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wdp" ContentType="image/vnd.ms-photo"/>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charts/chart4.xml" ContentType="application/vnd.openxmlformats-officedocument.drawingml.chart+xml"/>
  <Override PartName="/ppt/theme/themeOverride2.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ppt/drawings/drawing1.xml" ContentType="application/vnd.openxmlformats-officedocument.drawingml.chartshapes+xml"/>
  <Override PartName="/ppt/charts/chart29.xml" ContentType="application/vnd.openxmlformats-officedocument.drawingml.chart+xml"/>
  <Override PartName="/ppt/embeddings/oleObject1.bin" ContentType="application/vnd.openxmlformats-officedocument.oleObject"/>
  <Override PartName="/ppt/drawings/drawing2.xml" ContentType="application/vnd.openxmlformats-officedocument.drawingml.chartshapes+xml"/>
  <Override PartName="/ppt/charts/chart30.xml" ContentType="application/vnd.openxmlformats-officedocument.drawingml.chart+xml"/>
  <Override PartName="/ppt/charts/chart31.xml" ContentType="application/vnd.openxmlformats-officedocument.drawingml.chart+xml"/>
  <Override PartName="/ppt/embeddings/oleObject2.bin" ContentType="application/vnd.openxmlformats-officedocument.oleObject"/>
  <Override PartName="/ppt/drawings/drawing3.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8"/>
  </p:notesMasterIdLst>
  <p:sldIdLst>
    <p:sldId id="256" r:id="rId3"/>
    <p:sldId id="292" r:id="rId4"/>
    <p:sldId id="318" r:id="rId5"/>
    <p:sldId id="319" r:id="rId6"/>
    <p:sldId id="289" r:id="rId7"/>
    <p:sldId id="275" r:id="rId8"/>
    <p:sldId id="290" r:id="rId9"/>
    <p:sldId id="295" r:id="rId10"/>
    <p:sldId id="293" r:id="rId11"/>
    <p:sldId id="309" r:id="rId12"/>
    <p:sldId id="375" r:id="rId13"/>
    <p:sldId id="307" r:id="rId14"/>
    <p:sldId id="312" r:id="rId15"/>
    <p:sldId id="310" r:id="rId16"/>
    <p:sldId id="311" r:id="rId17"/>
    <p:sldId id="347" r:id="rId18"/>
    <p:sldId id="348" r:id="rId19"/>
    <p:sldId id="349" r:id="rId20"/>
    <p:sldId id="350" r:id="rId21"/>
    <p:sldId id="363" r:id="rId22"/>
    <p:sldId id="351" r:id="rId23"/>
    <p:sldId id="364" r:id="rId24"/>
    <p:sldId id="365" r:id="rId25"/>
    <p:sldId id="366" r:id="rId26"/>
    <p:sldId id="367" r:id="rId27"/>
    <p:sldId id="368" r:id="rId28"/>
    <p:sldId id="369" r:id="rId29"/>
    <p:sldId id="370" r:id="rId30"/>
    <p:sldId id="371" r:id="rId31"/>
    <p:sldId id="372" r:id="rId32"/>
    <p:sldId id="297" r:id="rId33"/>
    <p:sldId id="324" r:id="rId34"/>
    <p:sldId id="342" r:id="rId35"/>
    <p:sldId id="343" r:id="rId36"/>
    <p:sldId id="344" r:id="rId37"/>
    <p:sldId id="345" r:id="rId38"/>
    <p:sldId id="326" r:id="rId39"/>
    <p:sldId id="327" r:id="rId40"/>
    <p:sldId id="328" r:id="rId41"/>
    <p:sldId id="329" r:id="rId42"/>
    <p:sldId id="330" r:id="rId43"/>
    <p:sldId id="298" r:id="rId44"/>
    <p:sldId id="338" r:id="rId45"/>
    <p:sldId id="339" r:id="rId46"/>
    <p:sldId id="331" r:id="rId47"/>
    <p:sldId id="332" r:id="rId48"/>
    <p:sldId id="333" r:id="rId49"/>
    <p:sldId id="334" r:id="rId50"/>
    <p:sldId id="335" r:id="rId51"/>
    <p:sldId id="336" r:id="rId52"/>
    <p:sldId id="337" r:id="rId53"/>
    <p:sldId id="352" r:id="rId54"/>
    <p:sldId id="353" r:id="rId55"/>
    <p:sldId id="354" r:id="rId56"/>
    <p:sldId id="355" r:id="rId57"/>
    <p:sldId id="356" r:id="rId58"/>
    <p:sldId id="357" r:id="rId59"/>
    <p:sldId id="358" r:id="rId60"/>
    <p:sldId id="374" r:id="rId61"/>
    <p:sldId id="359" r:id="rId62"/>
    <p:sldId id="360" r:id="rId63"/>
    <p:sldId id="361" r:id="rId64"/>
    <p:sldId id="362" r:id="rId65"/>
    <p:sldId id="373" r:id="rId66"/>
    <p:sldId id="288"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05" autoAdjust="0"/>
  </p:normalViewPr>
  <p:slideViewPr>
    <p:cSldViewPr>
      <p:cViewPr>
        <p:scale>
          <a:sx n="49" d="100"/>
          <a:sy n="49" d="100"/>
        </p:scale>
        <p:origin x="-2816" y="-1344"/>
      </p:cViewPr>
      <p:guideLst>
        <p:guide orient="horz" pos="2160"/>
        <p:guide pos="2880"/>
      </p:guideLst>
    </p:cSldViewPr>
  </p:slideViewPr>
  <p:notesTextViewPr>
    <p:cViewPr>
      <p:scale>
        <a:sx n="1" d="1"/>
        <a:sy n="1" d="1"/>
      </p:scale>
      <p:origin x="0" y="0"/>
    </p:cViewPr>
  </p:notesTextViewPr>
  <p:sorterViewPr>
    <p:cViewPr>
      <p:scale>
        <a:sx n="83" d="100"/>
        <a:sy n="83" d="100"/>
      </p:scale>
      <p:origin x="0" y="301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notesMaster" Target="notesMasters/notesMaster1.xml"/><Relationship Id="rId69" Type="http://schemas.openxmlformats.org/officeDocument/2006/relationships/printerSettings" Target="printerSettings/printerSettings1.bin"/><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70" Type="http://schemas.openxmlformats.org/officeDocument/2006/relationships/presProps" Target="presProps.xml"/><Relationship Id="rId71" Type="http://schemas.openxmlformats.org/officeDocument/2006/relationships/viewProps" Target="viewProps.xml"/><Relationship Id="rId72" Type="http://schemas.openxmlformats.org/officeDocument/2006/relationships/theme" Target="theme/theme1.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73" Type="http://schemas.openxmlformats.org/officeDocument/2006/relationships/tableStyles" Target="tableStyles.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10.xml.rels><?xml version="1.0" encoding="UTF-8" standalone="yes"?>
<Relationships xmlns="http://schemas.openxmlformats.org/package/2006/relationships"><Relationship Id="rId1" Type="http://schemas.openxmlformats.org/officeDocument/2006/relationships/oleObject" Target="file:///F:\Sathya%20director%20PPt_03072017\CR%20Graph%20%20for%20NorthEast%20and%20ROI_Sathya.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sathya\Desktop\impotance%20Stephen\Leading%20Sites%20edit.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sathya\Desktop\impotance%20Stephen\Leading%20Sites%20edit.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vaitheeswaran\Desktop\Leading%20Sites.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Users\sathya\Desktop\impotance%20Stephen\Leading%20Sites.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C:\Users\sathya\Desktop\impotance%20Stephen\Leading%20Sites%20edit.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C:\Users\sathya\Desktop\impotance%20Stephen\Leading%20Sites%20edit.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C:\Users\sathya\Desktop\impotance%20Stephen\Leading%20Sites%20edit.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C:\Users\sathya\Desktop\impotance%20Stephen\Leading%20Sites%20edit.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C:\Users\sathya\Desktop\impotance%20Stephen\Leading%20Sites%20edit.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20.xml.rels><?xml version="1.0" encoding="UTF-8" standalone="yes"?>
<Relationships xmlns="http://schemas.openxmlformats.org/package/2006/relationships"><Relationship Id="rId1" Type="http://schemas.openxmlformats.org/officeDocument/2006/relationships/oleObject" Target="file:///C:\Users\sathya\Desktop\impotance%20Stephen\Leading%20Sites%20edit.xlsx"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file:///C:\Users\sathya\Desktop\impotance%20Stephen\Leading%20Sites%20edit.xlsx"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file:///C:\Users\sathya\Desktop\impotance%20Stephen\Leading%20Sites%20edit.xlsx" TargetMode="External"/></Relationships>
</file>

<file path=ppt/charts/_rels/chart23.xml.rels><?xml version="1.0" encoding="UTF-8" standalone="yes"?>
<Relationships xmlns="http://schemas.openxmlformats.org/package/2006/relationships"><Relationship Id="rId1" Type="http://schemas.openxmlformats.org/officeDocument/2006/relationships/oleObject" Target="file:///C:\Users\sathya\Desktop\impotance%20Stephen\Leading%20Sites%20edit.xlsx" TargetMode="External"/></Relationships>
</file>

<file path=ppt/charts/_rels/chart24.xml.rels><?xml version="1.0" encoding="UTF-8" standalone="yes"?>
<Relationships xmlns="http://schemas.openxmlformats.org/package/2006/relationships"><Relationship Id="rId1" Type="http://schemas.openxmlformats.org/officeDocument/2006/relationships/oleObject" Target="file:///C:\Users\sathya\Desktop\impotance%20Stephen\Leading%20Sites%20edit.xlsx" TargetMode="Externa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Sheet4.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Sheet5.xlsx"/></Relationships>
</file>

<file path=ppt/charts/_rels/chart27.xml.rels><?xml version="1.0" encoding="UTF-8" standalone="yes"?>
<Relationships xmlns="http://schemas.openxmlformats.org/package/2006/relationships"><Relationship Id="rId1" Type="http://schemas.openxmlformats.org/officeDocument/2006/relationships/oleObject" Target="file:///C:\Users\anil.kumar\Desktop\151005%20Rural-urban%20distribution.xlsx" TargetMode="External"/></Relationships>
</file>

<file path=ppt/charts/_rels/chart28.xml.rels><?xml version="1.0" encoding="UTF-8" standalone="yes"?>
<Relationships xmlns="http://schemas.openxmlformats.org/package/2006/relationships"><Relationship Id="rId1" Type="http://schemas.openxmlformats.org/officeDocument/2006/relationships/oleObject" Target="file:///D:\NIE%20Projects\NCD\slides_Tribal%20study\NE%20slides.xlsx" TargetMode="External"/><Relationship Id="rId2" Type="http://schemas.openxmlformats.org/officeDocument/2006/relationships/chartUserShapes" Target="../drawings/drawing1.xml"/></Relationships>
</file>

<file path=ppt/charts/_rels/chart29.xml.rels><?xml version="1.0" encoding="UTF-8" standalone="yes"?>
<Relationships xmlns="http://schemas.openxmlformats.org/package/2006/relationships"><Relationship Id="rId1" Type="http://schemas.openxmlformats.org/officeDocument/2006/relationships/oleObject" Target="../embeddings/oleObject1.bin"/><Relationship Id="rId2"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Macintosh%20HD:Users:MVMurhekar:Desktop:Dengue_CriticalAppraisal.xlsx" TargetMode="External"/></Relationships>
</file>

<file path=ppt/charts/_rels/chart30.xml.rels><?xml version="1.0" encoding="UTF-8" standalone="yes"?>
<Relationships xmlns="http://schemas.openxmlformats.org/package/2006/relationships"><Relationship Id="rId1" Type="http://schemas.openxmlformats.org/officeDocument/2006/relationships/oleObject" Target="file:///D:\NIE%20Projects\NCD\slides_Tribal%20study\NE%20slides.xlsx" TargetMode="External"/></Relationships>
</file>

<file path=ppt/charts/_rels/chart31.xml.rels><?xml version="1.0" encoding="UTF-8" standalone="yes"?>
<Relationships xmlns="http://schemas.openxmlformats.org/package/2006/relationships"><Relationship Id="rId1" Type="http://schemas.openxmlformats.org/officeDocument/2006/relationships/oleObject" Target="../embeddings/oleObject2.bin"/><Relationship Id="rId2"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Macintosh%20HD:Users:MVMurhekar:Desktop:Dengue_CriticalAppraisal.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F:\Sathya%20director%20PPt_03072017\CR%20Graph%20%20for%20NorthEast%20and%20ROI_Sathya.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F:\Sathya%20director%20PPt_03072017\CR%20Graph%20%20for%20NorthEast%20and%20ROI_Sathya.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F:\Sathya%20director%20PPt_03072017\CR%20Graph%20%20for%20NorthEast%20and%20ROI_Sathya.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F:\Sathya%20director%20PPt_03072017\CR%20Graph%20%20for%20NorthEast%20and%20ROI_Sathya.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F:\Sathya%20director%20PPt_03072017\CR%20Graph%20%20for%20NorthEast%20and%20ROI_Sathy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667327010664193"/>
          <c:y val="0.0353683301563619"/>
          <c:w val="0.890979896101382"/>
          <c:h val="0.579546438928207"/>
        </c:manualLayout>
      </c:layout>
      <c:barChart>
        <c:barDir val="col"/>
        <c:grouping val="clustered"/>
        <c:varyColors val="0"/>
        <c:ser>
          <c:idx val="0"/>
          <c:order val="0"/>
          <c:tx>
            <c:strRef>
              <c:f>Sheet1!$B$1</c:f>
              <c:strCache>
                <c:ptCount val="1"/>
                <c:pt idx="0">
                  <c:v>Staphylococcus aureus</c:v>
                </c:pt>
              </c:strCache>
            </c:strRef>
          </c:tx>
          <c:spPr>
            <a:solidFill>
              <a:srgbClr val="00B0F0"/>
            </a:solidFill>
          </c:spPr>
          <c:invertIfNegative val="0"/>
          <c:cat>
            <c:strRef>
              <c:f>Sheet1!$A$2:$A$16</c:f>
              <c:strCache>
                <c:ptCount val="15"/>
                <c:pt idx="0">
                  <c:v>AMIKACIN</c:v>
                </c:pt>
                <c:pt idx="1">
                  <c:v>NETILMICIN</c:v>
                </c:pt>
                <c:pt idx="2">
                  <c:v>CIPROFLOXACIN</c:v>
                </c:pt>
                <c:pt idx="3">
                  <c:v>COTRIMOXAZOLE</c:v>
                </c:pt>
                <c:pt idx="4">
                  <c:v>ERYTHROMICIN</c:v>
                </c:pt>
                <c:pt idx="5">
                  <c:v>LINEZOLID</c:v>
                </c:pt>
                <c:pt idx="6">
                  <c:v>CEFOXITIN/OXACILIN</c:v>
                </c:pt>
                <c:pt idx="7">
                  <c:v>VANCOMICIN</c:v>
                </c:pt>
                <c:pt idx="8">
                  <c:v>TEICOPLANIN</c:v>
                </c:pt>
                <c:pt idx="9">
                  <c:v>AUGMENTIN</c:v>
                </c:pt>
                <c:pt idx="10">
                  <c:v>AMOX/AMPI</c:v>
                </c:pt>
                <c:pt idx="11">
                  <c:v>TIGICYCLINE</c:v>
                </c:pt>
                <c:pt idx="12">
                  <c:v>CEFAZOLIN</c:v>
                </c:pt>
                <c:pt idx="13">
                  <c:v>GENTAMICIN</c:v>
                </c:pt>
                <c:pt idx="14">
                  <c:v>CLINDAMICIN</c:v>
                </c:pt>
              </c:strCache>
            </c:strRef>
          </c:cat>
          <c:val>
            <c:numRef>
              <c:f>Sheet1!$B$2:$B$16</c:f>
              <c:numCache>
                <c:formatCode>General</c:formatCode>
                <c:ptCount val="15"/>
                <c:pt idx="0">
                  <c:v>3.6</c:v>
                </c:pt>
                <c:pt idx="1">
                  <c:v>0.0</c:v>
                </c:pt>
                <c:pt idx="2">
                  <c:v>40.9</c:v>
                </c:pt>
                <c:pt idx="3">
                  <c:v>41.4</c:v>
                </c:pt>
                <c:pt idx="4">
                  <c:v>21.9</c:v>
                </c:pt>
                <c:pt idx="5">
                  <c:v>1.2</c:v>
                </c:pt>
                <c:pt idx="6">
                  <c:v>12.1</c:v>
                </c:pt>
                <c:pt idx="7">
                  <c:v>0.0</c:v>
                </c:pt>
                <c:pt idx="8">
                  <c:v>0.0</c:v>
                </c:pt>
                <c:pt idx="9">
                  <c:v>15.8</c:v>
                </c:pt>
                <c:pt idx="10">
                  <c:v>41.4</c:v>
                </c:pt>
                <c:pt idx="11">
                  <c:v>1.2</c:v>
                </c:pt>
                <c:pt idx="12">
                  <c:v>21.9</c:v>
                </c:pt>
                <c:pt idx="13">
                  <c:v>24.3</c:v>
                </c:pt>
                <c:pt idx="14">
                  <c:v>6.0</c:v>
                </c:pt>
              </c:numCache>
            </c:numRef>
          </c:val>
          <c:extLst xmlns:c16r2="http://schemas.microsoft.com/office/drawing/2015/06/chart">
            <c:ext xmlns:c16="http://schemas.microsoft.com/office/drawing/2014/chart" uri="{C3380CC4-5D6E-409C-BE32-E72D297353CC}">
              <c16:uniqueId val="{00000000-1B43-4FF1-9F33-9EF5D8CF6F00}"/>
            </c:ext>
          </c:extLst>
        </c:ser>
        <c:ser>
          <c:idx val="1"/>
          <c:order val="1"/>
          <c:tx>
            <c:strRef>
              <c:f>Sheet1!$C$1</c:f>
              <c:strCache>
                <c:ptCount val="1"/>
                <c:pt idx="0">
                  <c:v>Coagulase negative staphylococci</c:v>
                </c:pt>
              </c:strCache>
            </c:strRef>
          </c:tx>
          <c:spPr>
            <a:solidFill>
              <a:srgbClr val="FFFF00"/>
            </a:solidFill>
          </c:spPr>
          <c:invertIfNegative val="0"/>
          <c:cat>
            <c:strRef>
              <c:f>Sheet1!$A$2:$A$16</c:f>
              <c:strCache>
                <c:ptCount val="15"/>
                <c:pt idx="0">
                  <c:v>AMIKACIN</c:v>
                </c:pt>
                <c:pt idx="1">
                  <c:v>NETILMICIN</c:v>
                </c:pt>
                <c:pt idx="2">
                  <c:v>CIPROFLOXACIN</c:v>
                </c:pt>
                <c:pt idx="3">
                  <c:v>COTRIMOXAZOLE</c:v>
                </c:pt>
                <c:pt idx="4">
                  <c:v>ERYTHROMICIN</c:v>
                </c:pt>
                <c:pt idx="5">
                  <c:v>LINEZOLID</c:v>
                </c:pt>
                <c:pt idx="6">
                  <c:v>CEFOXITIN/OXACILIN</c:v>
                </c:pt>
                <c:pt idx="7">
                  <c:v>VANCOMICIN</c:v>
                </c:pt>
                <c:pt idx="8">
                  <c:v>TEICOPLANIN</c:v>
                </c:pt>
                <c:pt idx="9">
                  <c:v>AUGMENTIN</c:v>
                </c:pt>
                <c:pt idx="10">
                  <c:v>AMOX/AMPI</c:v>
                </c:pt>
                <c:pt idx="11">
                  <c:v>TIGICYCLINE</c:v>
                </c:pt>
                <c:pt idx="12">
                  <c:v>CEFAZOLIN</c:v>
                </c:pt>
                <c:pt idx="13">
                  <c:v>GENTAMICIN</c:v>
                </c:pt>
                <c:pt idx="14">
                  <c:v>CLINDAMICIN</c:v>
                </c:pt>
              </c:strCache>
            </c:strRef>
          </c:cat>
          <c:val>
            <c:numRef>
              <c:f>Sheet1!$C$2:$C$16</c:f>
              <c:numCache>
                <c:formatCode>General</c:formatCode>
                <c:ptCount val="15"/>
                <c:pt idx="0">
                  <c:v>3.8</c:v>
                </c:pt>
                <c:pt idx="1">
                  <c:v>3.8</c:v>
                </c:pt>
                <c:pt idx="2">
                  <c:v>46.1</c:v>
                </c:pt>
                <c:pt idx="3">
                  <c:v>34.6</c:v>
                </c:pt>
                <c:pt idx="4">
                  <c:v>42.3</c:v>
                </c:pt>
                <c:pt idx="5">
                  <c:v>0.0</c:v>
                </c:pt>
                <c:pt idx="6">
                  <c:v>15.3</c:v>
                </c:pt>
                <c:pt idx="7">
                  <c:v>0.0</c:v>
                </c:pt>
                <c:pt idx="8">
                  <c:v>0.0</c:v>
                </c:pt>
                <c:pt idx="9">
                  <c:v>7.6</c:v>
                </c:pt>
                <c:pt idx="10">
                  <c:v>26.9</c:v>
                </c:pt>
                <c:pt idx="11">
                  <c:v>3.8</c:v>
                </c:pt>
                <c:pt idx="12">
                  <c:v>7.6</c:v>
                </c:pt>
                <c:pt idx="13">
                  <c:v>23.0</c:v>
                </c:pt>
                <c:pt idx="14">
                  <c:v>19.2</c:v>
                </c:pt>
              </c:numCache>
            </c:numRef>
          </c:val>
          <c:extLst xmlns:c16r2="http://schemas.microsoft.com/office/drawing/2015/06/chart">
            <c:ext xmlns:c16="http://schemas.microsoft.com/office/drawing/2014/chart" uri="{C3380CC4-5D6E-409C-BE32-E72D297353CC}">
              <c16:uniqueId val="{00000001-1B43-4FF1-9F33-9EF5D8CF6F00}"/>
            </c:ext>
          </c:extLst>
        </c:ser>
        <c:ser>
          <c:idx val="2"/>
          <c:order val="2"/>
          <c:tx>
            <c:strRef>
              <c:f>Sheet1!$D$1</c:f>
              <c:strCache>
                <c:ptCount val="1"/>
                <c:pt idx="0">
                  <c:v>Enterococcus spp.</c:v>
                </c:pt>
              </c:strCache>
            </c:strRef>
          </c:tx>
          <c:spPr>
            <a:solidFill>
              <a:srgbClr val="66FF33"/>
            </a:solidFill>
          </c:spPr>
          <c:invertIfNegative val="0"/>
          <c:cat>
            <c:strRef>
              <c:f>Sheet1!$A$2:$A$16</c:f>
              <c:strCache>
                <c:ptCount val="15"/>
                <c:pt idx="0">
                  <c:v>AMIKACIN</c:v>
                </c:pt>
                <c:pt idx="1">
                  <c:v>NETILMICIN</c:v>
                </c:pt>
                <c:pt idx="2">
                  <c:v>CIPROFLOXACIN</c:v>
                </c:pt>
                <c:pt idx="3">
                  <c:v>COTRIMOXAZOLE</c:v>
                </c:pt>
                <c:pt idx="4">
                  <c:v>ERYTHROMICIN</c:v>
                </c:pt>
                <c:pt idx="5">
                  <c:v>LINEZOLID</c:v>
                </c:pt>
                <c:pt idx="6">
                  <c:v>CEFOXITIN/OXACILIN</c:v>
                </c:pt>
                <c:pt idx="7">
                  <c:v>VANCOMICIN</c:v>
                </c:pt>
                <c:pt idx="8">
                  <c:v>TEICOPLANIN</c:v>
                </c:pt>
                <c:pt idx="9">
                  <c:v>AUGMENTIN</c:v>
                </c:pt>
                <c:pt idx="10">
                  <c:v>AMOX/AMPI</c:v>
                </c:pt>
                <c:pt idx="11">
                  <c:v>TIGICYCLINE</c:v>
                </c:pt>
                <c:pt idx="12">
                  <c:v>CEFAZOLIN</c:v>
                </c:pt>
                <c:pt idx="13">
                  <c:v>GENTAMICIN</c:v>
                </c:pt>
                <c:pt idx="14">
                  <c:v>CLINDAMICIN</c:v>
                </c:pt>
              </c:strCache>
            </c:strRef>
          </c:cat>
          <c:val>
            <c:numRef>
              <c:f>Sheet1!$D$2:$D$16</c:f>
              <c:numCache>
                <c:formatCode>General</c:formatCode>
                <c:ptCount val="15"/>
                <c:pt idx="0">
                  <c:v>0.0</c:v>
                </c:pt>
                <c:pt idx="1">
                  <c:v>0.0</c:v>
                </c:pt>
                <c:pt idx="2">
                  <c:v>70.0</c:v>
                </c:pt>
                <c:pt idx="3">
                  <c:v>0.0</c:v>
                </c:pt>
                <c:pt idx="4">
                  <c:v>50.0</c:v>
                </c:pt>
                <c:pt idx="5">
                  <c:v>0.0</c:v>
                </c:pt>
                <c:pt idx="6">
                  <c:v>0.0</c:v>
                </c:pt>
                <c:pt idx="7">
                  <c:v>0.0</c:v>
                </c:pt>
                <c:pt idx="8">
                  <c:v>0.0</c:v>
                </c:pt>
                <c:pt idx="9">
                  <c:v>0.0</c:v>
                </c:pt>
                <c:pt idx="10">
                  <c:v>40.0</c:v>
                </c:pt>
                <c:pt idx="11">
                  <c:v>0.0</c:v>
                </c:pt>
                <c:pt idx="12">
                  <c:v>0.0</c:v>
                </c:pt>
                <c:pt idx="13">
                  <c:v>60.0</c:v>
                </c:pt>
                <c:pt idx="14">
                  <c:v>0.0</c:v>
                </c:pt>
              </c:numCache>
            </c:numRef>
          </c:val>
          <c:extLst xmlns:c16r2="http://schemas.microsoft.com/office/drawing/2015/06/chart">
            <c:ext xmlns:c16="http://schemas.microsoft.com/office/drawing/2014/chart" uri="{C3380CC4-5D6E-409C-BE32-E72D297353CC}">
              <c16:uniqueId val="{00000002-1B43-4FF1-9F33-9EF5D8CF6F00}"/>
            </c:ext>
          </c:extLst>
        </c:ser>
        <c:ser>
          <c:idx val="3"/>
          <c:order val="3"/>
          <c:tx>
            <c:strRef>
              <c:f>Sheet1!$E$1</c:f>
              <c:strCache>
                <c:ptCount val="1"/>
                <c:pt idx="0">
                  <c:v>S.epidermidis</c:v>
                </c:pt>
              </c:strCache>
            </c:strRef>
          </c:tx>
          <c:spPr>
            <a:solidFill>
              <a:srgbClr val="FF0000"/>
            </a:solidFill>
          </c:spPr>
          <c:invertIfNegative val="0"/>
          <c:cat>
            <c:strRef>
              <c:f>Sheet1!$A$2:$A$16</c:f>
              <c:strCache>
                <c:ptCount val="15"/>
                <c:pt idx="0">
                  <c:v>AMIKACIN</c:v>
                </c:pt>
                <c:pt idx="1">
                  <c:v>NETILMICIN</c:v>
                </c:pt>
                <c:pt idx="2">
                  <c:v>CIPROFLOXACIN</c:v>
                </c:pt>
                <c:pt idx="3">
                  <c:v>COTRIMOXAZOLE</c:v>
                </c:pt>
                <c:pt idx="4">
                  <c:v>ERYTHROMICIN</c:v>
                </c:pt>
                <c:pt idx="5">
                  <c:v>LINEZOLID</c:v>
                </c:pt>
                <c:pt idx="6">
                  <c:v>CEFOXITIN/OXACILIN</c:v>
                </c:pt>
                <c:pt idx="7">
                  <c:v>VANCOMICIN</c:v>
                </c:pt>
                <c:pt idx="8">
                  <c:v>TEICOPLANIN</c:v>
                </c:pt>
                <c:pt idx="9">
                  <c:v>AUGMENTIN</c:v>
                </c:pt>
                <c:pt idx="10">
                  <c:v>AMOX/AMPI</c:v>
                </c:pt>
                <c:pt idx="11">
                  <c:v>TIGICYCLINE</c:v>
                </c:pt>
                <c:pt idx="12">
                  <c:v>CEFAZOLIN</c:v>
                </c:pt>
                <c:pt idx="13">
                  <c:v>GENTAMICIN</c:v>
                </c:pt>
                <c:pt idx="14">
                  <c:v>CLINDAMICIN</c:v>
                </c:pt>
              </c:strCache>
            </c:strRef>
          </c:cat>
          <c:val>
            <c:numRef>
              <c:f>Sheet1!$E$2:$E$16</c:f>
              <c:numCache>
                <c:formatCode>General</c:formatCode>
                <c:ptCount val="15"/>
                <c:pt idx="0">
                  <c:v>0.0</c:v>
                </c:pt>
                <c:pt idx="1">
                  <c:v>0.0</c:v>
                </c:pt>
                <c:pt idx="2">
                  <c:v>50.0</c:v>
                </c:pt>
                <c:pt idx="3">
                  <c:v>16.6</c:v>
                </c:pt>
                <c:pt idx="4">
                  <c:v>0.0</c:v>
                </c:pt>
                <c:pt idx="5">
                  <c:v>0.0</c:v>
                </c:pt>
                <c:pt idx="6">
                  <c:v>16.6</c:v>
                </c:pt>
                <c:pt idx="7">
                  <c:v>0.0</c:v>
                </c:pt>
                <c:pt idx="8">
                  <c:v>0.0</c:v>
                </c:pt>
                <c:pt idx="9">
                  <c:v>16.6</c:v>
                </c:pt>
                <c:pt idx="10">
                  <c:v>66.6</c:v>
                </c:pt>
                <c:pt idx="11">
                  <c:v>0.0</c:v>
                </c:pt>
                <c:pt idx="12">
                  <c:v>66.6</c:v>
                </c:pt>
                <c:pt idx="13">
                  <c:v>16.6</c:v>
                </c:pt>
                <c:pt idx="14">
                  <c:v>33.3</c:v>
                </c:pt>
              </c:numCache>
            </c:numRef>
          </c:val>
          <c:extLst xmlns:c16r2="http://schemas.microsoft.com/office/drawing/2015/06/chart">
            <c:ext xmlns:c16="http://schemas.microsoft.com/office/drawing/2014/chart" uri="{C3380CC4-5D6E-409C-BE32-E72D297353CC}">
              <c16:uniqueId val="{00000003-1B43-4FF1-9F33-9EF5D8CF6F00}"/>
            </c:ext>
          </c:extLst>
        </c:ser>
        <c:dLbls>
          <c:showLegendKey val="0"/>
          <c:showVal val="0"/>
          <c:showCatName val="0"/>
          <c:showSerName val="0"/>
          <c:showPercent val="0"/>
          <c:showBubbleSize val="0"/>
        </c:dLbls>
        <c:gapWidth val="150"/>
        <c:axId val="-2064953384"/>
        <c:axId val="-2095012152"/>
      </c:barChart>
      <c:catAx>
        <c:axId val="-2064953384"/>
        <c:scaling>
          <c:orientation val="minMax"/>
        </c:scaling>
        <c:delete val="0"/>
        <c:axPos val="b"/>
        <c:numFmt formatCode="General" sourceLinked="1"/>
        <c:majorTickMark val="out"/>
        <c:minorTickMark val="none"/>
        <c:tickLblPos val="nextTo"/>
        <c:txPr>
          <a:bodyPr/>
          <a:lstStyle/>
          <a:p>
            <a:pPr>
              <a:defRPr sz="453" b="1" baseline="0">
                <a:solidFill>
                  <a:srgbClr val="000000"/>
                </a:solidFill>
              </a:defRPr>
            </a:pPr>
            <a:endParaRPr lang="en-US"/>
          </a:p>
        </c:txPr>
        <c:crossAx val="-2095012152"/>
        <c:crosses val="autoZero"/>
        <c:auto val="1"/>
        <c:lblAlgn val="ctr"/>
        <c:lblOffset val="100"/>
        <c:noMultiLvlLbl val="0"/>
      </c:catAx>
      <c:valAx>
        <c:axId val="-2095012152"/>
        <c:scaling>
          <c:orientation val="minMax"/>
        </c:scaling>
        <c:delete val="0"/>
        <c:axPos val="l"/>
        <c:majorGridlines/>
        <c:numFmt formatCode="General" sourceLinked="1"/>
        <c:majorTickMark val="out"/>
        <c:minorTickMark val="none"/>
        <c:tickLblPos val="nextTo"/>
        <c:txPr>
          <a:bodyPr/>
          <a:lstStyle/>
          <a:p>
            <a:pPr>
              <a:defRPr>
                <a:solidFill>
                  <a:schemeClr val="bg1"/>
                </a:solidFill>
              </a:defRPr>
            </a:pPr>
            <a:endParaRPr lang="en-US"/>
          </a:p>
        </c:txPr>
        <c:crossAx val="-2064953384"/>
        <c:crosses val="autoZero"/>
        <c:crossBetween val="between"/>
      </c:valAx>
      <c:spPr>
        <a:noFill/>
        <a:ln w="24729">
          <a:noFill/>
        </a:ln>
      </c:spPr>
    </c:plotArea>
    <c:legend>
      <c:legendPos val="r"/>
      <c:layout>
        <c:manualLayout>
          <c:xMode val="edge"/>
          <c:yMode val="edge"/>
          <c:x val="0.0379431680628962"/>
          <c:y val="0.772303819165461"/>
          <c:w val="0.949105574132001"/>
          <c:h val="0.186542396486154"/>
        </c:manualLayout>
      </c:layout>
      <c:overlay val="0"/>
      <c:txPr>
        <a:bodyPr/>
        <a:lstStyle/>
        <a:p>
          <a:pPr>
            <a:defRPr b="1">
              <a:solidFill>
                <a:schemeClr val="tx1"/>
              </a:solidFill>
            </a:defRPr>
          </a:pPr>
          <a:endParaRPr lang="en-US"/>
        </a:p>
      </c:txPr>
    </c:legend>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9247594050744"/>
          <c:y val="0.286339623229816"/>
          <c:w val="0.792974628171479"/>
          <c:h val="0.693109871682706"/>
        </c:manualLayout>
      </c:layout>
      <c:barChart>
        <c:barDir val="col"/>
        <c:grouping val="clustered"/>
        <c:varyColors val="0"/>
        <c:ser>
          <c:idx val="0"/>
          <c:order val="0"/>
          <c:tx>
            <c:strRef>
              <c:f>Sheet2!$F$180</c:f>
              <c:strCache>
                <c:ptCount val="1"/>
                <c:pt idx="0">
                  <c:v>Female</c:v>
                </c:pt>
              </c:strCache>
            </c:strRef>
          </c:tx>
          <c:spPr>
            <a:solidFill>
              <a:schemeClr val="accent1"/>
            </a:solidFill>
            <a:ln>
              <a:noFill/>
            </a:ln>
            <a:effectLst/>
          </c:spPr>
          <c:invertIfNegative val="0"/>
          <c:dPt>
            <c:idx val="0"/>
            <c:invertIfNegative val="0"/>
            <c:bubble3D val="0"/>
            <c:spPr>
              <a:solidFill>
                <a:srgbClr val="92D050"/>
              </a:solidFill>
              <a:ln>
                <a:noFill/>
              </a:ln>
              <a:effectLst/>
            </c:spPr>
            <c:extLst xmlns:c16r2="http://schemas.microsoft.com/office/drawing/2015/06/chart">
              <c:ext xmlns:c16="http://schemas.microsoft.com/office/drawing/2014/chart" uri="{C3380CC4-5D6E-409C-BE32-E72D297353CC}">
                <c16:uniqueId val="{00000001-3580-46EB-A0BA-22563B6F24F3}"/>
              </c:ext>
            </c:extLst>
          </c:dPt>
          <c:dPt>
            <c:idx val="1"/>
            <c:invertIfNegative val="0"/>
            <c:bubble3D val="0"/>
            <c:spPr>
              <a:solidFill>
                <a:srgbClr val="FFC000"/>
              </a:solidFill>
              <a:ln>
                <a:noFill/>
              </a:ln>
              <a:effectLst/>
            </c:spPr>
            <c:extLst xmlns:c16r2="http://schemas.microsoft.com/office/drawing/2015/06/chart">
              <c:ext xmlns:c16="http://schemas.microsoft.com/office/drawing/2014/chart" uri="{C3380CC4-5D6E-409C-BE32-E72D297353CC}">
                <c16:uniqueId val="{00000003-3580-46EB-A0BA-22563B6F24F3}"/>
              </c:ext>
            </c:extLst>
          </c:dPt>
          <c:dPt>
            <c:idx val="2"/>
            <c:invertIfNegative val="0"/>
            <c:bubble3D val="0"/>
            <c:spPr>
              <a:solidFill>
                <a:srgbClr val="7030A0"/>
              </a:solidFill>
              <a:ln>
                <a:noFill/>
              </a:ln>
              <a:effectLst/>
            </c:spPr>
            <c:extLst xmlns:c16r2="http://schemas.microsoft.com/office/drawing/2015/06/chart">
              <c:ext xmlns:c16="http://schemas.microsoft.com/office/drawing/2014/chart" uri="{C3380CC4-5D6E-409C-BE32-E72D297353CC}">
                <c16:uniqueId val="{00000005-3580-46EB-A0BA-22563B6F24F3}"/>
              </c:ext>
            </c:extLst>
          </c:dPt>
          <c:cat>
            <c:strRef>
              <c:f>Sheet2!$D$181:$D$182</c:f>
              <c:strCache>
                <c:ptCount val="2"/>
                <c:pt idx="0">
                  <c:v>India </c:v>
                </c:pt>
                <c:pt idx="1">
                  <c:v>North East</c:v>
                </c:pt>
              </c:strCache>
            </c:strRef>
          </c:cat>
          <c:val>
            <c:numRef>
              <c:f>Sheet2!$F$181:$F$182</c:f>
              <c:numCache>
                <c:formatCode>0.0</c:formatCode>
                <c:ptCount val="2"/>
                <c:pt idx="0">
                  <c:v>1.407529641838188</c:v>
                </c:pt>
                <c:pt idx="1">
                  <c:v>0.42764267177297</c:v>
                </c:pt>
              </c:numCache>
            </c:numRef>
          </c:val>
          <c:extLst xmlns:c16r2="http://schemas.microsoft.com/office/drawing/2015/06/chart">
            <c:ext xmlns:c16="http://schemas.microsoft.com/office/drawing/2014/chart" uri="{C3380CC4-5D6E-409C-BE32-E72D297353CC}">
              <c16:uniqueId val="{00000006-3580-46EB-A0BA-22563B6F24F3}"/>
            </c:ext>
          </c:extLst>
        </c:ser>
        <c:dLbls>
          <c:showLegendKey val="0"/>
          <c:showVal val="0"/>
          <c:showCatName val="0"/>
          <c:showSerName val="0"/>
          <c:showPercent val="0"/>
          <c:showBubbleSize val="0"/>
        </c:dLbls>
        <c:gapWidth val="219"/>
        <c:overlap val="-27"/>
        <c:axId val="-2111796632"/>
        <c:axId val="-2111793592"/>
      </c:barChart>
      <c:catAx>
        <c:axId val="-2111796632"/>
        <c:scaling>
          <c:orientation val="minMax"/>
        </c:scaling>
        <c:delete val="1"/>
        <c:axPos val="b"/>
        <c:numFmt formatCode="General" sourceLinked="1"/>
        <c:majorTickMark val="none"/>
        <c:minorTickMark val="none"/>
        <c:tickLblPos val="nextTo"/>
        <c:crossAx val="-2111793592"/>
        <c:crosses val="autoZero"/>
        <c:auto val="1"/>
        <c:lblAlgn val="ctr"/>
        <c:lblOffset val="100"/>
        <c:noMultiLvlLbl val="0"/>
      </c:catAx>
      <c:valAx>
        <c:axId val="-2111793592"/>
        <c:scaling>
          <c:orientation val="minMax"/>
          <c:max val="2.0"/>
        </c:scaling>
        <c:delete val="1"/>
        <c:axPos val="l"/>
        <c:numFmt formatCode="0.0" sourceLinked="0"/>
        <c:majorTickMark val="none"/>
        <c:minorTickMark val="none"/>
        <c:tickLblPos val="nextTo"/>
        <c:crossAx val="-21117966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832305503101803"/>
          <c:y val="0.171712962962963"/>
          <c:w val="0.732308573127473"/>
          <c:h val="0.688480242053077"/>
        </c:manualLayout>
      </c:layout>
      <c:barChart>
        <c:barDir val="col"/>
        <c:grouping val="clustered"/>
        <c:varyColors val="0"/>
        <c:ser>
          <c:idx val="0"/>
          <c:order val="0"/>
          <c:tx>
            <c:strRef>
              <c:f>Sheet1!$Q$29</c:f>
              <c:strCache>
                <c:ptCount val="1"/>
                <c:pt idx="0">
                  <c:v>Male</c:v>
                </c:pt>
              </c:strCache>
            </c:strRef>
          </c:tx>
          <c:spPr>
            <a:solidFill>
              <a:srgbClr val="FFC000"/>
            </a:solidFill>
            <a:ln>
              <a:noFill/>
            </a:ln>
            <a:effectLst/>
          </c:spPr>
          <c:invertIfNegative val="0"/>
          <c:dPt>
            <c:idx val="1"/>
            <c:invertIfNegative val="0"/>
            <c:bubble3D val="0"/>
            <c:spPr>
              <a:solidFill>
                <a:srgbClr val="7030A0"/>
              </a:solidFill>
              <a:ln>
                <a:noFill/>
              </a:ln>
              <a:effectLst/>
            </c:spPr>
            <c:extLst xmlns:c16r2="http://schemas.microsoft.com/office/drawing/2015/06/chart">
              <c:ext xmlns:c16="http://schemas.microsoft.com/office/drawing/2014/chart" uri="{C3380CC4-5D6E-409C-BE32-E72D297353CC}">
                <c16:uniqueId val="{00000001-335C-4BA8-A72A-CF0B8E4DC293}"/>
              </c:ext>
            </c:extLst>
          </c:dPt>
          <c:dLbls>
            <c:spPr>
              <a:noFill/>
              <a:ln>
                <a:noFill/>
              </a:ln>
              <a:effectLst/>
            </c:spPr>
            <c:txPr>
              <a:bodyPr rot="0" spcFirstLastPara="1" vertOverflow="ellipsis" vert="horz" wrap="square" anchor="ctr" anchorCtr="1"/>
              <a:lstStyle/>
              <a:p>
                <a:pPr>
                  <a:defRPr sz="11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Sheet1!$P$30:$P$31</c:f>
              <c:numCache>
                <c:formatCode>General</c:formatCode>
                <c:ptCount val="2"/>
              </c:numCache>
            </c:numRef>
          </c:cat>
          <c:val>
            <c:numRef>
              <c:f>Sheet1!$Q$30:$Q$31</c:f>
              <c:numCache>
                <c:formatCode>0.0</c:formatCode>
                <c:ptCount val="2"/>
                <c:pt idx="0">
                  <c:v>9.200000000000001</c:v>
                </c:pt>
                <c:pt idx="1">
                  <c:v>4.2</c:v>
                </c:pt>
              </c:numCache>
            </c:numRef>
          </c:val>
          <c:extLst xmlns:c16r2="http://schemas.microsoft.com/office/drawing/2015/06/chart">
            <c:ext xmlns:c16="http://schemas.microsoft.com/office/drawing/2014/chart" uri="{C3380CC4-5D6E-409C-BE32-E72D297353CC}">
              <c16:uniqueId val="{00000002-335C-4BA8-A72A-CF0B8E4DC293}"/>
            </c:ext>
          </c:extLst>
        </c:ser>
        <c:dLbls>
          <c:showLegendKey val="0"/>
          <c:showVal val="0"/>
          <c:showCatName val="0"/>
          <c:showSerName val="0"/>
          <c:showPercent val="0"/>
          <c:showBubbleSize val="0"/>
        </c:dLbls>
        <c:gapWidth val="219"/>
        <c:overlap val="-27"/>
        <c:axId val="-2110607528"/>
        <c:axId val="-2110293704"/>
      </c:barChart>
      <c:catAx>
        <c:axId val="-2110607528"/>
        <c:scaling>
          <c:orientation val="minMax"/>
        </c:scaling>
        <c:delete val="1"/>
        <c:axPos val="b"/>
        <c:numFmt formatCode="General" sourceLinked="1"/>
        <c:majorTickMark val="none"/>
        <c:minorTickMark val="none"/>
        <c:tickLblPos val="nextTo"/>
        <c:crossAx val="-2110293704"/>
        <c:crosses val="autoZero"/>
        <c:auto val="1"/>
        <c:lblAlgn val="ctr"/>
        <c:lblOffset val="100"/>
        <c:noMultiLvlLbl val="0"/>
      </c:catAx>
      <c:valAx>
        <c:axId val="-2110293704"/>
        <c:scaling>
          <c:orientation val="minMax"/>
          <c:max val="15.0"/>
        </c:scaling>
        <c:delete val="1"/>
        <c:axPos val="l"/>
        <c:numFmt formatCode="0" sourceLinked="0"/>
        <c:majorTickMark val="none"/>
        <c:minorTickMark val="none"/>
        <c:tickLblPos val="nextTo"/>
        <c:crossAx val="-2110607528"/>
        <c:crosses val="autoZero"/>
        <c:crossBetween val="between"/>
        <c:majorUnit val="5.0"/>
      </c:valAx>
      <c:spPr>
        <a:noFill/>
        <a:ln>
          <a:noFill/>
        </a:ln>
        <a:effectLst/>
      </c:spPr>
    </c:plotArea>
    <c:plotVisOnly val="1"/>
    <c:dispBlanksAs val="gap"/>
    <c:showDLblsOverMax val="0"/>
  </c:chart>
  <c:spPr>
    <a:noFill/>
    <a:ln>
      <a:noFill/>
    </a:ln>
    <a:effectLst/>
  </c:spPr>
  <c:txPr>
    <a:bodyPr/>
    <a:lstStyle/>
    <a:p>
      <a:pPr>
        <a:defRPr sz="1100" b="1"/>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2579330455577"/>
          <c:y val="0.12146048853249"/>
          <c:w val="0.753277301619345"/>
          <c:h val="0.751732610037906"/>
        </c:manualLayout>
      </c:layout>
      <c:barChart>
        <c:barDir val="col"/>
        <c:grouping val="clustered"/>
        <c:varyColors val="0"/>
        <c:ser>
          <c:idx val="0"/>
          <c:order val="0"/>
          <c:tx>
            <c:strRef>
              <c:f>Sheet1!$P$5</c:f>
              <c:strCache>
                <c:ptCount val="1"/>
                <c:pt idx="0">
                  <c:v>Female</c:v>
                </c:pt>
              </c:strCache>
            </c:strRef>
          </c:tx>
          <c:spPr>
            <a:solidFill>
              <a:srgbClr val="FFC000"/>
            </a:solidFill>
            <a:ln>
              <a:noFill/>
            </a:ln>
            <a:effectLst/>
          </c:spPr>
          <c:invertIfNegative val="0"/>
          <c:dPt>
            <c:idx val="1"/>
            <c:invertIfNegative val="0"/>
            <c:bubble3D val="0"/>
            <c:spPr>
              <a:solidFill>
                <a:srgbClr val="7030A0"/>
              </a:solidFill>
              <a:ln>
                <a:noFill/>
              </a:ln>
              <a:effectLst/>
            </c:spPr>
            <c:extLst xmlns:c16r2="http://schemas.microsoft.com/office/drawing/2015/06/chart">
              <c:ext xmlns:c16="http://schemas.microsoft.com/office/drawing/2014/chart" uri="{C3380CC4-5D6E-409C-BE32-E72D297353CC}">
                <c16:uniqueId val="{00000001-B186-46FA-B258-A479A6979D34}"/>
              </c:ext>
            </c:extLst>
          </c:dPt>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Sheet1!$O$6:$O$7</c:f>
              <c:numCache>
                <c:formatCode>General</c:formatCode>
                <c:ptCount val="2"/>
              </c:numCache>
            </c:numRef>
          </c:cat>
          <c:val>
            <c:numRef>
              <c:f>Sheet1!$P$6:$P$7</c:f>
              <c:numCache>
                <c:formatCode>0.0</c:formatCode>
                <c:ptCount val="2"/>
                <c:pt idx="0">
                  <c:v>6.9</c:v>
                </c:pt>
                <c:pt idx="1">
                  <c:v>3.0</c:v>
                </c:pt>
              </c:numCache>
            </c:numRef>
          </c:val>
          <c:extLst xmlns:c16r2="http://schemas.microsoft.com/office/drawing/2015/06/chart">
            <c:ext xmlns:c16="http://schemas.microsoft.com/office/drawing/2014/chart" uri="{C3380CC4-5D6E-409C-BE32-E72D297353CC}">
              <c16:uniqueId val="{00000002-B186-46FA-B258-A479A6979D34}"/>
            </c:ext>
          </c:extLst>
        </c:ser>
        <c:dLbls>
          <c:showLegendKey val="0"/>
          <c:showVal val="0"/>
          <c:showCatName val="0"/>
          <c:showSerName val="0"/>
          <c:showPercent val="0"/>
          <c:showBubbleSize val="0"/>
        </c:dLbls>
        <c:gapWidth val="219"/>
        <c:overlap val="-27"/>
        <c:axId val="-2109790568"/>
        <c:axId val="-2109787672"/>
      </c:barChart>
      <c:catAx>
        <c:axId val="-2109790568"/>
        <c:scaling>
          <c:orientation val="minMax"/>
        </c:scaling>
        <c:delete val="1"/>
        <c:axPos val="b"/>
        <c:numFmt formatCode="General" sourceLinked="1"/>
        <c:majorTickMark val="none"/>
        <c:minorTickMark val="none"/>
        <c:tickLblPos val="nextTo"/>
        <c:crossAx val="-2109787672"/>
        <c:crosses val="autoZero"/>
        <c:auto val="1"/>
        <c:lblAlgn val="ctr"/>
        <c:lblOffset val="100"/>
        <c:noMultiLvlLbl val="0"/>
      </c:catAx>
      <c:valAx>
        <c:axId val="-2109787672"/>
        <c:scaling>
          <c:orientation val="minMax"/>
          <c:max val="15.0"/>
        </c:scaling>
        <c:delete val="1"/>
        <c:axPos val="l"/>
        <c:numFmt formatCode="0" sourceLinked="0"/>
        <c:majorTickMark val="none"/>
        <c:minorTickMark val="none"/>
        <c:tickLblPos val="nextTo"/>
        <c:crossAx val="-2109790568"/>
        <c:crosses val="autoZero"/>
        <c:crossBetween val="between"/>
        <c:majorUnit val="5.0"/>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1731619461064"/>
          <c:y val="0.323221935771728"/>
          <c:w val="0.753961080587568"/>
          <c:h val="0.52013948455613"/>
        </c:manualLayout>
      </c:layout>
      <c:barChart>
        <c:barDir val="col"/>
        <c:grouping val="clustered"/>
        <c:varyColors val="0"/>
        <c:ser>
          <c:idx val="0"/>
          <c:order val="0"/>
          <c:tx>
            <c:strRef>
              <c:f>Sheet1!$E$4:$E$5</c:f>
              <c:strCache>
                <c:ptCount val="2"/>
                <c:pt idx="0">
                  <c:v>Breast</c:v>
                </c:pt>
                <c:pt idx="1">
                  <c:v>Female</c:v>
                </c:pt>
              </c:strCache>
            </c:strRef>
          </c:tx>
          <c:spPr>
            <a:solidFill>
              <a:srgbClr val="FFC000"/>
            </a:solidFill>
            <a:ln>
              <a:noFill/>
            </a:ln>
            <a:effectLst/>
          </c:spPr>
          <c:invertIfNegative val="0"/>
          <c:dPt>
            <c:idx val="1"/>
            <c:invertIfNegative val="0"/>
            <c:bubble3D val="0"/>
            <c:spPr>
              <a:solidFill>
                <a:srgbClr val="7030A0"/>
              </a:solidFill>
              <a:ln>
                <a:noFill/>
              </a:ln>
              <a:effectLst/>
            </c:spPr>
            <c:extLst xmlns:c16r2="http://schemas.microsoft.com/office/drawing/2015/06/chart">
              <c:ext xmlns:c16="http://schemas.microsoft.com/office/drawing/2014/chart" uri="{C3380CC4-5D6E-409C-BE32-E72D297353CC}">
                <c16:uniqueId val="{00000001-489E-4ABD-BDF7-57EEFA51C158}"/>
              </c:ext>
            </c:extLst>
          </c:dPt>
          <c:dLbls>
            <c:dLbl>
              <c:idx val="1"/>
              <c:layout>
                <c:manualLayout>
                  <c:x val="0.004134741289359"/>
                  <c:y val="0.0"/>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489E-4ABD-BDF7-57EEFA51C158}"/>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Sheet1!$C$6:$C$7</c:f>
              <c:strCache>
                <c:ptCount val="2"/>
                <c:pt idx="0">
                  <c:v>North East</c:v>
                </c:pt>
                <c:pt idx="1">
                  <c:v>Rest of India </c:v>
                </c:pt>
              </c:strCache>
            </c:strRef>
          </c:cat>
          <c:val>
            <c:numRef>
              <c:f>Sheet1!$D$6:$D$7</c:f>
              <c:numCache>
                <c:formatCode>0.0</c:formatCode>
                <c:ptCount val="2"/>
                <c:pt idx="0">
                  <c:v>14.2</c:v>
                </c:pt>
                <c:pt idx="1">
                  <c:v>29.0</c:v>
                </c:pt>
              </c:numCache>
            </c:numRef>
          </c:val>
          <c:extLst xmlns:c16r2="http://schemas.microsoft.com/office/drawing/2015/06/chart">
            <c:ext xmlns:c16="http://schemas.microsoft.com/office/drawing/2014/chart" uri="{C3380CC4-5D6E-409C-BE32-E72D297353CC}">
              <c16:uniqueId val="{00000002-489E-4ABD-BDF7-57EEFA51C158}"/>
            </c:ext>
          </c:extLst>
        </c:ser>
        <c:dLbls>
          <c:showLegendKey val="0"/>
          <c:showVal val="0"/>
          <c:showCatName val="0"/>
          <c:showSerName val="0"/>
          <c:showPercent val="0"/>
          <c:showBubbleSize val="0"/>
        </c:dLbls>
        <c:gapWidth val="219"/>
        <c:overlap val="-27"/>
        <c:axId val="-2090081944"/>
        <c:axId val="-2090078904"/>
      </c:barChart>
      <c:catAx>
        <c:axId val="-2090081944"/>
        <c:scaling>
          <c:orientation val="minMax"/>
        </c:scaling>
        <c:delete val="1"/>
        <c:axPos val="b"/>
        <c:numFmt formatCode="General" sourceLinked="1"/>
        <c:majorTickMark val="none"/>
        <c:minorTickMark val="none"/>
        <c:tickLblPos val="nextTo"/>
        <c:crossAx val="-2090078904"/>
        <c:crosses val="autoZero"/>
        <c:auto val="1"/>
        <c:lblAlgn val="ctr"/>
        <c:lblOffset val="100"/>
        <c:noMultiLvlLbl val="0"/>
      </c:catAx>
      <c:valAx>
        <c:axId val="-2090078904"/>
        <c:scaling>
          <c:orientation val="minMax"/>
          <c:max val="30.0"/>
        </c:scaling>
        <c:delete val="1"/>
        <c:axPos val="l"/>
        <c:numFmt formatCode="0" sourceLinked="0"/>
        <c:majorTickMark val="none"/>
        <c:minorTickMark val="none"/>
        <c:tickLblPos val="nextTo"/>
        <c:crossAx val="-2090081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7782686239457"/>
          <c:y val="0.136306252784791"/>
          <c:w val="0.766163279977756"/>
          <c:h val="0.665169543808338"/>
        </c:manualLayout>
      </c:layout>
      <c:barChart>
        <c:barDir val="col"/>
        <c:grouping val="clustered"/>
        <c:varyColors val="0"/>
        <c:ser>
          <c:idx val="0"/>
          <c:order val="0"/>
          <c:tx>
            <c:strRef>
              <c:f>Sheet1!$G$5</c:f>
              <c:strCache>
                <c:ptCount val="1"/>
                <c:pt idx="0">
                  <c:v>Female</c:v>
                </c:pt>
              </c:strCache>
            </c:strRef>
          </c:tx>
          <c:spPr>
            <a:solidFill>
              <a:srgbClr val="FFC000"/>
            </a:solidFill>
            <a:ln>
              <a:noFill/>
            </a:ln>
            <a:effectLst/>
          </c:spPr>
          <c:invertIfNegative val="0"/>
          <c:dPt>
            <c:idx val="1"/>
            <c:invertIfNegative val="0"/>
            <c:bubble3D val="0"/>
            <c:spPr>
              <a:solidFill>
                <a:srgbClr val="7030A0"/>
              </a:solidFill>
              <a:ln>
                <a:noFill/>
              </a:ln>
              <a:effectLst/>
            </c:spPr>
            <c:extLst xmlns:c16r2="http://schemas.microsoft.com/office/drawing/2015/06/chart">
              <c:ext xmlns:c16="http://schemas.microsoft.com/office/drawing/2014/chart" uri="{C3380CC4-5D6E-409C-BE32-E72D297353CC}">
                <c16:uniqueId val="{00000001-170A-40E9-B0B0-1E18CD9147F0}"/>
              </c:ext>
            </c:extLst>
          </c:dPt>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Sheet1!$F$6:$F$7</c:f>
              <c:numCache>
                <c:formatCode>General</c:formatCode>
                <c:ptCount val="2"/>
              </c:numCache>
            </c:numRef>
          </c:cat>
          <c:val>
            <c:numRef>
              <c:f>Sheet1!$G$6:$G$7</c:f>
              <c:numCache>
                <c:formatCode>0.0</c:formatCode>
                <c:ptCount val="2"/>
                <c:pt idx="0">
                  <c:v>12.3</c:v>
                </c:pt>
                <c:pt idx="1">
                  <c:v>10.4</c:v>
                </c:pt>
              </c:numCache>
            </c:numRef>
          </c:val>
          <c:extLst xmlns:c16r2="http://schemas.microsoft.com/office/drawing/2015/06/chart">
            <c:ext xmlns:c16="http://schemas.microsoft.com/office/drawing/2014/chart" uri="{C3380CC4-5D6E-409C-BE32-E72D297353CC}">
              <c16:uniqueId val="{00000002-170A-40E9-B0B0-1E18CD9147F0}"/>
            </c:ext>
          </c:extLst>
        </c:ser>
        <c:dLbls>
          <c:showLegendKey val="0"/>
          <c:showVal val="0"/>
          <c:showCatName val="0"/>
          <c:showSerName val="0"/>
          <c:showPercent val="0"/>
          <c:showBubbleSize val="0"/>
        </c:dLbls>
        <c:gapWidth val="219"/>
        <c:overlap val="-27"/>
        <c:axId val="-2090063080"/>
        <c:axId val="-2090060184"/>
      </c:barChart>
      <c:catAx>
        <c:axId val="-2090063080"/>
        <c:scaling>
          <c:orientation val="minMax"/>
        </c:scaling>
        <c:delete val="1"/>
        <c:axPos val="b"/>
        <c:numFmt formatCode="General" sourceLinked="1"/>
        <c:majorTickMark val="none"/>
        <c:minorTickMark val="none"/>
        <c:tickLblPos val="nextTo"/>
        <c:crossAx val="-2090060184"/>
        <c:crosses val="autoZero"/>
        <c:auto val="1"/>
        <c:lblAlgn val="ctr"/>
        <c:lblOffset val="100"/>
        <c:noMultiLvlLbl val="0"/>
      </c:catAx>
      <c:valAx>
        <c:axId val="-2090060184"/>
        <c:scaling>
          <c:orientation val="minMax"/>
          <c:max val="15.0"/>
        </c:scaling>
        <c:delete val="1"/>
        <c:axPos val="l"/>
        <c:numFmt formatCode="0" sourceLinked="0"/>
        <c:majorTickMark val="none"/>
        <c:minorTickMark val="none"/>
        <c:tickLblPos val="nextTo"/>
        <c:crossAx val="-2090063080"/>
        <c:crosses val="autoZero"/>
        <c:crossBetween val="between"/>
        <c:majorUnit val="5.0"/>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493418284546"/>
          <c:y val="0.0718820349969005"/>
          <c:w val="0.741565780839895"/>
          <c:h val="0.881674750682429"/>
        </c:manualLayout>
      </c:layout>
      <c:barChart>
        <c:barDir val="col"/>
        <c:grouping val="clustered"/>
        <c:varyColors val="0"/>
        <c:ser>
          <c:idx val="0"/>
          <c:order val="0"/>
          <c:tx>
            <c:strRef>
              <c:f>Sheet1!$J$5</c:f>
              <c:strCache>
                <c:ptCount val="1"/>
                <c:pt idx="0">
                  <c:v>Female</c:v>
                </c:pt>
              </c:strCache>
            </c:strRef>
          </c:tx>
          <c:spPr>
            <a:solidFill>
              <a:srgbClr val="FFC000"/>
            </a:solidFill>
            <a:ln>
              <a:noFill/>
            </a:ln>
            <a:effectLst/>
          </c:spPr>
          <c:invertIfNegative val="0"/>
          <c:dPt>
            <c:idx val="1"/>
            <c:invertIfNegative val="0"/>
            <c:bubble3D val="0"/>
            <c:spPr>
              <a:solidFill>
                <a:srgbClr val="7030A0"/>
              </a:solidFill>
              <a:ln>
                <a:noFill/>
              </a:ln>
              <a:effectLst/>
            </c:spPr>
            <c:extLst xmlns:c16r2="http://schemas.microsoft.com/office/drawing/2015/06/chart">
              <c:ext xmlns:c16="http://schemas.microsoft.com/office/drawing/2014/chart" uri="{C3380CC4-5D6E-409C-BE32-E72D297353CC}">
                <c16:uniqueId val="{00000001-3FF1-4E1A-9227-76DC7AD79C4B}"/>
              </c:ext>
            </c:extLst>
          </c:dPt>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Sheet1!$I$6:$I$7</c:f>
              <c:numCache>
                <c:formatCode>General</c:formatCode>
                <c:ptCount val="2"/>
              </c:numCache>
            </c:numRef>
          </c:cat>
          <c:val>
            <c:numRef>
              <c:f>Sheet1!$J$6:$J$7</c:f>
              <c:numCache>
                <c:formatCode>0.0</c:formatCode>
                <c:ptCount val="2"/>
                <c:pt idx="0">
                  <c:v>7.0</c:v>
                </c:pt>
                <c:pt idx="1">
                  <c:v>3.7</c:v>
                </c:pt>
              </c:numCache>
            </c:numRef>
          </c:val>
          <c:extLst xmlns:c16r2="http://schemas.microsoft.com/office/drawing/2015/06/chart">
            <c:ext xmlns:c16="http://schemas.microsoft.com/office/drawing/2014/chart" uri="{C3380CC4-5D6E-409C-BE32-E72D297353CC}">
              <c16:uniqueId val="{00000002-3FF1-4E1A-9227-76DC7AD79C4B}"/>
            </c:ext>
          </c:extLst>
        </c:ser>
        <c:dLbls>
          <c:showLegendKey val="0"/>
          <c:showVal val="0"/>
          <c:showCatName val="0"/>
          <c:showSerName val="0"/>
          <c:showPercent val="0"/>
          <c:showBubbleSize val="0"/>
        </c:dLbls>
        <c:gapWidth val="219"/>
        <c:overlap val="-27"/>
        <c:axId val="-2090026264"/>
        <c:axId val="-2090023368"/>
      </c:barChart>
      <c:catAx>
        <c:axId val="-2090026264"/>
        <c:scaling>
          <c:orientation val="minMax"/>
        </c:scaling>
        <c:delete val="1"/>
        <c:axPos val="b"/>
        <c:numFmt formatCode="General" sourceLinked="1"/>
        <c:majorTickMark val="none"/>
        <c:minorTickMark val="none"/>
        <c:tickLblPos val="nextTo"/>
        <c:crossAx val="-2090023368"/>
        <c:crosses val="autoZero"/>
        <c:auto val="1"/>
        <c:lblAlgn val="ctr"/>
        <c:lblOffset val="100"/>
        <c:noMultiLvlLbl val="0"/>
      </c:catAx>
      <c:valAx>
        <c:axId val="-2090023368"/>
        <c:scaling>
          <c:orientation val="minMax"/>
          <c:max val="15.0"/>
        </c:scaling>
        <c:delete val="1"/>
        <c:axPos val="l"/>
        <c:numFmt formatCode="0" sourceLinked="0"/>
        <c:majorTickMark val="none"/>
        <c:minorTickMark val="none"/>
        <c:tickLblPos val="nextTo"/>
        <c:crossAx val="-2090026264"/>
        <c:crosses val="autoZero"/>
        <c:crossBetween val="between"/>
        <c:majorUnit val="5.0"/>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8400261034116"/>
          <c:y val="0.157644564473285"/>
          <c:w val="0.72800196048179"/>
          <c:h val="0.726810199103624"/>
        </c:manualLayout>
      </c:layout>
      <c:barChart>
        <c:barDir val="col"/>
        <c:grouping val="clustered"/>
        <c:varyColors val="0"/>
        <c:ser>
          <c:idx val="0"/>
          <c:order val="0"/>
          <c:tx>
            <c:strRef>
              <c:f>Sheet1!$M$5</c:f>
              <c:strCache>
                <c:ptCount val="1"/>
                <c:pt idx="0">
                  <c:v>Female</c:v>
                </c:pt>
              </c:strCache>
            </c:strRef>
          </c:tx>
          <c:spPr>
            <a:solidFill>
              <a:srgbClr val="FFC000"/>
            </a:solidFill>
            <a:ln>
              <a:noFill/>
            </a:ln>
            <a:effectLst/>
          </c:spPr>
          <c:invertIfNegative val="0"/>
          <c:dPt>
            <c:idx val="1"/>
            <c:invertIfNegative val="0"/>
            <c:bubble3D val="0"/>
            <c:spPr>
              <a:solidFill>
                <a:srgbClr val="7030A0"/>
              </a:solidFill>
              <a:ln>
                <a:noFill/>
              </a:ln>
              <a:effectLst/>
            </c:spPr>
            <c:extLst xmlns:c16r2="http://schemas.microsoft.com/office/drawing/2015/06/chart">
              <c:ext xmlns:c16="http://schemas.microsoft.com/office/drawing/2014/chart" uri="{C3380CC4-5D6E-409C-BE32-E72D297353CC}">
                <c16:uniqueId val="{00000001-4487-4D5F-A568-80C12B104402}"/>
              </c:ext>
            </c:extLst>
          </c:dPt>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Sheet1!$L$6:$L$7</c:f>
              <c:numCache>
                <c:formatCode>General</c:formatCode>
                <c:ptCount val="2"/>
              </c:numCache>
            </c:numRef>
          </c:cat>
          <c:val>
            <c:numRef>
              <c:f>Sheet1!$M$6:$M$7</c:f>
              <c:numCache>
                <c:formatCode>0.0</c:formatCode>
                <c:ptCount val="2"/>
                <c:pt idx="0">
                  <c:v>7.3</c:v>
                </c:pt>
                <c:pt idx="1">
                  <c:v>2.7</c:v>
                </c:pt>
              </c:numCache>
            </c:numRef>
          </c:val>
          <c:extLst xmlns:c16r2="http://schemas.microsoft.com/office/drawing/2015/06/chart">
            <c:ext xmlns:c16="http://schemas.microsoft.com/office/drawing/2014/chart" uri="{C3380CC4-5D6E-409C-BE32-E72D297353CC}">
              <c16:uniqueId val="{00000002-4487-4D5F-A568-80C12B104402}"/>
            </c:ext>
          </c:extLst>
        </c:ser>
        <c:dLbls>
          <c:showLegendKey val="0"/>
          <c:showVal val="0"/>
          <c:showCatName val="0"/>
          <c:showSerName val="0"/>
          <c:showPercent val="0"/>
          <c:showBubbleSize val="0"/>
        </c:dLbls>
        <c:gapWidth val="219"/>
        <c:overlap val="-27"/>
        <c:axId val="-2089993192"/>
        <c:axId val="-2089990296"/>
      </c:barChart>
      <c:catAx>
        <c:axId val="-2089993192"/>
        <c:scaling>
          <c:orientation val="minMax"/>
        </c:scaling>
        <c:delete val="1"/>
        <c:axPos val="b"/>
        <c:numFmt formatCode="General" sourceLinked="1"/>
        <c:majorTickMark val="none"/>
        <c:minorTickMark val="none"/>
        <c:tickLblPos val="nextTo"/>
        <c:crossAx val="-2089990296"/>
        <c:crosses val="autoZero"/>
        <c:auto val="1"/>
        <c:lblAlgn val="ctr"/>
        <c:lblOffset val="100"/>
        <c:noMultiLvlLbl val="0"/>
      </c:catAx>
      <c:valAx>
        <c:axId val="-2089990296"/>
        <c:scaling>
          <c:orientation val="minMax"/>
          <c:max val="15.0"/>
        </c:scaling>
        <c:delete val="1"/>
        <c:axPos val="l"/>
        <c:numFmt formatCode="0" sourceLinked="0"/>
        <c:majorTickMark val="none"/>
        <c:minorTickMark val="none"/>
        <c:tickLblPos val="nextTo"/>
        <c:crossAx val="-2089993192"/>
        <c:crosses val="autoZero"/>
        <c:crossBetween val="between"/>
        <c:majorUnit val="5.0"/>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954923070766"/>
          <c:y val="0.107905343263189"/>
          <c:w val="0.804035997507161"/>
          <c:h val="0.729545543338581"/>
        </c:manualLayout>
      </c:layout>
      <c:barChart>
        <c:barDir val="col"/>
        <c:grouping val="clustered"/>
        <c:varyColors val="0"/>
        <c:ser>
          <c:idx val="0"/>
          <c:order val="0"/>
          <c:tx>
            <c:strRef>
              <c:f>Sheet1!$T$5</c:f>
              <c:strCache>
                <c:ptCount val="1"/>
                <c:pt idx="0">
                  <c:v>Female</c:v>
                </c:pt>
              </c:strCache>
            </c:strRef>
          </c:tx>
          <c:spPr>
            <a:solidFill>
              <a:srgbClr val="FFC000"/>
            </a:solidFill>
            <a:ln>
              <a:noFill/>
            </a:ln>
            <a:effectLst/>
          </c:spPr>
          <c:invertIfNegative val="0"/>
          <c:dPt>
            <c:idx val="1"/>
            <c:invertIfNegative val="0"/>
            <c:bubble3D val="0"/>
            <c:spPr>
              <a:solidFill>
                <a:srgbClr val="7030A0"/>
              </a:solidFill>
              <a:ln>
                <a:noFill/>
              </a:ln>
              <a:effectLst/>
            </c:spPr>
            <c:extLst xmlns:c16r2="http://schemas.microsoft.com/office/drawing/2015/06/chart">
              <c:ext xmlns:c16="http://schemas.microsoft.com/office/drawing/2014/chart" uri="{C3380CC4-5D6E-409C-BE32-E72D297353CC}">
                <c16:uniqueId val="{00000001-049A-428D-9F15-E048AE4A93B6}"/>
              </c:ext>
            </c:extLst>
          </c:dPt>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Sheet1!$S$6:$S$7</c:f>
              <c:numCache>
                <c:formatCode>General</c:formatCode>
                <c:ptCount val="2"/>
              </c:numCache>
            </c:numRef>
          </c:cat>
          <c:val>
            <c:numRef>
              <c:f>Sheet1!$T$6:$T$7</c:f>
              <c:numCache>
                <c:formatCode>0.0</c:formatCode>
                <c:ptCount val="2"/>
                <c:pt idx="0">
                  <c:v>5.979967996206958</c:v>
                </c:pt>
                <c:pt idx="1">
                  <c:v>2.143634733606558</c:v>
                </c:pt>
              </c:numCache>
            </c:numRef>
          </c:val>
          <c:extLst xmlns:c16r2="http://schemas.microsoft.com/office/drawing/2015/06/chart">
            <c:ext xmlns:c16="http://schemas.microsoft.com/office/drawing/2014/chart" uri="{C3380CC4-5D6E-409C-BE32-E72D297353CC}">
              <c16:uniqueId val="{00000002-049A-428D-9F15-E048AE4A93B6}"/>
            </c:ext>
          </c:extLst>
        </c:ser>
        <c:dLbls>
          <c:showLegendKey val="0"/>
          <c:showVal val="0"/>
          <c:showCatName val="0"/>
          <c:showSerName val="0"/>
          <c:showPercent val="0"/>
          <c:showBubbleSize val="0"/>
        </c:dLbls>
        <c:gapWidth val="219"/>
        <c:overlap val="-27"/>
        <c:axId val="-2092270104"/>
        <c:axId val="-2092267064"/>
      </c:barChart>
      <c:catAx>
        <c:axId val="-2092270104"/>
        <c:scaling>
          <c:orientation val="minMax"/>
        </c:scaling>
        <c:delete val="1"/>
        <c:axPos val="b"/>
        <c:numFmt formatCode="General" sourceLinked="1"/>
        <c:majorTickMark val="none"/>
        <c:minorTickMark val="none"/>
        <c:tickLblPos val="nextTo"/>
        <c:crossAx val="-2092267064"/>
        <c:crosses val="autoZero"/>
        <c:auto val="1"/>
        <c:lblAlgn val="ctr"/>
        <c:lblOffset val="100"/>
        <c:noMultiLvlLbl val="0"/>
      </c:catAx>
      <c:valAx>
        <c:axId val="-2092267064"/>
        <c:scaling>
          <c:orientation val="minMax"/>
          <c:max val="15.0"/>
        </c:scaling>
        <c:delete val="1"/>
        <c:axPos val="l"/>
        <c:numFmt formatCode="0" sourceLinked="0"/>
        <c:majorTickMark val="none"/>
        <c:minorTickMark val="none"/>
        <c:tickLblPos val="nextTo"/>
        <c:crossAx val="-2092270104"/>
        <c:crosses val="autoZero"/>
        <c:crossBetween val="between"/>
        <c:majorUnit val="5.0"/>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8228865577511"/>
          <c:y val="0.208376191586909"/>
          <c:w val="0.704676008956296"/>
          <c:h val="0.743713879616228"/>
        </c:manualLayout>
      </c:layout>
      <c:barChart>
        <c:barDir val="col"/>
        <c:grouping val="clustered"/>
        <c:varyColors val="0"/>
        <c:ser>
          <c:idx val="0"/>
          <c:order val="0"/>
          <c:tx>
            <c:strRef>
              <c:f>Sheet1!$W$5</c:f>
              <c:strCache>
                <c:ptCount val="1"/>
                <c:pt idx="0">
                  <c:v>Female</c:v>
                </c:pt>
              </c:strCache>
            </c:strRef>
          </c:tx>
          <c:spPr>
            <a:solidFill>
              <a:srgbClr val="FFC000"/>
            </a:solidFill>
            <a:ln>
              <a:noFill/>
            </a:ln>
            <a:effectLst/>
          </c:spPr>
          <c:invertIfNegative val="0"/>
          <c:dPt>
            <c:idx val="1"/>
            <c:invertIfNegative val="0"/>
            <c:bubble3D val="0"/>
            <c:spPr>
              <a:solidFill>
                <a:srgbClr val="7030A0"/>
              </a:solidFill>
              <a:ln>
                <a:noFill/>
              </a:ln>
              <a:effectLst/>
            </c:spPr>
            <c:extLst xmlns:c16r2="http://schemas.microsoft.com/office/drawing/2015/06/chart">
              <c:ext xmlns:c16="http://schemas.microsoft.com/office/drawing/2014/chart" uri="{C3380CC4-5D6E-409C-BE32-E72D297353CC}">
                <c16:uniqueId val="{00000001-6451-4273-8724-43D29EC122C4}"/>
              </c:ext>
            </c:extLst>
          </c:dPt>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Sheet1!$V$6:$V$7</c:f>
              <c:numCache>
                <c:formatCode>General</c:formatCode>
                <c:ptCount val="2"/>
              </c:numCache>
            </c:numRef>
          </c:cat>
          <c:val>
            <c:numRef>
              <c:f>Sheet1!$W$6:$W$7</c:f>
              <c:numCache>
                <c:formatCode>0.0</c:formatCode>
                <c:ptCount val="2"/>
                <c:pt idx="0">
                  <c:v>5.197653055176908</c:v>
                </c:pt>
                <c:pt idx="1">
                  <c:v>6.309234118852459</c:v>
                </c:pt>
              </c:numCache>
            </c:numRef>
          </c:val>
          <c:extLst xmlns:c16r2="http://schemas.microsoft.com/office/drawing/2015/06/chart">
            <c:ext xmlns:c16="http://schemas.microsoft.com/office/drawing/2014/chart" uri="{C3380CC4-5D6E-409C-BE32-E72D297353CC}">
              <c16:uniqueId val="{00000002-6451-4273-8724-43D29EC122C4}"/>
            </c:ext>
          </c:extLst>
        </c:ser>
        <c:dLbls>
          <c:showLegendKey val="0"/>
          <c:showVal val="0"/>
          <c:showCatName val="0"/>
          <c:showSerName val="0"/>
          <c:showPercent val="0"/>
          <c:showBubbleSize val="0"/>
        </c:dLbls>
        <c:gapWidth val="219"/>
        <c:overlap val="-27"/>
        <c:axId val="-2089975448"/>
        <c:axId val="-2089972408"/>
      </c:barChart>
      <c:catAx>
        <c:axId val="-2089975448"/>
        <c:scaling>
          <c:orientation val="minMax"/>
        </c:scaling>
        <c:delete val="1"/>
        <c:axPos val="b"/>
        <c:numFmt formatCode="General" sourceLinked="1"/>
        <c:majorTickMark val="none"/>
        <c:minorTickMark val="none"/>
        <c:tickLblPos val="nextTo"/>
        <c:crossAx val="-2089972408"/>
        <c:crosses val="autoZero"/>
        <c:auto val="1"/>
        <c:lblAlgn val="ctr"/>
        <c:lblOffset val="100"/>
        <c:noMultiLvlLbl val="0"/>
      </c:catAx>
      <c:valAx>
        <c:axId val="-2089972408"/>
        <c:scaling>
          <c:orientation val="minMax"/>
          <c:max val="15.0"/>
        </c:scaling>
        <c:delete val="1"/>
        <c:axPos val="l"/>
        <c:numFmt formatCode="0" sourceLinked="0"/>
        <c:majorTickMark val="none"/>
        <c:minorTickMark val="none"/>
        <c:tickLblPos val="nextTo"/>
        <c:crossAx val="-2089975448"/>
        <c:crosses val="autoZero"/>
        <c:crossBetween val="between"/>
        <c:majorUnit val="5.0"/>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829601999906662"/>
          <c:y val="0.0391663087819456"/>
          <c:w val="0.804475780307306"/>
          <c:h val="0.696481687377695"/>
        </c:manualLayout>
      </c:layout>
      <c:barChart>
        <c:barDir val="col"/>
        <c:grouping val="clustered"/>
        <c:varyColors val="0"/>
        <c:ser>
          <c:idx val="0"/>
          <c:order val="0"/>
          <c:tx>
            <c:strRef>
              <c:f>Sheet1!$F$29</c:f>
              <c:strCache>
                <c:ptCount val="1"/>
                <c:pt idx="0">
                  <c:v>Male</c:v>
                </c:pt>
              </c:strCache>
            </c:strRef>
          </c:tx>
          <c:spPr>
            <a:solidFill>
              <a:srgbClr val="FFC000"/>
            </a:solidFill>
            <a:ln>
              <a:noFill/>
            </a:ln>
            <a:effectLst/>
          </c:spPr>
          <c:invertIfNegative val="0"/>
          <c:dPt>
            <c:idx val="1"/>
            <c:invertIfNegative val="0"/>
            <c:bubble3D val="0"/>
            <c:spPr>
              <a:solidFill>
                <a:srgbClr val="7030A0"/>
              </a:solidFill>
              <a:ln>
                <a:noFill/>
              </a:ln>
              <a:effectLst/>
            </c:spPr>
            <c:extLst xmlns:c16r2="http://schemas.microsoft.com/office/drawing/2015/06/chart">
              <c:ext xmlns:c16="http://schemas.microsoft.com/office/drawing/2014/chart" uri="{C3380CC4-5D6E-409C-BE32-E72D297353CC}">
                <c16:uniqueId val="{00000001-D219-4C9B-AC0E-9D1E3CC7371B}"/>
              </c:ext>
            </c:extLst>
          </c:dPt>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Sheet1!$E$30:$E$31</c:f>
              <c:strCache>
                <c:ptCount val="2"/>
                <c:pt idx="0">
                  <c:v>North East</c:v>
                </c:pt>
                <c:pt idx="1">
                  <c:v>Rest of India </c:v>
                </c:pt>
              </c:strCache>
            </c:strRef>
          </c:cat>
          <c:val>
            <c:numRef>
              <c:f>Sheet1!$F$30:$F$31</c:f>
              <c:numCache>
                <c:formatCode>0.0</c:formatCode>
                <c:ptCount val="2"/>
                <c:pt idx="0">
                  <c:v>13.4</c:v>
                </c:pt>
                <c:pt idx="1">
                  <c:v>4.7</c:v>
                </c:pt>
              </c:numCache>
            </c:numRef>
          </c:val>
          <c:extLst xmlns:c16r2="http://schemas.microsoft.com/office/drawing/2015/06/chart">
            <c:ext xmlns:c16="http://schemas.microsoft.com/office/drawing/2014/chart" uri="{C3380CC4-5D6E-409C-BE32-E72D297353CC}">
              <c16:uniqueId val="{00000002-D219-4C9B-AC0E-9D1E3CC7371B}"/>
            </c:ext>
          </c:extLst>
        </c:ser>
        <c:dLbls>
          <c:showLegendKey val="0"/>
          <c:showVal val="0"/>
          <c:showCatName val="0"/>
          <c:showSerName val="0"/>
          <c:showPercent val="0"/>
          <c:showBubbleSize val="0"/>
        </c:dLbls>
        <c:gapWidth val="219"/>
        <c:overlap val="-27"/>
        <c:axId val="-2109769256"/>
        <c:axId val="-2109766360"/>
      </c:barChart>
      <c:catAx>
        <c:axId val="-2109769256"/>
        <c:scaling>
          <c:orientation val="minMax"/>
        </c:scaling>
        <c:delete val="1"/>
        <c:axPos val="b"/>
        <c:numFmt formatCode="General" sourceLinked="1"/>
        <c:majorTickMark val="none"/>
        <c:minorTickMark val="none"/>
        <c:tickLblPos val="nextTo"/>
        <c:crossAx val="-2109766360"/>
        <c:crosses val="autoZero"/>
        <c:auto val="1"/>
        <c:lblAlgn val="ctr"/>
        <c:lblOffset val="100"/>
        <c:noMultiLvlLbl val="0"/>
      </c:catAx>
      <c:valAx>
        <c:axId val="-2109766360"/>
        <c:scaling>
          <c:orientation val="minMax"/>
          <c:max val="20.0"/>
        </c:scaling>
        <c:delete val="1"/>
        <c:axPos val="l"/>
        <c:numFmt formatCode="0" sourceLinked="0"/>
        <c:majorTickMark val="none"/>
        <c:minorTickMark val="none"/>
        <c:tickLblPos val="nextTo"/>
        <c:crossAx val="-2109769256"/>
        <c:crosses val="autoZero"/>
        <c:crossBetween val="between"/>
        <c:majorUnit val="5.0"/>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713896494310049"/>
          <c:y val="0.0477816150509022"/>
          <c:w val="0.8849975085658"/>
          <c:h val="0.575738069681206"/>
        </c:manualLayout>
      </c:layout>
      <c:barChart>
        <c:barDir val="col"/>
        <c:grouping val="clustered"/>
        <c:varyColors val="0"/>
        <c:ser>
          <c:idx val="0"/>
          <c:order val="0"/>
          <c:tx>
            <c:strRef>
              <c:f>Sheet1!$B$1</c:f>
              <c:strCache>
                <c:ptCount val="1"/>
                <c:pt idx="0">
                  <c:v>Klebsiella spp</c:v>
                </c:pt>
              </c:strCache>
            </c:strRef>
          </c:tx>
          <c:spPr>
            <a:solidFill>
              <a:srgbClr val="00FFFF"/>
            </a:solidFill>
          </c:spPr>
          <c:invertIfNegative val="0"/>
          <c:cat>
            <c:strRef>
              <c:f>Sheet1!$A$2:$A$17</c:f>
              <c:strCache>
                <c:ptCount val="16"/>
                <c:pt idx="0">
                  <c:v>AMIKACIN</c:v>
                </c:pt>
                <c:pt idx="1">
                  <c:v>NETILMICIN</c:v>
                </c:pt>
                <c:pt idx="2">
                  <c:v>CEFTAZIDIME</c:v>
                </c:pt>
                <c:pt idx="3">
                  <c:v>CIPROFLOXACIN</c:v>
                </c:pt>
                <c:pt idx="4">
                  <c:v>PIPERACILIN – TAZOBACTUM</c:v>
                </c:pt>
                <c:pt idx="5">
                  <c:v>CEFAPARAZONE -SULBACTUM</c:v>
                </c:pt>
                <c:pt idx="6">
                  <c:v>IMIPENEM</c:v>
                </c:pt>
                <c:pt idx="7">
                  <c:v>MEROPENEM</c:v>
                </c:pt>
                <c:pt idx="8">
                  <c:v>ERTAPENEM</c:v>
                </c:pt>
                <c:pt idx="9">
                  <c:v>CEFOTAXIME</c:v>
                </c:pt>
                <c:pt idx="10">
                  <c:v>AUGMENTIN</c:v>
                </c:pt>
                <c:pt idx="11">
                  <c:v>GENTAMICIN</c:v>
                </c:pt>
                <c:pt idx="12">
                  <c:v>TIGICYCLINE</c:v>
                </c:pt>
                <c:pt idx="13">
                  <c:v>COLISTIN</c:v>
                </c:pt>
                <c:pt idx="14">
                  <c:v>AMOXCILLIN</c:v>
                </c:pt>
                <c:pt idx="15">
                  <c:v>CEFTRIAXONE</c:v>
                </c:pt>
              </c:strCache>
            </c:strRef>
          </c:cat>
          <c:val>
            <c:numRef>
              <c:f>Sheet1!$B$2:$B$17</c:f>
              <c:numCache>
                <c:formatCode>General</c:formatCode>
                <c:ptCount val="16"/>
                <c:pt idx="0">
                  <c:v>58.8</c:v>
                </c:pt>
                <c:pt idx="1">
                  <c:v>64.4</c:v>
                </c:pt>
                <c:pt idx="2">
                  <c:v>76.6</c:v>
                </c:pt>
                <c:pt idx="3">
                  <c:v>67.7</c:v>
                </c:pt>
                <c:pt idx="4">
                  <c:v>50.0</c:v>
                </c:pt>
                <c:pt idx="5">
                  <c:v>50.0</c:v>
                </c:pt>
                <c:pt idx="6">
                  <c:v>44.4</c:v>
                </c:pt>
                <c:pt idx="7">
                  <c:v>44.4</c:v>
                </c:pt>
                <c:pt idx="8">
                  <c:v>57.7</c:v>
                </c:pt>
                <c:pt idx="9">
                  <c:v>85.5</c:v>
                </c:pt>
                <c:pt idx="10">
                  <c:v>76.6</c:v>
                </c:pt>
                <c:pt idx="11">
                  <c:v>75.5</c:v>
                </c:pt>
                <c:pt idx="12">
                  <c:v>1.1</c:v>
                </c:pt>
                <c:pt idx="13">
                  <c:v>3.3</c:v>
                </c:pt>
                <c:pt idx="14">
                  <c:v>96.6</c:v>
                </c:pt>
                <c:pt idx="15">
                  <c:v>84.4</c:v>
                </c:pt>
              </c:numCache>
            </c:numRef>
          </c:val>
          <c:extLst xmlns:c16r2="http://schemas.microsoft.com/office/drawing/2015/06/chart">
            <c:ext xmlns:c16="http://schemas.microsoft.com/office/drawing/2014/chart" uri="{C3380CC4-5D6E-409C-BE32-E72D297353CC}">
              <c16:uniqueId val="{00000000-11B0-4858-A3B2-509121AEAC04}"/>
            </c:ext>
          </c:extLst>
        </c:ser>
        <c:ser>
          <c:idx val="1"/>
          <c:order val="1"/>
          <c:tx>
            <c:strRef>
              <c:f>Sheet1!$C$1</c:f>
              <c:strCache>
                <c:ptCount val="1"/>
                <c:pt idx="0">
                  <c:v>E.coli</c:v>
                </c:pt>
              </c:strCache>
            </c:strRef>
          </c:tx>
          <c:spPr>
            <a:solidFill>
              <a:srgbClr val="FF00FF"/>
            </a:solidFill>
          </c:spPr>
          <c:invertIfNegative val="0"/>
          <c:cat>
            <c:strRef>
              <c:f>Sheet1!$A$2:$A$17</c:f>
              <c:strCache>
                <c:ptCount val="16"/>
                <c:pt idx="0">
                  <c:v>AMIKACIN</c:v>
                </c:pt>
                <c:pt idx="1">
                  <c:v>NETILMICIN</c:v>
                </c:pt>
                <c:pt idx="2">
                  <c:v>CEFTAZIDIME</c:v>
                </c:pt>
                <c:pt idx="3">
                  <c:v>CIPROFLOXACIN</c:v>
                </c:pt>
                <c:pt idx="4">
                  <c:v>PIPERACILIN – TAZOBACTUM</c:v>
                </c:pt>
                <c:pt idx="5">
                  <c:v>CEFAPARAZONE -SULBACTUM</c:v>
                </c:pt>
                <c:pt idx="6">
                  <c:v>IMIPENEM</c:v>
                </c:pt>
                <c:pt idx="7">
                  <c:v>MEROPENEM</c:v>
                </c:pt>
                <c:pt idx="8">
                  <c:v>ERTAPENEM</c:v>
                </c:pt>
                <c:pt idx="9">
                  <c:v>CEFOTAXIME</c:v>
                </c:pt>
                <c:pt idx="10">
                  <c:v>AUGMENTIN</c:v>
                </c:pt>
                <c:pt idx="11">
                  <c:v>GENTAMICIN</c:v>
                </c:pt>
                <c:pt idx="12">
                  <c:v>TIGICYCLINE</c:v>
                </c:pt>
                <c:pt idx="13">
                  <c:v>COLISTIN</c:v>
                </c:pt>
                <c:pt idx="14">
                  <c:v>AMOXCILLIN</c:v>
                </c:pt>
                <c:pt idx="15">
                  <c:v>CEFTRIAXONE</c:v>
                </c:pt>
              </c:strCache>
            </c:strRef>
          </c:cat>
          <c:val>
            <c:numRef>
              <c:f>Sheet1!$C$2:$C$17</c:f>
              <c:numCache>
                <c:formatCode>General</c:formatCode>
                <c:ptCount val="16"/>
                <c:pt idx="0">
                  <c:v>37.2</c:v>
                </c:pt>
                <c:pt idx="1">
                  <c:v>41.8</c:v>
                </c:pt>
                <c:pt idx="2">
                  <c:v>60.4</c:v>
                </c:pt>
                <c:pt idx="3">
                  <c:v>55.8</c:v>
                </c:pt>
                <c:pt idx="4">
                  <c:v>39.5</c:v>
                </c:pt>
                <c:pt idx="5">
                  <c:v>32.5</c:v>
                </c:pt>
                <c:pt idx="6">
                  <c:v>9.3</c:v>
                </c:pt>
                <c:pt idx="7">
                  <c:v>25.5</c:v>
                </c:pt>
                <c:pt idx="8">
                  <c:v>37.2</c:v>
                </c:pt>
                <c:pt idx="9">
                  <c:v>65.1</c:v>
                </c:pt>
                <c:pt idx="10">
                  <c:v>67.4</c:v>
                </c:pt>
                <c:pt idx="11">
                  <c:v>62.7</c:v>
                </c:pt>
                <c:pt idx="12">
                  <c:v>0.0</c:v>
                </c:pt>
                <c:pt idx="13">
                  <c:v>2.3</c:v>
                </c:pt>
                <c:pt idx="14">
                  <c:v>81.3</c:v>
                </c:pt>
                <c:pt idx="15">
                  <c:v>60.4</c:v>
                </c:pt>
              </c:numCache>
            </c:numRef>
          </c:val>
          <c:extLst xmlns:c16r2="http://schemas.microsoft.com/office/drawing/2015/06/chart">
            <c:ext xmlns:c16="http://schemas.microsoft.com/office/drawing/2014/chart" uri="{C3380CC4-5D6E-409C-BE32-E72D297353CC}">
              <c16:uniqueId val="{00000001-11B0-4858-A3B2-509121AEAC04}"/>
            </c:ext>
          </c:extLst>
        </c:ser>
        <c:ser>
          <c:idx val="2"/>
          <c:order val="2"/>
          <c:tx>
            <c:strRef>
              <c:f>Sheet1!$D$1</c:f>
              <c:strCache>
                <c:ptCount val="1"/>
                <c:pt idx="0">
                  <c:v>Pseudomonas spp</c:v>
                </c:pt>
              </c:strCache>
            </c:strRef>
          </c:tx>
          <c:invertIfNegative val="0"/>
          <c:cat>
            <c:strRef>
              <c:f>Sheet1!$A$2:$A$17</c:f>
              <c:strCache>
                <c:ptCount val="16"/>
                <c:pt idx="0">
                  <c:v>AMIKACIN</c:v>
                </c:pt>
                <c:pt idx="1">
                  <c:v>NETILMICIN</c:v>
                </c:pt>
                <c:pt idx="2">
                  <c:v>CEFTAZIDIME</c:v>
                </c:pt>
                <c:pt idx="3">
                  <c:v>CIPROFLOXACIN</c:v>
                </c:pt>
                <c:pt idx="4">
                  <c:v>PIPERACILIN – TAZOBACTUM</c:v>
                </c:pt>
                <c:pt idx="5">
                  <c:v>CEFAPARAZONE -SULBACTUM</c:v>
                </c:pt>
                <c:pt idx="6">
                  <c:v>IMIPENEM</c:v>
                </c:pt>
                <c:pt idx="7">
                  <c:v>MEROPENEM</c:v>
                </c:pt>
                <c:pt idx="8">
                  <c:v>ERTAPENEM</c:v>
                </c:pt>
                <c:pt idx="9">
                  <c:v>CEFOTAXIME</c:v>
                </c:pt>
                <c:pt idx="10">
                  <c:v>AUGMENTIN</c:v>
                </c:pt>
                <c:pt idx="11">
                  <c:v>GENTAMICIN</c:v>
                </c:pt>
                <c:pt idx="12">
                  <c:v>TIGICYCLINE</c:v>
                </c:pt>
                <c:pt idx="13">
                  <c:v>COLISTIN</c:v>
                </c:pt>
                <c:pt idx="14">
                  <c:v>AMOXCILLIN</c:v>
                </c:pt>
                <c:pt idx="15">
                  <c:v>CEFTRIAXONE</c:v>
                </c:pt>
              </c:strCache>
            </c:strRef>
          </c:cat>
          <c:val>
            <c:numRef>
              <c:f>Sheet1!$D$2:$D$17</c:f>
              <c:numCache>
                <c:formatCode>General</c:formatCode>
                <c:ptCount val="16"/>
                <c:pt idx="0">
                  <c:v>25.0</c:v>
                </c:pt>
                <c:pt idx="1">
                  <c:v>56.2</c:v>
                </c:pt>
                <c:pt idx="2">
                  <c:v>43.7</c:v>
                </c:pt>
                <c:pt idx="3">
                  <c:v>31.2</c:v>
                </c:pt>
                <c:pt idx="4">
                  <c:v>12.5</c:v>
                </c:pt>
                <c:pt idx="5">
                  <c:v>18.7</c:v>
                </c:pt>
                <c:pt idx="6">
                  <c:v>25.0</c:v>
                </c:pt>
                <c:pt idx="7">
                  <c:v>25.0</c:v>
                </c:pt>
                <c:pt idx="8">
                  <c:v>81.2</c:v>
                </c:pt>
                <c:pt idx="9">
                  <c:v>75.0</c:v>
                </c:pt>
                <c:pt idx="10">
                  <c:v>56.2</c:v>
                </c:pt>
                <c:pt idx="11">
                  <c:v>62.5</c:v>
                </c:pt>
                <c:pt idx="12">
                  <c:v>37.5</c:v>
                </c:pt>
                <c:pt idx="13">
                  <c:v>0.0</c:v>
                </c:pt>
                <c:pt idx="14">
                  <c:v>87.5</c:v>
                </c:pt>
                <c:pt idx="15">
                  <c:v>75.0</c:v>
                </c:pt>
              </c:numCache>
            </c:numRef>
          </c:val>
          <c:extLst xmlns:c16r2="http://schemas.microsoft.com/office/drawing/2015/06/chart">
            <c:ext xmlns:c16="http://schemas.microsoft.com/office/drawing/2014/chart" uri="{C3380CC4-5D6E-409C-BE32-E72D297353CC}">
              <c16:uniqueId val="{00000002-11B0-4858-A3B2-509121AEAC04}"/>
            </c:ext>
          </c:extLst>
        </c:ser>
        <c:ser>
          <c:idx val="3"/>
          <c:order val="3"/>
          <c:tx>
            <c:strRef>
              <c:f>Sheet1!$E$1</c:f>
              <c:strCache>
                <c:ptCount val="1"/>
                <c:pt idx="0">
                  <c:v>Citrobacter spp</c:v>
                </c:pt>
              </c:strCache>
            </c:strRef>
          </c:tx>
          <c:spPr>
            <a:solidFill>
              <a:srgbClr val="FF0000"/>
            </a:solidFill>
          </c:spPr>
          <c:invertIfNegative val="0"/>
          <c:cat>
            <c:strRef>
              <c:f>Sheet1!$A$2:$A$17</c:f>
              <c:strCache>
                <c:ptCount val="16"/>
                <c:pt idx="0">
                  <c:v>AMIKACIN</c:v>
                </c:pt>
                <c:pt idx="1">
                  <c:v>NETILMICIN</c:v>
                </c:pt>
                <c:pt idx="2">
                  <c:v>CEFTAZIDIME</c:v>
                </c:pt>
                <c:pt idx="3">
                  <c:v>CIPROFLOXACIN</c:v>
                </c:pt>
                <c:pt idx="4">
                  <c:v>PIPERACILIN – TAZOBACTUM</c:v>
                </c:pt>
                <c:pt idx="5">
                  <c:v>CEFAPARAZONE -SULBACTUM</c:v>
                </c:pt>
                <c:pt idx="6">
                  <c:v>IMIPENEM</c:v>
                </c:pt>
                <c:pt idx="7">
                  <c:v>MEROPENEM</c:v>
                </c:pt>
                <c:pt idx="8">
                  <c:v>ERTAPENEM</c:v>
                </c:pt>
                <c:pt idx="9">
                  <c:v>CEFOTAXIME</c:v>
                </c:pt>
                <c:pt idx="10">
                  <c:v>AUGMENTIN</c:v>
                </c:pt>
                <c:pt idx="11">
                  <c:v>GENTAMICIN</c:v>
                </c:pt>
                <c:pt idx="12">
                  <c:v>TIGICYCLINE</c:v>
                </c:pt>
                <c:pt idx="13">
                  <c:v>COLISTIN</c:v>
                </c:pt>
                <c:pt idx="14">
                  <c:v>AMOXCILLIN</c:v>
                </c:pt>
                <c:pt idx="15">
                  <c:v>CEFTRIAXONE</c:v>
                </c:pt>
              </c:strCache>
            </c:strRef>
          </c:cat>
          <c:val>
            <c:numRef>
              <c:f>Sheet1!$E$2:$E$17</c:f>
              <c:numCache>
                <c:formatCode>General</c:formatCode>
                <c:ptCount val="16"/>
                <c:pt idx="0">
                  <c:v>33.3</c:v>
                </c:pt>
                <c:pt idx="1">
                  <c:v>33.3</c:v>
                </c:pt>
                <c:pt idx="2">
                  <c:v>50.0</c:v>
                </c:pt>
                <c:pt idx="3">
                  <c:v>33.3</c:v>
                </c:pt>
                <c:pt idx="4">
                  <c:v>33.3</c:v>
                </c:pt>
                <c:pt idx="5">
                  <c:v>33.3</c:v>
                </c:pt>
                <c:pt idx="6">
                  <c:v>33.3</c:v>
                </c:pt>
                <c:pt idx="7">
                  <c:v>33.3</c:v>
                </c:pt>
                <c:pt idx="8">
                  <c:v>50.0</c:v>
                </c:pt>
                <c:pt idx="9">
                  <c:v>66.6</c:v>
                </c:pt>
                <c:pt idx="10">
                  <c:v>66.6</c:v>
                </c:pt>
                <c:pt idx="11">
                  <c:v>33.3</c:v>
                </c:pt>
                <c:pt idx="12">
                  <c:v>0.0</c:v>
                </c:pt>
                <c:pt idx="13">
                  <c:v>0.0</c:v>
                </c:pt>
                <c:pt idx="14">
                  <c:v>100.0</c:v>
                </c:pt>
                <c:pt idx="15">
                  <c:v>83.3</c:v>
                </c:pt>
              </c:numCache>
            </c:numRef>
          </c:val>
          <c:extLst xmlns:c16r2="http://schemas.microsoft.com/office/drawing/2015/06/chart">
            <c:ext xmlns:c16="http://schemas.microsoft.com/office/drawing/2014/chart" uri="{C3380CC4-5D6E-409C-BE32-E72D297353CC}">
              <c16:uniqueId val="{00000003-11B0-4858-A3B2-509121AEAC04}"/>
            </c:ext>
          </c:extLst>
        </c:ser>
        <c:ser>
          <c:idx val="4"/>
          <c:order val="4"/>
          <c:tx>
            <c:strRef>
              <c:f>Sheet1!$F$1</c:f>
              <c:strCache>
                <c:ptCount val="1"/>
                <c:pt idx="0">
                  <c:v>Enterobacter spp</c:v>
                </c:pt>
              </c:strCache>
            </c:strRef>
          </c:tx>
          <c:spPr>
            <a:solidFill>
              <a:srgbClr val="66FF33"/>
            </a:solidFill>
          </c:spPr>
          <c:invertIfNegative val="0"/>
          <c:cat>
            <c:strRef>
              <c:f>Sheet1!$A$2:$A$17</c:f>
              <c:strCache>
                <c:ptCount val="16"/>
                <c:pt idx="0">
                  <c:v>AMIKACIN</c:v>
                </c:pt>
                <c:pt idx="1">
                  <c:v>NETILMICIN</c:v>
                </c:pt>
                <c:pt idx="2">
                  <c:v>CEFTAZIDIME</c:v>
                </c:pt>
                <c:pt idx="3">
                  <c:v>CIPROFLOXACIN</c:v>
                </c:pt>
                <c:pt idx="4">
                  <c:v>PIPERACILIN – TAZOBACTUM</c:v>
                </c:pt>
                <c:pt idx="5">
                  <c:v>CEFAPARAZONE -SULBACTUM</c:v>
                </c:pt>
                <c:pt idx="6">
                  <c:v>IMIPENEM</c:v>
                </c:pt>
                <c:pt idx="7">
                  <c:v>MEROPENEM</c:v>
                </c:pt>
                <c:pt idx="8">
                  <c:v>ERTAPENEM</c:v>
                </c:pt>
                <c:pt idx="9">
                  <c:v>CEFOTAXIME</c:v>
                </c:pt>
                <c:pt idx="10">
                  <c:v>AUGMENTIN</c:v>
                </c:pt>
                <c:pt idx="11">
                  <c:v>GENTAMICIN</c:v>
                </c:pt>
                <c:pt idx="12">
                  <c:v>TIGICYCLINE</c:v>
                </c:pt>
                <c:pt idx="13">
                  <c:v>COLISTIN</c:v>
                </c:pt>
                <c:pt idx="14">
                  <c:v>AMOXCILLIN</c:v>
                </c:pt>
                <c:pt idx="15">
                  <c:v>CEFTRIAXONE</c:v>
                </c:pt>
              </c:strCache>
            </c:strRef>
          </c:cat>
          <c:val>
            <c:numRef>
              <c:f>Sheet1!$F$2:$F$17</c:f>
              <c:numCache>
                <c:formatCode>General</c:formatCode>
                <c:ptCount val="16"/>
                <c:pt idx="0">
                  <c:v>44.4</c:v>
                </c:pt>
                <c:pt idx="1">
                  <c:v>44.4</c:v>
                </c:pt>
                <c:pt idx="2">
                  <c:v>44.4</c:v>
                </c:pt>
                <c:pt idx="3">
                  <c:v>44.4</c:v>
                </c:pt>
                <c:pt idx="4">
                  <c:v>50.0</c:v>
                </c:pt>
                <c:pt idx="5">
                  <c:v>44.4</c:v>
                </c:pt>
                <c:pt idx="6">
                  <c:v>33.3</c:v>
                </c:pt>
                <c:pt idx="7">
                  <c:v>33.3</c:v>
                </c:pt>
                <c:pt idx="8">
                  <c:v>44.4</c:v>
                </c:pt>
                <c:pt idx="9">
                  <c:v>61.1</c:v>
                </c:pt>
                <c:pt idx="10">
                  <c:v>77.7</c:v>
                </c:pt>
                <c:pt idx="11">
                  <c:v>61.1</c:v>
                </c:pt>
                <c:pt idx="12">
                  <c:v>0.0</c:v>
                </c:pt>
                <c:pt idx="13">
                  <c:v>0.0</c:v>
                </c:pt>
                <c:pt idx="14">
                  <c:v>94.4</c:v>
                </c:pt>
                <c:pt idx="15">
                  <c:v>61.1</c:v>
                </c:pt>
              </c:numCache>
            </c:numRef>
          </c:val>
          <c:extLst xmlns:c16r2="http://schemas.microsoft.com/office/drawing/2015/06/chart">
            <c:ext xmlns:c16="http://schemas.microsoft.com/office/drawing/2014/chart" uri="{C3380CC4-5D6E-409C-BE32-E72D297353CC}">
              <c16:uniqueId val="{00000004-11B0-4858-A3B2-509121AEAC04}"/>
            </c:ext>
          </c:extLst>
        </c:ser>
        <c:ser>
          <c:idx val="5"/>
          <c:order val="5"/>
          <c:tx>
            <c:strRef>
              <c:f>Sheet1!$G$1</c:f>
              <c:strCache>
                <c:ptCount val="1"/>
                <c:pt idx="0">
                  <c:v>Acenitobacter spp</c:v>
                </c:pt>
              </c:strCache>
            </c:strRef>
          </c:tx>
          <c:spPr>
            <a:solidFill>
              <a:srgbClr val="FFFF00"/>
            </a:solidFill>
          </c:spPr>
          <c:invertIfNegative val="0"/>
          <c:cat>
            <c:strRef>
              <c:f>Sheet1!$A$2:$A$17</c:f>
              <c:strCache>
                <c:ptCount val="16"/>
                <c:pt idx="0">
                  <c:v>AMIKACIN</c:v>
                </c:pt>
                <c:pt idx="1">
                  <c:v>NETILMICIN</c:v>
                </c:pt>
                <c:pt idx="2">
                  <c:v>CEFTAZIDIME</c:v>
                </c:pt>
                <c:pt idx="3">
                  <c:v>CIPROFLOXACIN</c:v>
                </c:pt>
                <c:pt idx="4">
                  <c:v>PIPERACILIN – TAZOBACTUM</c:v>
                </c:pt>
                <c:pt idx="5">
                  <c:v>CEFAPARAZONE -SULBACTUM</c:v>
                </c:pt>
                <c:pt idx="6">
                  <c:v>IMIPENEM</c:v>
                </c:pt>
                <c:pt idx="7">
                  <c:v>MEROPENEM</c:v>
                </c:pt>
                <c:pt idx="8">
                  <c:v>ERTAPENEM</c:v>
                </c:pt>
                <c:pt idx="9">
                  <c:v>CEFOTAXIME</c:v>
                </c:pt>
                <c:pt idx="10">
                  <c:v>AUGMENTIN</c:v>
                </c:pt>
                <c:pt idx="11">
                  <c:v>GENTAMICIN</c:v>
                </c:pt>
                <c:pt idx="12">
                  <c:v>TIGICYCLINE</c:v>
                </c:pt>
                <c:pt idx="13">
                  <c:v>COLISTIN</c:v>
                </c:pt>
                <c:pt idx="14">
                  <c:v>AMOXCILLIN</c:v>
                </c:pt>
                <c:pt idx="15">
                  <c:v>CEFTRIAXONE</c:v>
                </c:pt>
              </c:strCache>
            </c:strRef>
          </c:cat>
          <c:val>
            <c:numRef>
              <c:f>Sheet1!$G$2:$G$17</c:f>
              <c:numCache>
                <c:formatCode>General</c:formatCode>
                <c:ptCount val="16"/>
                <c:pt idx="0">
                  <c:v>50.0</c:v>
                </c:pt>
                <c:pt idx="1">
                  <c:v>50.0</c:v>
                </c:pt>
                <c:pt idx="2">
                  <c:v>64.2</c:v>
                </c:pt>
                <c:pt idx="3">
                  <c:v>57.1</c:v>
                </c:pt>
                <c:pt idx="4">
                  <c:v>50.0</c:v>
                </c:pt>
                <c:pt idx="5">
                  <c:v>42.8</c:v>
                </c:pt>
                <c:pt idx="6">
                  <c:v>50.0</c:v>
                </c:pt>
                <c:pt idx="7">
                  <c:v>57.1</c:v>
                </c:pt>
                <c:pt idx="8">
                  <c:v>71.4</c:v>
                </c:pt>
                <c:pt idx="9">
                  <c:v>78.5</c:v>
                </c:pt>
                <c:pt idx="10">
                  <c:v>57.1</c:v>
                </c:pt>
                <c:pt idx="11">
                  <c:v>64.2</c:v>
                </c:pt>
                <c:pt idx="12">
                  <c:v>0.0</c:v>
                </c:pt>
                <c:pt idx="13">
                  <c:v>0.0</c:v>
                </c:pt>
                <c:pt idx="14">
                  <c:v>85.7</c:v>
                </c:pt>
                <c:pt idx="15">
                  <c:v>71.4</c:v>
                </c:pt>
              </c:numCache>
            </c:numRef>
          </c:val>
          <c:extLst xmlns:c16r2="http://schemas.microsoft.com/office/drawing/2015/06/chart">
            <c:ext xmlns:c16="http://schemas.microsoft.com/office/drawing/2014/chart" uri="{C3380CC4-5D6E-409C-BE32-E72D297353CC}">
              <c16:uniqueId val="{00000005-11B0-4858-A3B2-509121AEAC04}"/>
            </c:ext>
          </c:extLst>
        </c:ser>
        <c:dLbls>
          <c:showLegendKey val="0"/>
          <c:showVal val="0"/>
          <c:showCatName val="0"/>
          <c:showSerName val="0"/>
          <c:showPercent val="0"/>
          <c:showBubbleSize val="0"/>
        </c:dLbls>
        <c:gapWidth val="150"/>
        <c:axId val="-2046235192"/>
        <c:axId val="-2046072648"/>
      </c:barChart>
      <c:catAx>
        <c:axId val="-2046235192"/>
        <c:scaling>
          <c:orientation val="minMax"/>
        </c:scaling>
        <c:delete val="0"/>
        <c:axPos val="b"/>
        <c:numFmt formatCode="General" sourceLinked="1"/>
        <c:majorTickMark val="out"/>
        <c:minorTickMark val="none"/>
        <c:tickLblPos val="nextTo"/>
        <c:txPr>
          <a:bodyPr/>
          <a:lstStyle/>
          <a:p>
            <a:pPr>
              <a:defRPr sz="528" b="1">
                <a:solidFill>
                  <a:srgbClr val="000000"/>
                </a:solidFill>
              </a:defRPr>
            </a:pPr>
            <a:endParaRPr lang="en-US"/>
          </a:p>
        </c:txPr>
        <c:crossAx val="-2046072648"/>
        <c:crosses val="autoZero"/>
        <c:auto val="1"/>
        <c:lblAlgn val="ctr"/>
        <c:lblOffset val="100"/>
        <c:noMultiLvlLbl val="0"/>
      </c:catAx>
      <c:valAx>
        <c:axId val="-2046072648"/>
        <c:scaling>
          <c:orientation val="minMax"/>
        </c:scaling>
        <c:delete val="0"/>
        <c:axPos val="l"/>
        <c:majorGridlines/>
        <c:numFmt formatCode="General" sourceLinked="1"/>
        <c:majorTickMark val="out"/>
        <c:minorTickMark val="none"/>
        <c:tickLblPos val="nextTo"/>
        <c:txPr>
          <a:bodyPr/>
          <a:lstStyle/>
          <a:p>
            <a:pPr>
              <a:defRPr>
                <a:solidFill>
                  <a:srgbClr val="000000"/>
                </a:solidFill>
              </a:defRPr>
            </a:pPr>
            <a:endParaRPr lang="en-US"/>
          </a:p>
        </c:txPr>
        <c:crossAx val="-2046235192"/>
        <c:crosses val="autoZero"/>
        <c:crossBetween val="between"/>
      </c:valAx>
      <c:spPr>
        <a:noFill/>
        <a:ln w="25393">
          <a:noFill/>
        </a:ln>
      </c:spPr>
    </c:plotArea>
    <c:legend>
      <c:legendPos val="r"/>
      <c:layout>
        <c:manualLayout>
          <c:xMode val="edge"/>
          <c:yMode val="edge"/>
          <c:x val="0.176174496644295"/>
          <c:y val="0.878048780487805"/>
          <c:w val="0.780201342281879"/>
          <c:h val="0.121951219512195"/>
        </c:manualLayout>
      </c:layout>
      <c:overlay val="0"/>
      <c:txPr>
        <a:bodyPr/>
        <a:lstStyle/>
        <a:p>
          <a:pPr>
            <a:defRPr sz="900" b="1">
              <a:solidFill>
                <a:schemeClr val="tx1"/>
              </a:solidFill>
            </a:defRPr>
          </a:pPr>
          <a:endParaRPr lang="en-US"/>
        </a:p>
      </c:txPr>
    </c:legend>
    <c:plotVisOnly val="1"/>
    <c:dispBlanksAs val="gap"/>
    <c:showDLblsOverMax val="0"/>
  </c:chart>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219136206821"/>
          <c:y val="0.0308419541079539"/>
          <c:w val="0.691366948980561"/>
          <c:h val="0.794349691271924"/>
        </c:manualLayout>
      </c:layout>
      <c:barChart>
        <c:barDir val="col"/>
        <c:grouping val="clustered"/>
        <c:varyColors val="0"/>
        <c:ser>
          <c:idx val="0"/>
          <c:order val="0"/>
          <c:tx>
            <c:strRef>
              <c:f>Sheet1!$C$29</c:f>
              <c:strCache>
                <c:ptCount val="1"/>
                <c:pt idx="0">
                  <c:v>Male</c:v>
                </c:pt>
              </c:strCache>
            </c:strRef>
          </c:tx>
          <c:spPr>
            <a:solidFill>
              <a:srgbClr val="FFC000"/>
            </a:solidFill>
            <a:ln>
              <a:noFill/>
            </a:ln>
            <a:effectLst/>
          </c:spPr>
          <c:invertIfNegative val="0"/>
          <c:dPt>
            <c:idx val="1"/>
            <c:invertIfNegative val="0"/>
            <c:bubble3D val="0"/>
            <c:spPr>
              <a:solidFill>
                <a:srgbClr val="7030A0"/>
              </a:solidFill>
              <a:ln>
                <a:noFill/>
              </a:ln>
              <a:effectLst/>
            </c:spPr>
            <c:extLst xmlns:c16r2="http://schemas.microsoft.com/office/drawing/2015/06/chart">
              <c:ext xmlns:c16="http://schemas.microsoft.com/office/drawing/2014/chart" uri="{C3380CC4-5D6E-409C-BE32-E72D297353CC}">
                <c16:uniqueId val="{00000001-E94B-4E3A-86E6-BAD914BB7311}"/>
              </c:ext>
            </c:extLst>
          </c:dPt>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Sheet1!$B$30:$B$31</c:f>
              <c:numCache>
                <c:formatCode>General</c:formatCode>
                <c:ptCount val="2"/>
              </c:numCache>
            </c:numRef>
          </c:cat>
          <c:val>
            <c:numRef>
              <c:f>Sheet1!$C$30:$C$31</c:f>
              <c:numCache>
                <c:formatCode>0.0</c:formatCode>
                <c:ptCount val="2"/>
                <c:pt idx="0">
                  <c:v>10.9</c:v>
                </c:pt>
                <c:pt idx="1">
                  <c:v>11.0</c:v>
                </c:pt>
              </c:numCache>
            </c:numRef>
          </c:val>
          <c:extLst xmlns:c16r2="http://schemas.microsoft.com/office/drawing/2015/06/chart">
            <c:ext xmlns:c16="http://schemas.microsoft.com/office/drawing/2014/chart" uri="{C3380CC4-5D6E-409C-BE32-E72D297353CC}">
              <c16:uniqueId val="{00000002-E94B-4E3A-86E6-BAD914BB7311}"/>
            </c:ext>
          </c:extLst>
        </c:ser>
        <c:dLbls>
          <c:showLegendKey val="0"/>
          <c:showVal val="0"/>
          <c:showCatName val="0"/>
          <c:showSerName val="0"/>
          <c:showPercent val="0"/>
          <c:showBubbleSize val="0"/>
        </c:dLbls>
        <c:gapWidth val="219"/>
        <c:overlap val="-27"/>
        <c:axId val="-2110809912"/>
        <c:axId val="-2091816904"/>
      </c:barChart>
      <c:catAx>
        <c:axId val="-2110809912"/>
        <c:scaling>
          <c:orientation val="minMax"/>
        </c:scaling>
        <c:delete val="1"/>
        <c:axPos val="b"/>
        <c:numFmt formatCode="General" sourceLinked="1"/>
        <c:majorTickMark val="none"/>
        <c:minorTickMark val="none"/>
        <c:tickLblPos val="nextTo"/>
        <c:crossAx val="-2091816904"/>
        <c:crosses val="autoZero"/>
        <c:auto val="1"/>
        <c:lblAlgn val="ctr"/>
        <c:lblOffset val="100"/>
        <c:noMultiLvlLbl val="0"/>
      </c:catAx>
      <c:valAx>
        <c:axId val="-2091816904"/>
        <c:scaling>
          <c:orientation val="minMax"/>
          <c:max val="35.0"/>
        </c:scaling>
        <c:delete val="1"/>
        <c:axPos val="l"/>
        <c:numFmt formatCode="0" sourceLinked="0"/>
        <c:majorTickMark val="none"/>
        <c:minorTickMark val="none"/>
        <c:tickLblPos val="nextTo"/>
        <c:crossAx val="-21108099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692002906343"/>
          <c:y val="0.171712962962963"/>
          <c:w val="0.709191434986621"/>
          <c:h val="0.688480316699415"/>
        </c:manualLayout>
      </c:layout>
      <c:barChart>
        <c:barDir val="col"/>
        <c:grouping val="clustered"/>
        <c:varyColors val="0"/>
        <c:ser>
          <c:idx val="0"/>
          <c:order val="0"/>
          <c:tx>
            <c:strRef>
              <c:f>Sheet1!$W$29</c:f>
              <c:strCache>
                <c:ptCount val="1"/>
                <c:pt idx="0">
                  <c:v>Male</c:v>
                </c:pt>
              </c:strCache>
            </c:strRef>
          </c:tx>
          <c:spPr>
            <a:solidFill>
              <a:srgbClr val="FFC000"/>
            </a:solidFill>
            <a:ln>
              <a:noFill/>
            </a:ln>
            <a:effectLst/>
          </c:spPr>
          <c:invertIfNegative val="0"/>
          <c:dPt>
            <c:idx val="1"/>
            <c:invertIfNegative val="0"/>
            <c:bubble3D val="0"/>
            <c:spPr>
              <a:solidFill>
                <a:srgbClr val="7030A0"/>
              </a:solidFill>
              <a:ln>
                <a:noFill/>
              </a:ln>
              <a:effectLst/>
            </c:spPr>
            <c:extLst xmlns:c16r2="http://schemas.microsoft.com/office/drawing/2015/06/chart">
              <c:ext xmlns:c16="http://schemas.microsoft.com/office/drawing/2014/chart" uri="{C3380CC4-5D6E-409C-BE32-E72D297353CC}">
                <c16:uniqueId val="{00000001-524E-4B55-9487-C844D91CEB5E}"/>
              </c:ext>
            </c:extLst>
          </c:dPt>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Sheet1!$V$30:$V$31</c:f>
              <c:numCache>
                <c:formatCode>General</c:formatCode>
                <c:ptCount val="2"/>
              </c:numCache>
            </c:numRef>
          </c:cat>
          <c:val>
            <c:numRef>
              <c:f>Sheet1!$W$30:$W$31</c:f>
              <c:numCache>
                <c:formatCode>0.0</c:formatCode>
                <c:ptCount val="2"/>
                <c:pt idx="0">
                  <c:v>6.682867557715673</c:v>
                </c:pt>
                <c:pt idx="1">
                  <c:v>2.144798294576167</c:v>
                </c:pt>
              </c:numCache>
            </c:numRef>
          </c:val>
          <c:extLst xmlns:c16r2="http://schemas.microsoft.com/office/drawing/2015/06/chart">
            <c:ext xmlns:c16="http://schemas.microsoft.com/office/drawing/2014/chart" uri="{C3380CC4-5D6E-409C-BE32-E72D297353CC}">
              <c16:uniqueId val="{00000002-524E-4B55-9487-C844D91CEB5E}"/>
            </c:ext>
          </c:extLst>
        </c:ser>
        <c:dLbls>
          <c:showLegendKey val="0"/>
          <c:showVal val="0"/>
          <c:showCatName val="0"/>
          <c:showSerName val="0"/>
          <c:showPercent val="0"/>
          <c:showBubbleSize val="0"/>
        </c:dLbls>
        <c:gapWidth val="219"/>
        <c:overlap val="-27"/>
        <c:axId val="-2092219080"/>
        <c:axId val="-2092216184"/>
      </c:barChart>
      <c:catAx>
        <c:axId val="-2092219080"/>
        <c:scaling>
          <c:orientation val="minMax"/>
        </c:scaling>
        <c:delete val="1"/>
        <c:axPos val="b"/>
        <c:numFmt formatCode="General" sourceLinked="1"/>
        <c:majorTickMark val="out"/>
        <c:minorTickMark val="none"/>
        <c:tickLblPos val="nextTo"/>
        <c:crossAx val="-2092216184"/>
        <c:crosses val="autoZero"/>
        <c:auto val="1"/>
        <c:lblAlgn val="ctr"/>
        <c:lblOffset val="100"/>
        <c:noMultiLvlLbl val="0"/>
      </c:catAx>
      <c:valAx>
        <c:axId val="-2092216184"/>
        <c:scaling>
          <c:orientation val="minMax"/>
          <c:max val="15.0"/>
        </c:scaling>
        <c:delete val="1"/>
        <c:axPos val="l"/>
        <c:numFmt formatCode="0" sourceLinked="0"/>
        <c:majorTickMark val="out"/>
        <c:minorTickMark val="none"/>
        <c:tickLblPos val="nextTo"/>
        <c:crossAx val="-2092219080"/>
        <c:crosses val="autoZero"/>
        <c:crossBetween val="between"/>
        <c:majorUnit val="5.0"/>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83378737068314"/>
          <c:y val="0.249812949817255"/>
          <c:w val="0.772131444852352"/>
          <c:h val="0.584346820761853"/>
        </c:manualLayout>
      </c:layout>
      <c:barChart>
        <c:barDir val="col"/>
        <c:grouping val="clustered"/>
        <c:varyColors val="0"/>
        <c:ser>
          <c:idx val="0"/>
          <c:order val="0"/>
          <c:tx>
            <c:strRef>
              <c:f>Sheet1!$I$29</c:f>
              <c:strCache>
                <c:ptCount val="1"/>
                <c:pt idx="0">
                  <c:v>Male</c:v>
                </c:pt>
              </c:strCache>
            </c:strRef>
          </c:tx>
          <c:spPr>
            <a:solidFill>
              <a:srgbClr val="FFC000"/>
            </a:solidFill>
            <a:ln>
              <a:noFill/>
            </a:ln>
            <a:effectLst/>
          </c:spPr>
          <c:invertIfNegative val="0"/>
          <c:dPt>
            <c:idx val="1"/>
            <c:invertIfNegative val="0"/>
            <c:bubble3D val="0"/>
            <c:spPr>
              <a:solidFill>
                <a:srgbClr val="7030A0"/>
              </a:solidFill>
              <a:ln>
                <a:noFill/>
              </a:ln>
              <a:effectLst/>
            </c:spPr>
            <c:extLst xmlns:c16r2="http://schemas.microsoft.com/office/drawing/2015/06/chart">
              <c:ext xmlns:c16="http://schemas.microsoft.com/office/drawing/2014/chart" uri="{C3380CC4-5D6E-409C-BE32-E72D297353CC}">
                <c16:uniqueId val="{00000001-F26B-43F5-98C6-7415558AB1A2}"/>
              </c:ext>
            </c:extLst>
          </c:dPt>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Sheet1!$H$30:$H$31</c:f>
              <c:numCache>
                <c:formatCode>General</c:formatCode>
                <c:ptCount val="2"/>
              </c:numCache>
            </c:numRef>
          </c:cat>
          <c:val>
            <c:numRef>
              <c:f>Sheet1!$I$30:$I$31</c:f>
              <c:numCache>
                <c:formatCode>0.0</c:formatCode>
                <c:ptCount val="2"/>
                <c:pt idx="0">
                  <c:v>4.5</c:v>
                </c:pt>
                <c:pt idx="1">
                  <c:v>8.8</c:v>
                </c:pt>
              </c:numCache>
            </c:numRef>
          </c:val>
          <c:extLst xmlns:c16r2="http://schemas.microsoft.com/office/drawing/2015/06/chart">
            <c:ext xmlns:c16="http://schemas.microsoft.com/office/drawing/2014/chart" uri="{C3380CC4-5D6E-409C-BE32-E72D297353CC}">
              <c16:uniqueId val="{00000002-F26B-43F5-98C6-7415558AB1A2}"/>
            </c:ext>
          </c:extLst>
        </c:ser>
        <c:dLbls>
          <c:showLegendKey val="0"/>
          <c:showVal val="0"/>
          <c:showCatName val="0"/>
          <c:showSerName val="0"/>
          <c:showPercent val="0"/>
          <c:showBubbleSize val="0"/>
        </c:dLbls>
        <c:gapWidth val="219"/>
        <c:overlap val="-27"/>
        <c:axId val="-2092182232"/>
        <c:axId val="-2092179336"/>
      </c:barChart>
      <c:catAx>
        <c:axId val="-2092182232"/>
        <c:scaling>
          <c:orientation val="minMax"/>
        </c:scaling>
        <c:delete val="1"/>
        <c:axPos val="b"/>
        <c:numFmt formatCode="General" sourceLinked="1"/>
        <c:majorTickMark val="none"/>
        <c:minorTickMark val="none"/>
        <c:tickLblPos val="nextTo"/>
        <c:crossAx val="-2092179336"/>
        <c:crosses val="autoZero"/>
        <c:auto val="1"/>
        <c:lblAlgn val="ctr"/>
        <c:lblOffset val="100"/>
        <c:noMultiLvlLbl val="0"/>
      </c:catAx>
      <c:valAx>
        <c:axId val="-2092179336"/>
        <c:scaling>
          <c:orientation val="minMax"/>
          <c:max val="15.0"/>
        </c:scaling>
        <c:delete val="1"/>
        <c:axPos val="l"/>
        <c:numFmt formatCode="0" sourceLinked="0"/>
        <c:majorTickMark val="none"/>
        <c:minorTickMark val="none"/>
        <c:tickLblPos val="nextTo"/>
        <c:crossAx val="-2092182232"/>
        <c:crosses val="autoZero"/>
        <c:crossBetween val="between"/>
        <c:majorUnit val="5.0"/>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11347573676"/>
          <c:y val="0.0543973714971725"/>
          <c:w val="0.650543696631192"/>
          <c:h val="0.805797197075668"/>
        </c:manualLayout>
      </c:layout>
      <c:barChart>
        <c:barDir val="col"/>
        <c:grouping val="clustered"/>
        <c:varyColors val="0"/>
        <c:ser>
          <c:idx val="0"/>
          <c:order val="0"/>
          <c:tx>
            <c:strRef>
              <c:f>Sheet1!$M$29</c:f>
              <c:strCache>
                <c:ptCount val="1"/>
                <c:pt idx="0">
                  <c:v>Male</c:v>
                </c:pt>
              </c:strCache>
            </c:strRef>
          </c:tx>
          <c:spPr>
            <a:solidFill>
              <a:srgbClr val="FFC000"/>
            </a:solidFill>
            <a:ln>
              <a:noFill/>
            </a:ln>
            <a:effectLst/>
          </c:spPr>
          <c:invertIfNegative val="0"/>
          <c:dPt>
            <c:idx val="1"/>
            <c:invertIfNegative val="0"/>
            <c:bubble3D val="0"/>
            <c:spPr>
              <a:solidFill>
                <a:srgbClr val="7030A0"/>
              </a:solidFill>
              <a:ln>
                <a:noFill/>
              </a:ln>
              <a:effectLst/>
            </c:spPr>
            <c:extLst xmlns:c16r2="http://schemas.microsoft.com/office/drawing/2015/06/chart">
              <c:ext xmlns:c16="http://schemas.microsoft.com/office/drawing/2014/chart" uri="{C3380CC4-5D6E-409C-BE32-E72D297353CC}">
                <c16:uniqueId val="{00000001-226E-4A8D-BC0E-F0BB3C82DEEA}"/>
              </c:ext>
            </c:extLst>
          </c:dPt>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Sheet1!$L$30:$L$31</c:f>
              <c:numCache>
                <c:formatCode>General</c:formatCode>
                <c:ptCount val="2"/>
              </c:numCache>
            </c:numRef>
          </c:cat>
          <c:val>
            <c:numRef>
              <c:f>Sheet1!$M$30:$M$31</c:f>
              <c:numCache>
                <c:formatCode>0.0</c:formatCode>
                <c:ptCount val="2"/>
                <c:pt idx="0">
                  <c:v>4.4228432563791</c:v>
                </c:pt>
                <c:pt idx="1">
                  <c:v>4.468600999170071</c:v>
                </c:pt>
              </c:numCache>
            </c:numRef>
          </c:val>
          <c:extLst xmlns:c16r2="http://schemas.microsoft.com/office/drawing/2015/06/chart">
            <c:ext xmlns:c16="http://schemas.microsoft.com/office/drawing/2014/chart" uri="{C3380CC4-5D6E-409C-BE32-E72D297353CC}">
              <c16:uniqueId val="{00000002-226E-4A8D-BC0E-F0BB3C82DEEA}"/>
            </c:ext>
          </c:extLst>
        </c:ser>
        <c:dLbls>
          <c:showLegendKey val="0"/>
          <c:showVal val="0"/>
          <c:showCatName val="0"/>
          <c:showSerName val="0"/>
          <c:showPercent val="0"/>
          <c:showBubbleSize val="0"/>
        </c:dLbls>
        <c:gapWidth val="219"/>
        <c:overlap val="-27"/>
        <c:axId val="-2092149672"/>
        <c:axId val="-2092146776"/>
      </c:barChart>
      <c:catAx>
        <c:axId val="-2092149672"/>
        <c:scaling>
          <c:orientation val="minMax"/>
        </c:scaling>
        <c:delete val="1"/>
        <c:axPos val="b"/>
        <c:numFmt formatCode="General" sourceLinked="1"/>
        <c:majorTickMark val="none"/>
        <c:minorTickMark val="none"/>
        <c:tickLblPos val="nextTo"/>
        <c:crossAx val="-2092146776"/>
        <c:crosses val="autoZero"/>
        <c:auto val="1"/>
        <c:lblAlgn val="ctr"/>
        <c:lblOffset val="100"/>
        <c:noMultiLvlLbl val="0"/>
      </c:catAx>
      <c:valAx>
        <c:axId val="-2092146776"/>
        <c:scaling>
          <c:orientation val="minMax"/>
          <c:max val="15.0"/>
        </c:scaling>
        <c:delete val="1"/>
        <c:axPos val="l"/>
        <c:numFmt formatCode="0" sourceLinked="0"/>
        <c:majorTickMark val="none"/>
        <c:minorTickMark val="none"/>
        <c:tickLblPos val="nextTo"/>
        <c:crossAx val="-2092149672"/>
        <c:crosses val="autoZero"/>
        <c:crossBetween val="between"/>
        <c:majorUnit val="5.0"/>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665498641143"/>
          <c:y val="0.225494005240452"/>
          <c:w val="0.712023546400143"/>
          <c:h val="0.675034804012387"/>
        </c:manualLayout>
      </c:layout>
      <c:barChart>
        <c:barDir val="col"/>
        <c:grouping val="clustered"/>
        <c:varyColors val="0"/>
        <c:ser>
          <c:idx val="0"/>
          <c:order val="0"/>
          <c:tx>
            <c:strRef>
              <c:f>Sheet1!$T$29</c:f>
              <c:strCache>
                <c:ptCount val="1"/>
                <c:pt idx="0">
                  <c:v>Male</c:v>
                </c:pt>
              </c:strCache>
            </c:strRef>
          </c:tx>
          <c:spPr>
            <a:solidFill>
              <a:srgbClr val="FFC000"/>
            </a:solidFill>
            <a:ln>
              <a:noFill/>
            </a:ln>
            <a:effectLst/>
          </c:spPr>
          <c:invertIfNegative val="0"/>
          <c:dPt>
            <c:idx val="1"/>
            <c:invertIfNegative val="0"/>
            <c:bubble3D val="0"/>
            <c:spPr>
              <a:solidFill>
                <a:srgbClr val="7030A0"/>
              </a:solidFill>
              <a:ln>
                <a:noFill/>
              </a:ln>
              <a:effectLst/>
            </c:spPr>
            <c:extLst xmlns:c16r2="http://schemas.microsoft.com/office/drawing/2015/06/chart">
              <c:ext xmlns:c16="http://schemas.microsoft.com/office/drawing/2014/chart" uri="{C3380CC4-5D6E-409C-BE32-E72D297353CC}">
                <c16:uniqueId val="{00000001-305F-4717-BD76-34251286E206}"/>
              </c:ext>
            </c:extLst>
          </c:dPt>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Sheet1!$S$30:$S$31</c:f>
              <c:numCache>
                <c:formatCode>General</c:formatCode>
                <c:ptCount val="2"/>
              </c:numCache>
            </c:numRef>
          </c:cat>
          <c:val>
            <c:numRef>
              <c:f>Sheet1!$T$30:$T$31</c:f>
              <c:numCache>
                <c:formatCode>0.0</c:formatCode>
                <c:ptCount val="2"/>
                <c:pt idx="0">
                  <c:v>3.902794653705954</c:v>
                </c:pt>
                <c:pt idx="1">
                  <c:v>6.279800165985908</c:v>
                </c:pt>
              </c:numCache>
            </c:numRef>
          </c:val>
          <c:extLst xmlns:c16r2="http://schemas.microsoft.com/office/drawing/2015/06/chart">
            <c:ext xmlns:c16="http://schemas.microsoft.com/office/drawing/2014/chart" uri="{C3380CC4-5D6E-409C-BE32-E72D297353CC}">
              <c16:uniqueId val="{00000002-305F-4717-BD76-34251286E206}"/>
            </c:ext>
          </c:extLst>
        </c:ser>
        <c:dLbls>
          <c:showLegendKey val="0"/>
          <c:showVal val="0"/>
          <c:showCatName val="0"/>
          <c:showSerName val="0"/>
          <c:showPercent val="0"/>
          <c:showBubbleSize val="0"/>
        </c:dLbls>
        <c:gapWidth val="219"/>
        <c:overlap val="-27"/>
        <c:axId val="-2089930632"/>
        <c:axId val="-2089927736"/>
      </c:barChart>
      <c:catAx>
        <c:axId val="-2089930632"/>
        <c:scaling>
          <c:orientation val="minMax"/>
        </c:scaling>
        <c:delete val="1"/>
        <c:axPos val="b"/>
        <c:numFmt formatCode="General" sourceLinked="1"/>
        <c:majorTickMark val="none"/>
        <c:minorTickMark val="none"/>
        <c:tickLblPos val="nextTo"/>
        <c:crossAx val="-2089927736"/>
        <c:crosses val="autoZero"/>
        <c:auto val="1"/>
        <c:lblAlgn val="ctr"/>
        <c:lblOffset val="100"/>
        <c:noMultiLvlLbl val="0"/>
      </c:catAx>
      <c:valAx>
        <c:axId val="-2089927736"/>
        <c:scaling>
          <c:orientation val="minMax"/>
          <c:max val="15.0"/>
        </c:scaling>
        <c:delete val="1"/>
        <c:axPos val="l"/>
        <c:numFmt formatCode="0" sourceLinked="0"/>
        <c:majorTickMark val="none"/>
        <c:minorTickMark val="none"/>
        <c:tickLblPos val="nextTo"/>
        <c:crossAx val="-2089930632"/>
        <c:crosses val="autoZero"/>
        <c:crossBetween val="between"/>
        <c:majorUnit val="5.0"/>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480677574877608"/>
          <c:y val="0.0593837489063867"/>
          <c:w val="0.939129353511662"/>
          <c:h val="0.740860947069117"/>
        </c:manualLayout>
      </c:layout>
      <c:barChart>
        <c:barDir val="col"/>
        <c:grouping val="clustered"/>
        <c:varyColors val="0"/>
        <c:ser>
          <c:idx val="0"/>
          <c:order val="0"/>
          <c:tx>
            <c:strRef>
              <c:f>Sheet1!$B$1</c:f>
              <c:strCache>
                <c:ptCount val="1"/>
                <c:pt idx="0">
                  <c:v>Diabetes</c:v>
                </c:pt>
              </c:strCache>
            </c:strRef>
          </c:tx>
          <c:invertIfNegative val="0"/>
          <c:dLbls>
            <c:dLbl>
              <c:idx val="0"/>
              <c:layout>
                <c:manualLayout>
                  <c:x val="-0.00945626477541372"/>
                  <c:y val="0.0"/>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4B29-439A-9CF8-412EAC8F6CD6}"/>
                </c:ext>
              </c:extLst>
            </c:dLbl>
            <c:dLbl>
              <c:idx val="1"/>
              <c:layout>
                <c:manualLayout>
                  <c:x val="-0.00567375886524823"/>
                  <c:y val="0.0"/>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4B29-439A-9CF8-412EAC8F6CD6}"/>
                </c:ext>
              </c:extLst>
            </c:dLbl>
            <c:dLbl>
              <c:idx val="2"/>
              <c:layout>
                <c:manualLayout>
                  <c:x val="-0.00567375886524823"/>
                  <c:y val="0.0"/>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4B29-439A-9CF8-412EAC8F6CD6}"/>
                </c:ext>
              </c:extLst>
            </c:dLbl>
            <c:dLbl>
              <c:idx val="3"/>
              <c:layout>
                <c:manualLayout>
                  <c:x val="-0.00567375886524823"/>
                  <c:y val="0.0"/>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4B29-439A-9CF8-412EAC8F6CD6}"/>
                </c:ext>
              </c:extLst>
            </c:dLbl>
            <c:dLbl>
              <c:idx val="5"/>
              <c:layout>
                <c:manualLayout>
                  <c:x val="-0.0113475177304964"/>
                  <c:y val="0.0"/>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4-4B29-439A-9CF8-412EAC8F6CD6}"/>
                </c:ext>
              </c:extLst>
            </c:dLbl>
            <c:dLbl>
              <c:idx val="6"/>
              <c:layout>
                <c:manualLayout>
                  <c:x val="-0.0170212765957447"/>
                  <c:y val="0.0173611111111111"/>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4B29-439A-9CF8-412EAC8F6CD6}"/>
                </c:ext>
              </c:extLst>
            </c:dLbl>
            <c:dLbl>
              <c:idx val="7"/>
              <c:layout>
                <c:manualLayout>
                  <c:x val="-0.0151300236406619"/>
                  <c:y val="0.0"/>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6-4B29-439A-9CF8-412EAC8F6CD6}"/>
                </c:ext>
              </c:extLst>
            </c:dLbl>
            <c:dLbl>
              <c:idx val="8"/>
              <c:layout>
                <c:manualLayout>
                  <c:x val="-0.0151300236406619"/>
                  <c:y val="0.013888615485564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7-4B29-439A-9CF8-412EAC8F6CD6}"/>
                </c:ext>
              </c:extLst>
            </c:dLbl>
            <c:spPr>
              <a:noFill/>
              <a:ln>
                <a:noFill/>
              </a:ln>
              <a:effectLst/>
            </c:spPr>
            <c:txPr>
              <a:bodyPr/>
              <a:lstStyle/>
              <a:p>
                <a:pPr>
                  <a:defRPr b="1"/>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Sheet1!$A$2:$A$10</c:f>
              <c:strCache>
                <c:ptCount val="9"/>
                <c:pt idx="0">
                  <c:v>Bihar</c:v>
                </c:pt>
                <c:pt idx="1">
                  <c:v>Jharkhand</c:v>
                </c:pt>
                <c:pt idx="2">
                  <c:v>Gujarath</c:v>
                </c:pt>
                <c:pt idx="3">
                  <c:v>Karnataka</c:v>
                </c:pt>
                <c:pt idx="4">
                  <c:v>Andhra.P</c:v>
                </c:pt>
                <c:pt idx="5">
                  <c:v>Maharashta</c:v>
                </c:pt>
                <c:pt idx="6">
                  <c:v>Punjab</c:v>
                </c:pt>
                <c:pt idx="7">
                  <c:v>T.N</c:v>
                </c:pt>
                <c:pt idx="8">
                  <c:v>Chandigarh</c:v>
                </c:pt>
              </c:strCache>
            </c:strRef>
          </c:cat>
          <c:val>
            <c:numRef>
              <c:f>Sheet1!$B$2:$B$10</c:f>
              <c:numCache>
                <c:formatCode>General</c:formatCode>
                <c:ptCount val="9"/>
                <c:pt idx="0">
                  <c:v>4.3</c:v>
                </c:pt>
                <c:pt idx="1">
                  <c:v>5.3</c:v>
                </c:pt>
                <c:pt idx="2">
                  <c:v>7.1</c:v>
                </c:pt>
                <c:pt idx="3">
                  <c:v>7.5</c:v>
                </c:pt>
                <c:pt idx="4">
                  <c:v>8.0</c:v>
                </c:pt>
                <c:pt idx="5">
                  <c:v>8.4</c:v>
                </c:pt>
                <c:pt idx="6">
                  <c:v>9.8</c:v>
                </c:pt>
                <c:pt idx="7">
                  <c:v>10.4</c:v>
                </c:pt>
                <c:pt idx="8">
                  <c:v>13.6</c:v>
                </c:pt>
              </c:numCache>
            </c:numRef>
          </c:val>
          <c:extLst xmlns:c16r2="http://schemas.microsoft.com/office/drawing/2015/06/chart">
            <c:ext xmlns:c16="http://schemas.microsoft.com/office/drawing/2014/chart" uri="{C3380CC4-5D6E-409C-BE32-E72D297353CC}">
              <c16:uniqueId val="{00000008-4B29-439A-9CF8-412EAC8F6CD6}"/>
            </c:ext>
          </c:extLst>
        </c:ser>
        <c:ser>
          <c:idx val="1"/>
          <c:order val="1"/>
          <c:tx>
            <c:strRef>
              <c:f>Sheet1!$C$1</c:f>
              <c:strCache>
                <c:ptCount val="1"/>
                <c:pt idx="0">
                  <c:v>Prediabetes</c:v>
                </c:pt>
              </c:strCache>
            </c:strRef>
          </c:tx>
          <c:invertIfNegative val="0"/>
          <c:dLbls>
            <c:dLbl>
              <c:idx val="6"/>
              <c:layout>
                <c:manualLayout>
                  <c:x val="0.0"/>
                  <c:y val="-0.0104166666666667"/>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9-4B29-439A-9CF8-412EAC8F6CD6}"/>
                </c:ext>
              </c:extLst>
            </c:dLbl>
            <c:dLbl>
              <c:idx val="7"/>
              <c:layout>
                <c:manualLayout>
                  <c:x val="0.0"/>
                  <c:y val="-0.0208333333333333"/>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A-4B29-439A-9CF8-412EAC8F6CD6}"/>
                </c:ext>
              </c:extLst>
            </c:dLbl>
            <c:dLbl>
              <c:idx val="8"/>
              <c:layout>
                <c:manualLayout>
                  <c:x val="-0.00945626477541372"/>
                  <c:y val="-0.0138888888888889"/>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B-4B29-439A-9CF8-412EAC8F6CD6}"/>
                </c:ext>
              </c:extLst>
            </c:dLbl>
            <c:spPr>
              <a:noFill/>
              <a:ln>
                <a:noFill/>
              </a:ln>
              <a:effectLst/>
            </c:spPr>
            <c:txPr>
              <a:bodyPr/>
              <a:lstStyle/>
              <a:p>
                <a:pPr>
                  <a:defRPr b="1"/>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Sheet1!$A$2:$A$10</c:f>
              <c:strCache>
                <c:ptCount val="9"/>
                <c:pt idx="0">
                  <c:v>Bihar</c:v>
                </c:pt>
                <c:pt idx="1">
                  <c:v>Jharkhand</c:v>
                </c:pt>
                <c:pt idx="2">
                  <c:v>Gujarath</c:v>
                </c:pt>
                <c:pt idx="3">
                  <c:v>Karnataka</c:v>
                </c:pt>
                <c:pt idx="4">
                  <c:v>Andhra.P</c:v>
                </c:pt>
                <c:pt idx="5">
                  <c:v>Maharashta</c:v>
                </c:pt>
                <c:pt idx="6">
                  <c:v>Punjab</c:v>
                </c:pt>
                <c:pt idx="7">
                  <c:v>T.N</c:v>
                </c:pt>
                <c:pt idx="8">
                  <c:v>Chandigarh</c:v>
                </c:pt>
              </c:strCache>
            </c:strRef>
          </c:cat>
          <c:val>
            <c:numRef>
              <c:f>Sheet1!$C$2:$C$10</c:f>
              <c:numCache>
                <c:formatCode>General</c:formatCode>
                <c:ptCount val="9"/>
                <c:pt idx="0">
                  <c:v>9.9</c:v>
                </c:pt>
                <c:pt idx="1">
                  <c:v>8.1</c:v>
                </c:pt>
                <c:pt idx="2">
                  <c:v>10.7</c:v>
                </c:pt>
                <c:pt idx="3">
                  <c:v>11.8</c:v>
                </c:pt>
                <c:pt idx="4">
                  <c:v>10.0</c:v>
                </c:pt>
                <c:pt idx="5">
                  <c:v>12.8</c:v>
                </c:pt>
                <c:pt idx="6">
                  <c:v>8.1</c:v>
                </c:pt>
                <c:pt idx="7">
                  <c:v>8.3</c:v>
                </c:pt>
                <c:pt idx="8">
                  <c:v>14.6</c:v>
                </c:pt>
              </c:numCache>
            </c:numRef>
          </c:val>
          <c:extLst xmlns:c16r2="http://schemas.microsoft.com/office/drawing/2015/06/chart">
            <c:ext xmlns:c16="http://schemas.microsoft.com/office/drawing/2014/chart" uri="{C3380CC4-5D6E-409C-BE32-E72D297353CC}">
              <c16:uniqueId val="{0000000C-4B29-439A-9CF8-412EAC8F6CD6}"/>
            </c:ext>
          </c:extLst>
        </c:ser>
        <c:ser>
          <c:idx val="2"/>
          <c:order val="2"/>
          <c:tx>
            <c:strRef>
              <c:f>Sheet1!$D$1</c:f>
              <c:strCache>
                <c:ptCount val="1"/>
                <c:pt idx="0">
                  <c:v>Hypertension</c:v>
                </c:pt>
              </c:strCache>
            </c:strRef>
          </c:tx>
          <c:invertIfNegative val="0"/>
          <c:dLbls>
            <c:spPr>
              <a:noFill/>
              <a:ln>
                <a:noFill/>
              </a:ln>
              <a:effectLst/>
            </c:spPr>
            <c:txPr>
              <a:bodyPr/>
              <a:lstStyle/>
              <a:p>
                <a:pPr>
                  <a:defRPr b="1"/>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Sheet1!$A$2:$A$10</c:f>
              <c:strCache>
                <c:ptCount val="9"/>
                <c:pt idx="0">
                  <c:v>Bihar</c:v>
                </c:pt>
                <c:pt idx="1">
                  <c:v>Jharkhand</c:v>
                </c:pt>
                <c:pt idx="2">
                  <c:v>Gujarath</c:v>
                </c:pt>
                <c:pt idx="3">
                  <c:v>Karnataka</c:v>
                </c:pt>
                <c:pt idx="4">
                  <c:v>Andhra.P</c:v>
                </c:pt>
                <c:pt idx="5">
                  <c:v>Maharashta</c:v>
                </c:pt>
                <c:pt idx="6">
                  <c:v>Punjab</c:v>
                </c:pt>
                <c:pt idx="7">
                  <c:v>T.N</c:v>
                </c:pt>
                <c:pt idx="8">
                  <c:v>Chandigarh</c:v>
                </c:pt>
              </c:strCache>
            </c:strRef>
          </c:cat>
          <c:val>
            <c:numRef>
              <c:f>Sheet1!$D$2:$D$10</c:f>
              <c:numCache>
                <c:formatCode>General</c:formatCode>
                <c:ptCount val="9"/>
                <c:pt idx="0">
                  <c:v>25.5</c:v>
                </c:pt>
                <c:pt idx="1">
                  <c:v>24.5</c:v>
                </c:pt>
                <c:pt idx="2">
                  <c:v>27.1</c:v>
                </c:pt>
                <c:pt idx="3">
                  <c:v>30.3</c:v>
                </c:pt>
                <c:pt idx="4">
                  <c:v>28.1</c:v>
                </c:pt>
                <c:pt idx="5">
                  <c:v>26.4</c:v>
                </c:pt>
                <c:pt idx="6">
                  <c:v>44.0</c:v>
                </c:pt>
                <c:pt idx="7">
                  <c:v>29.2</c:v>
                </c:pt>
                <c:pt idx="8">
                  <c:v>23.7</c:v>
                </c:pt>
              </c:numCache>
            </c:numRef>
          </c:val>
          <c:extLst xmlns:c16r2="http://schemas.microsoft.com/office/drawing/2015/06/chart">
            <c:ext xmlns:c16="http://schemas.microsoft.com/office/drawing/2014/chart" uri="{C3380CC4-5D6E-409C-BE32-E72D297353CC}">
              <c16:uniqueId val="{0000000D-4B29-439A-9CF8-412EAC8F6CD6}"/>
            </c:ext>
          </c:extLst>
        </c:ser>
        <c:dLbls>
          <c:showLegendKey val="0"/>
          <c:showVal val="0"/>
          <c:showCatName val="0"/>
          <c:showSerName val="0"/>
          <c:showPercent val="0"/>
          <c:showBubbleSize val="0"/>
        </c:dLbls>
        <c:gapWidth val="150"/>
        <c:axId val="-2081197736"/>
        <c:axId val="-2081194088"/>
      </c:barChart>
      <c:catAx>
        <c:axId val="-2081197736"/>
        <c:scaling>
          <c:orientation val="minMax"/>
        </c:scaling>
        <c:delete val="0"/>
        <c:axPos val="b"/>
        <c:numFmt formatCode="General" sourceLinked="0"/>
        <c:majorTickMark val="out"/>
        <c:minorTickMark val="none"/>
        <c:tickLblPos val="nextTo"/>
        <c:spPr>
          <a:noFill/>
          <a:ln w="9525" cap="flat" cmpd="sng" algn="ctr">
            <a:solidFill>
              <a:schemeClr val="dk1">
                <a:shade val="95000"/>
                <a:satMod val="105000"/>
              </a:schemeClr>
            </a:solidFill>
            <a:prstDash val="solid"/>
          </a:ln>
          <a:effectLst/>
        </c:spPr>
        <c:txPr>
          <a:bodyPr/>
          <a:lstStyle/>
          <a:p>
            <a:pPr>
              <a:defRPr sz="1400" b="1">
                <a:solidFill>
                  <a:schemeClr val="tx1"/>
                </a:solidFill>
                <a:latin typeface="+mn-lt"/>
                <a:ea typeface="+mn-ea"/>
                <a:cs typeface="+mn-cs"/>
              </a:defRPr>
            </a:pPr>
            <a:endParaRPr lang="en-US"/>
          </a:p>
        </c:txPr>
        <c:crossAx val="-2081194088"/>
        <c:crosses val="autoZero"/>
        <c:auto val="1"/>
        <c:lblAlgn val="ctr"/>
        <c:lblOffset val="100"/>
        <c:noMultiLvlLbl val="0"/>
      </c:catAx>
      <c:valAx>
        <c:axId val="-2081194088"/>
        <c:scaling>
          <c:orientation val="minMax"/>
        </c:scaling>
        <c:delete val="0"/>
        <c:axPos val="l"/>
        <c:numFmt formatCode="General" sourceLinked="1"/>
        <c:majorTickMark val="out"/>
        <c:minorTickMark val="none"/>
        <c:tickLblPos val="nextTo"/>
        <c:spPr>
          <a:noFill/>
          <a:ln w="9525" cap="flat" cmpd="sng" algn="ctr">
            <a:solidFill>
              <a:schemeClr val="dk1">
                <a:shade val="95000"/>
                <a:satMod val="105000"/>
              </a:schemeClr>
            </a:solidFill>
            <a:prstDash val="solid"/>
          </a:ln>
          <a:effectLst/>
        </c:spPr>
        <c:txPr>
          <a:bodyPr/>
          <a:lstStyle/>
          <a:p>
            <a:pPr>
              <a:defRPr>
                <a:solidFill>
                  <a:schemeClr val="tx1"/>
                </a:solidFill>
                <a:latin typeface="+mn-lt"/>
                <a:ea typeface="+mn-ea"/>
                <a:cs typeface="+mn-cs"/>
              </a:defRPr>
            </a:pPr>
            <a:endParaRPr lang="en-US"/>
          </a:p>
        </c:txPr>
        <c:crossAx val="-2081197736"/>
        <c:crosses val="autoZero"/>
        <c:crossBetween val="between"/>
      </c:valAx>
    </c:plotArea>
    <c:legend>
      <c:legendPos val="b"/>
      <c:legendEntry>
        <c:idx val="0"/>
        <c:txPr>
          <a:bodyPr/>
          <a:lstStyle/>
          <a:p>
            <a:pPr>
              <a:defRPr sz="1400" b="1"/>
            </a:pPr>
            <a:endParaRPr lang="en-US"/>
          </a:p>
        </c:txPr>
      </c:legendEntry>
      <c:legendEntry>
        <c:idx val="1"/>
        <c:txPr>
          <a:bodyPr/>
          <a:lstStyle/>
          <a:p>
            <a:pPr>
              <a:defRPr sz="1400" b="1"/>
            </a:pPr>
            <a:endParaRPr lang="en-US"/>
          </a:p>
        </c:txPr>
      </c:legendEntry>
      <c:legendEntry>
        <c:idx val="2"/>
        <c:txPr>
          <a:bodyPr/>
          <a:lstStyle/>
          <a:p>
            <a:pPr>
              <a:defRPr sz="1400" b="1"/>
            </a:pPr>
            <a:endParaRPr lang="en-US"/>
          </a:p>
        </c:txPr>
      </c:legendEntry>
      <c:layout>
        <c:manualLayout>
          <c:xMode val="edge"/>
          <c:yMode val="edge"/>
          <c:x val="0.0664011211561518"/>
          <c:y val="0.0854607074781653"/>
          <c:w val="0.641889115712388"/>
          <c:h val="0.0643113962708047"/>
        </c:manualLayout>
      </c:layout>
      <c:overlay val="0"/>
      <c:txPr>
        <a:bodyPr/>
        <a:lstStyle/>
        <a:p>
          <a:pPr>
            <a:defRPr b="1"/>
          </a:pPr>
          <a:endParaRPr lang="en-US"/>
        </a:p>
      </c:txPr>
    </c:legend>
    <c:plotVisOnly val="1"/>
    <c:dispBlanksAs val="gap"/>
    <c:showDLblsOverMax val="0"/>
  </c:chart>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607175785719093"/>
          <c:y val="0.0593837889765288"/>
          <c:w val="0.939129353511663"/>
          <c:h val="0.740860947069117"/>
        </c:manualLayout>
      </c:layout>
      <c:barChart>
        <c:barDir val="col"/>
        <c:grouping val="clustered"/>
        <c:varyColors val="0"/>
        <c:ser>
          <c:idx val="0"/>
          <c:order val="0"/>
          <c:tx>
            <c:strRef>
              <c:f>Sheet1!$B$1</c:f>
              <c:strCache>
                <c:ptCount val="1"/>
                <c:pt idx="0">
                  <c:v>Generalised Obesity</c:v>
                </c:pt>
              </c:strCache>
            </c:strRef>
          </c:tx>
          <c:spPr>
            <a:solidFill>
              <a:schemeClr val="accent1"/>
            </a:solidFill>
            <a:ln>
              <a:noFill/>
            </a:ln>
            <a:effectLst/>
          </c:spPr>
          <c:invertIfNegative val="0"/>
          <c:dLbls>
            <c:dLbl>
              <c:idx val="0"/>
              <c:layout>
                <c:manualLayout>
                  <c:x val="-0.00945626477541372"/>
                  <c:y val="0.0"/>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6979-4AC4-9126-FB19567D3948}"/>
                </c:ext>
              </c:extLst>
            </c:dLbl>
            <c:dLbl>
              <c:idx val="1"/>
              <c:layout>
                <c:manualLayout>
                  <c:x val="-0.0206310989972407"/>
                  <c:y val="0.0"/>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6979-4AC4-9126-FB19567D3948}"/>
                </c:ext>
              </c:extLst>
            </c:dLbl>
            <c:dLbl>
              <c:idx val="2"/>
              <c:layout>
                <c:manualLayout>
                  <c:x val="-0.0184943468604886"/>
                  <c:y val="0.00784588700996026"/>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6979-4AC4-9126-FB19567D3948}"/>
                </c:ext>
              </c:extLst>
            </c:dLbl>
            <c:dLbl>
              <c:idx val="3"/>
              <c:layout>
                <c:manualLayout>
                  <c:x val="-0.00567375886524823"/>
                  <c:y val="0.0"/>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6979-4AC4-9126-FB19567D3948}"/>
                </c:ext>
              </c:extLst>
            </c:dLbl>
            <c:dLbl>
              <c:idx val="4"/>
              <c:layout>
                <c:manualLayout>
                  <c:x val="-0.0170940170940171"/>
                  <c:y val="0.0039229435049801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4-6979-4AC4-9126-FB19567D3948}"/>
                </c:ext>
              </c:extLst>
            </c:dLbl>
            <c:dLbl>
              <c:idx val="5"/>
              <c:layout>
                <c:manualLayout>
                  <c:x val="-0.030578269062521"/>
                  <c:y val="0.0235373521366914"/>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6979-4AC4-9126-FB19567D3948}"/>
                </c:ext>
              </c:extLst>
            </c:dLbl>
            <c:dLbl>
              <c:idx val="6"/>
              <c:layout>
                <c:manualLayout>
                  <c:x val="-0.0170212765957447"/>
                  <c:y val="0.0173611111111111"/>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6-6979-4AC4-9126-FB19567D3948}"/>
                </c:ext>
              </c:extLst>
            </c:dLbl>
            <c:dLbl>
              <c:idx val="7"/>
              <c:layout>
                <c:manualLayout>
                  <c:x val="-0.0279505686789152"/>
                  <c:y val="0.0117688305149404"/>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7-6979-4AC4-9126-FB19567D3948}"/>
                </c:ext>
              </c:extLst>
            </c:dLbl>
            <c:dLbl>
              <c:idx val="8"/>
              <c:layout>
                <c:manualLayout>
                  <c:x val="-0.0151300236406619"/>
                  <c:y val="0.013888615485564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8-6979-4AC4-9126-FB19567D394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Sheet1!$A$2:$A$10</c:f>
              <c:strCache>
                <c:ptCount val="9"/>
                <c:pt idx="0">
                  <c:v>Bihar</c:v>
                </c:pt>
                <c:pt idx="1">
                  <c:v>Jharkhand</c:v>
                </c:pt>
                <c:pt idx="2">
                  <c:v>Gujarath</c:v>
                </c:pt>
                <c:pt idx="3">
                  <c:v>Karnataka</c:v>
                </c:pt>
                <c:pt idx="4">
                  <c:v>Andhra.P</c:v>
                </c:pt>
                <c:pt idx="5">
                  <c:v>Maharashta</c:v>
                </c:pt>
                <c:pt idx="6">
                  <c:v>Punjab</c:v>
                </c:pt>
                <c:pt idx="7">
                  <c:v>T.N</c:v>
                </c:pt>
                <c:pt idx="8">
                  <c:v>Chandigarh</c:v>
                </c:pt>
              </c:strCache>
            </c:strRef>
          </c:cat>
          <c:val>
            <c:numRef>
              <c:f>Sheet1!$B$2:$B$10</c:f>
              <c:numCache>
                <c:formatCode>General</c:formatCode>
                <c:ptCount val="9"/>
                <c:pt idx="0">
                  <c:v>15.0</c:v>
                </c:pt>
                <c:pt idx="1">
                  <c:v>12.1</c:v>
                </c:pt>
                <c:pt idx="2">
                  <c:v>23.1</c:v>
                </c:pt>
                <c:pt idx="3">
                  <c:v>23.8</c:v>
                </c:pt>
                <c:pt idx="4">
                  <c:v>25.8</c:v>
                </c:pt>
                <c:pt idx="5">
                  <c:v>17.1</c:v>
                </c:pt>
                <c:pt idx="6">
                  <c:v>40.5</c:v>
                </c:pt>
                <c:pt idx="7">
                  <c:v>25.2</c:v>
                </c:pt>
                <c:pt idx="8">
                  <c:v>31.8</c:v>
                </c:pt>
              </c:numCache>
            </c:numRef>
          </c:val>
          <c:extLst xmlns:c16r2="http://schemas.microsoft.com/office/drawing/2015/06/chart">
            <c:ext xmlns:c16="http://schemas.microsoft.com/office/drawing/2014/chart" uri="{C3380CC4-5D6E-409C-BE32-E72D297353CC}">
              <c16:uniqueId val="{00000009-6979-4AC4-9126-FB19567D3948}"/>
            </c:ext>
          </c:extLst>
        </c:ser>
        <c:ser>
          <c:idx val="1"/>
          <c:order val="1"/>
          <c:tx>
            <c:strRef>
              <c:f>Sheet1!$C$1</c:f>
              <c:strCache>
                <c:ptCount val="1"/>
                <c:pt idx="0">
                  <c:v>Abdominal Obesity</c:v>
                </c:pt>
              </c:strCache>
            </c:strRef>
          </c:tx>
          <c:spPr>
            <a:solidFill>
              <a:schemeClr val="accent2"/>
            </a:solidFill>
            <a:ln>
              <a:noFill/>
            </a:ln>
            <a:effectLst/>
          </c:spPr>
          <c:invertIfNegative val="0"/>
          <c:dLbls>
            <c:dLbl>
              <c:idx val="4"/>
              <c:layout>
                <c:manualLayout>
                  <c:x val="0.0213675213675214"/>
                  <c:y val="0.0117688305149404"/>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A-6979-4AC4-9126-FB19567D3948}"/>
                </c:ext>
              </c:extLst>
            </c:dLbl>
            <c:dLbl>
              <c:idx val="6"/>
              <c:layout>
                <c:manualLayout>
                  <c:x val="0.0"/>
                  <c:y val="-0.0104166666666667"/>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B-6979-4AC4-9126-FB19567D3948}"/>
                </c:ext>
              </c:extLst>
            </c:dLbl>
            <c:dLbl>
              <c:idx val="7"/>
              <c:layout>
                <c:manualLayout>
                  <c:x val="0.00641025641025641"/>
                  <c:y val="0.00270435987292134"/>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C-6979-4AC4-9126-FB19567D3948}"/>
                </c:ext>
              </c:extLst>
            </c:dLbl>
            <c:dLbl>
              <c:idx val="8"/>
              <c:layout>
                <c:manualLayout>
                  <c:x val="0.0183215559593512"/>
                  <c:y val="-0.0138890733667659"/>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D-6979-4AC4-9126-FB19567D394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Sheet1!$A$2:$A$10</c:f>
              <c:strCache>
                <c:ptCount val="9"/>
                <c:pt idx="0">
                  <c:v>Bihar</c:v>
                </c:pt>
                <c:pt idx="1">
                  <c:v>Jharkhand</c:v>
                </c:pt>
                <c:pt idx="2">
                  <c:v>Gujarath</c:v>
                </c:pt>
                <c:pt idx="3">
                  <c:v>Karnataka</c:v>
                </c:pt>
                <c:pt idx="4">
                  <c:v>Andhra.P</c:v>
                </c:pt>
                <c:pt idx="5">
                  <c:v>Maharashta</c:v>
                </c:pt>
                <c:pt idx="6">
                  <c:v>Punjab</c:v>
                </c:pt>
                <c:pt idx="7">
                  <c:v>T.N</c:v>
                </c:pt>
                <c:pt idx="8">
                  <c:v>Chandigarh</c:v>
                </c:pt>
              </c:strCache>
            </c:strRef>
          </c:cat>
          <c:val>
            <c:numRef>
              <c:f>Sheet1!$C$2:$C$10</c:f>
              <c:numCache>
                <c:formatCode>General</c:formatCode>
                <c:ptCount val="9"/>
                <c:pt idx="0">
                  <c:v>26.1</c:v>
                </c:pt>
                <c:pt idx="1">
                  <c:v>16.9</c:v>
                </c:pt>
                <c:pt idx="2">
                  <c:v>28.6</c:v>
                </c:pt>
                <c:pt idx="3">
                  <c:v>31.9</c:v>
                </c:pt>
                <c:pt idx="4">
                  <c:v>23.5</c:v>
                </c:pt>
                <c:pt idx="5">
                  <c:v>18.8</c:v>
                </c:pt>
                <c:pt idx="6">
                  <c:v>57.2</c:v>
                </c:pt>
                <c:pt idx="7">
                  <c:v>26.6</c:v>
                </c:pt>
                <c:pt idx="8">
                  <c:v>36.1</c:v>
                </c:pt>
              </c:numCache>
            </c:numRef>
          </c:val>
          <c:extLst xmlns:c16r2="http://schemas.microsoft.com/office/drawing/2015/06/chart">
            <c:ext xmlns:c16="http://schemas.microsoft.com/office/drawing/2014/chart" uri="{C3380CC4-5D6E-409C-BE32-E72D297353CC}">
              <c16:uniqueId val="{0000000E-6979-4AC4-9126-FB19567D3948}"/>
            </c:ext>
          </c:extLst>
        </c:ser>
        <c:ser>
          <c:idx val="2"/>
          <c:order val="2"/>
          <c:tx>
            <c:strRef>
              <c:f>Sheet1!$D$1</c:f>
              <c:strCache>
                <c:ptCount val="1"/>
                <c:pt idx="0">
                  <c:v>Column1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Sheet1!$A$2:$A$10</c:f>
              <c:strCache>
                <c:ptCount val="9"/>
                <c:pt idx="0">
                  <c:v>Bihar</c:v>
                </c:pt>
                <c:pt idx="1">
                  <c:v>Jharkhand</c:v>
                </c:pt>
                <c:pt idx="2">
                  <c:v>Gujarath</c:v>
                </c:pt>
                <c:pt idx="3">
                  <c:v>Karnataka</c:v>
                </c:pt>
                <c:pt idx="4">
                  <c:v>Andhra.P</c:v>
                </c:pt>
                <c:pt idx="5">
                  <c:v>Maharashta</c:v>
                </c:pt>
                <c:pt idx="6">
                  <c:v>Punjab</c:v>
                </c:pt>
                <c:pt idx="7">
                  <c:v>T.N</c:v>
                </c:pt>
                <c:pt idx="8">
                  <c:v>Chandigarh</c:v>
                </c:pt>
              </c:strCache>
            </c:strRef>
          </c:cat>
          <c:val>
            <c:numRef>
              <c:f>Sheet1!$D$2:$D$10</c:f>
              <c:numCache>
                <c:formatCode>General</c:formatCode>
                <c:ptCount val="9"/>
              </c:numCache>
            </c:numRef>
          </c:val>
          <c:extLst xmlns:c16r2="http://schemas.microsoft.com/office/drawing/2015/06/chart">
            <c:ext xmlns:c16="http://schemas.microsoft.com/office/drawing/2014/chart" uri="{C3380CC4-5D6E-409C-BE32-E72D297353CC}">
              <c16:uniqueId val="{0000000F-6979-4AC4-9126-FB19567D3948}"/>
            </c:ext>
          </c:extLst>
        </c:ser>
        <c:dLbls>
          <c:showLegendKey val="0"/>
          <c:showVal val="0"/>
          <c:showCatName val="0"/>
          <c:showSerName val="0"/>
          <c:showPercent val="0"/>
          <c:showBubbleSize val="0"/>
        </c:dLbls>
        <c:gapWidth val="219"/>
        <c:overlap val="-27"/>
        <c:axId val="-2084684456"/>
        <c:axId val="-2083063656"/>
      </c:barChart>
      <c:catAx>
        <c:axId val="-2084684456"/>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83063656"/>
        <c:crosses val="autoZero"/>
        <c:auto val="1"/>
        <c:lblAlgn val="ctr"/>
        <c:lblOffset val="100"/>
        <c:noMultiLvlLbl val="0"/>
      </c:catAx>
      <c:valAx>
        <c:axId val="-20830636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8468445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Entry>
      <c:legendEntry>
        <c:idx val="2"/>
        <c:delete val="1"/>
      </c:legendEntry>
      <c:layout>
        <c:manualLayout>
          <c:xMode val="edge"/>
          <c:yMode val="edge"/>
          <c:x val="0.231742004471663"/>
          <c:y val="0.919092699083856"/>
          <c:w val="0.536515991056673"/>
          <c:h val="0.08090730091614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64101814774204"/>
          <c:y val="0.0790180842479491"/>
          <c:w val="0.886719712302498"/>
          <c:h val="0.618016126863097"/>
        </c:manualLayout>
      </c:layout>
      <c:barChart>
        <c:barDir val="col"/>
        <c:grouping val="clustered"/>
        <c:varyColors val="0"/>
        <c:ser>
          <c:idx val="0"/>
          <c:order val="0"/>
          <c:tx>
            <c:strRef>
              <c:f>Sheet3!$C$2</c:f>
              <c:strCache>
                <c:ptCount val="1"/>
                <c:pt idx="0">
                  <c:v>Rural</c:v>
                </c:pt>
              </c:strCache>
            </c:strRef>
          </c:tx>
          <c:spPr>
            <a:solidFill>
              <a:schemeClr val="accent1"/>
            </a:solidFill>
            <a:ln>
              <a:noFill/>
            </a:ln>
            <a:effectLst/>
          </c:spPr>
          <c:invertIfNegative val="0"/>
          <c:dLbls>
            <c:dLbl>
              <c:idx val="0"/>
              <c:layout>
                <c:manualLayout>
                  <c:x val="-0.00153364602000744"/>
                  <c:y val="0.0162445400803419"/>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multiLvlStrRef>
              <c:f>Sheet3!$A$3:$B$12</c:f>
              <c:multiLvlStrCache>
                <c:ptCount val="10"/>
                <c:lvl>
                  <c:pt idx="0">
                    <c:v>Male</c:v>
                  </c:pt>
                  <c:pt idx="1">
                    <c:v>Female</c:v>
                  </c:pt>
                  <c:pt idx="2">
                    <c:v>Male</c:v>
                  </c:pt>
                  <c:pt idx="3">
                    <c:v>Female</c:v>
                  </c:pt>
                  <c:pt idx="4">
                    <c:v>Male</c:v>
                  </c:pt>
                  <c:pt idx="5">
                    <c:v>Female</c:v>
                  </c:pt>
                  <c:pt idx="6">
                    <c:v>Male</c:v>
                  </c:pt>
                  <c:pt idx="7">
                    <c:v>Female</c:v>
                  </c:pt>
                  <c:pt idx="8">
                    <c:v>Male</c:v>
                  </c:pt>
                  <c:pt idx="9">
                    <c:v>Female</c:v>
                  </c:pt>
                </c:lvl>
                <c:lvl>
                  <c:pt idx="0">
                    <c:v>Ischemic heart disease</c:v>
                  </c:pt>
                  <c:pt idx="2">
                    <c:v>COPD </c:v>
                  </c:pt>
                  <c:pt idx="4">
                    <c:v>Cerebrovascular disease </c:v>
                  </c:pt>
                  <c:pt idx="6">
                    <c:v>Tuberculosis </c:v>
                  </c:pt>
                  <c:pt idx="8">
                    <c:v>Diarrheal diseases </c:v>
                  </c:pt>
                </c:lvl>
              </c:multiLvlStrCache>
            </c:multiLvlStrRef>
          </c:cat>
          <c:val>
            <c:numRef>
              <c:f>Sheet3!$C$3:$C$12</c:f>
              <c:numCache>
                <c:formatCode>0.0</c:formatCode>
                <c:ptCount val="10"/>
                <c:pt idx="0">
                  <c:v>147.32</c:v>
                </c:pt>
                <c:pt idx="1">
                  <c:v>95.08</c:v>
                </c:pt>
                <c:pt idx="2">
                  <c:v>88.12</c:v>
                </c:pt>
                <c:pt idx="3">
                  <c:v>67.72</c:v>
                </c:pt>
                <c:pt idx="4">
                  <c:v>53.61</c:v>
                </c:pt>
                <c:pt idx="5">
                  <c:v>55.15</c:v>
                </c:pt>
                <c:pt idx="6">
                  <c:v>60.5</c:v>
                </c:pt>
                <c:pt idx="7">
                  <c:v>31.1</c:v>
                </c:pt>
                <c:pt idx="8">
                  <c:v>34.18</c:v>
                </c:pt>
                <c:pt idx="9">
                  <c:v>48.64</c:v>
                </c:pt>
              </c:numCache>
            </c:numRef>
          </c:val>
        </c:ser>
        <c:ser>
          <c:idx val="1"/>
          <c:order val="1"/>
          <c:tx>
            <c:strRef>
              <c:f>Sheet3!$D$2</c:f>
              <c:strCache>
                <c:ptCount val="1"/>
                <c:pt idx="0">
                  <c:v>Urban</c:v>
                </c:pt>
              </c:strCache>
            </c:strRef>
          </c:tx>
          <c:spPr>
            <a:solidFill>
              <a:srgbClr val="FFC301"/>
            </a:solidFill>
            <a:ln>
              <a:solidFill>
                <a:srgbClr val="FFC301"/>
              </a:solid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multiLvlStrRef>
              <c:f>Sheet3!$A$3:$B$12</c:f>
              <c:multiLvlStrCache>
                <c:ptCount val="10"/>
                <c:lvl>
                  <c:pt idx="0">
                    <c:v>Male</c:v>
                  </c:pt>
                  <c:pt idx="1">
                    <c:v>Female</c:v>
                  </c:pt>
                  <c:pt idx="2">
                    <c:v>Male</c:v>
                  </c:pt>
                  <c:pt idx="3">
                    <c:v>Female</c:v>
                  </c:pt>
                  <c:pt idx="4">
                    <c:v>Male</c:v>
                  </c:pt>
                  <c:pt idx="5">
                    <c:v>Female</c:v>
                  </c:pt>
                  <c:pt idx="6">
                    <c:v>Male</c:v>
                  </c:pt>
                  <c:pt idx="7">
                    <c:v>Female</c:v>
                  </c:pt>
                  <c:pt idx="8">
                    <c:v>Male</c:v>
                  </c:pt>
                  <c:pt idx="9">
                    <c:v>Female</c:v>
                  </c:pt>
                </c:lvl>
                <c:lvl>
                  <c:pt idx="0">
                    <c:v>Ischemic heart disease</c:v>
                  </c:pt>
                  <c:pt idx="2">
                    <c:v>COPD </c:v>
                  </c:pt>
                  <c:pt idx="4">
                    <c:v>Cerebrovascular disease </c:v>
                  </c:pt>
                  <c:pt idx="6">
                    <c:v>Tuberculosis </c:v>
                  </c:pt>
                  <c:pt idx="8">
                    <c:v>Diarrheal diseases </c:v>
                  </c:pt>
                </c:lvl>
              </c:multiLvlStrCache>
            </c:multiLvlStrRef>
          </c:cat>
          <c:val>
            <c:numRef>
              <c:f>Sheet3!$D$3:$D$12</c:f>
              <c:numCache>
                <c:formatCode>0.0</c:formatCode>
                <c:ptCount val="10"/>
                <c:pt idx="0">
                  <c:v>151.82</c:v>
                </c:pt>
                <c:pt idx="1">
                  <c:v>122.29</c:v>
                </c:pt>
                <c:pt idx="2">
                  <c:v>19.53</c:v>
                </c:pt>
                <c:pt idx="3">
                  <c:v>17.36</c:v>
                </c:pt>
                <c:pt idx="4">
                  <c:v>63.01</c:v>
                </c:pt>
                <c:pt idx="5">
                  <c:v>63.7</c:v>
                </c:pt>
                <c:pt idx="6">
                  <c:v>50.03</c:v>
                </c:pt>
                <c:pt idx="7">
                  <c:v>26.75</c:v>
                </c:pt>
                <c:pt idx="8">
                  <c:v>13.01</c:v>
                </c:pt>
                <c:pt idx="9">
                  <c:v>14.2</c:v>
                </c:pt>
              </c:numCache>
            </c:numRef>
          </c:val>
        </c:ser>
        <c:dLbls>
          <c:showLegendKey val="0"/>
          <c:showVal val="0"/>
          <c:showCatName val="0"/>
          <c:showSerName val="0"/>
          <c:showPercent val="0"/>
          <c:showBubbleSize val="0"/>
        </c:dLbls>
        <c:gapWidth val="219"/>
        <c:overlap val="-27"/>
        <c:axId val="-1995556632"/>
        <c:axId val="-1996332840"/>
      </c:barChart>
      <c:catAx>
        <c:axId val="-199555663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996332840"/>
        <c:crosses val="autoZero"/>
        <c:auto val="1"/>
        <c:lblAlgn val="ctr"/>
        <c:lblOffset val="100"/>
        <c:noMultiLvlLbl val="0"/>
      </c:catAx>
      <c:valAx>
        <c:axId val="-1996332840"/>
        <c:scaling>
          <c:orientation val="minMax"/>
        </c:scaling>
        <c:delete val="0"/>
        <c:axPos val="l"/>
        <c:title>
          <c:tx>
            <c:rich>
              <a:bodyPr rot="-54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r>
                  <a:rPr lang="en-IN" sz="2000" b="1"/>
                  <a:t>Deaths per 100,000</a:t>
                </a:r>
              </a:p>
            </c:rich>
          </c:tx>
          <c:layout>
            <c:manualLayout>
              <c:xMode val="edge"/>
              <c:yMode val="edge"/>
              <c:x val="0.0"/>
              <c:y val="0.194338969646647"/>
            </c:manualLayout>
          </c:layout>
          <c:overlay val="0"/>
          <c:spPr>
            <a:noFill/>
            <a:ln>
              <a:noFill/>
            </a:ln>
            <a:effectLst/>
          </c:spPr>
        </c:title>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99555663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2875414501326"/>
          <c:y val="0.100459359276273"/>
          <c:w val="0.697221831646044"/>
          <c:h val="0.564575486887668"/>
        </c:manualLayout>
      </c:layout>
      <c:barChart>
        <c:barDir val="col"/>
        <c:grouping val="stacked"/>
        <c:varyColors val="0"/>
        <c:ser>
          <c:idx val="0"/>
          <c:order val="0"/>
          <c:tx>
            <c:strRef>
              <c:f>Sheet4!$A$19</c:f>
              <c:strCache>
                <c:ptCount val="1"/>
                <c:pt idx="0">
                  <c:v>Non communicable diseases</c:v>
                </c:pt>
              </c:strCache>
            </c:strRef>
          </c:tx>
          <c:invertIfNegative val="0"/>
          <c:cat>
            <c:strRef>
              <c:f>Sheet4!$B$18:$F$18</c:f>
              <c:strCache>
                <c:ptCount val="5"/>
                <c:pt idx="0">
                  <c:v>Sikkim
(N=450)</c:v>
                </c:pt>
                <c:pt idx="1">
                  <c:v>Lunglei,
Mizoram (N=443)</c:v>
                </c:pt>
                <c:pt idx="2">
                  <c:v>Dhalai,
Tripura (N=464)</c:v>
                </c:pt>
                <c:pt idx="3">
                  <c:v>Koraput,Orrisa (N=440)</c:v>
                </c:pt>
                <c:pt idx="4">
                  <c:v>Nicobar, Andaman &amp; Nicobar (N=262</c:v>
                </c:pt>
              </c:strCache>
            </c:strRef>
          </c:cat>
          <c:val>
            <c:numRef>
              <c:f>Sheet4!$B$19:$F$19</c:f>
              <c:numCache>
                <c:formatCode>General</c:formatCode>
                <c:ptCount val="5"/>
                <c:pt idx="0">
                  <c:v>71.0</c:v>
                </c:pt>
                <c:pt idx="1">
                  <c:v>69.0</c:v>
                </c:pt>
                <c:pt idx="2">
                  <c:v>74.0</c:v>
                </c:pt>
                <c:pt idx="3">
                  <c:v>55.0</c:v>
                </c:pt>
                <c:pt idx="4">
                  <c:v>65.0</c:v>
                </c:pt>
              </c:numCache>
            </c:numRef>
          </c:val>
          <c:extLst xmlns:c16r2="http://schemas.microsoft.com/office/drawing/2015/06/chart">
            <c:ext xmlns:c16="http://schemas.microsoft.com/office/drawing/2014/chart" uri="{C3380CC4-5D6E-409C-BE32-E72D297353CC}">
              <c16:uniqueId val="{00000000-F54B-46D1-96A9-64B6D1985A13}"/>
            </c:ext>
          </c:extLst>
        </c:ser>
        <c:ser>
          <c:idx val="1"/>
          <c:order val="1"/>
          <c:tx>
            <c:strRef>
              <c:f>Sheet4!$A$20</c:f>
              <c:strCache>
                <c:ptCount val="1"/>
                <c:pt idx="0">
                  <c:v>Infectious diseases</c:v>
                </c:pt>
              </c:strCache>
            </c:strRef>
          </c:tx>
          <c:invertIfNegative val="0"/>
          <c:cat>
            <c:strRef>
              <c:f>Sheet4!$B$18:$F$18</c:f>
              <c:strCache>
                <c:ptCount val="5"/>
                <c:pt idx="0">
                  <c:v>Sikkim
(N=450)</c:v>
                </c:pt>
                <c:pt idx="1">
                  <c:v>Lunglei,
Mizoram (N=443)</c:v>
                </c:pt>
                <c:pt idx="2">
                  <c:v>Dhalai,
Tripura (N=464)</c:v>
                </c:pt>
                <c:pt idx="3">
                  <c:v>Koraput,Orrisa (N=440)</c:v>
                </c:pt>
                <c:pt idx="4">
                  <c:v>Nicobar, Andaman &amp; Nicobar (N=262</c:v>
                </c:pt>
              </c:strCache>
            </c:strRef>
          </c:cat>
          <c:val>
            <c:numRef>
              <c:f>Sheet4!$B$20:$F$20</c:f>
              <c:numCache>
                <c:formatCode>General</c:formatCode>
                <c:ptCount val="5"/>
                <c:pt idx="0">
                  <c:v>10.0</c:v>
                </c:pt>
                <c:pt idx="1">
                  <c:v>15.0</c:v>
                </c:pt>
                <c:pt idx="2">
                  <c:v>14.0</c:v>
                </c:pt>
                <c:pt idx="3">
                  <c:v>28.0</c:v>
                </c:pt>
                <c:pt idx="4">
                  <c:v>15.0</c:v>
                </c:pt>
              </c:numCache>
            </c:numRef>
          </c:val>
          <c:extLst xmlns:c16r2="http://schemas.microsoft.com/office/drawing/2015/06/chart">
            <c:ext xmlns:c16="http://schemas.microsoft.com/office/drawing/2014/chart" uri="{C3380CC4-5D6E-409C-BE32-E72D297353CC}">
              <c16:uniqueId val="{00000001-F54B-46D1-96A9-64B6D1985A13}"/>
            </c:ext>
          </c:extLst>
        </c:ser>
        <c:ser>
          <c:idx val="2"/>
          <c:order val="2"/>
          <c:tx>
            <c:strRef>
              <c:f>Sheet4!$A$21</c:f>
              <c:strCache>
                <c:ptCount val="1"/>
                <c:pt idx="0">
                  <c:v>Others</c:v>
                </c:pt>
              </c:strCache>
            </c:strRef>
          </c:tx>
          <c:invertIfNegative val="0"/>
          <c:cat>
            <c:strRef>
              <c:f>Sheet4!$B$18:$F$18</c:f>
              <c:strCache>
                <c:ptCount val="5"/>
                <c:pt idx="0">
                  <c:v>Sikkim
(N=450)</c:v>
                </c:pt>
                <c:pt idx="1">
                  <c:v>Lunglei,
Mizoram (N=443)</c:v>
                </c:pt>
                <c:pt idx="2">
                  <c:v>Dhalai,
Tripura (N=464)</c:v>
                </c:pt>
                <c:pt idx="3">
                  <c:v>Koraput,Orrisa (N=440)</c:v>
                </c:pt>
                <c:pt idx="4">
                  <c:v>Nicobar, Andaman &amp; Nicobar (N=262</c:v>
                </c:pt>
              </c:strCache>
            </c:strRef>
          </c:cat>
          <c:val>
            <c:numRef>
              <c:f>Sheet4!$B$21:$F$21</c:f>
              <c:numCache>
                <c:formatCode>General</c:formatCode>
                <c:ptCount val="5"/>
                <c:pt idx="0">
                  <c:v>19.0</c:v>
                </c:pt>
                <c:pt idx="1">
                  <c:v>16.0</c:v>
                </c:pt>
                <c:pt idx="2">
                  <c:v>12.0</c:v>
                </c:pt>
                <c:pt idx="3">
                  <c:v>17.0</c:v>
                </c:pt>
                <c:pt idx="4">
                  <c:v>20.0</c:v>
                </c:pt>
              </c:numCache>
            </c:numRef>
          </c:val>
          <c:extLst xmlns:c16r2="http://schemas.microsoft.com/office/drawing/2015/06/chart">
            <c:ext xmlns:c16="http://schemas.microsoft.com/office/drawing/2014/chart" uri="{C3380CC4-5D6E-409C-BE32-E72D297353CC}">
              <c16:uniqueId val="{00000002-F54B-46D1-96A9-64B6D1985A13}"/>
            </c:ext>
          </c:extLst>
        </c:ser>
        <c:dLbls>
          <c:showLegendKey val="0"/>
          <c:showVal val="0"/>
          <c:showCatName val="0"/>
          <c:showSerName val="0"/>
          <c:showPercent val="0"/>
          <c:showBubbleSize val="0"/>
        </c:dLbls>
        <c:gapWidth val="118"/>
        <c:overlap val="100"/>
        <c:axId val="-2081094008"/>
        <c:axId val="-2081091000"/>
      </c:barChart>
      <c:catAx>
        <c:axId val="-2081094008"/>
        <c:scaling>
          <c:orientation val="minMax"/>
        </c:scaling>
        <c:delete val="0"/>
        <c:axPos val="b"/>
        <c:numFmt formatCode="General" sourceLinked="0"/>
        <c:majorTickMark val="out"/>
        <c:minorTickMark val="none"/>
        <c:tickLblPos val="nextTo"/>
        <c:txPr>
          <a:bodyPr/>
          <a:lstStyle/>
          <a:p>
            <a:pPr>
              <a:defRPr sz="1000" b="1"/>
            </a:pPr>
            <a:endParaRPr lang="en-US"/>
          </a:p>
        </c:txPr>
        <c:crossAx val="-2081091000"/>
        <c:crosses val="autoZero"/>
        <c:auto val="1"/>
        <c:lblAlgn val="ctr"/>
        <c:lblOffset val="100"/>
        <c:noMultiLvlLbl val="0"/>
      </c:catAx>
      <c:valAx>
        <c:axId val="-2081091000"/>
        <c:scaling>
          <c:orientation val="minMax"/>
          <c:max val="100.0"/>
        </c:scaling>
        <c:delete val="0"/>
        <c:axPos val="l"/>
        <c:majorGridlines/>
        <c:numFmt formatCode="General" sourceLinked="1"/>
        <c:majorTickMark val="out"/>
        <c:minorTickMark val="none"/>
        <c:tickLblPos val="nextTo"/>
        <c:txPr>
          <a:bodyPr/>
          <a:lstStyle/>
          <a:p>
            <a:pPr>
              <a:defRPr sz="1050" b="1"/>
            </a:pPr>
            <a:endParaRPr lang="en-US"/>
          </a:p>
        </c:txPr>
        <c:crossAx val="-2081094008"/>
        <c:crosses val="autoZero"/>
        <c:crossBetween val="between"/>
      </c:valAx>
    </c:plotArea>
    <c:legend>
      <c:legendPos val="r"/>
      <c:legendEntry>
        <c:idx val="0"/>
        <c:txPr>
          <a:bodyPr/>
          <a:lstStyle/>
          <a:p>
            <a:pPr>
              <a:defRPr sz="1100" b="1"/>
            </a:pPr>
            <a:endParaRPr lang="en-US"/>
          </a:p>
        </c:txPr>
      </c:legendEntry>
      <c:legendEntry>
        <c:idx val="1"/>
        <c:txPr>
          <a:bodyPr/>
          <a:lstStyle/>
          <a:p>
            <a:pPr>
              <a:defRPr sz="1100" b="1"/>
            </a:pPr>
            <a:endParaRPr lang="en-US"/>
          </a:p>
        </c:txPr>
      </c:legendEntry>
      <c:legendEntry>
        <c:idx val="2"/>
        <c:txPr>
          <a:bodyPr/>
          <a:lstStyle/>
          <a:p>
            <a:pPr>
              <a:defRPr sz="1100" b="1"/>
            </a:pPr>
            <a:endParaRPr lang="en-US"/>
          </a:p>
        </c:txPr>
      </c:legendEntry>
      <c:layout>
        <c:manualLayout>
          <c:xMode val="edge"/>
          <c:yMode val="edge"/>
          <c:x val="0.819339688656997"/>
          <c:y val="0.270635072986484"/>
          <c:w val="0.175920458360862"/>
          <c:h val="0.539118374909019"/>
        </c:manualLayout>
      </c:layout>
      <c:overlay val="0"/>
      <c:txPr>
        <a:bodyPr/>
        <a:lstStyle/>
        <a:p>
          <a:pPr>
            <a:defRPr sz="1600" b="1"/>
          </a:pPr>
          <a:endParaRPr lang="en-US"/>
        </a:p>
      </c:txPr>
    </c:legend>
    <c:plotVisOnly val="1"/>
    <c:dispBlanksAs val="gap"/>
    <c:showDLblsOverMax val="0"/>
  </c:chart>
  <c:externalData r:id="rId1">
    <c:autoUpdate val="0"/>
  </c:externalData>
  <c:userShapes r:id="rId2"/>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910943872234846"/>
          <c:y val="0.030334759763943"/>
          <c:w val="0.685048564496898"/>
          <c:h val="0.740455174143792"/>
        </c:manualLayout>
      </c:layout>
      <c:barChart>
        <c:barDir val="col"/>
        <c:grouping val="stacked"/>
        <c:varyColors val="0"/>
        <c:ser>
          <c:idx val="0"/>
          <c:order val="0"/>
          <c:tx>
            <c:strRef>
              <c:f>Sheet4!$B$25</c:f>
              <c:strCache>
                <c:ptCount val="1"/>
                <c:pt idx="0">
                  <c:v>Ischemic heart disease</c:v>
                </c:pt>
              </c:strCache>
            </c:strRef>
          </c:tx>
          <c:invertIfNegative val="0"/>
          <c:cat>
            <c:strRef>
              <c:f>Sheet4!$A$26:$A$30</c:f>
              <c:strCache>
                <c:ptCount val="5"/>
                <c:pt idx="0">
                  <c:v>Dhalai,
Tripura (N=464)</c:v>
                </c:pt>
                <c:pt idx="1">
                  <c:v>Sikkim (N=450)</c:v>
                </c:pt>
                <c:pt idx="2">
                  <c:v>Lunglei,
Mizoram (N=443)</c:v>
                </c:pt>
                <c:pt idx="3">
                  <c:v>Koraput,
Orrisa
(N=440)</c:v>
                </c:pt>
                <c:pt idx="4">
                  <c:v>Nicobar, Andaman
&amp; 
Nicobar (N=262)</c:v>
                </c:pt>
              </c:strCache>
            </c:strRef>
          </c:cat>
          <c:val>
            <c:numRef>
              <c:f>Sheet4!$B$26:$B$30</c:f>
              <c:numCache>
                <c:formatCode>General</c:formatCode>
                <c:ptCount val="5"/>
                <c:pt idx="0">
                  <c:v>7.0</c:v>
                </c:pt>
                <c:pt idx="1">
                  <c:v>10.0</c:v>
                </c:pt>
                <c:pt idx="2">
                  <c:v>10.0</c:v>
                </c:pt>
                <c:pt idx="3">
                  <c:v>13.0</c:v>
                </c:pt>
                <c:pt idx="4">
                  <c:v>15.0</c:v>
                </c:pt>
              </c:numCache>
            </c:numRef>
          </c:val>
          <c:extLst xmlns:c16r2="http://schemas.microsoft.com/office/drawing/2015/06/chart">
            <c:ext xmlns:c16="http://schemas.microsoft.com/office/drawing/2014/chart" uri="{C3380CC4-5D6E-409C-BE32-E72D297353CC}">
              <c16:uniqueId val="{00000000-12B9-4AE1-ACAD-B02AA92E83A4}"/>
            </c:ext>
          </c:extLst>
        </c:ser>
        <c:ser>
          <c:idx val="1"/>
          <c:order val="1"/>
          <c:tx>
            <c:strRef>
              <c:f>Sheet4!$C$25</c:f>
              <c:strCache>
                <c:ptCount val="1"/>
                <c:pt idx="0">
                  <c:v>Neoplasm</c:v>
                </c:pt>
              </c:strCache>
            </c:strRef>
          </c:tx>
          <c:invertIfNegative val="0"/>
          <c:cat>
            <c:strRef>
              <c:f>Sheet4!$A$26:$A$30</c:f>
              <c:strCache>
                <c:ptCount val="5"/>
                <c:pt idx="0">
                  <c:v>Dhalai,
Tripura (N=464)</c:v>
                </c:pt>
                <c:pt idx="1">
                  <c:v>Sikkim (N=450)</c:v>
                </c:pt>
                <c:pt idx="2">
                  <c:v>Lunglei,
Mizoram (N=443)</c:v>
                </c:pt>
                <c:pt idx="3">
                  <c:v>Koraput,
Orrisa
(N=440)</c:v>
                </c:pt>
                <c:pt idx="4">
                  <c:v>Nicobar, Andaman
&amp; 
Nicobar (N=262)</c:v>
                </c:pt>
              </c:strCache>
            </c:strRef>
          </c:cat>
          <c:val>
            <c:numRef>
              <c:f>Sheet4!$C$26:$C$30</c:f>
              <c:numCache>
                <c:formatCode>General</c:formatCode>
                <c:ptCount val="5"/>
                <c:pt idx="0">
                  <c:v>12.0</c:v>
                </c:pt>
                <c:pt idx="1">
                  <c:v>16.0</c:v>
                </c:pt>
                <c:pt idx="2">
                  <c:v>28.0</c:v>
                </c:pt>
                <c:pt idx="3">
                  <c:v>10.0</c:v>
                </c:pt>
                <c:pt idx="4">
                  <c:v>7.0</c:v>
                </c:pt>
              </c:numCache>
            </c:numRef>
          </c:val>
          <c:extLst xmlns:c16r2="http://schemas.microsoft.com/office/drawing/2015/06/chart">
            <c:ext xmlns:c16="http://schemas.microsoft.com/office/drawing/2014/chart" uri="{C3380CC4-5D6E-409C-BE32-E72D297353CC}">
              <c16:uniqueId val="{00000001-12B9-4AE1-ACAD-B02AA92E83A4}"/>
            </c:ext>
          </c:extLst>
        </c:ser>
        <c:ser>
          <c:idx val="2"/>
          <c:order val="2"/>
          <c:tx>
            <c:strRef>
              <c:f>Sheet4!$D$25</c:f>
              <c:strCache>
                <c:ptCount val="1"/>
                <c:pt idx="0">
                  <c:v>Cerebrovascular (stroke)</c:v>
                </c:pt>
              </c:strCache>
            </c:strRef>
          </c:tx>
          <c:invertIfNegative val="0"/>
          <c:cat>
            <c:strRef>
              <c:f>Sheet4!$A$26:$A$30</c:f>
              <c:strCache>
                <c:ptCount val="5"/>
                <c:pt idx="0">
                  <c:v>Dhalai,
Tripura (N=464)</c:v>
                </c:pt>
                <c:pt idx="1">
                  <c:v>Sikkim (N=450)</c:v>
                </c:pt>
                <c:pt idx="2">
                  <c:v>Lunglei,
Mizoram (N=443)</c:v>
                </c:pt>
                <c:pt idx="3">
                  <c:v>Koraput,
Orrisa
(N=440)</c:v>
                </c:pt>
                <c:pt idx="4">
                  <c:v>Nicobar, Andaman
&amp; 
Nicobar (N=262)</c:v>
                </c:pt>
              </c:strCache>
            </c:strRef>
          </c:cat>
          <c:val>
            <c:numRef>
              <c:f>Sheet4!$D$26:$D$30</c:f>
              <c:numCache>
                <c:formatCode>General</c:formatCode>
                <c:ptCount val="5"/>
                <c:pt idx="0">
                  <c:v>16.0</c:v>
                </c:pt>
                <c:pt idx="1">
                  <c:v>14.0</c:v>
                </c:pt>
                <c:pt idx="2">
                  <c:v>8.0</c:v>
                </c:pt>
                <c:pt idx="3">
                  <c:v>13.0</c:v>
                </c:pt>
                <c:pt idx="4">
                  <c:v>8.0</c:v>
                </c:pt>
              </c:numCache>
            </c:numRef>
          </c:val>
          <c:extLst xmlns:c16r2="http://schemas.microsoft.com/office/drawing/2015/06/chart">
            <c:ext xmlns:c16="http://schemas.microsoft.com/office/drawing/2014/chart" uri="{C3380CC4-5D6E-409C-BE32-E72D297353CC}">
              <c16:uniqueId val="{00000002-12B9-4AE1-ACAD-B02AA92E83A4}"/>
            </c:ext>
          </c:extLst>
        </c:ser>
        <c:ser>
          <c:idx val="3"/>
          <c:order val="3"/>
          <c:tx>
            <c:strRef>
              <c:f>Sheet4!$E$25</c:f>
              <c:strCache>
                <c:ptCount val="1"/>
                <c:pt idx="0">
                  <c:v>Respiratory disease</c:v>
                </c:pt>
              </c:strCache>
            </c:strRef>
          </c:tx>
          <c:invertIfNegative val="0"/>
          <c:cat>
            <c:strRef>
              <c:f>Sheet4!$A$26:$A$30</c:f>
              <c:strCache>
                <c:ptCount val="5"/>
                <c:pt idx="0">
                  <c:v>Dhalai,
Tripura (N=464)</c:v>
                </c:pt>
                <c:pt idx="1">
                  <c:v>Sikkim (N=450)</c:v>
                </c:pt>
                <c:pt idx="2">
                  <c:v>Lunglei,
Mizoram (N=443)</c:v>
                </c:pt>
                <c:pt idx="3">
                  <c:v>Koraput,
Orrisa
(N=440)</c:v>
                </c:pt>
                <c:pt idx="4">
                  <c:v>Nicobar, Andaman
&amp; 
Nicobar (N=262)</c:v>
                </c:pt>
              </c:strCache>
            </c:strRef>
          </c:cat>
          <c:val>
            <c:numRef>
              <c:f>Sheet4!$E$26:$E$30</c:f>
              <c:numCache>
                <c:formatCode>General</c:formatCode>
                <c:ptCount val="5"/>
                <c:pt idx="0">
                  <c:v>24.0</c:v>
                </c:pt>
                <c:pt idx="1">
                  <c:v>8.0</c:v>
                </c:pt>
                <c:pt idx="2">
                  <c:v>7.0</c:v>
                </c:pt>
                <c:pt idx="3">
                  <c:v>7.0</c:v>
                </c:pt>
                <c:pt idx="4">
                  <c:v>18.0</c:v>
                </c:pt>
              </c:numCache>
            </c:numRef>
          </c:val>
          <c:extLst xmlns:c16r2="http://schemas.microsoft.com/office/drawing/2015/06/chart">
            <c:ext xmlns:c16="http://schemas.microsoft.com/office/drawing/2014/chart" uri="{C3380CC4-5D6E-409C-BE32-E72D297353CC}">
              <c16:uniqueId val="{00000003-12B9-4AE1-ACAD-B02AA92E83A4}"/>
            </c:ext>
          </c:extLst>
        </c:ser>
        <c:ser>
          <c:idx val="4"/>
          <c:order val="4"/>
          <c:tx>
            <c:strRef>
              <c:f>Sheet4!$F$25</c:f>
              <c:strCache>
                <c:ptCount val="1"/>
                <c:pt idx="0">
                  <c:v>Digestive disease</c:v>
                </c:pt>
              </c:strCache>
            </c:strRef>
          </c:tx>
          <c:invertIfNegative val="0"/>
          <c:cat>
            <c:strRef>
              <c:f>Sheet4!$A$26:$A$30</c:f>
              <c:strCache>
                <c:ptCount val="5"/>
                <c:pt idx="0">
                  <c:v>Dhalai,
Tripura (N=464)</c:v>
                </c:pt>
                <c:pt idx="1">
                  <c:v>Sikkim (N=450)</c:v>
                </c:pt>
                <c:pt idx="2">
                  <c:v>Lunglei,
Mizoram (N=443)</c:v>
                </c:pt>
                <c:pt idx="3">
                  <c:v>Koraput,
Orrisa
(N=440)</c:v>
                </c:pt>
                <c:pt idx="4">
                  <c:v>Nicobar, Andaman
&amp; 
Nicobar (N=262)</c:v>
                </c:pt>
              </c:strCache>
            </c:strRef>
          </c:cat>
          <c:val>
            <c:numRef>
              <c:f>Sheet4!$F$26:$F$30</c:f>
              <c:numCache>
                <c:formatCode>General</c:formatCode>
                <c:ptCount val="5"/>
                <c:pt idx="0">
                  <c:v>5.0</c:v>
                </c:pt>
                <c:pt idx="1">
                  <c:v>11.0</c:v>
                </c:pt>
                <c:pt idx="2">
                  <c:v>6.0</c:v>
                </c:pt>
                <c:pt idx="3">
                  <c:v>6.0</c:v>
                </c:pt>
                <c:pt idx="4">
                  <c:v>7.0</c:v>
                </c:pt>
              </c:numCache>
            </c:numRef>
          </c:val>
          <c:extLst xmlns:c16r2="http://schemas.microsoft.com/office/drawing/2015/06/chart">
            <c:ext xmlns:c16="http://schemas.microsoft.com/office/drawing/2014/chart" uri="{C3380CC4-5D6E-409C-BE32-E72D297353CC}">
              <c16:uniqueId val="{00000004-12B9-4AE1-ACAD-B02AA92E83A4}"/>
            </c:ext>
          </c:extLst>
        </c:ser>
        <c:ser>
          <c:idx val="5"/>
          <c:order val="5"/>
          <c:tx>
            <c:strRef>
              <c:f>Sheet4!$G$25</c:f>
              <c:strCache>
                <c:ptCount val="1"/>
                <c:pt idx="0">
                  <c:v>Injury &amp; Suicide</c:v>
                </c:pt>
              </c:strCache>
            </c:strRef>
          </c:tx>
          <c:invertIfNegative val="0"/>
          <c:cat>
            <c:strRef>
              <c:f>Sheet4!$A$26:$A$30</c:f>
              <c:strCache>
                <c:ptCount val="5"/>
                <c:pt idx="0">
                  <c:v>Dhalai,
Tripura (N=464)</c:v>
                </c:pt>
                <c:pt idx="1">
                  <c:v>Sikkim (N=450)</c:v>
                </c:pt>
                <c:pt idx="2">
                  <c:v>Lunglei,
Mizoram (N=443)</c:v>
                </c:pt>
                <c:pt idx="3">
                  <c:v>Koraput,
Orrisa
(N=440)</c:v>
                </c:pt>
                <c:pt idx="4">
                  <c:v>Nicobar, Andaman
&amp; 
Nicobar (N=262)</c:v>
                </c:pt>
              </c:strCache>
            </c:strRef>
          </c:cat>
          <c:val>
            <c:numRef>
              <c:f>Sheet4!$G$26:$G$30</c:f>
              <c:numCache>
                <c:formatCode>General</c:formatCode>
                <c:ptCount val="5"/>
                <c:pt idx="0">
                  <c:v>7.0</c:v>
                </c:pt>
                <c:pt idx="1">
                  <c:v>14.0</c:v>
                </c:pt>
                <c:pt idx="2">
                  <c:v>9.0</c:v>
                </c:pt>
                <c:pt idx="3">
                  <c:v>4.0</c:v>
                </c:pt>
                <c:pt idx="4">
                  <c:v>7.0</c:v>
                </c:pt>
              </c:numCache>
            </c:numRef>
          </c:val>
          <c:extLst xmlns:c16r2="http://schemas.microsoft.com/office/drawing/2015/06/chart">
            <c:ext xmlns:c16="http://schemas.microsoft.com/office/drawing/2014/chart" uri="{C3380CC4-5D6E-409C-BE32-E72D297353CC}">
              <c16:uniqueId val="{00000005-12B9-4AE1-ACAD-B02AA92E83A4}"/>
            </c:ext>
          </c:extLst>
        </c:ser>
        <c:ser>
          <c:idx val="6"/>
          <c:order val="6"/>
          <c:tx>
            <c:strRef>
              <c:f>Sheet4!$H$25</c:f>
              <c:strCache>
                <c:ptCount val="1"/>
                <c:pt idx="0">
                  <c:v>Other NCDs</c:v>
                </c:pt>
              </c:strCache>
            </c:strRef>
          </c:tx>
          <c:invertIfNegative val="0"/>
          <c:cat>
            <c:strRef>
              <c:f>Sheet4!$A$26:$A$30</c:f>
              <c:strCache>
                <c:ptCount val="5"/>
                <c:pt idx="0">
                  <c:v>Dhalai,
Tripura (N=464)</c:v>
                </c:pt>
                <c:pt idx="1">
                  <c:v>Sikkim (N=450)</c:v>
                </c:pt>
                <c:pt idx="2">
                  <c:v>Lunglei,
Mizoram (N=443)</c:v>
                </c:pt>
                <c:pt idx="3">
                  <c:v>Koraput,
Orrisa
(N=440)</c:v>
                </c:pt>
                <c:pt idx="4">
                  <c:v>Nicobar, Andaman
&amp; 
Nicobar (N=262)</c:v>
                </c:pt>
              </c:strCache>
            </c:strRef>
          </c:cat>
          <c:val>
            <c:numRef>
              <c:f>Sheet4!$H$26:$H$30</c:f>
              <c:numCache>
                <c:formatCode>General</c:formatCode>
                <c:ptCount val="5"/>
                <c:pt idx="0">
                  <c:v>11.0</c:v>
                </c:pt>
                <c:pt idx="1">
                  <c:v>12.0</c:v>
                </c:pt>
                <c:pt idx="2">
                  <c:v>13.0</c:v>
                </c:pt>
                <c:pt idx="3">
                  <c:v>9.0</c:v>
                </c:pt>
                <c:pt idx="4">
                  <c:v>12.0</c:v>
                </c:pt>
              </c:numCache>
            </c:numRef>
          </c:val>
          <c:extLst xmlns:c16r2="http://schemas.microsoft.com/office/drawing/2015/06/chart">
            <c:ext xmlns:c16="http://schemas.microsoft.com/office/drawing/2014/chart" uri="{C3380CC4-5D6E-409C-BE32-E72D297353CC}">
              <c16:uniqueId val="{00000006-12B9-4AE1-ACAD-B02AA92E83A4}"/>
            </c:ext>
          </c:extLst>
        </c:ser>
        <c:ser>
          <c:idx val="7"/>
          <c:order val="7"/>
          <c:tx>
            <c:strRef>
              <c:f>Sheet4!$I$25</c:f>
              <c:strCache>
                <c:ptCount val="1"/>
                <c:pt idx="0">
                  <c:v>Infectious diseases</c:v>
                </c:pt>
              </c:strCache>
            </c:strRef>
          </c:tx>
          <c:invertIfNegative val="0"/>
          <c:cat>
            <c:strRef>
              <c:f>Sheet4!$A$26:$A$30</c:f>
              <c:strCache>
                <c:ptCount val="5"/>
                <c:pt idx="0">
                  <c:v>Dhalai,
Tripura (N=464)</c:v>
                </c:pt>
                <c:pt idx="1">
                  <c:v>Sikkim (N=450)</c:v>
                </c:pt>
                <c:pt idx="2">
                  <c:v>Lunglei,
Mizoram (N=443)</c:v>
                </c:pt>
                <c:pt idx="3">
                  <c:v>Koraput,
Orrisa
(N=440)</c:v>
                </c:pt>
                <c:pt idx="4">
                  <c:v>Nicobar, Andaman
&amp; 
Nicobar (N=262)</c:v>
                </c:pt>
              </c:strCache>
            </c:strRef>
          </c:cat>
          <c:val>
            <c:numRef>
              <c:f>Sheet4!$I$26:$I$30</c:f>
              <c:numCache>
                <c:formatCode>General</c:formatCode>
                <c:ptCount val="5"/>
                <c:pt idx="0">
                  <c:v>14.0</c:v>
                </c:pt>
                <c:pt idx="1">
                  <c:v>10.0</c:v>
                </c:pt>
                <c:pt idx="2">
                  <c:v>14.0</c:v>
                </c:pt>
                <c:pt idx="3">
                  <c:v>26.0</c:v>
                </c:pt>
                <c:pt idx="4">
                  <c:v>14.0</c:v>
                </c:pt>
              </c:numCache>
            </c:numRef>
          </c:val>
          <c:extLst xmlns:c16r2="http://schemas.microsoft.com/office/drawing/2015/06/chart">
            <c:ext xmlns:c16="http://schemas.microsoft.com/office/drawing/2014/chart" uri="{C3380CC4-5D6E-409C-BE32-E72D297353CC}">
              <c16:uniqueId val="{00000007-12B9-4AE1-ACAD-B02AA92E83A4}"/>
            </c:ext>
          </c:extLst>
        </c:ser>
        <c:ser>
          <c:idx val="8"/>
          <c:order val="8"/>
          <c:tx>
            <c:strRef>
              <c:f>Sheet4!$J$25</c:f>
              <c:strCache>
                <c:ptCount val="1"/>
                <c:pt idx="0">
                  <c:v>Not elsewhere classified</c:v>
                </c:pt>
              </c:strCache>
            </c:strRef>
          </c:tx>
          <c:invertIfNegative val="0"/>
          <c:cat>
            <c:strRef>
              <c:f>Sheet4!$A$26:$A$30</c:f>
              <c:strCache>
                <c:ptCount val="5"/>
                <c:pt idx="0">
                  <c:v>Dhalai,
Tripura (N=464)</c:v>
                </c:pt>
                <c:pt idx="1">
                  <c:v>Sikkim (N=450)</c:v>
                </c:pt>
                <c:pt idx="2">
                  <c:v>Lunglei,
Mizoram (N=443)</c:v>
                </c:pt>
                <c:pt idx="3">
                  <c:v>Koraput,
Orrisa
(N=440)</c:v>
                </c:pt>
                <c:pt idx="4">
                  <c:v>Nicobar, Andaman
&amp; 
Nicobar (N=262)</c:v>
                </c:pt>
              </c:strCache>
            </c:strRef>
          </c:cat>
          <c:val>
            <c:numRef>
              <c:f>Sheet4!$J$26:$J$30</c:f>
              <c:numCache>
                <c:formatCode>General</c:formatCode>
                <c:ptCount val="5"/>
                <c:pt idx="0">
                  <c:v>4.0</c:v>
                </c:pt>
                <c:pt idx="1">
                  <c:v>5.0</c:v>
                </c:pt>
                <c:pt idx="2">
                  <c:v>7.0</c:v>
                </c:pt>
                <c:pt idx="3">
                  <c:v>12.0</c:v>
                </c:pt>
                <c:pt idx="4">
                  <c:v>12.0</c:v>
                </c:pt>
              </c:numCache>
            </c:numRef>
          </c:val>
          <c:extLst xmlns:c16r2="http://schemas.microsoft.com/office/drawing/2015/06/chart">
            <c:ext xmlns:c16="http://schemas.microsoft.com/office/drawing/2014/chart" uri="{C3380CC4-5D6E-409C-BE32-E72D297353CC}">
              <c16:uniqueId val="{00000008-12B9-4AE1-ACAD-B02AA92E83A4}"/>
            </c:ext>
          </c:extLst>
        </c:ser>
        <c:dLbls>
          <c:showLegendKey val="0"/>
          <c:showVal val="0"/>
          <c:showCatName val="0"/>
          <c:showSerName val="0"/>
          <c:showPercent val="0"/>
          <c:showBubbleSize val="0"/>
        </c:dLbls>
        <c:gapWidth val="150"/>
        <c:overlap val="100"/>
        <c:axId val="-2087177080"/>
        <c:axId val="-2087174136"/>
      </c:barChart>
      <c:catAx>
        <c:axId val="-2087177080"/>
        <c:scaling>
          <c:orientation val="minMax"/>
        </c:scaling>
        <c:delete val="0"/>
        <c:axPos val="b"/>
        <c:numFmt formatCode="General" sourceLinked="0"/>
        <c:majorTickMark val="out"/>
        <c:minorTickMark val="none"/>
        <c:tickLblPos val="nextTo"/>
        <c:txPr>
          <a:bodyPr/>
          <a:lstStyle/>
          <a:p>
            <a:pPr>
              <a:defRPr sz="900" b="1"/>
            </a:pPr>
            <a:endParaRPr lang="en-US"/>
          </a:p>
        </c:txPr>
        <c:crossAx val="-2087174136"/>
        <c:crosses val="autoZero"/>
        <c:auto val="1"/>
        <c:lblAlgn val="ctr"/>
        <c:lblOffset val="100"/>
        <c:noMultiLvlLbl val="0"/>
      </c:catAx>
      <c:valAx>
        <c:axId val="-2087174136"/>
        <c:scaling>
          <c:orientation val="minMax"/>
          <c:max val="100.0"/>
        </c:scaling>
        <c:delete val="0"/>
        <c:axPos val="l"/>
        <c:majorGridlines/>
        <c:numFmt formatCode="General" sourceLinked="1"/>
        <c:majorTickMark val="out"/>
        <c:minorTickMark val="none"/>
        <c:tickLblPos val="nextTo"/>
        <c:txPr>
          <a:bodyPr/>
          <a:lstStyle/>
          <a:p>
            <a:pPr>
              <a:defRPr sz="1050" b="1"/>
            </a:pPr>
            <a:endParaRPr lang="en-US"/>
          </a:p>
        </c:txPr>
        <c:crossAx val="-2087177080"/>
        <c:crosses val="autoZero"/>
        <c:crossBetween val="between"/>
      </c:valAx>
    </c:plotArea>
    <c:legend>
      <c:legendPos val="r"/>
      <c:layout>
        <c:manualLayout>
          <c:xMode val="edge"/>
          <c:yMode val="edge"/>
          <c:x val="0.802079911934764"/>
          <c:y val="0.084040671386665"/>
          <c:w val="0.185890105127744"/>
          <c:h val="0.7198738392995"/>
        </c:manualLayout>
      </c:layout>
      <c:overlay val="0"/>
      <c:txPr>
        <a:bodyPr/>
        <a:lstStyle/>
        <a:p>
          <a:pPr>
            <a:defRPr sz="800" b="1"/>
          </a:pPr>
          <a:endParaRPr lang="en-US"/>
        </a:p>
      </c:txPr>
    </c:legend>
    <c:plotVisOnly val="1"/>
    <c:dispBlanksAs val="gap"/>
    <c:showDLblsOverMax val="0"/>
  </c:chart>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0711308586426697"/>
          <c:y val="0.0"/>
          <c:w val="0.739035087719298"/>
          <c:h val="1.0"/>
        </c:manualLayout>
      </c:layout>
      <c:doughnutChart>
        <c:varyColors val="1"/>
        <c:ser>
          <c:idx val="0"/>
          <c:order val="0"/>
          <c:dPt>
            <c:idx val="0"/>
            <c:bubble3D val="0"/>
            <c:spPr>
              <a:solidFill>
                <a:srgbClr val="FF0000"/>
              </a:solidFill>
            </c:spPr>
          </c:dPt>
          <c:dPt>
            <c:idx val="1"/>
            <c:bubble3D val="0"/>
            <c:spPr>
              <a:solidFill>
                <a:srgbClr val="FF8F65"/>
              </a:solidFill>
            </c:spPr>
          </c:dPt>
          <c:dPt>
            <c:idx val="2"/>
            <c:bubble3D val="0"/>
            <c:spPr>
              <a:solidFill>
                <a:srgbClr val="008000"/>
              </a:solidFill>
            </c:spPr>
          </c:dPt>
          <c:dLbls>
            <c:dLbl>
              <c:idx val="1"/>
              <c:delete val="1"/>
            </c:dLbl>
            <c:dLbl>
              <c:idx val="3"/>
              <c:delete val="1"/>
            </c:dLbl>
            <c:txPr>
              <a:bodyPr/>
              <a:lstStyle/>
              <a:p>
                <a:pPr>
                  <a:defRPr sz="1800" b="1"/>
                </a:pPr>
                <a:endParaRPr lang="en-US"/>
              </a:p>
            </c:txPr>
            <c:showLegendKey val="0"/>
            <c:showVal val="1"/>
            <c:showCatName val="1"/>
            <c:showSerName val="0"/>
            <c:showPercent val="0"/>
            <c:showBubbleSize val="0"/>
            <c:showLeaderLines val="1"/>
          </c:dLbls>
          <c:cat>
            <c:strRef>
              <c:f>Sheet3!$D$28:$D$31</c:f>
              <c:strCache>
                <c:ptCount val="4"/>
                <c:pt idx="0">
                  <c:v>Lab confirmed CRS</c:v>
                </c:pt>
                <c:pt idx="1">
                  <c:v>Clinically compatible case</c:v>
                </c:pt>
                <c:pt idx="2">
                  <c:v>Discarded case</c:v>
                </c:pt>
                <c:pt idx="3">
                  <c:v>CRI</c:v>
                </c:pt>
              </c:strCache>
            </c:strRef>
          </c:cat>
          <c:val>
            <c:numRef>
              <c:f>Sheet3!$E$28:$E$31</c:f>
              <c:numCache>
                <c:formatCode>0.0</c:formatCode>
                <c:ptCount val="4"/>
                <c:pt idx="0">
                  <c:v>36.55913978494623</c:v>
                </c:pt>
                <c:pt idx="1">
                  <c:v>5.913978494623657</c:v>
                </c:pt>
                <c:pt idx="2">
                  <c:v>55.3763440860215</c:v>
                </c:pt>
                <c:pt idx="3">
                  <c:v>2.150537634408602</c:v>
                </c:pt>
              </c:numCache>
            </c:numRef>
          </c:val>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735090405366"/>
          <c:y val="0.0475530142065575"/>
          <c:w val="0.642260134149898"/>
          <c:h val="0.73079781693955"/>
        </c:manualLayout>
      </c:layout>
      <c:barChart>
        <c:barDir val="bar"/>
        <c:grouping val="clustered"/>
        <c:varyColors val="0"/>
        <c:ser>
          <c:idx val="0"/>
          <c:order val="0"/>
          <c:tx>
            <c:strRef>
              <c:f>Sheet2!$B$15</c:f>
              <c:strCache>
                <c:ptCount val="1"/>
                <c:pt idx="0">
                  <c:v>Blood pressure control (%)</c:v>
                </c:pt>
              </c:strCache>
            </c:strRef>
          </c:tx>
          <c:invertIfNegative val="0"/>
          <c:cat>
            <c:strRef>
              <c:f>Sheet2!$A$16:$A$21</c:f>
              <c:strCache>
                <c:ptCount val="6"/>
                <c:pt idx="0">
                  <c:v>East Garo Hills, Meghalaya 
(N=243)</c:v>
                </c:pt>
                <c:pt idx="1">
                  <c:v>Dhalai, Tripura (N=179)</c:v>
                </c:pt>
                <c:pt idx="2">
                  <c:v>Sikkim (N=170)</c:v>
                </c:pt>
                <c:pt idx="3">
                  <c:v>Nicobar, Andaman
&amp; 
Nicobar (N=165)</c:v>
                </c:pt>
                <c:pt idx="4">
                  <c:v>Lunglei, Mizoram (N=143)</c:v>
                </c:pt>
                <c:pt idx="5">
                  <c:v>Koraput,
Orrisa
(N=97)</c:v>
                </c:pt>
              </c:strCache>
            </c:strRef>
          </c:cat>
          <c:val>
            <c:numRef>
              <c:f>Sheet2!$B$16:$B$21</c:f>
              <c:numCache>
                <c:formatCode>General</c:formatCode>
                <c:ptCount val="6"/>
                <c:pt idx="0">
                  <c:v>14.0</c:v>
                </c:pt>
                <c:pt idx="1">
                  <c:v>21.0</c:v>
                </c:pt>
                <c:pt idx="2">
                  <c:v>25.0</c:v>
                </c:pt>
                <c:pt idx="3">
                  <c:v>27.0</c:v>
                </c:pt>
                <c:pt idx="4">
                  <c:v>42.0</c:v>
                </c:pt>
                <c:pt idx="5">
                  <c:v>22.0</c:v>
                </c:pt>
              </c:numCache>
            </c:numRef>
          </c:val>
          <c:extLst xmlns:c16r2="http://schemas.microsoft.com/office/drawing/2015/06/chart">
            <c:ext xmlns:c16="http://schemas.microsoft.com/office/drawing/2014/chart" uri="{C3380CC4-5D6E-409C-BE32-E72D297353CC}">
              <c16:uniqueId val="{00000000-349F-41C1-920C-9EC21FCE45B6}"/>
            </c:ext>
          </c:extLst>
        </c:ser>
        <c:ser>
          <c:idx val="1"/>
          <c:order val="1"/>
          <c:tx>
            <c:strRef>
              <c:f>Sheet2!$C$15</c:f>
              <c:strCache>
                <c:ptCount val="1"/>
                <c:pt idx="0">
                  <c:v>Regular treatment (%)</c:v>
                </c:pt>
              </c:strCache>
            </c:strRef>
          </c:tx>
          <c:invertIfNegative val="0"/>
          <c:cat>
            <c:strRef>
              <c:f>Sheet2!$A$16:$A$21</c:f>
              <c:strCache>
                <c:ptCount val="6"/>
                <c:pt idx="0">
                  <c:v>East Garo Hills, Meghalaya 
(N=243)</c:v>
                </c:pt>
                <c:pt idx="1">
                  <c:v>Dhalai, Tripura (N=179)</c:v>
                </c:pt>
                <c:pt idx="2">
                  <c:v>Sikkim (N=170)</c:v>
                </c:pt>
                <c:pt idx="3">
                  <c:v>Nicobar, Andaman
&amp; 
Nicobar (N=165)</c:v>
                </c:pt>
                <c:pt idx="4">
                  <c:v>Lunglei, Mizoram (N=143)</c:v>
                </c:pt>
                <c:pt idx="5">
                  <c:v>Koraput,
Orrisa
(N=97)</c:v>
                </c:pt>
              </c:strCache>
            </c:strRef>
          </c:cat>
          <c:val>
            <c:numRef>
              <c:f>Sheet2!$C$16:$C$21</c:f>
              <c:numCache>
                <c:formatCode>General</c:formatCode>
                <c:ptCount val="6"/>
                <c:pt idx="0">
                  <c:v>17.0</c:v>
                </c:pt>
                <c:pt idx="1">
                  <c:v>45.0</c:v>
                </c:pt>
                <c:pt idx="2">
                  <c:v>46.0</c:v>
                </c:pt>
                <c:pt idx="3">
                  <c:v>56.0</c:v>
                </c:pt>
                <c:pt idx="4">
                  <c:v>58.0</c:v>
                </c:pt>
                <c:pt idx="5">
                  <c:v>67.0</c:v>
                </c:pt>
              </c:numCache>
            </c:numRef>
          </c:val>
          <c:extLst xmlns:c16r2="http://schemas.microsoft.com/office/drawing/2015/06/chart">
            <c:ext xmlns:c16="http://schemas.microsoft.com/office/drawing/2014/chart" uri="{C3380CC4-5D6E-409C-BE32-E72D297353CC}">
              <c16:uniqueId val="{00000001-349F-41C1-920C-9EC21FCE45B6}"/>
            </c:ext>
          </c:extLst>
        </c:ser>
        <c:dLbls>
          <c:showLegendKey val="0"/>
          <c:showVal val="0"/>
          <c:showCatName val="0"/>
          <c:showSerName val="0"/>
          <c:showPercent val="0"/>
          <c:showBubbleSize val="0"/>
        </c:dLbls>
        <c:gapWidth val="70"/>
        <c:axId val="-2086976664"/>
        <c:axId val="-2086973656"/>
      </c:barChart>
      <c:catAx>
        <c:axId val="-2086976664"/>
        <c:scaling>
          <c:orientation val="minMax"/>
        </c:scaling>
        <c:delete val="0"/>
        <c:axPos val="l"/>
        <c:numFmt formatCode="General" sourceLinked="0"/>
        <c:majorTickMark val="none"/>
        <c:minorTickMark val="none"/>
        <c:tickLblPos val="nextTo"/>
        <c:txPr>
          <a:bodyPr/>
          <a:lstStyle/>
          <a:p>
            <a:pPr>
              <a:defRPr sz="700" b="1"/>
            </a:pPr>
            <a:endParaRPr lang="en-US"/>
          </a:p>
        </c:txPr>
        <c:crossAx val="-2086973656"/>
        <c:crosses val="autoZero"/>
        <c:auto val="1"/>
        <c:lblAlgn val="ctr"/>
        <c:lblOffset val="100"/>
        <c:noMultiLvlLbl val="0"/>
      </c:catAx>
      <c:valAx>
        <c:axId val="-2086973656"/>
        <c:scaling>
          <c:orientation val="minMax"/>
        </c:scaling>
        <c:delete val="0"/>
        <c:axPos val="b"/>
        <c:majorGridlines/>
        <c:numFmt formatCode="General" sourceLinked="1"/>
        <c:majorTickMark val="none"/>
        <c:minorTickMark val="none"/>
        <c:tickLblPos val="nextTo"/>
        <c:txPr>
          <a:bodyPr/>
          <a:lstStyle/>
          <a:p>
            <a:pPr>
              <a:defRPr sz="1050" b="1"/>
            </a:pPr>
            <a:endParaRPr lang="en-US"/>
          </a:p>
        </c:txPr>
        <c:crossAx val="-2086976664"/>
        <c:crosses val="autoZero"/>
        <c:crossBetween val="between"/>
      </c:valAx>
      <c:spPr>
        <a:noFill/>
        <a:ln>
          <a:solidFill>
            <a:schemeClr val="accent1"/>
          </a:solidFill>
        </a:ln>
      </c:spPr>
    </c:plotArea>
    <c:legend>
      <c:legendPos val="r"/>
      <c:layout>
        <c:manualLayout>
          <c:xMode val="edge"/>
          <c:yMode val="edge"/>
          <c:x val="0.222330975989112"/>
          <c:y val="0.871440653251677"/>
          <c:w val="0.629520875862739"/>
          <c:h val="0.0956767904011999"/>
        </c:manualLayout>
      </c:layout>
      <c:overlay val="0"/>
      <c:txPr>
        <a:bodyPr/>
        <a:lstStyle/>
        <a:p>
          <a:pPr>
            <a:defRPr sz="1050" b="1"/>
          </a:pPr>
          <a:endParaRPr lang="en-US"/>
        </a:p>
      </c:txPr>
    </c:legend>
    <c:plotVisOnly val="1"/>
    <c:dispBlanksAs val="gap"/>
    <c:showDLblsOverMax val="0"/>
  </c:chart>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2302055993001"/>
          <c:y val="0.054726368159204"/>
          <c:w val="0.680167687372412"/>
          <c:h val="0.701751870264958"/>
        </c:manualLayout>
      </c:layout>
      <c:barChart>
        <c:barDir val="bar"/>
        <c:grouping val="clustered"/>
        <c:varyColors val="0"/>
        <c:ser>
          <c:idx val="0"/>
          <c:order val="0"/>
          <c:tx>
            <c:strRef>
              <c:f>Sheet3!$B$22</c:f>
              <c:strCache>
                <c:ptCount val="1"/>
                <c:pt idx="0">
                  <c:v>Drugs never available/sometimes availble (%)</c:v>
                </c:pt>
              </c:strCache>
            </c:strRef>
          </c:tx>
          <c:invertIfNegative val="0"/>
          <c:cat>
            <c:strRef>
              <c:f>Sheet3!$A$23:$A$28</c:f>
              <c:strCache>
                <c:ptCount val="6"/>
                <c:pt idx="0">
                  <c:v>Nicobar, Andaman
&amp; Nicobar (N=164)</c:v>
                </c:pt>
                <c:pt idx="1">
                  <c:v>Koraput,
Orrisa(N=97)</c:v>
                </c:pt>
                <c:pt idx="2">
                  <c:v>Sikkim (N=170)</c:v>
                </c:pt>
                <c:pt idx="3">
                  <c:v>East Garo Hills, Meghalaya (N=243)</c:v>
                </c:pt>
                <c:pt idx="4">
                  <c:v>Lunglei, Mizoram (N=143)</c:v>
                </c:pt>
                <c:pt idx="5">
                  <c:v>Dhalai, Tripura (N=179)</c:v>
                </c:pt>
              </c:strCache>
            </c:strRef>
          </c:cat>
          <c:val>
            <c:numRef>
              <c:f>Sheet3!$B$23:$B$28</c:f>
              <c:numCache>
                <c:formatCode>General</c:formatCode>
                <c:ptCount val="6"/>
                <c:pt idx="0">
                  <c:v>2.0</c:v>
                </c:pt>
                <c:pt idx="1">
                  <c:v>58.0</c:v>
                </c:pt>
                <c:pt idx="2">
                  <c:v>71.0</c:v>
                </c:pt>
                <c:pt idx="3">
                  <c:v>81.0</c:v>
                </c:pt>
                <c:pt idx="4">
                  <c:v>85.0</c:v>
                </c:pt>
                <c:pt idx="5">
                  <c:v>94.0</c:v>
                </c:pt>
              </c:numCache>
            </c:numRef>
          </c:val>
          <c:extLst xmlns:c16r2="http://schemas.microsoft.com/office/drawing/2015/06/chart">
            <c:ext xmlns:c16="http://schemas.microsoft.com/office/drawing/2014/chart" uri="{C3380CC4-5D6E-409C-BE32-E72D297353CC}">
              <c16:uniqueId val="{00000000-A65D-47B5-847A-9BB7CBAF371A}"/>
            </c:ext>
          </c:extLst>
        </c:ser>
        <c:dLbls>
          <c:showLegendKey val="0"/>
          <c:showVal val="0"/>
          <c:showCatName val="0"/>
          <c:showSerName val="0"/>
          <c:showPercent val="0"/>
          <c:showBubbleSize val="0"/>
        </c:dLbls>
        <c:gapWidth val="75"/>
        <c:overlap val="-25"/>
        <c:axId val="-2086952376"/>
        <c:axId val="-2086949272"/>
      </c:barChart>
      <c:catAx>
        <c:axId val="-2086952376"/>
        <c:scaling>
          <c:orientation val="minMax"/>
        </c:scaling>
        <c:delete val="0"/>
        <c:axPos val="l"/>
        <c:numFmt formatCode="General" sourceLinked="0"/>
        <c:majorTickMark val="none"/>
        <c:minorTickMark val="none"/>
        <c:tickLblPos val="nextTo"/>
        <c:txPr>
          <a:bodyPr/>
          <a:lstStyle/>
          <a:p>
            <a:pPr>
              <a:defRPr sz="1050" b="1"/>
            </a:pPr>
            <a:endParaRPr lang="en-US"/>
          </a:p>
        </c:txPr>
        <c:crossAx val="-2086949272"/>
        <c:crosses val="autoZero"/>
        <c:auto val="1"/>
        <c:lblAlgn val="ctr"/>
        <c:lblOffset val="100"/>
        <c:noMultiLvlLbl val="0"/>
      </c:catAx>
      <c:valAx>
        <c:axId val="-2086949272"/>
        <c:scaling>
          <c:orientation val="minMax"/>
        </c:scaling>
        <c:delete val="0"/>
        <c:axPos val="b"/>
        <c:majorGridlines/>
        <c:numFmt formatCode="General" sourceLinked="1"/>
        <c:majorTickMark val="none"/>
        <c:minorTickMark val="none"/>
        <c:tickLblPos val="nextTo"/>
        <c:spPr>
          <a:ln w="9525">
            <a:noFill/>
          </a:ln>
        </c:spPr>
        <c:txPr>
          <a:bodyPr/>
          <a:lstStyle/>
          <a:p>
            <a:pPr>
              <a:defRPr sz="1400" b="1"/>
            </a:pPr>
            <a:endParaRPr lang="en-US"/>
          </a:p>
        </c:txPr>
        <c:crossAx val="-2086952376"/>
        <c:crosses val="autoZero"/>
        <c:crossBetween val="between"/>
      </c:valAx>
    </c:plotArea>
    <c:plotVisOnly val="1"/>
    <c:dispBlanksAs val="gap"/>
    <c:showDLblsOverMax val="0"/>
  </c:chart>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bar"/>
        <c:grouping val="clustered"/>
        <c:varyColors val="0"/>
        <c:ser>
          <c:idx val="0"/>
          <c:order val="0"/>
          <c:invertIfNegative val="0"/>
          <c:cat>
            <c:strRef>
              <c:f>Sheet3!$G$6:$G$14</c:f>
              <c:strCache>
                <c:ptCount val="9"/>
                <c:pt idx="0">
                  <c:v>Measles</c:v>
                </c:pt>
                <c:pt idx="1">
                  <c:v>VZV</c:v>
                </c:pt>
                <c:pt idx="2">
                  <c:v>Dengue</c:v>
                </c:pt>
                <c:pt idx="3">
                  <c:v>HAV/HEV</c:v>
                </c:pt>
                <c:pt idx="4">
                  <c:v>JE</c:v>
                </c:pt>
                <c:pt idx="5">
                  <c:v>Influenza</c:v>
                </c:pt>
                <c:pt idx="6">
                  <c:v>Mumps</c:v>
                </c:pt>
                <c:pt idx="7">
                  <c:v>Chickungunya</c:v>
                </c:pt>
                <c:pt idx="8">
                  <c:v>Rubella</c:v>
                </c:pt>
              </c:strCache>
            </c:strRef>
          </c:cat>
          <c:val>
            <c:numRef>
              <c:f>Sheet3!$H$6:$H$14</c:f>
              <c:numCache>
                <c:formatCode>0%</c:formatCode>
                <c:ptCount val="9"/>
                <c:pt idx="0">
                  <c:v>0.332247557003257</c:v>
                </c:pt>
                <c:pt idx="1">
                  <c:v>0.182410423452769</c:v>
                </c:pt>
                <c:pt idx="2">
                  <c:v>0.172638436482085</c:v>
                </c:pt>
                <c:pt idx="3">
                  <c:v>0.107491856677524</c:v>
                </c:pt>
                <c:pt idx="4">
                  <c:v>0.0846905537459283</c:v>
                </c:pt>
                <c:pt idx="5">
                  <c:v>0.0488599348534202</c:v>
                </c:pt>
                <c:pt idx="6">
                  <c:v>0.0325732899022801</c:v>
                </c:pt>
                <c:pt idx="7">
                  <c:v>0.0195439739413681</c:v>
                </c:pt>
                <c:pt idx="8">
                  <c:v>0.0195439739413681</c:v>
                </c:pt>
              </c:numCache>
            </c:numRef>
          </c:val>
        </c:ser>
        <c:dLbls>
          <c:showLegendKey val="0"/>
          <c:showVal val="0"/>
          <c:showCatName val="0"/>
          <c:showSerName val="0"/>
          <c:showPercent val="0"/>
          <c:showBubbleSize val="0"/>
        </c:dLbls>
        <c:gapWidth val="150"/>
        <c:axId val="-2093310920"/>
        <c:axId val="-2092881896"/>
      </c:barChart>
      <c:catAx>
        <c:axId val="-2093310920"/>
        <c:scaling>
          <c:orientation val="minMax"/>
        </c:scaling>
        <c:delete val="0"/>
        <c:axPos val="l"/>
        <c:majorTickMark val="out"/>
        <c:minorTickMark val="none"/>
        <c:tickLblPos val="nextTo"/>
        <c:txPr>
          <a:bodyPr/>
          <a:lstStyle/>
          <a:p>
            <a:pPr>
              <a:defRPr sz="1600"/>
            </a:pPr>
            <a:endParaRPr lang="en-US"/>
          </a:p>
        </c:txPr>
        <c:crossAx val="-2092881896"/>
        <c:crosses val="autoZero"/>
        <c:auto val="1"/>
        <c:lblAlgn val="ctr"/>
        <c:lblOffset val="100"/>
        <c:noMultiLvlLbl val="0"/>
      </c:catAx>
      <c:valAx>
        <c:axId val="-2092881896"/>
        <c:scaling>
          <c:orientation val="minMax"/>
        </c:scaling>
        <c:delete val="0"/>
        <c:axPos val="b"/>
        <c:majorGridlines/>
        <c:numFmt formatCode="0%" sourceLinked="1"/>
        <c:majorTickMark val="out"/>
        <c:minorTickMark val="none"/>
        <c:tickLblPos val="nextTo"/>
        <c:txPr>
          <a:bodyPr/>
          <a:lstStyle/>
          <a:p>
            <a:pPr>
              <a:defRPr sz="1400"/>
            </a:pPr>
            <a:endParaRPr lang="en-US"/>
          </a:p>
        </c:txPr>
        <c:crossAx val="-2093310920"/>
        <c:crosses val="autoZero"/>
        <c:crossBetween val="between"/>
      </c:valAx>
    </c:plotArea>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693509542462971"/>
          <c:y val="0.171712962962963"/>
          <c:w val="0.900093644073385"/>
          <c:h val="0.716258019830854"/>
        </c:manualLayout>
      </c:layout>
      <c:barChart>
        <c:barDir val="col"/>
        <c:grouping val="clustered"/>
        <c:varyColors val="0"/>
        <c:ser>
          <c:idx val="0"/>
          <c:order val="0"/>
          <c:tx>
            <c:strRef>
              <c:f>'Male &amp; Female'!$H$34</c:f>
              <c:strCache>
                <c:ptCount val="1"/>
                <c:pt idx="0">
                  <c:v>Female</c:v>
                </c:pt>
              </c:strCache>
            </c:strRef>
          </c:tx>
          <c:spPr>
            <a:solidFill>
              <a:schemeClr val="accent1"/>
            </a:solidFill>
            <a:ln>
              <a:noFill/>
            </a:ln>
            <a:effectLst/>
          </c:spPr>
          <c:invertIfNegative val="0"/>
          <c:dPt>
            <c:idx val="0"/>
            <c:invertIfNegative val="0"/>
            <c:bubble3D val="0"/>
            <c:spPr>
              <a:solidFill>
                <a:srgbClr val="92D050"/>
              </a:solidFill>
              <a:ln>
                <a:noFill/>
              </a:ln>
              <a:effectLst/>
            </c:spPr>
            <c:extLst xmlns:c16r2="http://schemas.microsoft.com/office/drawing/2015/06/chart">
              <c:ext xmlns:c16="http://schemas.microsoft.com/office/drawing/2014/chart" uri="{C3380CC4-5D6E-409C-BE32-E72D297353CC}">
                <c16:uniqueId val="{00000001-3580-46EB-A0BA-22563B6F24F3}"/>
              </c:ext>
            </c:extLst>
          </c:dPt>
          <c:dPt>
            <c:idx val="1"/>
            <c:invertIfNegative val="0"/>
            <c:bubble3D val="0"/>
            <c:spPr>
              <a:solidFill>
                <a:srgbClr val="FFC000"/>
              </a:solidFill>
              <a:ln>
                <a:noFill/>
              </a:ln>
              <a:effectLst/>
            </c:spPr>
            <c:extLst xmlns:c16r2="http://schemas.microsoft.com/office/drawing/2015/06/chart">
              <c:ext xmlns:c16="http://schemas.microsoft.com/office/drawing/2014/chart" uri="{C3380CC4-5D6E-409C-BE32-E72D297353CC}">
                <c16:uniqueId val="{00000003-3580-46EB-A0BA-22563B6F24F3}"/>
              </c:ext>
            </c:extLst>
          </c:dPt>
          <c:dPt>
            <c:idx val="2"/>
            <c:invertIfNegative val="0"/>
            <c:bubble3D val="0"/>
            <c:spPr>
              <a:solidFill>
                <a:srgbClr val="7030A0"/>
              </a:solidFill>
              <a:ln>
                <a:noFill/>
              </a:ln>
              <a:effectLst/>
            </c:spPr>
            <c:extLst xmlns:c16r2="http://schemas.microsoft.com/office/drawing/2015/06/chart">
              <c:ext xmlns:c16="http://schemas.microsoft.com/office/drawing/2014/chart" uri="{C3380CC4-5D6E-409C-BE32-E72D297353CC}">
                <c16:uniqueId val="{00000005-3580-46EB-A0BA-22563B6F24F3}"/>
              </c:ext>
            </c:extLst>
          </c:dPt>
          <c:cat>
            <c:strRef>
              <c:f>'Male &amp; Female'!$F$35:$F$36</c:f>
              <c:strCache>
                <c:ptCount val="2"/>
                <c:pt idx="0">
                  <c:v>India </c:v>
                </c:pt>
                <c:pt idx="1">
                  <c:v>North East</c:v>
                </c:pt>
              </c:strCache>
            </c:strRef>
          </c:cat>
          <c:val>
            <c:numRef>
              <c:f>'Male &amp; Female'!$H$35:$H$36</c:f>
              <c:numCache>
                <c:formatCode>0.0</c:formatCode>
                <c:ptCount val="2"/>
                <c:pt idx="0">
                  <c:v>107.2307144552777</c:v>
                </c:pt>
                <c:pt idx="1">
                  <c:v>114.6322325031793</c:v>
                </c:pt>
              </c:numCache>
            </c:numRef>
          </c:val>
          <c:extLst xmlns:c16r2="http://schemas.microsoft.com/office/drawing/2015/06/chart">
            <c:ext xmlns:c16="http://schemas.microsoft.com/office/drawing/2014/chart" uri="{C3380CC4-5D6E-409C-BE32-E72D297353CC}">
              <c16:uniqueId val="{00000006-3580-46EB-A0BA-22563B6F24F3}"/>
            </c:ext>
          </c:extLst>
        </c:ser>
        <c:dLbls>
          <c:showLegendKey val="0"/>
          <c:showVal val="0"/>
          <c:showCatName val="0"/>
          <c:showSerName val="0"/>
          <c:showPercent val="0"/>
          <c:showBubbleSize val="0"/>
        </c:dLbls>
        <c:gapWidth val="219"/>
        <c:overlap val="-27"/>
        <c:axId val="-2092496424"/>
        <c:axId val="-2092493368"/>
      </c:barChart>
      <c:catAx>
        <c:axId val="-2092496424"/>
        <c:scaling>
          <c:orientation val="minMax"/>
        </c:scaling>
        <c:delete val="1"/>
        <c:axPos val="b"/>
        <c:numFmt formatCode="General" sourceLinked="1"/>
        <c:majorTickMark val="none"/>
        <c:minorTickMark val="none"/>
        <c:tickLblPos val="nextTo"/>
        <c:crossAx val="-2092493368"/>
        <c:crosses val="autoZero"/>
        <c:auto val="1"/>
        <c:lblAlgn val="ctr"/>
        <c:lblOffset val="100"/>
        <c:noMultiLvlLbl val="0"/>
      </c:catAx>
      <c:valAx>
        <c:axId val="-2092493368"/>
        <c:scaling>
          <c:orientation val="minMax"/>
          <c:max val="120.0"/>
          <c:min val="100.0"/>
        </c:scaling>
        <c:delete val="1"/>
        <c:axPos val="l"/>
        <c:numFmt formatCode="0" sourceLinked="0"/>
        <c:majorTickMark val="none"/>
        <c:minorTickMark val="none"/>
        <c:tickLblPos val="nextTo"/>
        <c:crossAx val="-2092496424"/>
        <c:crosses val="autoZero"/>
        <c:crossBetween val="between"/>
        <c:majorUnit val="4.0"/>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444444444444"/>
          <c:y val="0.26626781690013"/>
          <c:w val="0.809641294838145"/>
          <c:h val="0.693109871682706"/>
        </c:manualLayout>
      </c:layout>
      <c:barChart>
        <c:barDir val="col"/>
        <c:grouping val="clustered"/>
        <c:varyColors val="0"/>
        <c:ser>
          <c:idx val="0"/>
          <c:order val="0"/>
          <c:tx>
            <c:strRef>
              <c:f>'Male &amp; Female'!$G$34</c:f>
              <c:strCache>
                <c:ptCount val="1"/>
                <c:pt idx="0">
                  <c:v>Male</c:v>
                </c:pt>
              </c:strCache>
            </c:strRef>
          </c:tx>
          <c:spPr>
            <a:solidFill>
              <a:schemeClr val="accent1"/>
            </a:solidFill>
            <a:ln>
              <a:noFill/>
            </a:ln>
            <a:effectLst/>
          </c:spPr>
          <c:invertIfNegative val="0"/>
          <c:dPt>
            <c:idx val="0"/>
            <c:invertIfNegative val="0"/>
            <c:bubble3D val="0"/>
            <c:spPr>
              <a:solidFill>
                <a:srgbClr val="92D050"/>
              </a:solidFill>
              <a:ln>
                <a:noFill/>
              </a:ln>
              <a:effectLst/>
            </c:spPr>
            <c:extLst xmlns:c16r2="http://schemas.microsoft.com/office/drawing/2015/06/chart">
              <c:ext xmlns:c16="http://schemas.microsoft.com/office/drawing/2014/chart" uri="{C3380CC4-5D6E-409C-BE32-E72D297353CC}">
                <c16:uniqueId val="{00000001-3580-46EB-A0BA-22563B6F24F3}"/>
              </c:ext>
            </c:extLst>
          </c:dPt>
          <c:dPt>
            <c:idx val="1"/>
            <c:invertIfNegative val="0"/>
            <c:bubble3D val="0"/>
            <c:spPr>
              <a:solidFill>
                <a:srgbClr val="FFC000"/>
              </a:solidFill>
              <a:ln>
                <a:noFill/>
              </a:ln>
              <a:effectLst/>
            </c:spPr>
            <c:extLst xmlns:c16r2="http://schemas.microsoft.com/office/drawing/2015/06/chart">
              <c:ext xmlns:c16="http://schemas.microsoft.com/office/drawing/2014/chart" uri="{C3380CC4-5D6E-409C-BE32-E72D297353CC}">
                <c16:uniqueId val="{00000003-3580-46EB-A0BA-22563B6F24F3}"/>
              </c:ext>
            </c:extLst>
          </c:dPt>
          <c:dPt>
            <c:idx val="2"/>
            <c:invertIfNegative val="0"/>
            <c:bubble3D val="0"/>
            <c:spPr>
              <a:solidFill>
                <a:srgbClr val="7030A0"/>
              </a:solidFill>
              <a:ln>
                <a:noFill/>
              </a:ln>
              <a:effectLst/>
            </c:spPr>
            <c:extLst xmlns:c16r2="http://schemas.microsoft.com/office/drawing/2015/06/chart">
              <c:ext xmlns:c16="http://schemas.microsoft.com/office/drawing/2014/chart" uri="{C3380CC4-5D6E-409C-BE32-E72D297353CC}">
                <c16:uniqueId val="{00000005-3580-46EB-A0BA-22563B6F24F3}"/>
              </c:ext>
            </c:extLst>
          </c:dPt>
          <c:cat>
            <c:strRef>
              <c:f>'Male &amp; Female'!$F$35:$F$36</c:f>
              <c:strCache>
                <c:ptCount val="2"/>
                <c:pt idx="0">
                  <c:v>India </c:v>
                </c:pt>
                <c:pt idx="1">
                  <c:v>North East</c:v>
                </c:pt>
              </c:strCache>
            </c:strRef>
          </c:cat>
          <c:val>
            <c:numRef>
              <c:f>'Male &amp; Female'!$G$35:$G$36</c:f>
              <c:numCache>
                <c:formatCode>0.0</c:formatCode>
                <c:ptCount val="2"/>
                <c:pt idx="0">
                  <c:v>118.0032813890181</c:v>
                </c:pt>
                <c:pt idx="1">
                  <c:v>129.9400086659492</c:v>
                </c:pt>
              </c:numCache>
            </c:numRef>
          </c:val>
          <c:extLst xmlns:c16r2="http://schemas.microsoft.com/office/drawing/2015/06/chart">
            <c:ext xmlns:c16="http://schemas.microsoft.com/office/drawing/2014/chart" uri="{C3380CC4-5D6E-409C-BE32-E72D297353CC}">
              <c16:uniqueId val="{00000006-3580-46EB-A0BA-22563B6F24F3}"/>
            </c:ext>
          </c:extLst>
        </c:ser>
        <c:dLbls>
          <c:showLegendKey val="0"/>
          <c:showVal val="0"/>
          <c:showCatName val="0"/>
          <c:showSerName val="0"/>
          <c:showPercent val="0"/>
          <c:showBubbleSize val="0"/>
        </c:dLbls>
        <c:gapWidth val="219"/>
        <c:overlap val="-27"/>
        <c:axId val="-2092460376"/>
        <c:axId val="-2092457320"/>
      </c:barChart>
      <c:catAx>
        <c:axId val="-2092460376"/>
        <c:scaling>
          <c:orientation val="minMax"/>
        </c:scaling>
        <c:delete val="1"/>
        <c:axPos val="b"/>
        <c:numFmt formatCode="General" sourceLinked="1"/>
        <c:majorTickMark val="none"/>
        <c:minorTickMark val="none"/>
        <c:tickLblPos val="nextTo"/>
        <c:crossAx val="-2092457320"/>
        <c:crosses val="autoZero"/>
        <c:auto val="1"/>
        <c:lblAlgn val="ctr"/>
        <c:lblOffset val="100"/>
        <c:noMultiLvlLbl val="0"/>
      </c:catAx>
      <c:valAx>
        <c:axId val="-2092457320"/>
        <c:scaling>
          <c:orientation val="minMax"/>
          <c:max val="130.0"/>
          <c:min val="100.0"/>
        </c:scaling>
        <c:delete val="1"/>
        <c:axPos val="l"/>
        <c:numFmt formatCode="0" sourceLinked="0"/>
        <c:majorTickMark val="none"/>
        <c:minorTickMark val="none"/>
        <c:tickLblPos val="nextTo"/>
        <c:crossAx val="-2092460376"/>
        <c:crosses val="autoZero"/>
        <c:crossBetween val="between"/>
        <c:majorUnit val="4.0"/>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310528822026029"/>
          <c:y val="0.160503115750622"/>
          <c:w val="0.914604573942842"/>
          <c:h val="0.724238962333669"/>
        </c:manualLayout>
      </c:layout>
      <c:barChart>
        <c:barDir val="col"/>
        <c:grouping val="clustered"/>
        <c:varyColors val="0"/>
        <c:ser>
          <c:idx val="0"/>
          <c:order val="0"/>
          <c:tx>
            <c:strRef>
              <c:f>Prevalance!$E$28</c:f>
              <c:strCache>
                <c:ptCount val="1"/>
                <c:pt idx="0">
                  <c:v>Female</c:v>
                </c:pt>
              </c:strCache>
            </c:strRef>
          </c:tx>
          <c:spPr>
            <a:solidFill>
              <a:schemeClr val="accent1"/>
            </a:solidFill>
            <a:ln>
              <a:noFill/>
            </a:ln>
            <a:effectLst/>
          </c:spPr>
          <c:invertIfNegative val="0"/>
          <c:dPt>
            <c:idx val="0"/>
            <c:invertIfNegative val="0"/>
            <c:bubble3D val="0"/>
            <c:spPr>
              <a:solidFill>
                <a:srgbClr val="92D050"/>
              </a:solidFill>
              <a:ln>
                <a:noFill/>
              </a:ln>
              <a:effectLst/>
            </c:spPr>
            <c:extLst xmlns:c16r2="http://schemas.microsoft.com/office/drawing/2015/06/chart">
              <c:ext xmlns:c16="http://schemas.microsoft.com/office/drawing/2014/chart" uri="{C3380CC4-5D6E-409C-BE32-E72D297353CC}">
                <c16:uniqueId val="{00000001-8EA2-4006-A325-ECA4713E50F4}"/>
              </c:ext>
            </c:extLst>
          </c:dPt>
          <c:dPt>
            <c:idx val="1"/>
            <c:invertIfNegative val="0"/>
            <c:bubble3D val="0"/>
            <c:spPr>
              <a:solidFill>
                <a:srgbClr val="FFC000"/>
              </a:solidFill>
              <a:ln>
                <a:noFill/>
              </a:ln>
              <a:effectLst/>
            </c:spPr>
            <c:extLst xmlns:c16r2="http://schemas.microsoft.com/office/drawing/2015/06/chart">
              <c:ext xmlns:c16="http://schemas.microsoft.com/office/drawing/2014/chart" uri="{C3380CC4-5D6E-409C-BE32-E72D297353CC}">
                <c16:uniqueId val="{00000003-8EA2-4006-A325-ECA4713E50F4}"/>
              </c:ext>
            </c:extLst>
          </c:dPt>
          <c:dPt>
            <c:idx val="2"/>
            <c:invertIfNegative val="0"/>
            <c:bubble3D val="0"/>
            <c:spPr>
              <a:solidFill>
                <a:srgbClr val="7030A0"/>
              </a:solidFill>
              <a:ln>
                <a:noFill/>
              </a:ln>
              <a:effectLst/>
            </c:spPr>
            <c:extLst xmlns:c16r2="http://schemas.microsoft.com/office/drawing/2015/06/chart">
              <c:ext xmlns:c16="http://schemas.microsoft.com/office/drawing/2014/chart" uri="{C3380CC4-5D6E-409C-BE32-E72D297353CC}">
                <c16:uniqueId val="{00000005-8EA2-4006-A325-ECA4713E50F4}"/>
              </c:ext>
            </c:extLst>
          </c:dPt>
          <c:cat>
            <c:strRef>
              <c:f>Prevalance!$C$29:$C$30</c:f>
              <c:strCache>
                <c:ptCount val="2"/>
                <c:pt idx="0">
                  <c:v>India</c:v>
                </c:pt>
                <c:pt idx="1">
                  <c:v>North East</c:v>
                </c:pt>
              </c:strCache>
            </c:strRef>
          </c:cat>
          <c:val>
            <c:numRef>
              <c:f>Prevalance!$E$29:$E$30</c:f>
              <c:numCache>
                <c:formatCode>0.0</c:formatCode>
                <c:ptCount val="2"/>
                <c:pt idx="0">
                  <c:v>179.115947871089</c:v>
                </c:pt>
                <c:pt idx="1">
                  <c:v>195.4256295622816</c:v>
                </c:pt>
              </c:numCache>
            </c:numRef>
          </c:val>
          <c:extLst xmlns:c16r2="http://schemas.microsoft.com/office/drawing/2015/06/chart">
            <c:ext xmlns:c16="http://schemas.microsoft.com/office/drawing/2014/chart" uri="{C3380CC4-5D6E-409C-BE32-E72D297353CC}">
              <c16:uniqueId val="{00000006-8EA2-4006-A325-ECA4713E50F4}"/>
            </c:ext>
          </c:extLst>
        </c:ser>
        <c:dLbls>
          <c:showLegendKey val="0"/>
          <c:showVal val="0"/>
          <c:showCatName val="0"/>
          <c:showSerName val="0"/>
          <c:showPercent val="0"/>
          <c:showBubbleSize val="0"/>
        </c:dLbls>
        <c:gapWidth val="219"/>
        <c:overlap val="-27"/>
        <c:axId val="-2092428520"/>
        <c:axId val="-2092425464"/>
      </c:barChart>
      <c:catAx>
        <c:axId val="-2092428520"/>
        <c:scaling>
          <c:orientation val="minMax"/>
        </c:scaling>
        <c:delete val="1"/>
        <c:axPos val="b"/>
        <c:numFmt formatCode="General" sourceLinked="1"/>
        <c:majorTickMark val="out"/>
        <c:minorTickMark val="none"/>
        <c:tickLblPos val="nextTo"/>
        <c:crossAx val="-2092425464"/>
        <c:crosses val="autoZero"/>
        <c:auto val="1"/>
        <c:lblAlgn val="ctr"/>
        <c:lblOffset val="100"/>
        <c:noMultiLvlLbl val="0"/>
      </c:catAx>
      <c:valAx>
        <c:axId val="-2092425464"/>
        <c:scaling>
          <c:orientation val="minMax"/>
          <c:min val="100.0"/>
        </c:scaling>
        <c:delete val="1"/>
        <c:axPos val="l"/>
        <c:numFmt formatCode="0.0" sourceLinked="1"/>
        <c:majorTickMark val="out"/>
        <c:minorTickMark val="none"/>
        <c:tickLblPos val="nextTo"/>
        <c:crossAx val="-2092428520"/>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362172026268231"/>
          <c:y val="0.14959183487717"/>
          <c:w val="0.927565594746354"/>
          <c:h val="0.775612247684244"/>
        </c:manualLayout>
      </c:layout>
      <c:barChart>
        <c:barDir val="col"/>
        <c:grouping val="clustered"/>
        <c:varyColors val="0"/>
        <c:ser>
          <c:idx val="0"/>
          <c:order val="0"/>
          <c:tx>
            <c:strRef>
              <c:f>Prevalance!$D$28</c:f>
              <c:strCache>
                <c:ptCount val="1"/>
                <c:pt idx="0">
                  <c:v>Male</c:v>
                </c:pt>
              </c:strCache>
            </c:strRef>
          </c:tx>
          <c:spPr>
            <a:solidFill>
              <a:schemeClr val="accent1"/>
            </a:solidFill>
            <a:ln>
              <a:noFill/>
            </a:ln>
            <a:effectLst/>
          </c:spPr>
          <c:invertIfNegative val="0"/>
          <c:dPt>
            <c:idx val="0"/>
            <c:invertIfNegative val="0"/>
            <c:bubble3D val="0"/>
            <c:spPr>
              <a:solidFill>
                <a:srgbClr val="92D050"/>
              </a:solidFill>
              <a:ln>
                <a:noFill/>
              </a:ln>
              <a:effectLst/>
            </c:spPr>
            <c:extLst xmlns:c16r2="http://schemas.microsoft.com/office/drawing/2015/06/chart">
              <c:ext xmlns:c16="http://schemas.microsoft.com/office/drawing/2014/chart" uri="{C3380CC4-5D6E-409C-BE32-E72D297353CC}">
                <c16:uniqueId val="{00000001-5C6E-44DA-9ECB-3F1667E87CFF}"/>
              </c:ext>
            </c:extLst>
          </c:dPt>
          <c:dPt>
            <c:idx val="1"/>
            <c:invertIfNegative val="0"/>
            <c:bubble3D val="0"/>
            <c:spPr>
              <a:solidFill>
                <a:srgbClr val="FFC000"/>
              </a:solidFill>
              <a:ln>
                <a:noFill/>
              </a:ln>
              <a:effectLst/>
            </c:spPr>
            <c:extLst xmlns:c16r2="http://schemas.microsoft.com/office/drawing/2015/06/chart">
              <c:ext xmlns:c16="http://schemas.microsoft.com/office/drawing/2014/chart" uri="{C3380CC4-5D6E-409C-BE32-E72D297353CC}">
                <c16:uniqueId val="{00000003-5C6E-44DA-9ECB-3F1667E87CFF}"/>
              </c:ext>
            </c:extLst>
          </c:dPt>
          <c:dPt>
            <c:idx val="2"/>
            <c:invertIfNegative val="0"/>
            <c:bubble3D val="0"/>
            <c:spPr>
              <a:solidFill>
                <a:srgbClr val="7030A0"/>
              </a:solidFill>
              <a:ln>
                <a:noFill/>
              </a:ln>
              <a:effectLst/>
            </c:spPr>
            <c:extLst xmlns:c16r2="http://schemas.microsoft.com/office/drawing/2015/06/chart">
              <c:ext xmlns:c16="http://schemas.microsoft.com/office/drawing/2014/chart" uri="{C3380CC4-5D6E-409C-BE32-E72D297353CC}">
                <c16:uniqueId val="{00000005-5C6E-44DA-9ECB-3F1667E87CFF}"/>
              </c:ext>
            </c:extLst>
          </c:dPt>
          <c:cat>
            <c:strRef>
              <c:f>Prevalance!$C$29:$C$30</c:f>
              <c:strCache>
                <c:ptCount val="2"/>
                <c:pt idx="0">
                  <c:v>India</c:v>
                </c:pt>
                <c:pt idx="1">
                  <c:v>North East</c:v>
                </c:pt>
              </c:strCache>
            </c:strRef>
          </c:cat>
          <c:val>
            <c:numRef>
              <c:f>Prevalance!$D$29:$D$30</c:f>
              <c:numCache>
                <c:formatCode>0.0</c:formatCode>
                <c:ptCount val="2"/>
                <c:pt idx="0">
                  <c:v>171.9596324836119</c:v>
                </c:pt>
                <c:pt idx="1">
                  <c:v>231.4425275616273</c:v>
                </c:pt>
              </c:numCache>
            </c:numRef>
          </c:val>
          <c:extLst xmlns:c16r2="http://schemas.microsoft.com/office/drawing/2015/06/chart">
            <c:ext xmlns:c16="http://schemas.microsoft.com/office/drawing/2014/chart" uri="{C3380CC4-5D6E-409C-BE32-E72D297353CC}">
              <c16:uniqueId val="{00000006-5C6E-44DA-9ECB-3F1667E87CFF}"/>
            </c:ext>
          </c:extLst>
        </c:ser>
        <c:dLbls>
          <c:showLegendKey val="0"/>
          <c:showVal val="0"/>
          <c:showCatName val="0"/>
          <c:showSerName val="0"/>
          <c:showPercent val="0"/>
          <c:showBubbleSize val="0"/>
        </c:dLbls>
        <c:gapWidth val="219"/>
        <c:overlap val="-27"/>
        <c:axId val="-2092396088"/>
        <c:axId val="-2092393032"/>
      </c:barChart>
      <c:catAx>
        <c:axId val="-2092396088"/>
        <c:scaling>
          <c:orientation val="minMax"/>
        </c:scaling>
        <c:delete val="1"/>
        <c:axPos val="b"/>
        <c:numFmt formatCode="General" sourceLinked="1"/>
        <c:majorTickMark val="out"/>
        <c:minorTickMark val="none"/>
        <c:tickLblPos val="nextTo"/>
        <c:crossAx val="-2092393032"/>
        <c:crosses val="autoZero"/>
        <c:auto val="1"/>
        <c:lblAlgn val="ctr"/>
        <c:lblOffset val="100"/>
        <c:noMultiLvlLbl val="0"/>
      </c:catAx>
      <c:valAx>
        <c:axId val="-2092393032"/>
        <c:scaling>
          <c:orientation val="minMax"/>
          <c:min val="100.0"/>
        </c:scaling>
        <c:delete val="1"/>
        <c:axPos val="l"/>
        <c:numFmt formatCode="0.0" sourceLinked="1"/>
        <c:majorTickMark val="out"/>
        <c:minorTickMark val="none"/>
        <c:tickLblPos val="nextTo"/>
        <c:crossAx val="-2092396088"/>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437333360998434"/>
          <c:y val="0.0520358252774616"/>
          <c:w val="0.881792955378664"/>
          <c:h val="0.812787435413953"/>
        </c:manualLayout>
      </c:layout>
      <c:barChart>
        <c:barDir val="col"/>
        <c:grouping val="clustered"/>
        <c:varyColors val="0"/>
        <c:ser>
          <c:idx val="0"/>
          <c:order val="0"/>
          <c:tx>
            <c:strRef>
              <c:f>Sheet2!$E$180</c:f>
              <c:strCache>
                <c:ptCount val="1"/>
                <c:pt idx="0">
                  <c:v>Male</c:v>
                </c:pt>
              </c:strCache>
            </c:strRef>
          </c:tx>
          <c:spPr>
            <a:solidFill>
              <a:schemeClr val="accent1"/>
            </a:solidFill>
            <a:ln>
              <a:noFill/>
            </a:ln>
            <a:effectLst/>
          </c:spPr>
          <c:invertIfNegative val="0"/>
          <c:dPt>
            <c:idx val="0"/>
            <c:invertIfNegative val="0"/>
            <c:bubble3D val="0"/>
            <c:spPr>
              <a:solidFill>
                <a:srgbClr val="92D050"/>
              </a:solidFill>
              <a:ln>
                <a:noFill/>
              </a:ln>
              <a:effectLst/>
            </c:spPr>
            <c:extLst xmlns:c16r2="http://schemas.microsoft.com/office/drawing/2015/06/chart">
              <c:ext xmlns:c16="http://schemas.microsoft.com/office/drawing/2014/chart" uri="{C3380CC4-5D6E-409C-BE32-E72D297353CC}">
                <c16:uniqueId val="{00000001-3580-46EB-A0BA-22563B6F24F3}"/>
              </c:ext>
            </c:extLst>
          </c:dPt>
          <c:dPt>
            <c:idx val="1"/>
            <c:invertIfNegative val="0"/>
            <c:bubble3D val="0"/>
            <c:spPr>
              <a:solidFill>
                <a:srgbClr val="FFC000"/>
              </a:solidFill>
              <a:ln>
                <a:noFill/>
              </a:ln>
              <a:effectLst/>
            </c:spPr>
            <c:extLst xmlns:c16r2="http://schemas.microsoft.com/office/drawing/2015/06/chart">
              <c:ext xmlns:c16="http://schemas.microsoft.com/office/drawing/2014/chart" uri="{C3380CC4-5D6E-409C-BE32-E72D297353CC}">
                <c16:uniqueId val="{00000003-3580-46EB-A0BA-22563B6F24F3}"/>
              </c:ext>
            </c:extLst>
          </c:dPt>
          <c:dPt>
            <c:idx val="2"/>
            <c:invertIfNegative val="0"/>
            <c:bubble3D val="0"/>
            <c:spPr>
              <a:solidFill>
                <a:srgbClr val="7030A0"/>
              </a:solidFill>
              <a:ln>
                <a:noFill/>
              </a:ln>
              <a:effectLst/>
            </c:spPr>
            <c:extLst xmlns:c16r2="http://schemas.microsoft.com/office/drawing/2015/06/chart">
              <c:ext xmlns:c16="http://schemas.microsoft.com/office/drawing/2014/chart" uri="{C3380CC4-5D6E-409C-BE32-E72D297353CC}">
                <c16:uniqueId val="{00000005-3580-46EB-A0BA-22563B6F24F3}"/>
              </c:ext>
            </c:extLst>
          </c:dPt>
          <c:cat>
            <c:strRef>
              <c:f>Sheet2!$D$181:$D$182</c:f>
              <c:strCache>
                <c:ptCount val="2"/>
                <c:pt idx="0">
                  <c:v>India </c:v>
                </c:pt>
                <c:pt idx="1">
                  <c:v>North East</c:v>
                </c:pt>
              </c:strCache>
            </c:strRef>
          </c:cat>
          <c:val>
            <c:numRef>
              <c:f>Sheet2!$E$181:$E$182</c:f>
              <c:numCache>
                <c:formatCode>0.0</c:formatCode>
                <c:ptCount val="2"/>
                <c:pt idx="0">
                  <c:v>1.800358180550689</c:v>
                </c:pt>
                <c:pt idx="1">
                  <c:v>0.855950009081951</c:v>
                </c:pt>
              </c:numCache>
            </c:numRef>
          </c:val>
          <c:extLst xmlns:c16r2="http://schemas.microsoft.com/office/drawing/2015/06/chart">
            <c:ext xmlns:c16="http://schemas.microsoft.com/office/drawing/2014/chart" uri="{C3380CC4-5D6E-409C-BE32-E72D297353CC}">
              <c16:uniqueId val="{00000006-3580-46EB-A0BA-22563B6F24F3}"/>
            </c:ext>
          </c:extLst>
        </c:ser>
        <c:dLbls>
          <c:showLegendKey val="0"/>
          <c:showVal val="0"/>
          <c:showCatName val="0"/>
          <c:showSerName val="0"/>
          <c:showPercent val="0"/>
          <c:showBubbleSize val="0"/>
        </c:dLbls>
        <c:gapWidth val="219"/>
        <c:overlap val="-27"/>
        <c:axId val="-2092361576"/>
        <c:axId val="-2092358520"/>
      </c:barChart>
      <c:catAx>
        <c:axId val="-2092361576"/>
        <c:scaling>
          <c:orientation val="minMax"/>
        </c:scaling>
        <c:delete val="1"/>
        <c:axPos val="b"/>
        <c:numFmt formatCode="General" sourceLinked="1"/>
        <c:majorTickMark val="none"/>
        <c:minorTickMark val="none"/>
        <c:tickLblPos val="nextTo"/>
        <c:crossAx val="-2092358520"/>
        <c:crosses val="autoZero"/>
        <c:auto val="1"/>
        <c:lblAlgn val="ctr"/>
        <c:lblOffset val="100"/>
        <c:noMultiLvlLbl val="0"/>
      </c:catAx>
      <c:valAx>
        <c:axId val="-2092358520"/>
        <c:scaling>
          <c:orientation val="minMax"/>
        </c:scaling>
        <c:delete val="1"/>
        <c:axPos val="l"/>
        <c:numFmt formatCode="0.0" sourceLinked="0"/>
        <c:majorTickMark val="none"/>
        <c:minorTickMark val="none"/>
        <c:tickLblPos val="nextTo"/>
        <c:crossAx val="-20923615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F84446-006B-443F-8851-6041E2AF9F21}" type="doc">
      <dgm:prSet loTypeId="urn:microsoft.com/office/officeart/2005/8/layout/chevron2" loCatId="list" qsTypeId="urn:microsoft.com/office/officeart/2005/8/quickstyle/3d3" qsCatId="3D" csTypeId="urn:microsoft.com/office/officeart/2005/8/colors/colorful1#1" csCatId="colorful" phldr="1"/>
      <dgm:spPr/>
      <dgm:t>
        <a:bodyPr/>
        <a:lstStyle/>
        <a:p>
          <a:endParaRPr lang="en-US"/>
        </a:p>
      </dgm:t>
    </dgm:pt>
    <dgm:pt modelId="{CC9552A8-0D82-45AE-B943-1D6C9F6F90DF}">
      <dgm:prSet phldrT="[Text]"/>
      <dgm:spPr/>
      <dgm:t>
        <a:bodyPr/>
        <a:lstStyle/>
        <a:p>
          <a:pPr algn="l"/>
          <a:r>
            <a:rPr lang="en-US" b="1" dirty="0" smtClean="0"/>
            <a:t>Pillar-1</a:t>
          </a:r>
          <a:endParaRPr lang="en-US" b="1" dirty="0"/>
        </a:p>
      </dgm:t>
    </dgm:pt>
    <dgm:pt modelId="{169BDF52-798F-4CFD-9C15-852C4C9FA735}" type="parTrans" cxnId="{ADD72249-966A-41A2-B18C-63C97952EE7F}">
      <dgm:prSet/>
      <dgm:spPr/>
      <dgm:t>
        <a:bodyPr/>
        <a:lstStyle/>
        <a:p>
          <a:pPr algn="l"/>
          <a:endParaRPr lang="en-US" b="1"/>
        </a:p>
      </dgm:t>
    </dgm:pt>
    <dgm:pt modelId="{2B338982-6FB4-4216-914A-7C9317159FF2}" type="sibTrans" cxnId="{ADD72249-966A-41A2-B18C-63C97952EE7F}">
      <dgm:prSet/>
      <dgm:spPr/>
      <dgm:t>
        <a:bodyPr/>
        <a:lstStyle/>
        <a:p>
          <a:pPr algn="l"/>
          <a:endParaRPr lang="en-US" b="1"/>
        </a:p>
      </dgm:t>
    </dgm:pt>
    <dgm:pt modelId="{B5D6ACB7-6827-4D31-9E39-8139978102EE}">
      <dgm:prSet phldrT="[Text]"/>
      <dgm:spPr>
        <a:solidFill>
          <a:srgbClr val="0070C0"/>
        </a:solidFill>
        <a:ln>
          <a:solidFill>
            <a:srgbClr val="FFC000"/>
          </a:solidFill>
        </a:ln>
      </dgm:spPr>
      <dgm:t>
        <a:bodyPr/>
        <a:lstStyle/>
        <a:p>
          <a:pPr algn="l"/>
          <a:r>
            <a:rPr lang="en-US" b="1" dirty="0" smtClean="0">
              <a:solidFill>
                <a:schemeClr val="bg1"/>
              </a:solidFill>
            </a:rPr>
            <a:t>Strengthen </a:t>
          </a:r>
          <a:r>
            <a:rPr lang="en-US" b="1" dirty="0" smtClean="0">
              <a:solidFill>
                <a:schemeClr val="bg1"/>
              </a:solidFill>
            </a:rPr>
            <a:t>Health Research Capacity</a:t>
          </a:r>
          <a:endParaRPr lang="en-US" b="1" dirty="0">
            <a:solidFill>
              <a:schemeClr val="bg1"/>
            </a:solidFill>
          </a:endParaRPr>
        </a:p>
      </dgm:t>
    </dgm:pt>
    <dgm:pt modelId="{7BA12AE8-8DEB-42F9-AB69-58CAE131E871}" type="parTrans" cxnId="{993B4E7D-387F-4ED9-9244-4ACA926803D5}">
      <dgm:prSet/>
      <dgm:spPr/>
      <dgm:t>
        <a:bodyPr/>
        <a:lstStyle/>
        <a:p>
          <a:pPr algn="l"/>
          <a:endParaRPr lang="en-US" b="1"/>
        </a:p>
      </dgm:t>
    </dgm:pt>
    <dgm:pt modelId="{8E7D1AC9-DC86-4C06-BBA4-2FFC83EE3AAA}" type="sibTrans" cxnId="{993B4E7D-387F-4ED9-9244-4ACA926803D5}">
      <dgm:prSet/>
      <dgm:spPr/>
      <dgm:t>
        <a:bodyPr/>
        <a:lstStyle/>
        <a:p>
          <a:pPr algn="l"/>
          <a:endParaRPr lang="en-US" b="1"/>
        </a:p>
      </dgm:t>
    </dgm:pt>
    <dgm:pt modelId="{4E0F2BC0-CE23-400C-A5FB-27BC8F84FD63}">
      <dgm:prSet phldrT="[Text]"/>
      <dgm:spPr/>
      <dgm:t>
        <a:bodyPr/>
        <a:lstStyle/>
        <a:p>
          <a:pPr algn="l"/>
          <a:r>
            <a:rPr lang="en-US" b="1" dirty="0" smtClean="0"/>
            <a:t>Pillar-2</a:t>
          </a:r>
          <a:endParaRPr lang="en-US" b="1" dirty="0"/>
        </a:p>
      </dgm:t>
    </dgm:pt>
    <dgm:pt modelId="{75B0B12A-9B30-4D7A-96B3-39077494D0C2}" type="parTrans" cxnId="{71C74C84-8645-4754-ADD2-9D2F9AB58A99}">
      <dgm:prSet/>
      <dgm:spPr/>
      <dgm:t>
        <a:bodyPr/>
        <a:lstStyle/>
        <a:p>
          <a:pPr algn="l"/>
          <a:endParaRPr lang="en-US" b="1"/>
        </a:p>
      </dgm:t>
    </dgm:pt>
    <dgm:pt modelId="{C4D783A1-2F0F-4DE5-A564-F91E02B8CC4D}" type="sibTrans" cxnId="{71C74C84-8645-4754-ADD2-9D2F9AB58A99}">
      <dgm:prSet/>
      <dgm:spPr/>
      <dgm:t>
        <a:bodyPr/>
        <a:lstStyle/>
        <a:p>
          <a:pPr algn="l"/>
          <a:endParaRPr lang="en-US" b="1"/>
        </a:p>
      </dgm:t>
    </dgm:pt>
    <dgm:pt modelId="{503A3979-4350-4328-BB50-0B256911C859}">
      <dgm:prSet phldrT="[Text]"/>
      <dgm:spPr>
        <a:solidFill>
          <a:srgbClr val="0070C0"/>
        </a:solidFill>
        <a:ln>
          <a:solidFill>
            <a:srgbClr val="FFC000"/>
          </a:solidFill>
        </a:ln>
      </dgm:spPr>
      <dgm:t>
        <a:bodyPr/>
        <a:lstStyle/>
        <a:p>
          <a:pPr algn="l"/>
          <a:r>
            <a:rPr lang="en-US" b="1" dirty="0" smtClean="0">
              <a:solidFill>
                <a:schemeClr val="bg1"/>
              </a:solidFill>
            </a:rPr>
            <a:t>Organize  Data Systems and Research Platforms</a:t>
          </a:r>
          <a:endParaRPr lang="en-US" b="1" dirty="0">
            <a:solidFill>
              <a:schemeClr val="bg1"/>
            </a:solidFill>
          </a:endParaRPr>
        </a:p>
      </dgm:t>
    </dgm:pt>
    <dgm:pt modelId="{AA847020-8EA9-4DCC-A059-82BDFBC4BB54}" type="parTrans" cxnId="{B49AACEF-727B-40D2-8C39-2F7A4356D001}">
      <dgm:prSet/>
      <dgm:spPr/>
      <dgm:t>
        <a:bodyPr/>
        <a:lstStyle/>
        <a:p>
          <a:pPr algn="l"/>
          <a:endParaRPr lang="en-US" b="1"/>
        </a:p>
      </dgm:t>
    </dgm:pt>
    <dgm:pt modelId="{AC334D63-186E-4114-8AB3-44D0C00A8AB0}" type="sibTrans" cxnId="{B49AACEF-727B-40D2-8C39-2F7A4356D001}">
      <dgm:prSet/>
      <dgm:spPr/>
      <dgm:t>
        <a:bodyPr/>
        <a:lstStyle/>
        <a:p>
          <a:pPr algn="l"/>
          <a:endParaRPr lang="en-US" b="1"/>
        </a:p>
      </dgm:t>
    </dgm:pt>
    <dgm:pt modelId="{68B674CF-FA00-4719-A8B5-0DBD44C0A709}">
      <dgm:prSet phldrT="[Text]"/>
      <dgm:spPr/>
      <dgm:t>
        <a:bodyPr/>
        <a:lstStyle/>
        <a:p>
          <a:pPr algn="l"/>
          <a:r>
            <a:rPr lang="en-US" b="1" dirty="0" smtClean="0"/>
            <a:t>Pillar-3</a:t>
          </a:r>
          <a:endParaRPr lang="en-US" b="1" dirty="0"/>
        </a:p>
      </dgm:t>
    </dgm:pt>
    <dgm:pt modelId="{F00C47E9-FCA8-4873-B352-16CE3659265B}" type="parTrans" cxnId="{6E16881C-98CA-4020-B837-D85206189968}">
      <dgm:prSet/>
      <dgm:spPr/>
      <dgm:t>
        <a:bodyPr/>
        <a:lstStyle/>
        <a:p>
          <a:pPr algn="l"/>
          <a:endParaRPr lang="en-US" b="1"/>
        </a:p>
      </dgm:t>
    </dgm:pt>
    <dgm:pt modelId="{C678D885-5860-43CB-846D-890D27299DFA}" type="sibTrans" cxnId="{6E16881C-98CA-4020-B837-D85206189968}">
      <dgm:prSet/>
      <dgm:spPr/>
      <dgm:t>
        <a:bodyPr/>
        <a:lstStyle/>
        <a:p>
          <a:pPr algn="l"/>
          <a:endParaRPr lang="en-US" b="1"/>
        </a:p>
      </dgm:t>
    </dgm:pt>
    <dgm:pt modelId="{4F9C7EA9-FEC6-4567-83CB-904BF784DE0F}">
      <dgm:prSet phldrT="[Text]"/>
      <dgm:spPr>
        <a:solidFill>
          <a:srgbClr val="0070C0"/>
        </a:solidFill>
        <a:ln>
          <a:solidFill>
            <a:srgbClr val="FFC000"/>
          </a:solidFill>
        </a:ln>
      </dgm:spPr>
      <dgm:t>
        <a:bodyPr/>
        <a:lstStyle/>
        <a:p>
          <a:pPr algn="l"/>
          <a:r>
            <a:rPr lang="en-US" b="1" dirty="0" smtClean="0">
              <a:solidFill>
                <a:schemeClr val="bg1"/>
              </a:solidFill>
            </a:rPr>
            <a:t>Leverage Traditional </a:t>
          </a:r>
          <a:r>
            <a:rPr lang="en-US" b="1" dirty="0" smtClean="0">
              <a:solidFill>
                <a:schemeClr val="bg1"/>
              </a:solidFill>
            </a:rPr>
            <a:t>Medicine</a:t>
          </a:r>
          <a:endParaRPr lang="en-US" b="1" dirty="0">
            <a:solidFill>
              <a:schemeClr val="bg1"/>
            </a:solidFill>
          </a:endParaRPr>
        </a:p>
      </dgm:t>
    </dgm:pt>
    <dgm:pt modelId="{23244F86-26E7-4958-82CB-D995C49DCACC}" type="parTrans" cxnId="{C1991427-54A3-4896-87A7-B124224ACBF1}">
      <dgm:prSet/>
      <dgm:spPr/>
      <dgm:t>
        <a:bodyPr/>
        <a:lstStyle/>
        <a:p>
          <a:pPr algn="l"/>
          <a:endParaRPr lang="en-US" b="1"/>
        </a:p>
      </dgm:t>
    </dgm:pt>
    <dgm:pt modelId="{80A97875-A5D5-44FF-BC0E-3F61B06B6D48}" type="sibTrans" cxnId="{C1991427-54A3-4896-87A7-B124224ACBF1}">
      <dgm:prSet/>
      <dgm:spPr/>
      <dgm:t>
        <a:bodyPr/>
        <a:lstStyle/>
        <a:p>
          <a:pPr algn="l"/>
          <a:endParaRPr lang="en-US" b="1"/>
        </a:p>
      </dgm:t>
    </dgm:pt>
    <dgm:pt modelId="{823EE24F-00B9-43AC-8BD7-D95589B781DF}">
      <dgm:prSet phldrT="[Text]"/>
      <dgm:spPr/>
      <dgm:t>
        <a:bodyPr/>
        <a:lstStyle/>
        <a:p>
          <a:pPr algn="l"/>
          <a:r>
            <a:rPr lang="en-US" b="1" dirty="0" smtClean="0"/>
            <a:t>Pillar-4</a:t>
          </a:r>
          <a:endParaRPr lang="en-US" b="1" dirty="0"/>
        </a:p>
      </dgm:t>
    </dgm:pt>
    <dgm:pt modelId="{ACD14D7B-89F3-454B-8716-47E3D6787966}" type="parTrans" cxnId="{7EB1310C-BE40-4CA6-A91C-FD3D1B539307}">
      <dgm:prSet/>
      <dgm:spPr/>
      <dgm:t>
        <a:bodyPr/>
        <a:lstStyle/>
        <a:p>
          <a:pPr algn="l"/>
          <a:endParaRPr lang="en-US" b="1"/>
        </a:p>
      </dgm:t>
    </dgm:pt>
    <dgm:pt modelId="{024A17CE-4CA5-475B-A22A-EF2E89A933EF}" type="sibTrans" cxnId="{7EB1310C-BE40-4CA6-A91C-FD3D1B539307}">
      <dgm:prSet/>
      <dgm:spPr/>
      <dgm:t>
        <a:bodyPr/>
        <a:lstStyle/>
        <a:p>
          <a:pPr algn="l"/>
          <a:endParaRPr lang="en-US" b="1"/>
        </a:p>
      </dgm:t>
    </dgm:pt>
    <dgm:pt modelId="{FC06D740-0076-4FB9-BB5B-03A074666B19}">
      <dgm:prSet phldrT="[Text]"/>
      <dgm:spPr/>
      <dgm:t>
        <a:bodyPr/>
        <a:lstStyle/>
        <a:p>
          <a:pPr algn="l"/>
          <a:r>
            <a:rPr lang="en-US" b="1" dirty="0" smtClean="0"/>
            <a:t>Pillar-5</a:t>
          </a:r>
          <a:endParaRPr lang="en-US" b="1" dirty="0"/>
        </a:p>
      </dgm:t>
    </dgm:pt>
    <dgm:pt modelId="{F23166E5-FF57-4CEE-975E-B7539169DFD9}" type="parTrans" cxnId="{AD1E6E8F-A5DA-4F2C-9DF6-930E97A52FD8}">
      <dgm:prSet/>
      <dgm:spPr/>
      <dgm:t>
        <a:bodyPr/>
        <a:lstStyle/>
        <a:p>
          <a:pPr algn="l"/>
          <a:endParaRPr lang="en-US" b="1"/>
        </a:p>
      </dgm:t>
    </dgm:pt>
    <dgm:pt modelId="{4696DB4F-CA86-40D1-BEE3-58C1BC55C865}" type="sibTrans" cxnId="{AD1E6E8F-A5DA-4F2C-9DF6-930E97A52FD8}">
      <dgm:prSet/>
      <dgm:spPr/>
      <dgm:t>
        <a:bodyPr/>
        <a:lstStyle/>
        <a:p>
          <a:pPr algn="l"/>
          <a:endParaRPr lang="en-US" b="1"/>
        </a:p>
      </dgm:t>
    </dgm:pt>
    <dgm:pt modelId="{8C72C26D-6904-44EA-92D6-FE07D8539159}">
      <dgm:prSet/>
      <dgm:spPr>
        <a:solidFill>
          <a:srgbClr val="0070C0"/>
        </a:solidFill>
        <a:ln>
          <a:solidFill>
            <a:srgbClr val="FFC000"/>
          </a:solidFill>
        </a:ln>
      </dgm:spPr>
      <dgm:t>
        <a:bodyPr/>
        <a:lstStyle/>
        <a:p>
          <a:pPr algn="l"/>
          <a:r>
            <a:rPr lang="en-US" b="1" dirty="0" smtClean="0">
              <a:solidFill>
                <a:schemeClr val="bg1"/>
              </a:solidFill>
            </a:rPr>
            <a:t>Enable </a:t>
          </a:r>
          <a:r>
            <a:rPr lang="en-US" b="1" dirty="0" smtClean="0">
              <a:solidFill>
                <a:schemeClr val="bg1"/>
              </a:solidFill>
            </a:rPr>
            <a:t>Evidence to Policy Translation</a:t>
          </a:r>
          <a:endParaRPr lang="en-US" b="1" dirty="0">
            <a:solidFill>
              <a:schemeClr val="bg1"/>
            </a:solidFill>
          </a:endParaRPr>
        </a:p>
      </dgm:t>
    </dgm:pt>
    <dgm:pt modelId="{B6EDD538-3DA8-4A17-9F99-11C05C61A670}" type="parTrans" cxnId="{EFC17C95-74B9-4DFC-BC0D-A1198A475BEF}">
      <dgm:prSet/>
      <dgm:spPr/>
      <dgm:t>
        <a:bodyPr/>
        <a:lstStyle/>
        <a:p>
          <a:pPr algn="l"/>
          <a:endParaRPr lang="en-US" b="1"/>
        </a:p>
      </dgm:t>
    </dgm:pt>
    <dgm:pt modelId="{CAA1968F-649B-43DE-84F8-9D42DB1577A0}" type="sibTrans" cxnId="{EFC17C95-74B9-4DFC-BC0D-A1198A475BEF}">
      <dgm:prSet/>
      <dgm:spPr/>
      <dgm:t>
        <a:bodyPr/>
        <a:lstStyle/>
        <a:p>
          <a:pPr algn="l"/>
          <a:endParaRPr lang="en-US" b="1"/>
        </a:p>
      </dgm:t>
    </dgm:pt>
    <dgm:pt modelId="{2F9A1ED6-F438-437A-827C-A9E8D6F9013F}">
      <dgm:prSet/>
      <dgm:spPr>
        <a:solidFill>
          <a:srgbClr val="0070C0"/>
        </a:solidFill>
        <a:ln>
          <a:noFill/>
        </a:ln>
      </dgm:spPr>
      <dgm:t>
        <a:bodyPr/>
        <a:lstStyle/>
        <a:p>
          <a:pPr algn="l"/>
          <a:r>
            <a:rPr lang="en-US" b="1" dirty="0" smtClean="0">
              <a:solidFill>
                <a:schemeClr val="bg1"/>
              </a:solidFill>
            </a:rPr>
            <a:t>Strengthen </a:t>
          </a:r>
          <a:r>
            <a:rPr lang="en-US" b="1" dirty="0" smtClean="0">
              <a:solidFill>
                <a:schemeClr val="bg1"/>
              </a:solidFill>
            </a:rPr>
            <a:t>Program Implementation through Research</a:t>
          </a:r>
          <a:endParaRPr lang="en-US" b="1" dirty="0">
            <a:solidFill>
              <a:schemeClr val="bg1"/>
            </a:solidFill>
          </a:endParaRPr>
        </a:p>
      </dgm:t>
    </dgm:pt>
    <dgm:pt modelId="{72184BF6-B176-4ABE-8F95-1018848B6794}" type="parTrans" cxnId="{F435E276-C21C-4CF7-8FD5-F85586196F26}">
      <dgm:prSet/>
      <dgm:spPr/>
      <dgm:t>
        <a:bodyPr/>
        <a:lstStyle/>
        <a:p>
          <a:pPr algn="l"/>
          <a:endParaRPr lang="en-US" b="1"/>
        </a:p>
      </dgm:t>
    </dgm:pt>
    <dgm:pt modelId="{5C8A6810-B4FA-47AA-A972-8BA06AFEED48}" type="sibTrans" cxnId="{F435E276-C21C-4CF7-8FD5-F85586196F26}">
      <dgm:prSet/>
      <dgm:spPr/>
      <dgm:t>
        <a:bodyPr/>
        <a:lstStyle/>
        <a:p>
          <a:pPr algn="l"/>
          <a:endParaRPr lang="en-US" b="1"/>
        </a:p>
      </dgm:t>
    </dgm:pt>
    <dgm:pt modelId="{263BBD31-700A-45E9-9035-AE1C6D52F7F3}" type="pres">
      <dgm:prSet presAssocID="{04F84446-006B-443F-8851-6041E2AF9F21}" presName="linearFlow" presStyleCnt="0">
        <dgm:presLayoutVars>
          <dgm:dir/>
          <dgm:animLvl val="lvl"/>
          <dgm:resizeHandles val="exact"/>
        </dgm:presLayoutVars>
      </dgm:prSet>
      <dgm:spPr/>
      <dgm:t>
        <a:bodyPr/>
        <a:lstStyle/>
        <a:p>
          <a:endParaRPr lang="en-US"/>
        </a:p>
      </dgm:t>
    </dgm:pt>
    <dgm:pt modelId="{8EB95CC2-B2A6-45D5-B851-8FAA49D8F465}" type="pres">
      <dgm:prSet presAssocID="{CC9552A8-0D82-45AE-B943-1D6C9F6F90DF}" presName="composite" presStyleCnt="0"/>
      <dgm:spPr/>
    </dgm:pt>
    <dgm:pt modelId="{FA0F6E0F-D115-4BCB-85CD-758A7373F4A4}" type="pres">
      <dgm:prSet presAssocID="{CC9552A8-0D82-45AE-B943-1D6C9F6F90DF}" presName="parentText" presStyleLbl="alignNode1" presStyleIdx="0" presStyleCnt="5">
        <dgm:presLayoutVars>
          <dgm:chMax val="1"/>
          <dgm:bulletEnabled val="1"/>
        </dgm:presLayoutVars>
      </dgm:prSet>
      <dgm:spPr/>
      <dgm:t>
        <a:bodyPr/>
        <a:lstStyle/>
        <a:p>
          <a:endParaRPr lang="en-US"/>
        </a:p>
      </dgm:t>
    </dgm:pt>
    <dgm:pt modelId="{50E65122-081B-4F6B-B423-64CB5A9157FC}" type="pres">
      <dgm:prSet presAssocID="{CC9552A8-0D82-45AE-B943-1D6C9F6F90DF}" presName="descendantText" presStyleLbl="alignAcc1" presStyleIdx="0" presStyleCnt="5">
        <dgm:presLayoutVars>
          <dgm:bulletEnabled val="1"/>
        </dgm:presLayoutVars>
      </dgm:prSet>
      <dgm:spPr/>
      <dgm:t>
        <a:bodyPr/>
        <a:lstStyle/>
        <a:p>
          <a:endParaRPr lang="en-US"/>
        </a:p>
      </dgm:t>
    </dgm:pt>
    <dgm:pt modelId="{E95FBAED-50EB-4161-A176-7F766EA06CB0}" type="pres">
      <dgm:prSet presAssocID="{2B338982-6FB4-4216-914A-7C9317159FF2}" presName="sp" presStyleCnt="0"/>
      <dgm:spPr/>
    </dgm:pt>
    <dgm:pt modelId="{9CBB6396-3EC4-4F95-A20D-9F638325C470}" type="pres">
      <dgm:prSet presAssocID="{4E0F2BC0-CE23-400C-A5FB-27BC8F84FD63}" presName="composite" presStyleCnt="0"/>
      <dgm:spPr/>
    </dgm:pt>
    <dgm:pt modelId="{8381FFF2-7AE0-4DB6-991F-FD60EE60243A}" type="pres">
      <dgm:prSet presAssocID="{4E0F2BC0-CE23-400C-A5FB-27BC8F84FD63}" presName="parentText" presStyleLbl="alignNode1" presStyleIdx="1" presStyleCnt="5">
        <dgm:presLayoutVars>
          <dgm:chMax val="1"/>
          <dgm:bulletEnabled val="1"/>
        </dgm:presLayoutVars>
      </dgm:prSet>
      <dgm:spPr/>
      <dgm:t>
        <a:bodyPr/>
        <a:lstStyle/>
        <a:p>
          <a:endParaRPr lang="en-US"/>
        </a:p>
      </dgm:t>
    </dgm:pt>
    <dgm:pt modelId="{9FD82F1C-7245-48C9-BBD8-00FBD2553EFF}" type="pres">
      <dgm:prSet presAssocID="{4E0F2BC0-CE23-400C-A5FB-27BC8F84FD63}" presName="descendantText" presStyleLbl="alignAcc1" presStyleIdx="1" presStyleCnt="5">
        <dgm:presLayoutVars>
          <dgm:bulletEnabled val="1"/>
        </dgm:presLayoutVars>
      </dgm:prSet>
      <dgm:spPr/>
      <dgm:t>
        <a:bodyPr/>
        <a:lstStyle/>
        <a:p>
          <a:endParaRPr lang="en-US"/>
        </a:p>
      </dgm:t>
    </dgm:pt>
    <dgm:pt modelId="{F08C8362-E2D4-4D02-97FA-B499EEF4951E}" type="pres">
      <dgm:prSet presAssocID="{C4D783A1-2F0F-4DE5-A564-F91E02B8CC4D}" presName="sp" presStyleCnt="0"/>
      <dgm:spPr/>
    </dgm:pt>
    <dgm:pt modelId="{EE772D7D-6977-4DB3-8A87-3FA305FB5120}" type="pres">
      <dgm:prSet presAssocID="{68B674CF-FA00-4719-A8B5-0DBD44C0A709}" presName="composite" presStyleCnt="0"/>
      <dgm:spPr/>
    </dgm:pt>
    <dgm:pt modelId="{2C4692D5-C757-4E73-9957-022400FC75C4}" type="pres">
      <dgm:prSet presAssocID="{68B674CF-FA00-4719-A8B5-0DBD44C0A709}" presName="parentText" presStyleLbl="alignNode1" presStyleIdx="2" presStyleCnt="5">
        <dgm:presLayoutVars>
          <dgm:chMax val="1"/>
          <dgm:bulletEnabled val="1"/>
        </dgm:presLayoutVars>
      </dgm:prSet>
      <dgm:spPr/>
      <dgm:t>
        <a:bodyPr/>
        <a:lstStyle/>
        <a:p>
          <a:endParaRPr lang="en-US"/>
        </a:p>
      </dgm:t>
    </dgm:pt>
    <dgm:pt modelId="{8FF29560-976E-4E6E-8312-362E82397673}" type="pres">
      <dgm:prSet presAssocID="{68B674CF-FA00-4719-A8B5-0DBD44C0A709}" presName="descendantText" presStyleLbl="alignAcc1" presStyleIdx="2" presStyleCnt="5" custLinFactNeighborX="-47" custLinFactNeighborY="719">
        <dgm:presLayoutVars>
          <dgm:bulletEnabled val="1"/>
        </dgm:presLayoutVars>
      </dgm:prSet>
      <dgm:spPr/>
      <dgm:t>
        <a:bodyPr/>
        <a:lstStyle/>
        <a:p>
          <a:endParaRPr lang="en-US"/>
        </a:p>
      </dgm:t>
    </dgm:pt>
    <dgm:pt modelId="{7E3B9FCF-EED0-40BC-B186-F789B4B0761B}" type="pres">
      <dgm:prSet presAssocID="{C678D885-5860-43CB-846D-890D27299DFA}" presName="sp" presStyleCnt="0"/>
      <dgm:spPr/>
    </dgm:pt>
    <dgm:pt modelId="{A246805E-FAD5-484C-8E94-C6C49121FB2B}" type="pres">
      <dgm:prSet presAssocID="{823EE24F-00B9-43AC-8BD7-D95589B781DF}" presName="composite" presStyleCnt="0"/>
      <dgm:spPr/>
    </dgm:pt>
    <dgm:pt modelId="{6D9BE586-478A-4CFF-91A2-E14A5F55642D}" type="pres">
      <dgm:prSet presAssocID="{823EE24F-00B9-43AC-8BD7-D95589B781DF}" presName="parentText" presStyleLbl="alignNode1" presStyleIdx="3" presStyleCnt="5">
        <dgm:presLayoutVars>
          <dgm:chMax val="1"/>
          <dgm:bulletEnabled val="1"/>
        </dgm:presLayoutVars>
      </dgm:prSet>
      <dgm:spPr/>
      <dgm:t>
        <a:bodyPr/>
        <a:lstStyle/>
        <a:p>
          <a:endParaRPr lang="en-US"/>
        </a:p>
      </dgm:t>
    </dgm:pt>
    <dgm:pt modelId="{F4E82AFC-EF7E-4071-BA9A-2DCE9F2A86FF}" type="pres">
      <dgm:prSet presAssocID="{823EE24F-00B9-43AC-8BD7-D95589B781DF}" presName="descendantText" presStyleLbl="alignAcc1" presStyleIdx="3" presStyleCnt="5">
        <dgm:presLayoutVars>
          <dgm:bulletEnabled val="1"/>
        </dgm:presLayoutVars>
      </dgm:prSet>
      <dgm:spPr/>
      <dgm:t>
        <a:bodyPr/>
        <a:lstStyle/>
        <a:p>
          <a:endParaRPr lang="en-US"/>
        </a:p>
      </dgm:t>
    </dgm:pt>
    <dgm:pt modelId="{33FC965F-796C-4760-A7B6-EC5DC5AD2ED6}" type="pres">
      <dgm:prSet presAssocID="{024A17CE-4CA5-475B-A22A-EF2E89A933EF}" presName="sp" presStyleCnt="0"/>
      <dgm:spPr/>
    </dgm:pt>
    <dgm:pt modelId="{A57E164E-9FE8-40FF-9EA6-895E7D1E02BC}" type="pres">
      <dgm:prSet presAssocID="{FC06D740-0076-4FB9-BB5B-03A074666B19}" presName="composite" presStyleCnt="0"/>
      <dgm:spPr/>
    </dgm:pt>
    <dgm:pt modelId="{D500E077-D99A-420A-93AD-705BD095B581}" type="pres">
      <dgm:prSet presAssocID="{FC06D740-0076-4FB9-BB5B-03A074666B19}" presName="parentText" presStyleLbl="alignNode1" presStyleIdx="4" presStyleCnt="5">
        <dgm:presLayoutVars>
          <dgm:chMax val="1"/>
          <dgm:bulletEnabled val="1"/>
        </dgm:presLayoutVars>
      </dgm:prSet>
      <dgm:spPr/>
      <dgm:t>
        <a:bodyPr/>
        <a:lstStyle/>
        <a:p>
          <a:endParaRPr lang="en-US"/>
        </a:p>
      </dgm:t>
    </dgm:pt>
    <dgm:pt modelId="{7E53A3E9-FA1C-4C1D-BA99-1ABC54A4F52F}" type="pres">
      <dgm:prSet presAssocID="{FC06D740-0076-4FB9-BB5B-03A074666B19}" presName="descendantText" presStyleLbl="alignAcc1" presStyleIdx="4" presStyleCnt="5" custLinFactNeighborX="823" custLinFactNeighborY="-3029">
        <dgm:presLayoutVars>
          <dgm:bulletEnabled val="1"/>
        </dgm:presLayoutVars>
      </dgm:prSet>
      <dgm:spPr/>
      <dgm:t>
        <a:bodyPr/>
        <a:lstStyle/>
        <a:p>
          <a:endParaRPr lang="en-US"/>
        </a:p>
      </dgm:t>
    </dgm:pt>
  </dgm:ptLst>
  <dgm:cxnLst>
    <dgm:cxn modelId="{7EB1310C-BE40-4CA6-A91C-FD3D1B539307}" srcId="{04F84446-006B-443F-8851-6041E2AF9F21}" destId="{823EE24F-00B9-43AC-8BD7-D95589B781DF}" srcOrd="3" destOrd="0" parTransId="{ACD14D7B-89F3-454B-8716-47E3D6787966}" sibTransId="{024A17CE-4CA5-475B-A22A-EF2E89A933EF}"/>
    <dgm:cxn modelId="{71C74C84-8645-4754-ADD2-9D2F9AB58A99}" srcId="{04F84446-006B-443F-8851-6041E2AF9F21}" destId="{4E0F2BC0-CE23-400C-A5FB-27BC8F84FD63}" srcOrd="1" destOrd="0" parTransId="{75B0B12A-9B30-4D7A-96B3-39077494D0C2}" sibTransId="{C4D783A1-2F0F-4DE5-A564-F91E02B8CC4D}"/>
    <dgm:cxn modelId="{D36A421B-EC2C-4E60-B6D2-E264AE77C2C3}" type="presOf" srcId="{CC9552A8-0D82-45AE-B943-1D6C9F6F90DF}" destId="{FA0F6E0F-D115-4BCB-85CD-758A7373F4A4}" srcOrd="0" destOrd="0" presId="urn:microsoft.com/office/officeart/2005/8/layout/chevron2"/>
    <dgm:cxn modelId="{EFC17C95-74B9-4DFC-BC0D-A1198A475BEF}" srcId="{823EE24F-00B9-43AC-8BD7-D95589B781DF}" destId="{8C72C26D-6904-44EA-92D6-FE07D8539159}" srcOrd="0" destOrd="0" parTransId="{B6EDD538-3DA8-4A17-9F99-11C05C61A670}" sibTransId="{CAA1968F-649B-43DE-84F8-9D42DB1577A0}"/>
    <dgm:cxn modelId="{A5E27490-1AEC-4688-B152-699CB37FB100}" type="presOf" srcId="{68B674CF-FA00-4719-A8B5-0DBD44C0A709}" destId="{2C4692D5-C757-4E73-9957-022400FC75C4}" srcOrd="0" destOrd="0" presId="urn:microsoft.com/office/officeart/2005/8/layout/chevron2"/>
    <dgm:cxn modelId="{993B4E7D-387F-4ED9-9244-4ACA926803D5}" srcId="{CC9552A8-0D82-45AE-B943-1D6C9F6F90DF}" destId="{B5D6ACB7-6827-4D31-9E39-8139978102EE}" srcOrd="0" destOrd="0" parTransId="{7BA12AE8-8DEB-42F9-AB69-58CAE131E871}" sibTransId="{8E7D1AC9-DC86-4C06-BBA4-2FFC83EE3AAA}"/>
    <dgm:cxn modelId="{C1991427-54A3-4896-87A7-B124224ACBF1}" srcId="{68B674CF-FA00-4719-A8B5-0DBD44C0A709}" destId="{4F9C7EA9-FEC6-4567-83CB-904BF784DE0F}" srcOrd="0" destOrd="0" parTransId="{23244F86-26E7-4958-82CB-D995C49DCACC}" sibTransId="{80A97875-A5D5-44FF-BC0E-3F61B06B6D48}"/>
    <dgm:cxn modelId="{EC0422C1-0FA8-4B15-9FA8-102453AEC31D}" type="presOf" srcId="{823EE24F-00B9-43AC-8BD7-D95589B781DF}" destId="{6D9BE586-478A-4CFF-91A2-E14A5F55642D}" srcOrd="0" destOrd="0" presId="urn:microsoft.com/office/officeart/2005/8/layout/chevron2"/>
    <dgm:cxn modelId="{B49AACEF-727B-40D2-8C39-2F7A4356D001}" srcId="{4E0F2BC0-CE23-400C-A5FB-27BC8F84FD63}" destId="{503A3979-4350-4328-BB50-0B256911C859}" srcOrd="0" destOrd="0" parTransId="{AA847020-8EA9-4DCC-A059-82BDFBC4BB54}" sibTransId="{AC334D63-186E-4114-8AB3-44D0C00A8AB0}"/>
    <dgm:cxn modelId="{58987E6F-D099-4ED7-9FC5-3D6B4FCE0377}" type="presOf" srcId="{FC06D740-0076-4FB9-BB5B-03A074666B19}" destId="{D500E077-D99A-420A-93AD-705BD095B581}" srcOrd="0" destOrd="0" presId="urn:microsoft.com/office/officeart/2005/8/layout/chevron2"/>
    <dgm:cxn modelId="{B1AB33FE-4BAB-4EF4-8F16-9246C4C77214}" type="presOf" srcId="{04F84446-006B-443F-8851-6041E2AF9F21}" destId="{263BBD31-700A-45E9-9035-AE1C6D52F7F3}" srcOrd="0" destOrd="0" presId="urn:microsoft.com/office/officeart/2005/8/layout/chevron2"/>
    <dgm:cxn modelId="{171A8A7B-AA58-4769-912F-B5FE7F37CD30}" type="presOf" srcId="{503A3979-4350-4328-BB50-0B256911C859}" destId="{9FD82F1C-7245-48C9-BBD8-00FBD2553EFF}" srcOrd="0" destOrd="0" presId="urn:microsoft.com/office/officeart/2005/8/layout/chevron2"/>
    <dgm:cxn modelId="{65432BDE-986E-4E67-9E24-AB1E2FF2A873}" type="presOf" srcId="{2F9A1ED6-F438-437A-827C-A9E8D6F9013F}" destId="{7E53A3E9-FA1C-4C1D-BA99-1ABC54A4F52F}" srcOrd="0" destOrd="0" presId="urn:microsoft.com/office/officeart/2005/8/layout/chevron2"/>
    <dgm:cxn modelId="{2A362ABE-E28D-46EC-AAED-6F0529D29E88}" type="presOf" srcId="{4F9C7EA9-FEC6-4567-83CB-904BF784DE0F}" destId="{8FF29560-976E-4E6E-8312-362E82397673}" srcOrd="0" destOrd="0" presId="urn:microsoft.com/office/officeart/2005/8/layout/chevron2"/>
    <dgm:cxn modelId="{F435E276-C21C-4CF7-8FD5-F85586196F26}" srcId="{FC06D740-0076-4FB9-BB5B-03A074666B19}" destId="{2F9A1ED6-F438-437A-827C-A9E8D6F9013F}" srcOrd="0" destOrd="0" parTransId="{72184BF6-B176-4ABE-8F95-1018848B6794}" sibTransId="{5C8A6810-B4FA-47AA-A972-8BA06AFEED48}"/>
    <dgm:cxn modelId="{AD1E6E8F-A5DA-4F2C-9DF6-930E97A52FD8}" srcId="{04F84446-006B-443F-8851-6041E2AF9F21}" destId="{FC06D740-0076-4FB9-BB5B-03A074666B19}" srcOrd="4" destOrd="0" parTransId="{F23166E5-FF57-4CEE-975E-B7539169DFD9}" sibTransId="{4696DB4F-CA86-40D1-BEE3-58C1BC55C865}"/>
    <dgm:cxn modelId="{C11AFAA9-ED24-4F1C-B49B-6F144F39C386}" type="presOf" srcId="{4E0F2BC0-CE23-400C-A5FB-27BC8F84FD63}" destId="{8381FFF2-7AE0-4DB6-991F-FD60EE60243A}" srcOrd="0" destOrd="0" presId="urn:microsoft.com/office/officeart/2005/8/layout/chevron2"/>
    <dgm:cxn modelId="{C45EB72E-4F22-4F68-AE35-C803534E1569}" type="presOf" srcId="{8C72C26D-6904-44EA-92D6-FE07D8539159}" destId="{F4E82AFC-EF7E-4071-BA9A-2DCE9F2A86FF}" srcOrd="0" destOrd="0" presId="urn:microsoft.com/office/officeart/2005/8/layout/chevron2"/>
    <dgm:cxn modelId="{6E16881C-98CA-4020-B837-D85206189968}" srcId="{04F84446-006B-443F-8851-6041E2AF9F21}" destId="{68B674CF-FA00-4719-A8B5-0DBD44C0A709}" srcOrd="2" destOrd="0" parTransId="{F00C47E9-FCA8-4873-B352-16CE3659265B}" sibTransId="{C678D885-5860-43CB-846D-890D27299DFA}"/>
    <dgm:cxn modelId="{ADD72249-966A-41A2-B18C-63C97952EE7F}" srcId="{04F84446-006B-443F-8851-6041E2AF9F21}" destId="{CC9552A8-0D82-45AE-B943-1D6C9F6F90DF}" srcOrd="0" destOrd="0" parTransId="{169BDF52-798F-4CFD-9C15-852C4C9FA735}" sibTransId="{2B338982-6FB4-4216-914A-7C9317159FF2}"/>
    <dgm:cxn modelId="{9718D219-E0E7-4026-89D2-C9BF308A1ACE}" type="presOf" srcId="{B5D6ACB7-6827-4D31-9E39-8139978102EE}" destId="{50E65122-081B-4F6B-B423-64CB5A9157FC}" srcOrd="0" destOrd="0" presId="urn:microsoft.com/office/officeart/2005/8/layout/chevron2"/>
    <dgm:cxn modelId="{4F25BCC6-6866-49B4-BD6D-4BAA87A14892}" type="presParOf" srcId="{263BBD31-700A-45E9-9035-AE1C6D52F7F3}" destId="{8EB95CC2-B2A6-45D5-B851-8FAA49D8F465}" srcOrd="0" destOrd="0" presId="urn:microsoft.com/office/officeart/2005/8/layout/chevron2"/>
    <dgm:cxn modelId="{70DF9A15-D6F7-4599-A84B-BBEFDEE5B548}" type="presParOf" srcId="{8EB95CC2-B2A6-45D5-B851-8FAA49D8F465}" destId="{FA0F6E0F-D115-4BCB-85CD-758A7373F4A4}" srcOrd="0" destOrd="0" presId="urn:microsoft.com/office/officeart/2005/8/layout/chevron2"/>
    <dgm:cxn modelId="{FEB1EE1A-803D-4D40-A926-50148459CF74}" type="presParOf" srcId="{8EB95CC2-B2A6-45D5-B851-8FAA49D8F465}" destId="{50E65122-081B-4F6B-B423-64CB5A9157FC}" srcOrd="1" destOrd="0" presId="urn:microsoft.com/office/officeart/2005/8/layout/chevron2"/>
    <dgm:cxn modelId="{5E9404C5-1E30-4BF8-99E7-A49D08B5525C}" type="presParOf" srcId="{263BBD31-700A-45E9-9035-AE1C6D52F7F3}" destId="{E95FBAED-50EB-4161-A176-7F766EA06CB0}" srcOrd="1" destOrd="0" presId="urn:microsoft.com/office/officeart/2005/8/layout/chevron2"/>
    <dgm:cxn modelId="{C60CC369-8F40-4384-93F4-5C648288464D}" type="presParOf" srcId="{263BBD31-700A-45E9-9035-AE1C6D52F7F3}" destId="{9CBB6396-3EC4-4F95-A20D-9F638325C470}" srcOrd="2" destOrd="0" presId="urn:microsoft.com/office/officeart/2005/8/layout/chevron2"/>
    <dgm:cxn modelId="{38A0CEFC-0E88-4012-9375-4D898811ECF6}" type="presParOf" srcId="{9CBB6396-3EC4-4F95-A20D-9F638325C470}" destId="{8381FFF2-7AE0-4DB6-991F-FD60EE60243A}" srcOrd="0" destOrd="0" presId="urn:microsoft.com/office/officeart/2005/8/layout/chevron2"/>
    <dgm:cxn modelId="{F6904955-D8B2-4B28-AE82-051C0824D761}" type="presParOf" srcId="{9CBB6396-3EC4-4F95-A20D-9F638325C470}" destId="{9FD82F1C-7245-48C9-BBD8-00FBD2553EFF}" srcOrd="1" destOrd="0" presId="urn:microsoft.com/office/officeart/2005/8/layout/chevron2"/>
    <dgm:cxn modelId="{634B3CD2-1C55-44EB-8418-ED4EC03ECE54}" type="presParOf" srcId="{263BBD31-700A-45E9-9035-AE1C6D52F7F3}" destId="{F08C8362-E2D4-4D02-97FA-B499EEF4951E}" srcOrd="3" destOrd="0" presId="urn:microsoft.com/office/officeart/2005/8/layout/chevron2"/>
    <dgm:cxn modelId="{52BECFFD-9A27-427E-9BE8-D8998E0555A5}" type="presParOf" srcId="{263BBD31-700A-45E9-9035-AE1C6D52F7F3}" destId="{EE772D7D-6977-4DB3-8A87-3FA305FB5120}" srcOrd="4" destOrd="0" presId="urn:microsoft.com/office/officeart/2005/8/layout/chevron2"/>
    <dgm:cxn modelId="{B4A220D0-CBA0-43C9-8387-E41E41FCC3EB}" type="presParOf" srcId="{EE772D7D-6977-4DB3-8A87-3FA305FB5120}" destId="{2C4692D5-C757-4E73-9957-022400FC75C4}" srcOrd="0" destOrd="0" presId="urn:microsoft.com/office/officeart/2005/8/layout/chevron2"/>
    <dgm:cxn modelId="{844C4AD4-7E4D-4764-AA23-E206ECF19C81}" type="presParOf" srcId="{EE772D7D-6977-4DB3-8A87-3FA305FB5120}" destId="{8FF29560-976E-4E6E-8312-362E82397673}" srcOrd="1" destOrd="0" presId="urn:microsoft.com/office/officeart/2005/8/layout/chevron2"/>
    <dgm:cxn modelId="{C20943DA-CA5D-418F-8098-6680EB8E604A}" type="presParOf" srcId="{263BBD31-700A-45E9-9035-AE1C6D52F7F3}" destId="{7E3B9FCF-EED0-40BC-B186-F789B4B0761B}" srcOrd="5" destOrd="0" presId="urn:microsoft.com/office/officeart/2005/8/layout/chevron2"/>
    <dgm:cxn modelId="{93B11E85-0BF6-452F-B6B5-2971833B0A1A}" type="presParOf" srcId="{263BBD31-700A-45E9-9035-AE1C6D52F7F3}" destId="{A246805E-FAD5-484C-8E94-C6C49121FB2B}" srcOrd="6" destOrd="0" presId="urn:microsoft.com/office/officeart/2005/8/layout/chevron2"/>
    <dgm:cxn modelId="{13E40F8D-2B8B-4881-8C4D-C745E4BF3F2A}" type="presParOf" srcId="{A246805E-FAD5-484C-8E94-C6C49121FB2B}" destId="{6D9BE586-478A-4CFF-91A2-E14A5F55642D}" srcOrd="0" destOrd="0" presId="urn:microsoft.com/office/officeart/2005/8/layout/chevron2"/>
    <dgm:cxn modelId="{8378FDC1-E55E-48C1-B1AB-CBDC53A88C47}" type="presParOf" srcId="{A246805E-FAD5-484C-8E94-C6C49121FB2B}" destId="{F4E82AFC-EF7E-4071-BA9A-2DCE9F2A86FF}" srcOrd="1" destOrd="0" presId="urn:microsoft.com/office/officeart/2005/8/layout/chevron2"/>
    <dgm:cxn modelId="{DF7C793E-646E-4080-9C27-71C0A3566430}" type="presParOf" srcId="{263BBD31-700A-45E9-9035-AE1C6D52F7F3}" destId="{33FC965F-796C-4760-A7B6-EC5DC5AD2ED6}" srcOrd="7" destOrd="0" presId="urn:microsoft.com/office/officeart/2005/8/layout/chevron2"/>
    <dgm:cxn modelId="{95DE22E4-E48F-46F5-9C11-A6A45DD93090}" type="presParOf" srcId="{263BBD31-700A-45E9-9035-AE1C6D52F7F3}" destId="{A57E164E-9FE8-40FF-9EA6-895E7D1E02BC}" srcOrd="8" destOrd="0" presId="urn:microsoft.com/office/officeart/2005/8/layout/chevron2"/>
    <dgm:cxn modelId="{6ED96B71-E8D7-4828-A04E-37404EBAD37C}" type="presParOf" srcId="{A57E164E-9FE8-40FF-9EA6-895E7D1E02BC}" destId="{D500E077-D99A-420A-93AD-705BD095B581}" srcOrd="0" destOrd="0" presId="urn:microsoft.com/office/officeart/2005/8/layout/chevron2"/>
    <dgm:cxn modelId="{5CCEB0C2-C7C2-4ED5-A1C7-303E6761CDA6}" type="presParOf" srcId="{A57E164E-9FE8-40FF-9EA6-895E7D1E02BC}" destId="{7E53A3E9-FA1C-4C1D-BA99-1ABC54A4F52F}"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B19ABE9-2763-4E1B-87D0-A3EE65046D5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F2B42FC-2F03-4166-9FEC-E1E921990962}">
      <dgm:prSet phldrT="[Text]" custT="1"/>
      <dgm:spPr>
        <a:solidFill>
          <a:schemeClr val="tx2">
            <a:lumMod val="40000"/>
            <a:lumOff val="60000"/>
          </a:schemeClr>
        </a:solidFill>
      </dgm:spPr>
      <dgm:t>
        <a:bodyPr/>
        <a:lstStyle/>
        <a:p>
          <a:pPr algn="ctr"/>
          <a:r>
            <a:rPr lang="en-US" sz="2000" b="1" dirty="0" smtClean="0">
              <a:solidFill>
                <a:schemeClr val="bg1"/>
              </a:solidFill>
              <a:latin typeface="Arial Narrow" panose="020B0606020202030204" pitchFamily="34" charset="0"/>
            </a:rPr>
            <a:t>Addressing pregnancy complications </a:t>
          </a:r>
          <a:endParaRPr lang="en-US" sz="2000" dirty="0">
            <a:solidFill>
              <a:schemeClr val="bg1"/>
            </a:solidFill>
            <a:latin typeface="Arial Narrow" panose="020B0606020202030204" pitchFamily="34" charset="0"/>
          </a:endParaRPr>
        </a:p>
      </dgm:t>
    </dgm:pt>
    <dgm:pt modelId="{BB250855-30EE-4A47-99C0-C928C4E399D8}" type="parTrans" cxnId="{D0EDF834-1991-4C00-A664-F33C9821F22A}">
      <dgm:prSet/>
      <dgm:spPr/>
      <dgm:t>
        <a:bodyPr/>
        <a:lstStyle/>
        <a:p>
          <a:endParaRPr lang="en-US" sz="2000"/>
        </a:p>
      </dgm:t>
    </dgm:pt>
    <dgm:pt modelId="{531120D6-82A0-4A08-8859-6F997C82BA05}" type="sibTrans" cxnId="{D0EDF834-1991-4C00-A664-F33C9821F22A}">
      <dgm:prSet/>
      <dgm:spPr/>
      <dgm:t>
        <a:bodyPr/>
        <a:lstStyle/>
        <a:p>
          <a:endParaRPr lang="en-US" sz="2000"/>
        </a:p>
      </dgm:t>
    </dgm:pt>
    <dgm:pt modelId="{5D7D5D06-3BBE-479D-A7C7-325B5C8A159F}">
      <dgm:prSet phldrT="[Text]" custT="1"/>
      <dgm:spPr>
        <a:solidFill>
          <a:schemeClr val="accent5">
            <a:lumMod val="60000"/>
            <a:lumOff val="40000"/>
          </a:schemeClr>
        </a:solidFill>
      </dgm:spPr>
      <dgm:t>
        <a:bodyPr/>
        <a:lstStyle/>
        <a:p>
          <a:pPr algn="ctr"/>
          <a:r>
            <a:rPr lang="en-US" sz="2000" b="1" dirty="0" smtClean="0">
              <a:solidFill>
                <a:schemeClr val="bg1"/>
              </a:solidFill>
            </a:rPr>
            <a:t>Addressing </a:t>
          </a:r>
          <a:r>
            <a:rPr lang="en-US" sz="2000" b="1" dirty="0" err="1" smtClean="0">
              <a:solidFill>
                <a:schemeClr val="bg1"/>
              </a:solidFill>
            </a:rPr>
            <a:t>foetal</a:t>
          </a:r>
          <a:r>
            <a:rPr lang="en-US" sz="2000" b="1" dirty="0" smtClean="0">
              <a:solidFill>
                <a:schemeClr val="bg1"/>
              </a:solidFill>
            </a:rPr>
            <a:t> &amp; </a:t>
          </a:r>
          <a:r>
            <a:rPr lang="en-US" sz="2000" b="1" dirty="0" err="1" smtClean="0">
              <a:solidFill>
                <a:schemeClr val="bg1"/>
              </a:solidFill>
            </a:rPr>
            <a:t>perinatal</a:t>
          </a:r>
          <a:r>
            <a:rPr lang="en-US" sz="2000" b="1" dirty="0" smtClean="0">
              <a:solidFill>
                <a:schemeClr val="bg1"/>
              </a:solidFill>
            </a:rPr>
            <a:t> health, teenage pregnancy</a:t>
          </a:r>
          <a:endParaRPr lang="en-US" sz="2000" dirty="0">
            <a:solidFill>
              <a:schemeClr val="bg1"/>
            </a:solidFill>
          </a:endParaRPr>
        </a:p>
      </dgm:t>
    </dgm:pt>
    <dgm:pt modelId="{40220FC3-B919-47B5-BC17-73D03FF42D6C}" type="parTrans" cxnId="{0A667733-543F-4559-BACB-0D58A4B8B30A}">
      <dgm:prSet/>
      <dgm:spPr/>
      <dgm:t>
        <a:bodyPr/>
        <a:lstStyle/>
        <a:p>
          <a:endParaRPr lang="en-US" sz="2000"/>
        </a:p>
      </dgm:t>
    </dgm:pt>
    <dgm:pt modelId="{A97D9CBE-FAB4-420D-8B7E-E4332616D32F}" type="sibTrans" cxnId="{0A667733-543F-4559-BACB-0D58A4B8B30A}">
      <dgm:prSet/>
      <dgm:spPr/>
      <dgm:t>
        <a:bodyPr/>
        <a:lstStyle/>
        <a:p>
          <a:endParaRPr lang="en-US" sz="2000"/>
        </a:p>
      </dgm:t>
    </dgm:pt>
    <dgm:pt modelId="{91DCD674-364D-45FF-840B-49EAEE0BBB37}">
      <dgm:prSet phldrT="[Text]" custT="1"/>
      <dgm:spPr>
        <a:solidFill>
          <a:schemeClr val="tx2">
            <a:lumMod val="20000"/>
            <a:lumOff val="80000"/>
          </a:schemeClr>
        </a:solidFill>
      </dgm:spPr>
      <dgm:t>
        <a:bodyPr/>
        <a:lstStyle/>
        <a:p>
          <a:pPr algn="ctr"/>
          <a:r>
            <a:rPr lang="en-US" sz="2000" b="1" dirty="0" smtClean="0">
              <a:solidFill>
                <a:schemeClr val="bg1"/>
              </a:solidFill>
            </a:rPr>
            <a:t>Implementing safe birth practices</a:t>
          </a:r>
          <a:endParaRPr lang="en-US" sz="2000" dirty="0">
            <a:solidFill>
              <a:schemeClr val="bg1"/>
            </a:solidFill>
          </a:endParaRPr>
        </a:p>
      </dgm:t>
    </dgm:pt>
    <dgm:pt modelId="{8DF21B1D-439D-4F45-8F12-709A01185047}" type="parTrans" cxnId="{688095BB-A993-48A1-BC4D-49CD3C4791E2}">
      <dgm:prSet/>
      <dgm:spPr/>
      <dgm:t>
        <a:bodyPr/>
        <a:lstStyle/>
        <a:p>
          <a:endParaRPr lang="en-US"/>
        </a:p>
      </dgm:t>
    </dgm:pt>
    <dgm:pt modelId="{75F1D86B-2BD9-4724-A3FE-F899F82C028E}" type="sibTrans" cxnId="{688095BB-A993-48A1-BC4D-49CD3C4791E2}">
      <dgm:prSet/>
      <dgm:spPr/>
      <dgm:t>
        <a:bodyPr/>
        <a:lstStyle/>
        <a:p>
          <a:endParaRPr lang="en-US"/>
        </a:p>
      </dgm:t>
    </dgm:pt>
    <dgm:pt modelId="{667E4A05-4E58-4E0E-AD1D-D6C1CEADD9AF}">
      <dgm:prSet phldrT="[Text]" custT="1"/>
      <dgm:spPr>
        <a:solidFill>
          <a:schemeClr val="accent4">
            <a:lumMod val="40000"/>
            <a:lumOff val="60000"/>
          </a:schemeClr>
        </a:solidFill>
      </dgm:spPr>
      <dgm:t>
        <a:bodyPr/>
        <a:lstStyle/>
        <a:p>
          <a:pPr algn="ctr"/>
          <a:r>
            <a:rPr lang="en-US" sz="2000" b="1" dirty="0" smtClean="0">
              <a:solidFill>
                <a:schemeClr val="bg1"/>
              </a:solidFill>
            </a:rPr>
            <a:t>Fertility regulation, contraception</a:t>
          </a:r>
          <a:endParaRPr lang="en-US" sz="2000" b="1" dirty="0">
            <a:solidFill>
              <a:schemeClr val="bg1"/>
            </a:solidFill>
          </a:endParaRPr>
        </a:p>
      </dgm:t>
    </dgm:pt>
    <dgm:pt modelId="{356D733B-E9EF-44AF-9987-EEC29E533C46}" type="parTrans" cxnId="{DFD140BB-F46E-40CC-9A30-ECBDCD9BEEB1}">
      <dgm:prSet/>
      <dgm:spPr/>
      <dgm:t>
        <a:bodyPr/>
        <a:lstStyle/>
        <a:p>
          <a:endParaRPr lang="en-US"/>
        </a:p>
      </dgm:t>
    </dgm:pt>
    <dgm:pt modelId="{96555057-EDB1-49AF-B984-C90155F2B006}" type="sibTrans" cxnId="{DFD140BB-F46E-40CC-9A30-ECBDCD9BEEB1}">
      <dgm:prSet/>
      <dgm:spPr/>
      <dgm:t>
        <a:bodyPr/>
        <a:lstStyle/>
        <a:p>
          <a:endParaRPr lang="en-US"/>
        </a:p>
      </dgm:t>
    </dgm:pt>
    <dgm:pt modelId="{80B82648-3994-4041-8F77-0A1200CF6E4F}" type="pres">
      <dgm:prSet presAssocID="{8B19ABE9-2763-4E1B-87D0-A3EE65046D56}" presName="linear" presStyleCnt="0">
        <dgm:presLayoutVars>
          <dgm:animLvl val="lvl"/>
          <dgm:resizeHandles val="exact"/>
        </dgm:presLayoutVars>
      </dgm:prSet>
      <dgm:spPr/>
      <dgm:t>
        <a:bodyPr/>
        <a:lstStyle/>
        <a:p>
          <a:endParaRPr lang="en-US"/>
        </a:p>
      </dgm:t>
    </dgm:pt>
    <dgm:pt modelId="{4D88BD0C-24C8-40DB-BF5E-EFA135D7216A}" type="pres">
      <dgm:prSet presAssocID="{BF2B42FC-2F03-4166-9FEC-E1E921990962}" presName="parentText" presStyleLbl="node1" presStyleIdx="0" presStyleCnt="4" custScaleX="141551" custLinFactY="-109513" custLinFactNeighborY="-200000">
        <dgm:presLayoutVars>
          <dgm:chMax val="0"/>
          <dgm:bulletEnabled val="1"/>
        </dgm:presLayoutVars>
      </dgm:prSet>
      <dgm:spPr/>
      <dgm:t>
        <a:bodyPr/>
        <a:lstStyle/>
        <a:p>
          <a:endParaRPr lang="en-US"/>
        </a:p>
      </dgm:t>
    </dgm:pt>
    <dgm:pt modelId="{2896A64A-887B-4E9E-B82C-373C88C1B7DA}" type="pres">
      <dgm:prSet presAssocID="{531120D6-82A0-4A08-8859-6F997C82BA05}" presName="spacer" presStyleCnt="0"/>
      <dgm:spPr/>
    </dgm:pt>
    <dgm:pt modelId="{C555F083-5F6D-4367-B5D0-FBEB540A1361}" type="pres">
      <dgm:prSet presAssocID="{91DCD674-364D-45FF-840B-49EAEE0BBB37}" presName="parentText" presStyleLbl="node1" presStyleIdx="1" presStyleCnt="4" custLinFactY="-4338" custLinFactNeighborY="-100000">
        <dgm:presLayoutVars>
          <dgm:chMax val="0"/>
          <dgm:bulletEnabled val="1"/>
        </dgm:presLayoutVars>
      </dgm:prSet>
      <dgm:spPr/>
      <dgm:t>
        <a:bodyPr/>
        <a:lstStyle/>
        <a:p>
          <a:endParaRPr lang="en-US"/>
        </a:p>
      </dgm:t>
    </dgm:pt>
    <dgm:pt modelId="{62DC89BB-64A2-4369-8B24-E45FEDF531EA}" type="pres">
      <dgm:prSet presAssocID="{75F1D86B-2BD9-4724-A3FE-F899F82C028E}" presName="spacer" presStyleCnt="0"/>
      <dgm:spPr/>
    </dgm:pt>
    <dgm:pt modelId="{E52A5F91-F3BF-437A-9D2E-E9F610DA65A0}" type="pres">
      <dgm:prSet presAssocID="{5D7D5D06-3BBE-479D-A7C7-325B5C8A159F}" presName="parentText" presStyleLbl="node1" presStyleIdx="2" presStyleCnt="4" custLinFactY="4153" custLinFactNeighborY="100000">
        <dgm:presLayoutVars>
          <dgm:chMax val="0"/>
          <dgm:bulletEnabled val="1"/>
        </dgm:presLayoutVars>
      </dgm:prSet>
      <dgm:spPr/>
      <dgm:t>
        <a:bodyPr/>
        <a:lstStyle/>
        <a:p>
          <a:endParaRPr lang="en-US"/>
        </a:p>
      </dgm:t>
    </dgm:pt>
    <dgm:pt modelId="{964E43F2-B6D8-4250-9A12-F363350DEFF0}" type="pres">
      <dgm:prSet presAssocID="{A97D9CBE-FAB4-420D-8B7E-E4332616D32F}" presName="spacer" presStyleCnt="0"/>
      <dgm:spPr/>
    </dgm:pt>
    <dgm:pt modelId="{BF937E27-2342-4BFC-9670-F78284FAB936}" type="pres">
      <dgm:prSet presAssocID="{667E4A05-4E58-4E0E-AD1D-D6C1CEADD9AF}" presName="parentText" presStyleLbl="node1" presStyleIdx="3" presStyleCnt="4" custLinFactY="103944" custLinFactNeighborY="200000">
        <dgm:presLayoutVars>
          <dgm:chMax val="0"/>
          <dgm:bulletEnabled val="1"/>
        </dgm:presLayoutVars>
      </dgm:prSet>
      <dgm:spPr/>
      <dgm:t>
        <a:bodyPr/>
        <a:lstStyle/>
        <a:p>
          <a:endParaRPr lang="en-US"/>
        </a:p>
      </dgm:t>
    </dgm:pt>
  </dgm:ptLst>
  <dgm:cxnLst>
    <dgm:cxn modelId="{0A667733-543F-4559-BACB-0D58A4B8B30A}" srcId="{8B19ABE9-2763-4E1B-87D0-A3EE65046D56}" destId="{5D7D5D06-3BBE-479D-A7C7-325B5C8A159F}" srcOrd="2" destOrd="0" parTransId="{40220FC3-B919-47B5-BC17-73D03FF42D6C}" sibTransId="{A97D9CBE-FAB4-420D-8B7E-E4332616D32F}"/>
    <dgm:cxn modelId="{D89711AD-172C-4966-8881-058A2366EDB9}" type="presOf" srcId="{5D7D5D06-3BBE-479D-A7C7-325B5C8A159F}" destId="{E52A5F91-F3BF-437A-9D2E-E9F610DA65A0}" srcOrd="0" destOrd="0" presId="urn:microsoft.com/office/officeart/2005/8/layout/vList2"/>
    <dgm:cxn modelId="{4822FF24-2CF1-40F9-A320-B26E55EC21FB}" type="presOf" srcId="{BF2B42FC-2F03-4166-9FEC-E1E921990962}" destId="{4D88BD0C-24C8-40DB-BF5E-EFA135D7216A}" srcOrd="0" destOrd="0" presId="urn:microsoft.com/office/officeart/2005/8/layout/vList2"/>
    <dgm:cxn modelId="{DFD140BB-F46E-40CC-9A30-ECBDCD9BEEB1}" srcId="{8B19ABE9-2763-4E1B-87D0-A3EE65046D56}" destId="{667E4A05-4E58-4E0E-AD1D-D6C1CEADD9AF}" srcOrd="3" destOrd="0" parTransId="{356D733B-E9EF-44AF-9987-EEC29E533C46}" sibTransId="{96555057-EDB1-49AF-B984-C90155F2B006}"/>
    <dgm:cxn modelId="{D44B4BF6-8C0D-4CF3-BE1D-BD01D0EA47A8}" type="presOf" srcId="{667E4A05-4E58-4E0E-AD1D-D6C1CEADD9AF}" destId="{BF937E27-2342-4BFC-9670-F78284FAB936}" srcOrd="0" destOrd="0" presId="urn:microsoft.com/office/officeart/2005/8/layout/vList2"/>
    <dgm:cxn modelId="{BB17172F-6F53-4E2B-9F8E-B4831DD8CAA9}" type="presOf" srcId="{8B19ABE9-2763-4E1B-87D0-A3EE65046D56}" destId="{80B82648-3994-4041-8F77-0A1200CF6E4F}" srcOrd="0" destOrd="0" presId="urn:microsoft.com/office/officeart/2005/8/layout/vList2"/>
    <dgm:cxn modelId="{D0EDF834-1991-4C00-A664-F33C9821F22A}" srcId="{8B19ABE9-2763-4E1B-87D0-A3EE65046D56}" destId="{BF2B42FC-2F03-4166-9FEC-E1E921990962}" srcOrd="0" destOrd="0" parTransId="{BB250855-30EE-4A47-99C0-C928C4E399D8}" sibTransId="{531120D6-82A0-4A08-8859-6F997C82BA05}"/>
    <dgm:cxn modelId="{688095BB-A993-48A1-BC4D-49CD3C4791E2}" srcId="{8B19ABE9-2763-4E1B-87D0-A3EE65046D56}" destId="{91DCD674-364D-45FF-840B-49EAEE0BBB37}" srcOrd="1" destOrd="0" parTransId="{8DF21B1D-439D-4F45-8F12-709A01185047}" sibTransId="{75F1D86B-2BD9-4724-A3FE-F899F82C028E}"/>
    <dgm:cxn modelId="{9F9A3DC9-5C98-4F26-880C-799676DD4C62}" type="presOf" srcId="{91DCD674-364D-45FF-840B-49EAEE0BBB37}" destId="{C555F083-5F6D-4367-B5D0-FBEB540A1361}" srcOrd="0" destOrd="0" presId="urn:microsoft.com/office/officeart/2005/8/layout/vList2"/>
    <dgm:cxn modelId="{E1705936-3530-4731-B959-4C3C638733DE}" type="presParOf" srcId="{80B82648-3994-4041-8F77-0A1200CF6E4F}" destId="{4D88BD0C-24C8-40DB-BF5E-EFA135D7216A}" srcOrd="0" destOrd="0" presId="urn:microsoft.com/office/officeart/2005/8/layout/vList2"/>
    <dgm:cxn modelId="{0A5CAF37-AAE2-4ED8-BE4C-3781E01EBFCA}" type="presParOf" srcId="{80B82648-3994-4041-8F77-0A1200CF6E4F}" destId="{2896A64A-887B-4E9E-B82C-373C88C1B7DA}" srcOrd="1" destOrd="0" presId="urn:microsoft.com/office/officeart/2005/8/layout/vList2"/>
    <dgm:cxn modelId="{3DF419AF-28A0-42E3-A313-3AB603BCF1E2}" type="presParOf" srcId="{80B82648-3994-4041-8F77-0A1200CF6E4F}" destId="{C555F083-5F6D-4367-B5D0-FBEB540A1361}" srcOrd="2" destOrd="0" presId="urn:microsoft.com/office/officeart/2005/8/layout/vList2"/>
    <dgm:cxn modelId="{E8AAF55F-4DCA-4128-8A04-0A93B2300278}" type="presParOf" srcId="{80B82648-3994-4041-8F77-0A1200CF6E4F}" destId="{62DC89BB-64A2-4369-8B24-E45FEDF531EA}" srcOrd="3" destOrd="0" presId="urn:microsoft.com/office/officeart/2005/8/layout/vList2"/>
    <dgm:cxn modelId="{3D6F245C-EBB9-4781-8E29-870F69458F97}" type="presParOf" srcId="{80B82648-3994-4041-8F77-0A1200CF6E4F}" destId="{E52A5F91-F3BF-437A-9D2E-E9F610DA65A0}" srcOrd="4" destOrd="0" presId="urn:microsoft.com/office/officeart/2005/8/layout/vList2"/>
    <dgm:cxn modelId="{BAE8DFC4-B9C2-4A46-AEAA-2B9FDFCC89EE}" type="presParOf" srcId="{80B82648-3994-4041-8F77-0A1200CF6E4F}" destId="{964E43F2-B6D8-4250-9A12-F363350DEFF0}" srcOrd="5" destOrd="0" presId="urn:microsoft.com/office/officeart/2005/8/layout/vList2"/>
    <dgm:cxn modelId="{4DB31CBB-44C2-4196-8674-F94CF6835902}" type="presParOf" srcId="{80B82648-3994-4041-8F77-0A1200CF6E4F}" destId="{BF937E27-2342-4BFC-9670-F78284FAB936}"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B19ABE9-2763-4E1B-87D0-A3EE65046D5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F2B42FC-2F03-4166-9FEC-E1E921990962}">
      <dgm:prSet phldrT="[Text]" custT="1"/>
      <dgm:spPr>
        <a:solidFill>
          <a:schemeClr val="tx2">
            <a:lumMod val="40000"/>
            <a:lumOff val="60000"/>
          </a:schemeClr>
        </a:solidFill>
        <a:ln>
          <a:noFill/>
        </a:ln>
      </dgm:spPr>
      <dgm:t>
        <a:bodyPr/>
        <a:lstStyle/>
        <a:p>
          <a:pPr algn="ctr"/>
          <a:r>
            <a:rPr lang="en-US" sz="2000" b="1" dirty="0" smtClean="0">
              <a:solidFill>
                <a:schemeClr val="bg1"/>
              </a:solidFill>
              <a:latin typeface="Arial Narrow" panose="020B0606020202030204" pitchFamily="34" charset="0"/>
            </a:rPr>
            <a:t>RTI/STI/FGTB/HIV prevention</a:t>
          </a:r>
          <a:endParaRPr lang="en-US" sz="2000" dirty="0">
            <a:solidFill>
              <a:schemeClr val="bg1"/>
            </a:solidFill>
            <a:latin typeface="Arial Narrow" panose="020B0606020202030204" pitchFamily="34" charset="0"/>
          </a:endParaRPr>
        </a:p>
      </dgm:t>
    </dgm:pt>
    <dgm:pt modelId="{BB250855-30EE-4A47-99C0-C928C4E399D8}" type="parTrans" cxnId="{D0EDF834-1991-4C00-A664-F33C9821F22A}">
      <dgm:prSet/>
      <dgm:spPr/>
      <dgm:t>
        <a:bodyPr/>
        <a:lstStyle/>
        <a:p>
          <a:endParaRPr lang="en-US" sz="2000"/>
        </a:p>
      </dgm:t>
    </dgm:pt>
    <dgm:pt modelId="{531120D6-82A0-4A08-8859-6F997C82BA05}" type="sibTrans" cxnId="{D0EDF834-1991-4C00-A664-F33C9821F22A}">
      <dgm:prSet/>
      <dgm:spPr/>
      <dgm:t>
        <a:bodyPr/>
        <a:lstStyle/>
        <a:p>
          <a:endParaRPr lang="en-US" sz="2000"/>
        </a:p>
      </dgm:t>
    </dgm:pt>
    <dgm:pt modelId="{5D7D5D06-3BBE-479D-A7C7-325B5C8A159F}">
      <dgm:prSet phldrT="[Text]" custT="1"/>
      <dgm:spPr>
        <a:solidFill>
          <a:schemeClr val="accent5">
            <a:lumMod val="60000"/>
            <a:lumOff val="40000"/>
          </a:schemeClr>
        </a:solidFill>
      </dgm:spPr>
      <dgm:t>
        <a:bodyPr/>
        <a:lstStyle/>
        <a:p>
          <a:pPr algn="ctr"/>
          <a:r>
            <a:rPr lang="en-US" sz="2000" b="1" dirty="0" smtClean="0">
              <a:solidFill>
                <a:schemeClr val="bg1"/>
              </a:solidFill>
            </a:rPr>
            <a:t>Strengthening linkages between SRH and HIV</a:t>
          </a:r>
          <a:endParaRPr lang="en-US" sz="2000" dirty="0">
            <a:solidFill>
              <a:schemeClr val="bg1"/>
            </a:solidFill>
          </a:endParaRPr>
        </a:p>
      </dgm:t>
    </dgm:pt>
    <dgm:pt modelId="{40220FC3-B919-47B5-BC17-73D03FF42D6C}" type="parTrans" cxnId="{0A667733-543F-4559-BACB-0D58A4B8B30A}">
      <dgm:prSet/>
      <dgm:spPr/>
      <dgm:t>
        <a:bodyPr/>
        <a:lstStyle/>
        <a:p>
          <a:endParaRPr lang="en-US" sz="2000"/>
        </a:p>
      </dgm:t>
    </dgm:pt>
    <dgm:pt modelId="{A97D9CBE-FAB4-420D-8B7E-E4332616D32F}" type="sibTrans" cxnId="{0A667733-543F-4559-BACB-0D58A4B8B30A}">
      <dgm:prSet/>
      <dgm:spPr/>
      <dgm:t>
        <a:bodyPr/>
        <a:lstStyle/>
        <a:p>
          <a:endParaRPr lang="en-US" sz="2000"/>
        </a:p>
      </dgm:t>
    </dgm:pt>
    <dgm:pt modelId="{667E4A05-4E58-4E0E-AD1D-D6C1CEADD9AF}">
      <dgm:prSet phldrT="[Text]" custT="1"/>
      <dgm:spPr>
        <a:solidFill>
          <a:schemeClr val="accent4">
            <a:lumMod val="40000"/>
            <a:lumOff val="60000"/>
          </a:schemeClr>
        </a:solidFill>
      </dgm:spPr>
      <dgm:t>
        <a:bodyPr/>
        <a:lstStyle/>
        <a:p>
          <a:pPr algn="ctr">
            <a:lnSpc>
              <a:spcPct val="90000"/>
            </a:lnSpc>
          </a:pPr>
          <a:r>
            <a:rPr lang="en-US" sz="2000" b="1" dirty="0" smtClean="0">
              <a:solidFill>
                <a:schemeClr val="bg1"/>
              </a:solidFill>
            </a:rPr>
            <a:t>SRH of persons with disability RH of Tribal population </a:t>
          </a:r>
          <a:endParaRPr lang="en-US" sz="2000" dirty="0">
            <a:solidFill>
              <a:schemeClr val="bg1"/>
            </a:solidFill>
          </a:endParaRPr>
        </a:p>
      </dgm:t>
    </dgm:pt>
    <dgm:pt modelId="{356D733B-E9EF-44AF-9987-EEC29E533C46}" type="parTrans" cxnId="{DFD140BB-F46E-40CC-9A30-ECBDCD9BEEB1}">
      <dgm:prSet/>
      <dgm:spPr/>
      <dgm:t>
        <a:bodyPr/>
        <a:lstStyle/>
        <a:p>
          <a:endParaRPr lang="en-US"/>
        </a:p>
      </dgm:t>
    </dgm:pt>
    <dgm:pt modelId="{96555057-EDB1-49AF-B984-C90155F2B006}" type="sibTrans" cxnId="{DFD140BB-F46E-40CC-9A30-ECBDCD9BEEB1}">
      <dgm:prSet/>
      <dgm:spPr/>
      <dgm:t>
        <a:bodyPr/>
        <a:lstStyle/>
        <a:p>
          <a:endParaRPr lang="en-US"/>
        </a:p>
      </dgm:t>
    </dgm:pt>
    <dgm:pt modelId="{91DCD674-364D-45FF-840B-49EAEE0BBB37}">
      <dgm:prSet phldrT="[Text]" custT="1"/>
      <dgm:spPr>
        <a:solidFill>
          <a:schemeClr val="tx2">
            <a:lumMod val="20000"/>
            <a:lumOff val="80000"/>
          </a:schemeClr>
        </a:solidFill>
      </dgm:spPr>
      <dgm:t>
        <a:bodyPr/>
        <a:lstStyle/>
        <a:p>
          <a:pPr algn="ctr"/>
          <a:r>
            <a:rPr lang="en-US" sz="2000" b="1" dirty="0" err="1" smtClean="0">
              <a:solidFill>
                <a:schemeClr val="bg1"/>
              </a:solidFill>
            </a:rPr>
            <a:t>Gynaecological</a:t>
          </a:r>
          <a:r>
            <a:rPr lang="en-US" sz="2000" b="1" dirty="0" smtClean="0">
              <a:solidFill>
                <a:schemeClr val="bg1"/>
              </a:solidFill>
            </a:rPr>
            <a:t> morbidities</a:t>
          </a:r>
          <a:endParaRPr lang="en-US" sz="2000" dirty="0">
            <a:solidFill>
              <a:schemeClr val="bg1"/>
            </a:solidFill>
          </a:endParaRPr>
        </a:p>
      </dgm:t>
    </dgm:pt>
    <dgm:pt modelId="{75F1D86B-2BD9-4724-A3FE-F899F82C028E}" type="sibTrans" cxnId="{688095BB-A993-48A1-BC4D-49CD3C4791E2}">
      <dgm:prSet/>
      <dgm:spPr/>
      <dgm:t>
        <a:bodyPr/>
        <a:lstStyle/>
        <a:p>
          <a:endParaRPr lang="en-US"/>
        </a:p>
      </dgm:t>
    </dgm:pt>
    <dgm:pt modelId="{8DF21B1D-439D-4F45-8F12-709A01185047}" type="parTrans" cxnId="{688095BB-A993-48A1-BC4D-49CD3C4791E2}">
      <dgm:prSet/>
      <dgm:spPr/>
      <dgm:t>
        <a:bodyPr/>
        <a:lstStyle/>
        <a:p>
          <a:endParaRPr lang="en-US"/>
        </a:p>
      </dgm:t>
    </dgm:pt>
    <dgm:pt modelId="{80B82648-3994-4041-8F77-0A1200CF6E4F}" type="pres">
      <dgm:prSet presAssocID="{8B19ABE9-2763-4E1B-87D0-A3EE65046D56}" presName="linear" presStyleCnt="0">
        <dgm:presLayoutVars>
          <dgm:animLvl val="lvl"/>
          <dgm:resizeHandles val="exact"/>
        </dgm:presLayoutVars>
      </dgm:prSet>
      <dgm:spPr/>
      <dgm:t>
        <a:bodyPr/>
        <a:lstStyle/>
        <a:p>
          <a:endParaRPr lang="en-US"/>
        </a:p>
      </dgm:t>
    </dgm:pt>
    <dgm:pt modelId="{4D88BD0C-24C8-40DB-BF5E-EFA135D7216A}" type="pres">
      <dgm:prSet presAssocID="{BF2B42FC-2F03-4166-9FEC-E1E921990962}" presName="parentText" presStyleLbl="node1" presStyleIdx="0" presStyleCnt="4" custScaleX="141551" custLinFactY="-109513" custLinFactNeighborY="-200000">
        <dgm:presLayoutVars>
          <dgm:chMax val="0"/>
          <dgm:bulletEnabled val="1"/>
        </dgm:presLayoutVars>
      </dgm:prSet>
      <dgm:spPr/>
      <dgm:t>
        <a:bodyPr/>
        <a:lstStyle/>
        <a:p>
          <a:endParaRPr lang="en-US"/>
        </a:p>
      </dgm:t>
    </dgm:pt>
    <dgm:pt modelId="{2896A64A-887B-4E9E-B82C-373C88C1B7DA}" type="pres">
      <dgm:prSet presAssocID="{531120D6-82A0-4A08-8859-6F997C82BA05}" presName="spacer" presStyleCnt="0"/>
      <dgm:spPr/>
    </dgm:pt>
    <dgm:pt modelId="{C555F083-5F6D-4367-B5D0-FBEB540A1361}" type="pres">
      <dgm:prSet presAssocID="{91DCD674-364D-45FF-840B-49EAEE0BBB37}" presName="parentText" presStyleLbl="node1" presStyleIdx="1" presStyleCnt="4" custLinFactY="-2463" custLinFactNeighborY="-100000">
        <dgm:presLayoutVars>
          <dgm:chMax val="0"/>
          <dgm:bulletEnabled val="1"/>
        </dgm:presLayoutVars>
      </dgm:prSet>
      <dgm:spPr/>
      <dgm:t>
        <a:bodyPr/>
        <a:lstStyle/>
        <a:p>
          <a:endParaRPr lang="en-US"/>
        </a:p>
      </dgm:t>
    </dgm:pt>
    <dgm:pt modelId="{62DC89BB-64A2-4369-8B24-E45FEDF531EA}" type="pres">
      <dgm:prSet presAssocID="{75F1D86B-2BD9-4724-A3FE-F899F82C028E}" presName="spacer" presStyleCnt="0"/>
      <dgm:spPr/>
    </dgm:pt>
    <dgm:pt modelId="{E52A5F91-F3BF-437A-9D2E-E9F610DA65A0}" type="pres">
      <dgm:prSet presAssocID="{5D7D5D06-3BBE-479D-A7C7-325B5C8A159F}" presName="parentText" presStyleLbl="node1" presStyleIdx="2" presStyleCnt="4" custScaleY="110000" custLinFactY="4153" custLinFactNeighborY="100000">
        <dgm:presLayoutVars>
          <dgm:chMax val="0"/>
          <dgm:bulletEnabled val="1"/>
        </dgm:presLayoutVars>
      </dgm:prSet>
      <dgm:spPr/>
      <dgm:t>
        <a:bodyPr/>
        <a:lstStyle/>
        <a:p>
          <a:endParaRPr lang="en-US"/>
        </a:p>
      </dgm:t>
    </dgm:pt>
    <dgm:pt modelId="{964E43F2-B6D8-4250-9A12-F363350DEFF0}" type="pres">
      <dgm:prSet presAssocID="{A97D9CBE-FAB4-420D-8B7E-E4332616D32F}" presName="spacer" presStyleCnt="0"/>
      <dgm:spPr/>
    </dgm:pt>
    <dgm:pt modelId="{BF937E27-2342-4BFC-9670-F78284FAB936}" type="pres">
      <dgm:prSet presAssocID="{667E4A05-4E58-4E0E-AD1D-D6C1CEADD9AF}" presName="parentText" presStyleLbl="node1" presStyleIdx="3" presStyleCnt="4" custLinFactY="103944" custLinFactNeighborY="200000">
        <dgm:presLayoutVars>
          <dgm:chMax val="0"/>
          <dgm:bulletEnabled val="1"/>
        </dgm:presLayoutVars>
      </dgm:prSet>
      <dgm:spPr/>
      <dgm:t>
        <a:bodyPr/>
        <a:lstStyle/>
        <a:p>
          <a:endParaRPr lang="en-US"/>
        </a:p>
      </dgm:t>
    </dgm:pt>
  </dgm:ptLst>
  <dgm:cxnLst>
    <dgm:cxn modelId="{1D47A3E6-56F7-4A15-A385-A48E97C75654}" type="presOf" srcId="{667E4A05-4E58-4E0E-AD1D-D6C1CEADD9AF}" destId="{BF937E27-2342-4BFC-9670-F78284FAB936}" srcOrd="0" destOrd="0" presId="urn:microsoft.com/office/officeart/2005/8/layout/vList2"/>
    <dgm:cxn modelId="{0A667733-543F-4559-BACB-0D58A4B8B30A}" srcId="{8B19ABE9-2763-4E1B-87D0-A3EE65046D56}" destId="{5D7D5D06-3BBE-479D-A7C7-325B5C8A159F}" srcOrd="2" destOrd="0" parTransId="{40220FC3-B919-47B5-BC17-73D03FF42D6C}" sibTransId="{A97D9CBE-FAB4-420D-8B7E-E4332616D32F}"/>
    <dgm:cxn modelId="{2E03492A-63BF-4744-866B-9D72835585D1}" type="presOf" srcId="{5D7D5D06-3BBE-479D-A7C7-325B5C8A159F}" destId="{E52A5F91-F3BF-437A-9D2E-E9F610DA65A0}" srcOrd="0" destOrd="0" presId="urn:microsoft.com/office/officeart/2005/8/layout/vList2"/>
    <dgm:cxn modelId="{DE2C5862-AC99-4CB6-8349-2656FDCF1431}" type="presOf" srcId="{8B19ABE9-2763-4E1B-87D0-A3EE65046D56}" destId="{80B82648-3994-4041-8F77-0A1200CF6E4F}" srcOrd="0" destOrd="0" presId="urn:microsoft.com/office/officeart/2005/8/layout/vList2"/>
    <dgm:cxn modelId="{DFD140BB-F46E-40CC-9A30-ECBDCD9BEEB1}" srcId="{8B19ABE9-2763-4E1B-87D0-A3EE65046D56}" destId="{667E4A05-4E58-4E0E-AD1D-D6C1CEADD9AF}" srcOrd="3" destOrd="0" parTransId="{356D733B-E9EF-44AF-9987-EEC29E533C46}" sibTransId="{96555057-EDB1-49AF-B984-C90155F2B006}"/>
    <dgm:cxn modelId="{D0EDF834-1991-4C00-A664-F33C9821F22A}" srcId="{8B19ABE9-2763-4E1B-87D0-A3EE65046D56}" destId="{BF2B42FC-2F03-4166-9FEC-E1E921990962}" srcOrd="0" destOrd="0" parTransId="{BB250855-30EE-4A47-99C0-C928C4E399D8}" sibTransId="{531120D6-82A0-4A08-8859-6F997C82BA05}"/>
    <dgm:cxn modelId="{688095BB-A993-48A1-BC4D-49CD3C4791E2}" srcId="{8B19ABE9-2763-4E1B-87D0-A3EE65046D56}" destId="{91DCD674-364D-45FF-840B-49EAEE0BBB37}" srcOrd="1" destOrd="0" parTransId="{8DF21B1D-439D-4F45-8F12-709A01185047}" sibTransId="{75F1D86B-2BD9-4724-A3FE-F899F82C028E}"/>
    <dgm:cxn modelId="{397C6932-8BA2-44B4-9D71-65C1994C3D5B}" type="presOf" srcId="{BF2B42FC-2F03-4166-9FEC-E1E921990962}" destId="{4D88BD0C-24C8-40DB-BF5E-EFA135D7216A}" srcOrd="0" destOrd="0" presId="urn:microsoft.com/office/officeart/2005/8/layout/vList2"/>
    <dgm:cxn modelId="{427948F7-F3DB-447F-8600-EE5756319DBD}" type="presOf" srcId="{91DCD674-364D-45FF-840B-49EAEE0BBB37}" destId="{C555F083-5F6D-4367-B5D0-FBEB540A1361}" srcOrd="0" destOrd="0" presId="urn:microsoft.com/office/officeart/2005/8/layout/vList2"/>
    <dgm:cxn modelId="{BCF69069-5767-45BE-8D7F-CB9088400656}" type="presParOf" srcId="{80B82648-3994-4041-8F77-0A1200CF6E4F}" destId="{4D88BD0C-24C8-40DB-BF5E-EFA135D7216A}" srcOrd="0" destOrd="0" presId="urn:microsoft.com/office/officeart/2005/8/layout/vList2"/>
    <dgm:cxn modelId="{29C63587-1DD1-4FA4-B5CA-D93EA358EB05}" type="presParOf" srcId="{80B82648-3994-4041-8F77-0A1200CF6E4F}" destId="{2896A64A-887B-4E9E-B82C-373C88C1B7DA}" srcOrd="1" destOrd="0" presId="urn:microsoft.com/office/officeart/2005/8/layout/vList2"/>
    <dgm:cxn modelId="{D06282A3-928B-4368-85F0-6707C3F89F14}" type="presParOf" srcId="{80B82648-3994-4041-8F77-0A1200CF6E4F}" destId="{C555F083-5F6D-4367-B5D0-FBEB540A1361}" srcOrd="2" destOrd="0" presId="urn:microsoft.com/office/officeart/2005/8/layout/vList2"/>
    <dgm:cxn modelId="{0D513792-DD88-423D-855B-94CDE75F2B7E}" type="presParOf" srcId="{80B82648-3994-4041-8F77-0A1200CF6E4F}" destId="{62DC89BB-64A2-4369-8B24-E45FEDF531EA}" srcOrd="3" destOrd="0" presId="urn:microsoft.com/office/officeart/2005/8/layout/vList2"/>
    <dgm:cxn modelId="{4F8A78C7-485A-4B8F-809D-D8BFF23029C0}" type="presParOf" srcId="{80B82648-3994-4041-8F77-0A1200CF6E4F}" destId="{E52A5F91-F3BF-437A-9D2E-E9F610DA65A0}" srcOrd="4" destOrd="0" presId="urn:microsoft.com/office/officeart/2005/8/layout/vList2"/>
    <dgm:cxn modelId="{C32F8AF1-70D0-4C4E-A688-83D8D1E5BA7D}" type="presParOf" srcId="{80B82648-3994-4041-8F77-0A1200CF6E4F}" destId="{964E43F2-B6D8-4250-9A12-F363350DEFF0}" srcOrd="5" destOrd="0" presId="urn:microsoft.com/office/officeart/2005/8/layout/vList2"/>
    <dgm:cxn modelId="{C289DD37-DAC5-4A62-A29E-7DC20EF8E9B3}" type="presParOf" srcId="{80B82648-3994-4041-8F77-0A1200CF6E4F}" destId="{BF937E27-2342-4BFC-9670-F78284FAB936}" srcOrd="6"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8EDCBEF-F9E6-45C1-A86F-B5D8F1A25149}"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E5022D06-11B0-42C1-83AB-FB2D949F0E73}">
      <dgm:prSet phldrT="[Text]" custT="1"/>
      <dgm:spPr>
        <a:solidFill>
          <a:srgbClr val="92D050"/>
        </a:solidFill>
      </dgm:spPr>
      <dgm:t>
        <a:bodyPr/>
        <a:lstStyle/>
        <a:p>
          <a:r>
            <a:rPr lang="en-US" sz="3600" b="1" dirty="0" smtClean="0">
              <a:solidFill>
                <a:schemeClr val="tx1"/>
              </a:solidFill>
            </a:rPr>
            <a:t>SRH</a:t>
          </a:r>
          <a:br>
            <a:rPr lang="en-US" sz="3600" b="1" dirty="0" smtClean="0">
              <a:solidFill>
                <a:schemeClr val="tx1"/>
              </a:solidFill>
            </a:rPr>
          </a:br>
          <a:r>
            <a:rPr lang="en-US" sz="2000" b="1" dirty="0" smtClean="0">
              <a:solidFill>
                <a:schemeClr val="tx1"/>
              </a:solidFill>
            </a:rPr>
            <a:t>(Sexual &amp; Reproductive Health</a:t>
          </a:r>
          <a:r>
            <a:rPr lang="en-US" sz="1800" b="1" dirty="0" smtClean="0">
              <a:solidFill>
                <a:schemeClr val="tx1"/>
              </a:solidFill>
            </a:rPr>
            <a:t>)</a:t>
          </a:r>
          <a:endParaRPr lang="en-US" sz="1800" b="1" dirty="0">
            <a:solidFill>
              <a:schemeClr val="tx1"/>
            </a:solidFill>
          </a:endParaRPr>
        </a:p>
      </dgm:t>
    </dgm:pt>
    <dgm:pt modelId="{961F256C-9F5C-4B7A-90E5-37F2E7EBEB87}" type="parTrans" cxnId="{20B56880-F2F6-4367-96F6-CB77C3688956}">
      <dgm:prSet/>
      <dgm:spPr/>
      <dgm:t>
        <a:bodyPr/>
        <a:lstStyle/>
        <a:p>
          <a:endParaRPr lang="en-US" sz="1800" b="1">
            <a:solidFill>
              <a:schemeClr val="tx1"/>
            </a:solidFill>
          </a:endParaRPr>
        </a:p>
      </dgm:t>
    </dgm:pt>
    <dgm:pt modelId="{C90F2EAF-CD48-40FF-98FE-5DB897A1C2BA}" type="sibTrans" cxnId="{20B56880-F2F6-4367-96F6-CB77C3688956}">
      <dgm:prSet/>
      <dgm:spPr/>
      <dgm:t>
        <a:bodyPr/>
        <a:lstStyle/>
        <a:p>
          <a:endParaRPr lang="en-US" sz="1800" b="1">
            <a:solidFill>
              <a:schemeClr val="tx1"/>
            </a:solidFill>
          </a:endParaRPr>
        </a:p>
      </dgm:t>
    </dgm:pt>
    <dgm:pt modelId="{F3ACBE56-4E32-48E7-8543-7B405194E7B6}">
      <dgm:prSet phldrT="[Text]" custT="1"/>
      <dgm:spPr>
        <a:solidFill>
          <a:schemeClr val="accent1">
            <a:lumMod val="60000"/>
            <a:lumOff val="40000"/>
          </a:schemeClr>
        </a:solidFill>
      </dgm:spPr>
      <dgm:t>
        <a:bodyPr/>
        <a:lstStyle/>
        <a:p>
          <a:pPr algn="ctr"/>
          <a:r>
            <a:rPr lang="en-US" sz="1800" b="1" dirty="0" smtClean="0">
              <a:solidFill>
                <a:schemeClr val="bg1"/>
              </a:solidFill>
            </a:rPr>
            <a:t/>
          </a:r>
          <a:br>
            <a:rPr lang="en-US" sz="1800" b="1" dirty="0" smtClean="0">
              <a:solidFill>
                <a:schemeClr val="bg1"/>
              </a:solidFill>
            </a:rPr>
          </a:br>
          <a:r>
            <a:rPr lang="en-US" sz="1800" b="1" dirty="0" smtClean="0">
              <a:solidFill>
                <a:schemeClr val="bg1"/>
              </a:solidFill>
            </a:rPr>
            <a:t>Female genital fistula in tertiary care hospitals- distribution, risk factors, success of repair, psychosocial-economic effects</a:t>
          </a:r>
          <a:endParaRPr lang="en-US" sz="1800" b="1" dirty="0">
            <a:solidFill>
              <a:schemeClr val="bg1"/>
            </a:solidFill>
          </a:endParaRPr>
        </a:p>
      </dgm:t>
    </dgm:pt>
    <dgm:pt modelId="{4E346054-8E30-4785-83E9-63BCBB6D159D}" type="parTrans" cxnId="{CDBB5D68-BD97-4EC3-9910-02E4FBD4576A}">
      <dgm:prSet/>
      <dgm:spPr/>
      <dgm:t>
        <a:bodyPr/>
        <a:lstStyle/>
        <a:p>
          <a:endParaRPr lang="en-US" sz="1800" b="1">
            <a:solidFill>
              <a:schemeClr val="tx1"/>
            </a:solidFill>
          </a:endParaRPr>
        </a:p>
      </dgm:t>
    </dgm:pt>
    <dgm:pt modelId="{D8F236B1-B733-46C8-AF05-CD36B8415C8B}" type="sibTrans" cxnId="{CDBB5D68-BD97-4EC3-9910-02E4FBD4576A}">
      <dgm:prSet/>
      <dgm:spPr/>
      <dgm:t>
        <a:bodyPr/>
        <a:lstStyle/>
        <a:p>
          <a:endParaRPr lang="en-US" sz="1800" b="1">
            <a:solidFill>
              <a:schemeClr val="tx1"/>
            </a:solidFill>
          </a:endParaRPr>
        </a:p>
      </dgm:t>
    </dgm:pt>
    <dgm:pt modelId="{69F3D2AF-2EC3-4E1B-AA88-27E8F76C32F6}">
      <dgm:prSet phldrT="[Text]" custT="1"/>
      <dgm:spPr>
        <a:solidFill>
          <a:srgbClr val="00B0F0"/>
        </a:solidFill>
      </dgm:spPr>
      <dgm:t>
        <a:bodyPr/>
        <a:lstStyle/>
        <a:p>
          <a:pPr algn="ctr"/>
          <a:r>
            <a:rPr lang="en-US" sz="1700" b="1" dirty="0" smtClean="0">
              <a:solidFill>
                <a:schemeClr val="bg1"/>
              </a:solidFill>
            </a:rPr>
            <a:t>Evaluation of molecular </a:t>
          </a:r>
          <a:br>
            <a:rPr lang="en-US" sz="1700" b="1" dirty="0" smtClean="0">
              <a:solidFill>
                <a:schemeClr val="bg1"/>
              </a:solidFill>
            </a:rPr>
          </a:br>
          <a:r>
            <a:rPr lang="en-US" sz="1700" b="1" dirty="0" smtClean="0">
              <a:solidFill>
                <a:schemeClr val="bg1"/>
              </a:solidFill>
            </a:rPr>
            <a:t>methods (PCR, IHC) against conventional methods (HPE, culture, AFB staining) and laparoscopy in detection of FGTB</a:t>
          </a:r>
          <a:endParaRPr lang="en-US" sz="1700" b="1" dirty="0">
            <a:solidFill>
              <a:schemeClr val="bg1"/>
            </a:solidFill>
          </a:endParaRPr>
        </a:p>
      </dgm:t>
    </dgm:pt>
    <dgm:pt modelId="{4A2CD120-91F2-4EF3-B2F4-C23BC5172B9F}" type="parTrans" cxnId="{74DF2A80-32EE-47BB-A7CB-2E40B4E2D452}">
      <dgm:prSet/>
      <dgm:spPr/>
      <dgm:t>
        <a:bodyPr/>
        <a:lstStyle/>
        <a:p>
          <a:endParaRPr lang="en-US" sz="1800" b="1">
            <a:solidFill>
              <a:schemeClr val="tx1"/>
            </a:solidFill>
          </a:endParaRPr>
        </a:p>
      </dgm:t>
    </dgm:pt>
    <dgm:pt modelId="{D0708A50-2E5B-495F-B479-0A853ACBC410}" type="sibTrans" cxnId="{74DF2A80-32EE-47BB-A7CB-2E40B4E2D452}">
      <dgm:prSet/>
      <dgm:spPr/>
      <dgm:t>
        <a:bodyPr/>
        <a:lstStyle/>
        <a:p>
          <a:endParaRPr lang="en-US" sz="1800" b="1">
            <a:solidFill>
              <a:schemeClr val="tx1"/>
            </a:solidFill>
          </a:endParaRPr>
        </a:p>
      </dgm:t>
    </dgm:pt>
    <dgm:pt modelId="{2505F40E-EAC4-49C1-B2A7-6BB96665AB0F}">
      <dgm:prSet phldrT="[Text]" phldr="1"/>
      <dgm:spPr/>
      <dgm:t>
        <a:bodyPr/>
        <a:lstStyle/>
        <a:p>
          <a:endParaRPr lang="en-US" sz="1800" b="1">
            <a:solidFill>
              <a:schemeClr val="tx1"/>
            </a:solidFill>
          </a:endParaRPr>
        </a:p>
      </dgm:t>
    </dgm:pt>
    <dgm:pt modelId="{70438F4A-BEA6-4ACB-88B9-84D65574318B}" type="parTrans" cxnId="{18CB1696-2952-449E-B42D-F475DBC4E741}">
      <dgm:prSet/>
      <dgm:spPr/>
      <dgm:t>
        <a:bodyPr/>
        <a:lstStyle/>
        <a:p>
          <a:endParaRPr lang="en-US" sz="1800" b="1">
            <a:solidFill>
              <a:schemeClr val="tx1"/>
            </a:solidFill>
          </a:endParaRPr>
        </a:p>
      </dgm:t>
    </dgm:pt>
    <dgm:pt modelId="{A1045DE1-6399-4653-8863-C030C98DA187}" type="sibTrans" cxnId="{18CB1696-2952-449E-B42D-F475DBC4E741}">
      <dgm:prSet/>
      <dgm:spPr/>
      <dgm:t>
        <a:bodyPr/>
        <a:lstStyle/>
        <a:p>
          <a:endParaRPr lang="en-US" sz="1800" b="1">
            <a:solidFill>
              <a:schemeClr val="tx1"/>
            </a:solidFill>
          </a:endParaRPr>
        </a:p>
      </dgm:t>
    </dgm:pt>
    <dgm:pt modelId="{405858B6-3001-4C30-848F-E0BF39761574}">
      <dgm:prSet phldrT="[Text]" phldr="1"/>
      <dgm:spPr/>
      <dgm:t>
        <a:bodyPr/>
        <a:lstStyle/>
        <a:p>
          <a:endParaRPr lang="en-US" sz="1800" b="1">
            <a:solidFill>
              <a:schemeClr val="tx1"/>
            </a:solidFill>
          </a:endParaRPr>
        </a:p>
      </dgm:t>
    </dgm:pt>
    <dgm:pt modelId="{BA6D4FA9-BEAD-4C12-A1F6-475D3D9AB4BA}" type="parTrans" cxnId="{4AE7F5BA-B051-4521-96F5-BCD96C9A9E6D}">
      <dgm:prSet/>
      <dgm:spPr/>
      <dgm:t>
        <a:bodyPr/>
        <a:lstStyle/>
        <a:p>
          <a:endParaRPr lang="en-US" sz="1800" b="1">
            <a:solidFill>
              <a:schemeClr val="tx1"/>
            </a:solidFill>
          </a:endParaRPr>
        </a:p>
      </dgm:t>
    </dgm:pt>
    <dgm:pt modelId="{112E9C6D-C6EC-4919-A3C9-092C7F394B55}" type="sibTrans" cxnId="{4AE7F5BA-B051-4521-96F5-BCD96C9A9E6D}">
      <dgm:prSet/>
      <dgm:spPr/>
      <dgm:t>
        <a:bodyPr/>
        <a:lstStyle/>
        <a:p>
          <a:endParaRPr lang="en-US" sz="1800" b="1">
            <a:solidFill>
              <a:schemeClr val="tx1"/>
            </a:solidFill>
          </a:endParaRPr>
        </a:p>
      </dgm:t>
    </dgm:pt>
    <dgm:pt modelId="{65BEB539-7088-4DC8-AAED-FCE3EC462B5B}">
      <dgm:prSet custT="1"/>
      <dgm:spPr>
        <a:solidFill>
          <a:srgbClr val="A7C0F7"/>
        </a:solidFill>
      </dgm:spPr>
      <dgm:t>
        <a:bodyPr/>
        <a:lstStyle/>
        <a:p>
          <a:pPr algn="ctr"/>
          <a:r>
            <a:rPr lang="en-US" sz="1700" b="1" dirty="0" smtClean="0">
              <a:solidFill>
                <a:schemeClr val="bg1"/>
              </a:solidFill>
            </a:rPr>
            <a:t>Task Force on Reproductive health issues among Tribal population- service utilization, male involvement</a:t>
          </a:r>
          <a:endParaRPr lang="en-US" sz="1700" b="1" dirty="0">
            <a:solidFill>
              <a:schemeClr val="bg1"/>
            </a:solidFill>
          </a:endParaRPr>
        </a:p>
      </dgm:t>
    </dgm:pt>
    <dgm:pt modelId="{B07D6327-1B17-45B8-8FF7-4E81D3FB368D}" type="parTrans" cxnId="{8D8ED232-E0D2-49D6-AF3F-DE0D787B1B84}">
      <dgm:prSet/>
      <dgm:spPr/>
      <dgm:t>
        <a:bodyPr/>
        <a:lstStyle/>
        <a:p>
          <a:endParaRPr lang="en-US" sz="1800" b="1">
            <a:solidFill>
              <a:schemeClr val="tx1"/>
            </a:solidFill>
          </a:endParaRPr>
        </a:p>
      </dgm:t>
    </dgm:pt>
    <dgm:pt modelId="{97F8693A-0E60-41F4-B5AB-8823D385576E}" type="sibTrans" cxnId="{8D8ED232-E0D2-49D6-AF3F-DE0D787B1B84}">
      <dgm:prSet/>
      <dgm:spPr/>
      <dgm:t>
        <a:bodyPr/>
        <a:lstStyle/>
        <a:p>
          <a:endParaRPr lang="en-US" sz="1800" b="1">
            <a:solidFill>
              <a:schemeClr val="tx1"/>
            </a:solidFill>
          </a:endParaRPr>
        </a:p>
      </dgm:t>
    </dgm:pt>
    <dgm:pt modelId="{28036CAB-8482-432E-AC81-7EA234EBB300}">
      <dgm:prSet custT="1"/>
      <dgm:spPr>
        <a:solidFill>
          <a:schemeClr val="tx2">
            <a:lumMod val="60000"/>
            <a:lumOff val="40000"/>
          </a:schemeClr>
        </a:solidFill>
      </dgm:spPr>
      <dgm:t>
        <a:bodyPr/>
        <a:lstStyle/>
        <a:p>
          <a:pPr algn="ctr"/>
          <a:r>
            <a:rPr lang="en-US" sz="1700" b="1" dirty="0" smtClean="0">
              <a:solidFill>
                <a:schemeClr val="bg1"/>
              </a:solidFill>
            </a:rPr>
            <a:t>Task Force on Sexual &amp; reproductive health of persons with disability</a:t>
          </a:r>
          <a:endParaRPr lang="en-US" sz="1700" b="1" dirty="0">
            <a:solidFill>
              <a:schemeClr val="bg1"/>
            </a:solidFill>
          </a:endParaRPr>
        </a:p>
      </dgm:t>
    </dgm:pt>
    <dgm:pt modelId="{1577C047-4F05-4F91-A891-1C8A3F20CB69}" type="parTrans" cxnId="{6D788AB0-BA0E-404F-81B9-BF1193985E0E}">
      <dgm:prSet/>
      <dgm:spPr/>
      <dgm:t>
        <a:bodyPr/>
        <a:lstStyle/>
        <a:p>
          <a:endParaRPr lang="en-US" sz="1800" b="1">
            <a:solidFill>
              <a:schemeClr val="tx1"/>
            </a:solidFill>
          </a:endParaRPr>
        </a:p>
      </dgm:t>
    </dgm:pt>
    <dgm:pt modelId="{96242940-258D-42D5-AD47-9D554EABD7A0}" type="sibTrans" cxnId="{6D788AB0-BA0E-404F-81B9-BF1193985E0E}">
      <dgm:prSet/>
      <dgm:spPr/>
      <dgm:t>
        <a:bodyPr/>
        <a:lstStyle/>
        <a:p>
          <a:endParaRPr lang="en-US" sz="1800" b="1">
            <a:solidFill>
              <a:schemeClr val="tx1"/>
            </a:solidFill>
          </a:endParaRPr>
        </a:p>
      </dgm:t>
    </dgm:pt>
    <dgm:pt modelId="{E7EF4009-3D0F-4D43-B20A-00CE6B5CA6C2}" type="pres">
      <dgm:prSet presAssocID="{E8EDCBEF-F9E6-45C1-A86F-B5D8F1A25149}" presName="diagram" presStyleCnt="0">
        <dgm:presLayoutVars>
          <dgm:chMax val="1"/>
          <dgm:dir/>
          <dgm:animLvl val="ctr"/>
          <dgm:resizeHandles val="exact"/>
        </dgm:presLayoutVars>
      </dgm:prSet>
      <dgm:spPr/>
      <dgm:t>
        <a:bodyPr/>
        <a:lstStyle/>
        <a:p>
          <a:endParaRPr lang="en-US"/>
        </a:p>
      </dgm:t>
    </dgm:pt>
    <dgm:pt modelId="{63764B81-1C33-4B31-BE7E-485610F3E1A5}" type="pres">
      <dgm:prSet presAssocID="{E8EDCBEF-F9E6-45C1-A86F-B5D8F1A25149}" presName="matrix" presStyleCnt="0"/>
      <dgm:spPr/>
    </dgm:pt>
    <dgm:pt modelId="{071B2826-0DFF-4662-96EA-D4AAF2D5B8BE}" type="pres">
      <dgm:prSet presAssocID="{E8EDCBEF-F9E6-45C1-A86F-B5D8F1A25149}" presName="tile1" presStyleLbl="node1" presStyleIdx="0" presStyleCnt="4" custLinFactNeighborY="982"/>
      <dgm:spPr/>
      <dgm:t>
        <a:bodyPr/>
        <a:lstStyle/>
        <a:p>
          <a:endParaRPr lang="en-US"/>
        </a:p>
      </dgm:t>
    </dgm:pt>
    <dgm:pt modelId="{CE4DBA6A-F9A2-4B79-BF8D-F6203A7F4C64}" type="pres">
      <dgm:prSet presAssocID="{E8EDCBEF-F9E6-45C1-A86F-B5D8F1A25149}" presName="tile1text" presStyleLbl="node1" presStyleIdx="0" presStyleCnt="4">
        <dgm:presLayoutVars>
          <dgm:chMax val="0"/>
          <dgm:chPref val="0"/>
          <dgm:bulletEnabled val="1"/>
        </dgm:presLayoutVars>
      </dgm:prSet>
      <dgm:spPr/>
      <dgm:t>
        <a:bodyPr/>
        <a:lstStyle/>
        <a:p>
          <a:endParaRPr lang="en-US"/>
        </a:p>
      </dgm:t>
    </dgm:pt>
    <dgm:pt modelId="{A8E70D53-3E8D-406D-9303-DA01065A0B5A}" type="pres">
      <dgm:prSet presAssocID="{E8EDCBEF-F9E6-45C1-A86F-B5D8F1A25149}" presName="tile2" presStyleLbl="node1" presStyleIdx="1" presStyleCnt="4"/>
      <dgm:spPr/>
      <dgm:t>
        <a:bodyPr/>
        <a:lstStyle/>
        <a:p>
          <a:endParaRPr lang="en-US"/>
        </a:p>
      </dgm:t>
    </dgm:pt>
    <dgm:pt modelId="{AAFCCCA5-D8B4-4F73-B9B8-581E3D32709D}" type="pres">
      <dgm:prSet presAssocID="{E8EDCBEF-F9E6-45C1-A86F-B5D8F1A25149}" presName="tile2text" presStyleLbl="node1" presStyleIdx="1" presStyleCnt="4">
        <dgm:presLayoutVars>
          <dgm:chMax val="0"/>
          <dgm:chPref val="0"/>
          <dgm:bulletEnabled val="1"/>
        </dgm:presLayoutVars>
      </dgm:prSet>
      <dgm:spPr/>
      <dgm:t>
        <a:bodyPr/>
        <a:lstStyle/>
        <a:p>
          <a:endParaRPr lang="en-US"/>
        </a:p>
      </dgm:t>
    </dgm:pt>
    <dgm:pt modelId="{75A9E960-CEBB-4437-9DD9-AE94C1A88A33}" type="pres">
      <dgm:prSet presAssocID="{E8EDCBEF-F9E6-45C1-A86F-B5D8F1A25149}" presName="tile3" presStyleLbl="node1" presStyleIdx="2" presStyleCnt="4"/>
      <dgm:spPr/>
      <dgm:t>
        <a:bodyPr/>
        <a:lstStyle/>
        <a:p>
          <a:endParaRPr lang="en-US"/>
        </a:p>
      </dgm:t>
    </dgm:pt>
    <dgm:pt modelId="{A0E7445F-7851-4B9B-B15D-A2458D52B007}" type="pres">
      <dgm:prSet presAssocID="{E8EDCBEF-F9E6-45C1-A86F-B5D8F1A25149}" presName="tile3text" presStyleLbl="node1" presStyleIdx="2" presStyleCnt="4">
        <dgm:presLayoutVars>
          <dgm:chMax val="0"/>
          <dgm:chPref val="0"/>
          <dgm:bulletEnabled val="1"/>
        </dgm:presLayoutVars>
      </dgm:prSet>
      <dgm:spPr/>
      <dgm:t>
        <a:bodyPr/>
        <a:lstStyle/>
        <a:p>
          <a:endParaRPr lang="en-US"/>
        </a:p>
      </dgm:t>
    </dgm:pt>
    <dgm:pt modelId="{C9D8DB00-B433-4A2B-B39A-5A7A9A191F10}" type="pres">
      <dgm:prSet presAssocID="{E8EDCBEF-F9E6-45C1-A86F-B5D8F1A25149}" presName="tile4" presStyleLbl="node1" presStyleIdx="3" presStyleCnt="4"/>
      <dgm:spPr/>
      <dgm:t>
        <a:bodyPr/>
        <a:lstStyle/>
        <a:p>
          <a:endParaRPr lang="en-US"/>
        </a:p>
      </dgm:t>
    </dgm:pt>
    <dgm:pt modelId="{9BF6EF36-B45F-4E3C-9C60-095179E21FF6}" type="pres">
      <dgm:prSet presAssocID="{E8EDCBEF-F9E6-45C1-A86F-B5D8F1A25149}" presName="tile4text" presStyleLbl="node1" presStyleIdx="3" presStyleCnt="4">
        <dgm:presLayoutVars>
          <dgm:chMax val="0"/>
          <dgm:chPref val="0"/>
          <dgm:bulletEnabled val="1"/>
        </dgm:presLayoutVars>
      </dgm:prSet>
      <dgm:spPr/>
      <dgm:t>
        <a:bodyPr/>
        <a:lstStyle/>
        <a:p>
          <a:endParaRPr lang="en-US"/>
        </a:p>
      </dgm:t>
    </dgm:pt>
    <dgm:pt modelId="{30720874-0F95-400F-B58B-71D4C8C10F1C}" type="pres">
      <dgm:prSet presAssocID="{E8EDCBEF-F9E6-45C1-A86F-B5D8F1A25149}" presName="centerTile" presStyleLbl="fgShp" presStyleIdx="0" presStyleCnt="1" custScaleX="215187" custScaleY="111928">
        <dgm:presLayoutVars>
          <dgm:chMax val="0"/>
          <dgm:chPref val="0"/>
        </dgm:presLayoutVars>
      </dgm:prSet>
      <dgm:spPr/>
      <dgm:t>
        <a:bodyPr/>
        <a:lstStyle/>
        <a:p>
          <a:endParaRPr lang="en-US"/>
        </a:p>
      </dgm:t>
    </dgm:pt>
  </dgm:ptLst>
  <dgm:cxnLst>
    <dgm:cxn modelId="{20B56880-F2F6-4367-96F6-CB77C3688956}" srcId="{E8EDCBEF-F9E6-45C1-A86F-B5D8F1A25149}" destId="{E5022D06-11B0-42C1-83AB-FB2D949F0E73}" srcOrd="0" destOrd="0" parTransId="{961F256C-9F5C-4B7A-90E5-37F2E7EBEB87}" sibTransId="{C90F2EAF-CD48-40FF-98FE-5DB897A1C2BA}"/>
    <dgm:cxn modelId="{E7988788-6BF2-4C4D-8A07-486C50343EFE}" type="presOf" srcId="{E8EDCBEF-F9E6-45C1-A86F-B5D8F1A25149}" destId="{E7EF4009-3D0F-4D43-B20A-00CE6B5CA6C2}" srcOrd="0" destOrd="0" presId="urn:microsoft.com/office/officeart/2005/8/layout/matrix1"/>
    <dgm:cxn modelId="{74DF2A80-32EE-47BB-A7CB-2E40B4E2D452}" srcId="{E5022D06-11B0-42C1-83AB-FB2D949F0E73}" destId="{69F3D2AF-2EC3-4E1B-AA88-27E8F76C32F6}" srcOrd="3" destOrd="0" parTransId="{4A2CD120-91F2-4EF3-B2F4-C23BC5172B9F}" sibTransId="{D0708A50-2E5B-495F-B479-0A853ACBC410}"/>
    <dgm:cxn modelId="{2D769C52-A1E2-4BDE-8CDE-F8D5C92B4078}" type="presOf" srcId="{69F3D2AF-2EC3-4E1B-AA88-27E8F76C32F6}" destId="{C9D8DB00-B433-4A2B-B39A-5A7A9A191F10}" srcOrd="0" destOrd="0" presId="urn:microsoft.com/office/officeart/2005/8/layout/matrix1"/>
    <dgm:cxn modelId="{FA5CF41B-AA31-4557-953B-D23614B76425}" type="presOf" srcId="{28036CAB-8482-432E-AC81-7EA234EBB300}" destId="{A0E7445F-7851-4B9B-B15D-A2458D52B007}" srcOrd="1" destOrd="0" presId="urn:microsoft.com/office/officeart/2005/8/layout/matrix1"/>
    <dgm:cxn modelId="{CDBB5D68-BD97-4EC3-9910-02E4FBD4576A}" srcId="{E5022D06-11B0-42C1-83AB-FB2D949F0E73}" destId="{F3ACBE56-4E32-48E7-8543-7B405194E7B6}" srcOrd="0" destOrd="0" parTransId="{4E346054-8E30-4785-83E9-63BCBB6D159D}" sibTransId="{D8F236B1-B733-46C8-AF05-CD36B8415C8B}"/>
    <dgm:cxn modelId="{7A55BE81-ED80-4C5C-A3E8-8D82BE203E05}" type="presOf" srcId="{28036CAB-8482-432E-AC81-7EA234EBB300}" destId="{75A9E960-CEBB-4437-9DD9-AE94C1A88A33}" srcOrd="0" destOrd="0" presId="urn:microsoft.com/office/officeart/2005/8/layout/matrix1"/>
    <dgm:cxn modelId="{8D8ED232-E0D2-49D6-AF3F-DE0D787B1B84}" srcId="{E5022D06-11B0-42C1-83AB-FB2D949F0E73}" destId="{65BEB539-7088-4DC8-AAED-FCE3EC462B5B}" srcOrd="1" destOrd="0" parTransId="{B07D6327-1B17-45B8-8FF7-4E81D3FB368D}" sibTransId="{97F8693A-0E60-41F4-B5AB-8823D385576E}"/>
    <dgm:cxn modelId="{CBA1D65F-24CE-4FC9-A8CA-B8A635694379}" type="presOf" srcId="{69F3D2AF-2EC3-4E1B-AA88-27E8F76C32F6}" destId="{9BF6EF36-B45F-4E3C-9C60-095179E21FF6}" srcOrd="1" destOrd="0" presId="urn:microsoft.com/office/officeart/2005/8/layout/matrix1"/>
    <dgm:cxn modelId="{B2D66C22-8030-49D0-AD97-75A31BDA8FEB}" type="presOf" srcId="{E5022D06-11B0-42C1-83AB-FB2D949F0E73}" destId="{30720874-0F95-400F-B58B-71D4C8C10F1C}" srcOrd="0" destOrd="0" presId="urn:microsoft.com/office/officeart/2005/8/layout/matrix1"/>
    <dgm:cxn modelId="{6D788AB0-BA0E-404F-81B9-BF1193985E0E}" srcId="{E5022D06-11B0-42C1-83AB-FB2D949F0E73}" destId="{28036CAB-8482-432E-AC81-7EA234EBB300}" srcOrd="2" destOrd="0" parTransId="{1577C047-4F05-4F91-A891-1C8A3F20CB69}" sibTransId="{96242940-258D-42D5-AD47-9D554EABD7A0}"/>
    <dgm:cxn modelId="{4AE7F5BA-B051-4521-96F5-BCD96C9A9E6D}" srcId="{E5022D06-11B0-42C1-83AB-FB2D949F0E73}" destId="{405858B6-3001-4C30-848F-E0BF39761574}" srcOrd="5" destOrd="0" parTransId="{BA6D4FA9-BEAD-4C12-A1F6-475D3D9AB4BA}" sibTransId="{112E9C6D-C6EC-4919-A3C9-092C7F394B55}"/>
    <dgm:cxn modelId="{9369C973-4363-409F-87EC-5E0B889D8C93}" type="presOf" srcId="{F3ACBE56-4E32-48E7-8543-7B405194E7B6}" destId="{CE4DBA6A-F9A2-4B79-BF8D-F6203A7F4C64}" srcOrd="1" destOrd="0" presId="urn:microsoft.com/office/officeart/2005/8/layout/matrix1"/>
    <dgm:cxn modelId="{2A2D01EC-A7D6-4A84-AFBF-DC4E092AD606}" type="presOf" srcId="{65BEB539-7088-4DC8-AAED-FCE3EC462B5B}" destId="{AAFCCCA5-D8B4-4F73-B9B8-581E3D32709D}" srcOrd="1" destOrd="0" presId="urn:microsoft.com/office/officeart/2005/8/layout/matrix1"/>
    <dgm:cxn modelId="{45875C3D-984E-44FF-803A-F4E0EA397124}" type="presOf" srcId="{65BEB539-7088-4DC8-AAED-FCE3EC462B5B}" destId="{A8E70D53-3E8D-406D-9303-DA01065A0B5A}" srcOrd="0" destOrd="0" presId="urn:microsoft.com/office/officeart/2005/8/layout/matrix1"/>
    <dgm:cxn modelId="{18CB1696-2952-449E-B42D-F475DBC4E741}" srcId="{E5022D06-11B0-42C1-83AB-FB2D949F0E73}" destId="{2505F40E-EAC4-49C1-B2A7-6BB96665AB0F}" srcOrd="4" destOrd="0" parTransId="{70438F4A-BEA6-4ACB-88B9-84D65574318B}" sibTransId="{A1045DE1-6399-4653-8863-C030C98DA187}"/>
    <dgm:cxn modelId="{0103DD88-C2C2-42DB-918B-B83F9927C77E}" type="presOf" srcId="{F3ACBE56-4E32-48E7-8543-7B405194E7B6}" destId="{071B2826-0DFF-4662-96EA-D4AAF2D5B8BE}" srcOrd="0" destOrd="0" presId="urn:microsoft.com/office/officeart/2005/8/layout/matrix1"/>
    <dgm:cxn modelId="{6A3EE12B-3A48-4CD1-893E-BD5ED93CD8E4}" type="presParOf" srcId="{E7EF4009-3D0F-4D43-B20A-00CE6B5CA6C2}" destId="{63764B81-1C33-4B31-BE7E-485610F3E1A5}" srcOrd="0" destOrd="0" presId="urn:microsoft.com/office/officeart/2005/8/layout/matrix1"/>
    <dgm:cxn modelId="{45E36350-13DB-46BD-BAB4-4C1906D101C9}" type="presParOf" srcId="{63764B81-1C33-4B31-BE7E-485610F3E1A5}" destId="{071B2826-0DFF-4662-96EA-D4AAF2D5B8BE}" srcOrd="0" destOrd="0" presId="urn:microsoft.com/office/officeart/2005/8/layout/matrix1"/>
    <dgm:cxn modelId="{DE13A695-E4F2-49CA-A19D-F65AC3A366B0}" type="presParOf" srcId="{63764B81-1C33-4B31-BE7E-485610F3E1A5}" destId="{CE4DBA6A-F9A2-4B79-BF8D-F6203A7F4C64}" srcOrd="1" destOrd="0" presId="urn:microsoft.com/office/officeart/2005/8/layout/matrix1"/>
    <dgm:cxn modelId="{C55EFA1F-2465-435B-BDA7-5E982216CACF}" type="presParOf" srcId="{63764B81-1C33-4B31-BE7E-485610F3E1A5}" destId="{A8E70D53-3E8D-406D-9303-DA01065A0B5A}" srcOrd="2" destOrd="0" presId="urn:microsoft.com/office/officeart/2005/8/layout/matrix1"/>
    <dgm:cxn modelId="{EB9BEB39-D663-4468-B4A5-42995A94B861}" type="presParOf" srcId="{63764B81-1C33-4B31-BE7E-485610F3E1A5}" destId="{AAFCCCA5-D8B4-4F73-B9B8-581E3D32709D}" srcOrd="3" destOrd="0" presId="urn:microsoft.com/office/officeart/2005/8/layout/matrix1"/>
    <dgm:cxn modelId="{4F4F8499-15E5-4418-97BB-A675E85D73EB}" type="presParOf" srcId="{63764B81-1C33-4B31-BE7E-485610F3E1A5}" destId="{75A9E960-CEBB-4437-9DD9-AE94C1A88A33}" srcOrd="4" destOrd="0" presId="urn:microsoft.com/office/officeart/2005/8/layout/matrix1"/>
    <dgm:cxn modelId="{EE08E4F1-51DD-499E-8966-F5AC36219C82}" type="presParOf" srcId="{63764B81-1C33-4B31-BE7E-485610F3E1A5}" destId="{A0E7445F-7851-4B9B-B15D-A2458D52B007}" srcOrd="5" destOrd="0" presId="urn:microsoft.com/office/officeart/2005/8/layout/matrix1"/>
    <dgm:cxn modelId="{AEABC7BA-919B-41D6-95D3-47BC56DBB2C4}" type="presParOf" srcId="{63764B81-1C33-4B31-BE7E-485610F3E1A5}" destId="{C9D8DB00-B433-4A2B-B39A-5A7A9A191F10}" srcOrd="6" destOrd="0" presId="urn:microsoft.com/office/officeart/2005/8/layout/matrix1"/>
    <dgm:cxn modelId="{321D9388-8189-4118-B903-CFFCC97D3215}" type="presParOf" srcId="{63764B81-1C33-4B31-BE7E-485610F3E1A5}" destId="{9BF6EF36-B45F-4E3C-9C60-095179E21FF6}" srcOrd="7" destOrd="0" presId="urn:microsoft.com/office/officeart/2005/8/layout/matrix1"/>
    <dgm:cxn modelId="{CD24DEEB-05AD-4F71-9326-53616B7FAC13}" type="presParOf" srcId="{E7EF4009-3D0F-4D43-B20A-00CE6B5CA6C2}" destId="{30720874-0F95-400F-B58B-71D4C8C10F1C}" srcOrd="1" destOrd="0" presId="urn:microsoft.com/office/officeart/2005/8/layout/matrix1"/>
  </dgm:cxnLst>
  <dgm:bg/>
  <dgm:whole>
    <a:ln>
      <a:solidFill>
        <a:srgbClr val="0070C0"/>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D18851F-3959-4ABD-A95A-C7DE878D8582}" type="doc">
      <dgm:prSet loTypeId="urn:microsoft.com/office/officeart/2005/8/layout/default#1" loCatId="list" qsTypeId="urn:microsoft.com/office/officeart/2005/8/quickstyle/simple3" qsCatId="simple" csTypeId="urn:microsoft.com/office/officeart/2005/8/colors/colorful3" csCatId="colorful" phldr="1"/>
      <dgm:spPr/>
      <dgm:t>
        <a:bodyPr/>
        <a:lstStyle/>
        <a:p>
          <a:endParaRPr lang="en-US"/>
        </a:p>
      </dgm:t>
    </dgm:pt>
    <dgm:pt modelId="{A02EF7F0-1453-4C1C-AFB7-D132D2265AD3}">
      <dgm:prSet phldrT="[Text]"/>
      <dgm:spPr/>
      <dgm:t>
        <a:bodyPr/>
        <a:lstStyle/>
        <a:p>
          <a:r>
            <a:rPr lang="en-US" b="1" dirty="0" err="1" smtClean="0">
              <a:latin typeface="+mn-lt"/>
              <a:ea typeface="Tahoma" pitchFamily="34" charset="0"/>
              <a:cs typeface="Tahoma" pitchFamily="34" charset="0"/>
            </a:rPr>
            <a:t>CuT</a:t>
          </a:r>
          <a:r>
            <a:rPr lang="en-US" b="1" dirty="0" smtClean="0">
              <a:latin typeface="+mn-lt"/>
              <a:ea typeface="Tahoma" pitchFamily="34" charset="0"/>
              <a:cs typeface="Tahoma" pitchFamily="34" charset="0"/>
            </a:rPr>
            <a:t> 380A</a:t>
          </a:r>
        </a:p>
      </dgm:t>
    </dgm:pt>
    <dgm:pt modelId="{456F0E7E-EF07-4D9D-B510-8B621230B040}" type="parTrans" cxnId="{B10DDED1-FA2D-48A2-BEF9-8853118581CF}">
      <dgm:prSet/>
      <dgm:spPr/>
      <dgm:t>
        <a:bodyPr/>
        <a:lstStyle/>
        <a:p>
          <a:endParaRPr lang="en-US"/>
        </a:p>
      </dgm:t>
    </dgm:pt>
    <dgm:pt modelId="{9204FD54-83BA-4812-AB2F-C900EEBB1717}" type="sibTrans" cxnId="{B10DDED1-FA2D-48A2-BEF9-8853118581CF}">
      <dgm:prSet/>
      <dgm:spPr/>
      <dgm:t>
        <a:bodyPr/>
        <a:lstStyle/>
        <a:p>
          <a:endParaRPr lang="en-US"/>
        </a:p>
      </dgm:t>
    </dgm:pt>
    <dgm:pt modelId="{E5ABB544-4E1D-4517-9A6A-5891D30CC95F}">
      <dgm:prSet phldrT="[Text]"/>
      <dgm:spPr/>
      <dgm:t>
        <a:bodyPr/>
        <a:lstStyle/>
        <a:p>
          <a:r>
            <a:rPr lang="en-US" b="1" smtClean="0">
              <a:latin typeface="+mn-lt"/>
              <a:ea typeface="Tahoma" pitchFamily="34" charset="0"/>
              <a:cs typeface="Tahoma" pitchFamily="34" charset="0"/>
            </a:rPr>
            <a:t>NET-EN-200mg </a:t>
          </a:r>
          <a:endParaRPr lang="en-US" b="1" dirty="0" smtClean="0">
            <a:latin typeface="+mn-lt"/>
            <a:ea typeface="Tahoma" pitchFamily="34" charset="0"/>
            <a:cs typeface="Tahoma" pitchFamily="34" charset="0"/>
          </a:endParaRPr>
        </a:p>
      </dgm:t>
    </dgm:pt>
    <dgm:pt modelId="{D0681644-A13E-4E0D-AFF6-B0604E85F647}" type="parTrans" cxnId="{DBA3848E-9300-43CB-A227-9F00FF09DF06}">
      <dgm:prSet/>
      <dgm:spPr/>
      <dgm:t>
        <a:bodyPr/>
        <a:lstStyle/>
        <a:p>
          <a:endParaRPr lang="en-US"/>
        </a:p>
      </dgm:t>
    </dgm:pt>
    <dgm:pt modelId="{201895B9-A851-49FA-B57D-DB1F727571D1}" type="sibTrans" cxnId="{DBA3848E-9300-43CB-A227-9F00FF09DF06}">
      <dgm:prSet/>
      <dgm:spPr/>
      <dgm:t>
        <a:bodyPr/>
        <a:lstStyle/>
        <a:p>
          <a:endParaRPr lang="en-US"/>
        </a:p>
      </dgm:t>
    </dgm:pt>
    <dgm:pt modelId="{B0686FD1-3655-451C-A00C-AED8DD120299}">
      <dgm:prSet phldrT="[Text]"/>
      <dgm:spPr/>
      <dgm:t>
        <a:bodyPr/>
        <a:lstStyle/>
        <a:p>
          <a:r>
            <a:rPr lang="en-US" b="1" smtClean="0">
              <a:latin typeface="+mn-lt"/>
              <a:ea typeface="Tahoma" pitchFamily="34" charset="0"/>
              <a:cs typeface="Tahoma" pitchFamily="34" charset="0"/>
            </a:rPr>
            <a:t>EC- Levonorgestrel 1.5mg</a:t>
          </a:r>
          <a:endParaRPr lang="en-US" b="1" dirty="0" smtClean="0">
            <a:latin typeface="+mn-lt"/>
            <a:ea typeface="Tahoma" pitchFamily="34" charset="0"/>
            <a:cs typeface="Tahoma" pitchFamily="34" charset="0"/>
          </a:endParaRPr>
        </a:p>
      </dgm:t>
    </dgm:pt>
    <dgm:pt modelId="{628C9D39-43F9-43FF-A97E-920CBCB6F9CE}" type="parTrans" cxnId="{7C981125-857E-4335-9927-2A96A7E95405}">
      <dgm:prSet/>
      <dgm:spPr/>
      <dgm:t>
        <a:bodyPr/>
        <a:lstStyle/>
        <a:p>
          <a:endParaRPr lang="en-US"/>
        </a:p>
      </dgm:t>
    </dgm:pt>
    <dgm:pt modelId="{7D84D738-AD21-4429-9320-012A27E56CCD}" type="sibTrans" cxnId="{7C981125-857E-4335-9927-2A96A7E95405}">
      <dgm:prSet/>
      <dgm:spPr/>
      <dgm:t>
        <a:bodyPr/>
        <a:lstStyle/>
        <a:p>
          <a:endParaRPr lang="en-US"/>
        </a:p>
      </dgm:t>
    </dgm:pt>
    <dgm:pt modelId="{45C0B4B8-3D86-475F-93AA-12E16ADD5F34}">
      <dgm:prSet phldrT="[Text]"/>
      <dgm:spPr/>
      <dgm:t>
        <a:bodyPr/>
        <a:lstStyle/>
        <a:p>
          <a:r>
            <a:rPr lang="en-US" b="1" smtClean="0">
              <a:latin typeface="+mn-lt"/>
            </a:rPr>
            <a:t>Medical Abortion regimen</a:t>
          </a:r>
          <a:endParaRPr lang="en-US" b="1" dirty="0">
            <a:latin typeface="+mn-lt"/>
          </a:endParaRPr>
        </a:p>
      </dgm:t>
    </dgm:pt>
    <dgm:pt modelId="{27A50C85-0F57-4C50-BBD9-2F96E8B09394}" type="parTrans" cxnId="{E4CE65E0-71BB-4A44-8580-88A6E27DF76C}">
      <dgm:prSet/>
      <dgm:spPr/>
      <dgm:t>
        <a:bodyPr/>
        <a:lstStyle/>
        <a:p>
          <a:endParaRPr lang="en-US"/>
        </a:p>
      </dgm:t>
    </dgm:pt>
    <dgm:pt modelId="{41B1631D-25A8-407E-B984-71C0616B8EB0}" type="sibTrans" cxnId="{E4CE65E0-71BB-4A44-8580-88A6E27DF76C}">
      <dgm:prSet/>
      <dgm:spPr/>
      <dgm:t>
        <a:bodyPr/>
        <a:lstStyle/>
        <a:p>
          <a:endParaRPr lang="en-US"/>
        </a:p>
      </dgm:t>
    </dgm:pt>
    <dgm:pt modelId="{3F4CD6F2-4696-456A-87EE-A477ACC1F467}">
      <dgm:prSet phldrT="[Text]"/>
      <dgm:spPr/>
      <dgm:t>
        <a:bodyPr/>
        <a:lstStyle/>
        <a:p>
          <a:r>
            <a:rPr lang="en-US" b="1" dirty="0" err="1" smtClean="0">
              <a:latin typeface="+mn-lt"/>
            </a:rPr>
            <a:t>Implanon</a:t>
          </a:r>
          <a:r>
            <a:rPr lang="en-US" b="1" dirty="0" smtClean="0">
              <a:latin typeface="+mn-lt"/>
            </a:rPr>
            <a:t> </a:t>
          </a:r>
          <a:r>
            <a:rPr lang="en-US" b="1" dirty="0" err="1" smtClean="0">
              <a:latin typeface="+mn-lt"/>
            </a:rPr>
            <a:t>subdermal</a:t>
          </a:r>
          <a:r>
            <a:rPr lang="en-US" b="1" dirty="0" smtClean="0">
              <a:latin typeface="+mn-lt"/>
            </a:rPr>
            <a:t> single rod </a:t>
          </a:r>
          <a:r>
            <a:rPr lang="en-US" b="1" dirty="0" err="1" smtClean="0">
              <a:latin typeface="+mn-lt"/>
            </a:rPr>
            <a:t>etonogestrel</a:t>
          </a:r>
          <a:endParaRPr lang="en-US" b="1" dirty="0" smtClean="0">
            <a:latin typeface="+mn-lt"/>
          </a:endParaRPr>
        </a:p>
      </dgm:t>
    </dgm:pt>
    <dgm:pt modelId="{807E4F9A-C447-4255-A5EF-E3A7DA961928}" type="parTrans" cxnId="{20FAE067-96C9-4BF4-A39A-3A469D1816C7}">
      <dgm:prSet/>
      <dgm:spPr/>
      <dgm:t>
        <a:bodyPr/>
        <a:lstStyle/>
        <a:p>
          <a:endParaRPr lang="en-US"/>
        </a:p>
      </dgm:t>
    </dgm:pt>
    <dgm:pt modelId="{D324CF18-DED4-4FE1-B2F1-1804786CB52D}" type="sibTrans" cxnId="{20FAE067-96C9-4BF4-A39A-3A469D1816C7}">
      <dgm:prSet/>
      <dgm:spPr/>
      <dgm:t>
        <a:bodyPr/>
        <a:lstStyle/>
        <a:p>
          <a:endParaRPr lang="en-US"/>
        </a:p>
      </dgm:t>
    </dgm:pt>
    <dgm:pt modelId="{2C1D80DF-074C-EB46-A506-CB71080DE308}">
      <dgm:prSet phldrT="[Text]"/>
      <dgm:spPr/>
      <dgm:t>
        <a:bodyPr/>
        <a:lstStyle/>
        <a:p>
          <a:r>
            <a:rPr lang="en-US" b="1" dirty="0" smtClean="0">
              <a:latin typeface="+mn-lt"/>
            </a:rPr>
            <a:t>Progesterone vaginal ring for lactating mothers</a:t>
          </a:r>
          <a:endParaRPr lang="en-US" b="1" dirty="0">
            <a:latin typeface="+mn-lt"/>
          </a:endParaRPr>
        </a:p>
      </dgm:t>
    </dgm:pt>
    <dgm:pt modelId="{C76C18B7-FE16-1B4D-96EB-3776F9F2912C}" type="parTrans" cxnId="{FCED6131-544D-0F43-88BE-3E2C5E6C3AF2}">
      <dgm:prSet/>
      <dgm:spPr/>
      <dgm:t>
        <a:bodyPr/>
        <a:lstStyle/>
        <a:p>
          <a:endParaRPr lang="en-US"/>
        </a:p>
      </dgm:t>
    </dgm:pt>
    <dgm:pt modelId="{36C19378-0BDD-3347-9C95-4452FF4FCD1B}" type="sibTrans" cxnId="{FCED6131-544D-0F43-88BE-3E2C5E6C3AF2}">
      <dgm:prSet/>
      <dgm:spPr/>
      <dgm:t>
        <a:bodyPr/>
        <a:lstStyle/>
        <a:p>
          <a:endParaRPr lang="en-US"/>
        </a:p>
      </dgm:t>
    </dgm:pt>
    <dgm:pt modelId="{B2F836A9-BE69-4101-BBF1-ED445DD63E9D}" type="pres">
      <dgm:prSet presAssocID="{DD18851F-3959-4ABD-A95A-C7DE878D8582}" presName="diagram" presStyleCnt="0">
        <dgm:presLayoutVars>
          <dgm:dir/>
          <dgm:resizeHandles val="exact"/>
        </dgm:presLayoutVars>
      </dgm:prSet>
      <dgm:spPr/>
      <dgm:t>
        <a:bodyPr/>
        <a:lstStyle/>
        <a:p>
          <a:endParaRPr lang="en-US"/>
        </a:p>
      </dgm:t>
    </dgm:pt>
    <dgm:pt modelId="{2ECBC0CA-365D-481E-A38D-AD4226EF1C25}" type="pres">
      <dgm:prSet presAssocID="{A02EF7F0-1453-4C1C-AFB7-D132D2265AD3}" presName="node" presStyleLbl="node1" presStyleIdx="0" presStyleCnt="6">
        <dgm:presLayoutVars>
          <dgm:bulletEnabled val="1"/>
        </dgm:presLayoutVars>
      </dgm:prSet>
      <dgm:spPr/>
      <dgm:t>
        <a:bodyPr/>
        <a:lstStyle/>
        <a:p>
          <a:endParaRPr lang="en-US"/>
        </a:p>
      </dgm:t>
    </dgm:pt>
    <dgm:pt modelId="{E57A67B5-C89A-4EE8-8DB8-1D37787BBAA6}" type="pres">
      <dgm:prSet presAssocID="{9204FD54-83BA-4812-AB2F-C900EEBB1717}" presName="sibTrans" presStyleCnt="0"/>
      <dgm:spPr/>
      <dgm:t>
        <a:bodyPr/>
        <a:lstStyle/>
        <a:p>
          <a:endParaRPr lang="en-IN"/>
        </a:p>
      </dgm:t>
    </dgm:pt>
    <dgm:pt modelId="{7632869A-7FD2-4D9C-9CE6-B0A31A4D6943}" type="pres">
      <dgm:prSet presAssocID="{E5ABB544-4E1D-4517-9A6A-5891D30CC95F}" presName="node" presStyleLbl="node1" presStyleIdx="1" presStyleCnt="6">
        <dgm:presLayoutVars>
          <dgm:bulletEnabled val="1"/>
        </dgm:presLayoutVars>
      </dgm:prSet>
      <dgm:spPr/>
      <dgm:t>
        <a:bodyPr/>
        <a:lstStyle/>
        <a:p>
          <a:endParaRPr lang="en-US"/>
        </a:p>
      </dgm:t>
    </dgm:pt>
    <dgm:pt modelId="{5440D676-2138-4834-9449-C7710007E0C0}" type="pres">
      <dgm:prSet presAssocID="{201895B9-A851-49FA-B57D-DB1F727571D1}" presName="sibTrans" presStyleCnt="0"/>
      <dgm:spPr/>
      <dgm:t>
        <a:bodyPr/>
        <a:lstStyle/>
        <a:p>
          <a:endParaRPr lang="en-IN"/>
        </a:p>
      </dgm:t>
    </dgm:pt>
    <dgm:pt modelId="{7AA4FF39-F2E9-4573-983F-DAFAB42E2E5E}" type="pres">
      <dgm:prSet presAssocID="{B0686FD1-3655-451C-A00C-AED8DD120299}" presName="node" presStyleLbl="node1" presStyleIdx="2" presStyleCnt="6">
        <dgm:presLayoutVars>
          <dgm:bulletEnabled val="1"/>
        </dgm:presLayoutVars>
      </dgm:prSet>
      <dgm:spPr/>
      <dgm:t>
        <a:bodyPr/>
        <a:lstStyle/>
        <a:p>
          <a:endParaRPr lang="en-US"/>
        </a:p>
      </dgm:t>
    </dgm:pt>
    <dgm:pt modelId="{02937D66-F114-42F2-81CD-24BB40E21588}" type="pres">
      <dgm:prSet presAssocID="{7D84D738-AD21-4429-9320-012A27E56CCD}" presName="sibTrans" presStyleCnt="0"/>
      <dgm:spPr/>
      <dgm:t>
        <a:bodyPr/>
        <a:lstStyle/>
        <a:p>
          <a:endParaRPr lang="en-IN"/>
        </a:p>
      </dgm:t>
    </dgm:pt>
    <dgm:pt modelId="{39789B50-DBD4-4F78-8AB8-FEBA75D215B3}" type="pres">
      <dgm:prSet presAssocID="{45C0B4B8-3D86-475F-93AA-12E16ADD5F34}" presName="node" presStyleLbl="node1" presStyleIdx="3" presStyleCnt="6">
        <dgm:presLayoutVars>
          <dgm:bulletEnabled val="1"/>
        </dgm:presLayoutVars>
      </dgm:prSet>
      <dgm:spPr/>
      <dgm:t>
        <a:bodyPr/>
        <a:lstStyle/>
        <a:p>
          <a:endParaRPr lang="en-US"/>
        </a:p>
      </dgm:t>
    </dgm:pt>
    <dgm:pt modelId="{07C0F47D-72CF-445C-BADC-2F33D42C1D6A}" type="pres">
      <dgm:prSet presAssocID="{41B1631D-25A8-407E-B984-71C0616B8EB0}" presName="sibTrans" presStyleCnt="0"/>
      <dgm:spPr/>
      <dgm:t>
        <a:bodyPr/>
        <a:lstStyle/>
        <a:p>
          <a:endParaRPr lang="en-IN"/>
        </a:p>
      </dgm:t>
    </dgm:pt>
    <dgm:pt modelId="{5F00508A-DDE5-47C1-97A6-7779A0E39DE1}" type="pres">
      <dgm:prSet presAssocID="{3F4CD6F2-4696-456A-87EE-A477ACC1F467}" presName="node" presStyleLbl="node1" presStyleIdx="4" presStyleCnt="6">
        <dgm:presLayoutVars>
          <dgm:bulletEnabled val="1"/>
        </dgm:presLayoutVars>
      </dgm:prSet>
      <dgm:spPr/>
      <dgm:t>
        <a:bodyPr/>
        <a:lstStyle/>
        <a:p>
          <a:endParaRPr lang="en-US"/>
        </a:p>
      </dgm:t>
    </dgm:pt>
    <dgm:pt modelId="{F5804DE2-75B9-494E-AF20-9FEA52C7D009}" type="pres">
      <dgm:prSet presAssocID="{D324CF18-DED4-4FE1-B2F1-1804786CB52D}" presName="sibTrans" presStyleCnt="0"/>
      <dgm:spPr/>
    </dgm:pt>
    <dgm:pt modelId="{985FACC6-D888-0D4C-B62B-F49B7847AA60}" type="pres">
      <dgm:prSet presAssocID="{2C1D80DF-074C-EB46-A506-CB71080DE308}" presName="node" presStyleLbl="node1" presStyleIdx="5" presStyleCnt="6">
        <dgm:presLayoutVars>
          <dgm:bulletEnabled val="1"/>
        </dgm:presLayoutVars>
      </dgm:prSet>
      <dgm:spPr/>
      <dgm:t>
        <a:bodyPr/>
        <a:lstStyle/>
        <a:p>
          <a:endParaRPr lang="en-US"/>
        </a:p>
      </dgm:t>
    </dgm:pt>
  </dgm:ptLst>
  <dgm:cxnLst>
    <dgm:cxn modelId="{7C981125-857E-4335-9927-2A96A7E95405}" srcId="{DD18851F-3959-4ABD-A95A-C7DE878D8582}" destId="{B0686FD1-3655-451C-A00C-AED8DD120299}" srcOrd="2" destOrd="0" parTransId="{628C9D39-43F9-43FF-A97E-920CBCB6F9CE}" sibTransId="{7D84D738-AD21-4429-9320-012A27E56CCD}"/>
    <dgm:cxn modelId="{AFC0B005-F6F1-4F05-87D7-BCDA4F9FF7FC}" type="presOf" srcId="{45C0B4B8-3D86-475F-93AA-12E16ADD5F34}" destId="{39789B50-DBD4-4F78-8AB8-FEBA75D215B3}" srcOrd="0" destOrd="0" presId="urn:microsoft.com/office/officeart/2005/8/layout/default#1"/>
    <dgm:cxn modelId="{E4CE65E0-71BB-4A44-8580-88A6E27DF76C}" srcId="{DD18851F-3959-4ABD-A95A-C7DE878D8582}" destId="{45C0B4B8-3D86-475F-93AA-12E16ADD5F34}" srcOrd="3" destOrd="0" parTransId="{27A50C85-0F57-4C50-BBD9-2F96E8B09394}" sibTransId="{41B1631D-25A8-407E-B984-71C0616B8EB0}"/>
    <dgm:cxn modelId="{20FAE067-96C9-4BF4-A39A-3A469D1816C7}" srcId="{DD18851F-3959-4ABD-A95A-C7DE878D8582}" destId="{3F4CD6F2-4696-456A-87EE-A477ACC1F467}" srcOrd="4" destOrd="0" parTransId="{807E4F9A-C447-4255-A5EF-E3A7DA961928}" sibTransId="{D324CF18-DED4-4FE1-B2F1-1804786CB52D}"/>
    <dgm:cxn modelId="{B893649D-9FD1-4006-8C57-DC09E4B9C926}" type="presOf" srcId="{DD18851F-3959-4ABD-A95A-C7DE878D8582}" destId="{B2F836A9-BE69-4101-BBF1-ED445DD63E9D}" srcOrd="0" destOrd="0" presId="urn:microsoft.com/office/officeart/2005/8/layout/default#1"/>
    <dgm:cxn modelId="{587B8315-6CF3-486E-A739-0ACB96143C71}" type="presOf" srcId="{3F4CD6F2-4696-456A-87EE-A477ACC1F467}" destId="{5F00508A-DDE5-47C1-97A6-7779A0E39DE1}" srcOrd="0" destOrd="0" presId="urn:microsoft.com/office/officeart/2005/8/layout/default#1"/>
    <dgm:cxn modelId="{DBA3848E-9300-43CB-A227-9F00FF09DF06}" srcId="{DD18851F-3959-4ABD-A95A-C7DE878D8582}" destId="{E5ABB544-4E1D-4517-9A6A-5891D30CC95F}" srcOrd="1" destOrd="0" parTransId="{D0681644-A13E-4E0D-AFF6-B0604E85F647}" sibTransId="{201895B9-A851-49FA-B57D-DB1F727571D1}"/>
    <dgm:cxn modelId="{028D1A34-4FF2-4355-8453-C3EE3D404DA4}" type="presOf" srcId="{E5ABB544-4E1D-4517-9A6A-5891D30CC95F}" destId="{7632869A-7FD2-4D9C-9CE6-B0A31A4D6943}" srcOrd="0" destOrd="0" presId="urn:microsoft.com/office/officeart/2005/8/layout/default#1"/>
    <dgm:cxn modelId="{FCED6131-544D-0F43-88BE-3E2C5E6C3AF2}" srcId="{DD18851F-3959-4ABD-A95A-C7DE878D8582}" destId="{2C1D80DF-074C-EB46-A506-CB71080DE308}" srcOrd="5" destOrd="0" parTransId="{C76C18B7-FE16-1B4D-96EB-3776F9F2912C}" sibTransId="{36C19378-0BDD-3347-9C95-4452FF4FCD1B}"/>
    <dgm:cxn modelId="{F28A2A7E-5E8B-2F4F-8994-17CCDAEEB434}" type="presOf" srcId="{2C1D80DF-074C-EB46-A506-CB71080DE308}" destId="{985FACC6-D888-0D4C-B62B-F49B7847AA60}" srcOrd="0" destOrd="0" presId="urn:microsoft.com/office/officeart/2005/8/layout/default#1"/>
    <dgm:cxn modelId="{B10DDED1-FA2D-48A2-BEF9-8853118581CF}" srcId="{DD18851F-3959-4ABD-A95A-C7DE878D8582}" destId="{A02EF7F0-1453-4C1C-AFB7-D132D2265AD3}" srcOrd="0" destOrd="0" parTransId="{456F0E7E-EF07-4D9D-B510-8B621230B040}" sibTransId="{9204FD54-83BA-4812-AB2F-C900EEBB1717}"/>
    <dgm:cxn modelId="{9440632C-1849-48A2-997C-A001A3CCCF7C}" type="presOf" srcId="{B0686FD1-3655-451C-A00C-AED8DD120299}" destId="{7AA4FF39-F2E9-4573-983F-DAFAB42E2E5E}" srcOrd="0" destOrd="0" presId="urn:microsoft.com/office/officeart/2005/8/layout/default#1"/>
    <dgm:cxn modelId="{6D0F9C82-FF18-44E0-9849-8274F26E6897}" type="presOf" srcId="{A02EF7F0-1453-4C1C-AFB7-D132D2265AD3}" destId="{2ECBC0CA-365D-481E-A38D-AD4226EF1C25}" srcOrd="0" destOrd="0" presId="urn:microsoft.com/office/officeart/2005/8/layout/default#1"/>
    <dgm:cxn modelId="{A536B9B5-6584-4EDF-9DD8-B6B7F0CF359C}" type="presParOf" srcId="{B2F836A9-BE69-4101-BBF1-ED445DD63E9D}" destId="{2ECBC0CA-365D-481E-A38D-AD4226EF1C25}" srcOrd="0" destOrd="0" presId="urn:microsoft.com/office/officeart/2005/8/layout/default#1"/>
    <dgm:cxn modelId="{3204C225-F08B-4308-BB7A-A18D7687A1D1}" type="presParOf" srcId="{B2F836A9-BE69-4101-BBF1-ED445DD63E9D}" destId="{E57A67B5-C89A-4EE8-8DB8-1D37787BBAA6}" srcOrd="1" destOrd="0" presId="urn:microsoft.com/office/officeart/2005/8/layout/default#1"/>
    <dgm:cxn modelId="{58410612-38CC-481E-B15E-90120F39E370}" type="presParOf" srcId="{B2F836A9-BE69-4101-BBF1-ED445DD63E9D}" destId="{7632869A-7FD2-4D9C-9CE6-B0A31A4D6943}" srcOrd="2" destOrd="0" presId="urn:microsoft.com/office/officeart/2005/8/layout/default#1"/>
    <dgm:cxn modelId="{EE107728-77C1-4369-9A80-E7C3F2D11B16}" type="presParOf" srcId="{B2F836A9-BE69-4101-BBF1-ED445DD63E9D}" destId="{5440D676-2138-4834-9449-C7710007E0C0}" srcOrd="3" destOrd="0" presId="urn:microsoft.com/office/officeart/2005/8/layout/default#1"/>
    <dgm:cxn modelId="{5D02058F-986E-437E-81D0-25D96F13967E}" type="presParOf" srcId="{B2F836A9-BE69-4101-BBF1-ED445DD63E9D}" destId="{7AA4FF39-F2E9-4573-983F-DAFAB42E2E5E}" srcOrd="4" destOrd="0" presId="urn:microsoft.com/office/officeart/2005/8/layout/default#1"/>
    <dgm:cxn modelId="{84A0B82F-6788-411D-AB03-9BC411639768}" type="presParOf" srcId="{B2F836A9-BE69-4101-BBF1-ED445DD63E9D}" destId="{02937D66-F114-42F2-81CD-24BB40E21588}" srcOrd="5" destOrd="0" presId="urn:microsoft.com/office/officeart/2005/8/layout/default#1"/>
    <dgm:cxn modelId="{5A6567CF-19BF-4141-A534-D6A57ABDD98E}" type="presParOf" srcId="{B2F836A9-BE69-4101-BBF1-ED445DD63E9D}" destId="{39789B50-DBD4-4F78-8AB8-FEBA75D215B3}" srcOrd="6" destOrd="0" presId="urn:microsoft.com/office/officeart/2005/8/layout/default#1"/>
    <dgm:cxn modelId="{154B9004-09FA-404F-AAC4-51FB83013EBD}" type="presParOf" srcId="{B2F836A9-BE69-4101-BBF1-ED445DD63E9D}" destId="{07C0F47D-72CF-445C-BADC-2F33D42C1D6A}" srcOrd="7" destOrd="0" presId="urn:microsoft.com/office/officeart/2005/8/layout/default#1"/>
    <dgm:cxn modelId="{D1191019-4038-4194-A926-B2BD0FFA0233}" type="presParOf" srcId="{B2F836A9-BE69-4101-BBF1-ED445DD63E9D}" destId="{5F00508A-DDE5-47C1-97A6-7779A0E39DE1}" srcOrd="8" destOrd="0" presId="urn:microsoft.com/office/officeart/2005/8/layout/default#1"/>
    <dgm:cxn modelId="{70901FB5-759E-004D-9355-C284AB6082AE}" type="presParOf" srcId="{B2F836A9-BE69-4101-BBF1-ED445DD63E9D}" destId="{F5804DE2-75B9-494E-AF20-9FEA52C7D009}" srcOrd="9" destOrd="0" presId="urn:microsoft.com/office/officeart/2005/8/layout/default#1"/>
    <dgm:cxn modelId="{FBC1A69F-0268-FD40-A453-3A8549C08223}" type="presParOf" srcId="{B2F836A9-BE69-4101-BBF1-ED445DD63E9D}" destId="{985FACC6-D888-0D4C-B62B-F49B7847AA60}" srcOrd="10"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8EDCBEF-F9E6-45C1-A86F-B5D8F1A25149}"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E5022D06-11B0-42C1-83AB-FB2D949F0E73}">
      <dgm:prSet phldrT="[Text]" custT="1"/>
      <dgm:spPr>
        <a:solidFill>
          <a:schemeClr val="bg1"/>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en-US" sz="2400" b="1" dirty="0" smtClean="0">
            <a:solidFill>
              <a:schemeClr val="tx1"/>
            </a:solidFill>
          </a:endParaRPr>
        </a:p>
        <a:p>
          <a:pPr marL="0" marR="0" indent="0" defTabSz="914400" eaLnBrk="1" fontAlgn="auto" latinLnBrk="0" hangingPunct="1">
            <a:lnSpc>
              <a:spcPct val="100000"/>
            </a:lnSpc>
            <a:spcBef>
              <a:spcPts val="0"/>
            </a:spcBef>
            <a:spcAft>
              <a:spcPts val="0"/>
            </a:spcAft>
            <a:buClrTx/>
            <a:buSzTx/>
            <a:buFontTx/>
            <a:buNone/>
            <a:tabLst/>
            <a:defRPr/>
          </a:pPr>
          <a:r>
            <a:rPr lang="en-US" sz="2400" b="1" dirty="0" smtClean="0">
              <a:solidFill>
                <a:schemeClr val="tx1"/>
              </a:solidFill>
            </a:rPr>
            <a:t>Building Research capacity</a:t>
          </a:r>
        </a:p>
        <a:p>
          <a:pPr marL="0" marR="0" indent="0" defTabSz="914400" eaLnBrk="1" fontAlgn="auto" latinLnBrk="0" hangingPunct="1">
            <a:lnSpc>
              <a:spcPct val="100000"/>
            </a:lnSpc>
            <a:spcBef>
              <a:spcPts val="0"/>
            </a:spcBef>
            <a:spcAft>
              <a:spcPts val="0"/>
            </a:spcAft>
            <a:buClrTx/>
            <a:buSzTx/>
            <a:buFontTx/>
            <a:buNone/>
            <a:tabLst/>
            <a:defRPr/>
          </a:pPr>
          <a:r>
            <a:rPr lang="en-US" sz="2400" b="1" dirty="0" smtClean="0">
              <a:solidFill>
                <a:schemeClr val="tx1"/>
              </a:solidFill>
            </a:rPr>
            <a:t>Information, Education</a:t>
          </a:r>
        </a:p>
        <a:p>
          <a:pPr defTabSz="889000">
            <a:lnSpc>
              <a:spcPct val="90000"/>
            </a:lnSpc>
            <a:spcBef>
              <a:spcPct val="0"/>
            </a:spcBef>
            <a:spcAft>
              <a:spcPct val="35000"/>
            </a:spcAft>
          </a:pPr>
          <a:endParaRPr lang="en-US" sz="2800" b="1" dirty="0">
            <a:solidFill>
              <a:schemeClr val="tx1"/>
            </a:solidFill>
          </a:endParaRPr>
        </a:p>
      </dgm:t>
    </dgm:pt>
    <dgm:pt modelId="{961F256C-9F5C-4B7A-90E5-37F2E7EBEB87}" type="parTrans" cxnId="{20B56880-F2F6-4367-96F6-CB77C3688956}">
      <dgm:prSet/>
      <dgm:spPr/>
      <dgm:t>
        <a:bodyPr/>
        <a:lstStyle/>
        <a:p>
          <a:endParaRPr lang="en-US" sz="1800" b="1">
            <a:solidFill>
              <a:schemeClr val="tx1"/>
            </a:solidFill>
          </a:endParaRPr>
        </a:p>
      </dgm:t>
    </dgm:pt>
    <dgm:pt modelId="{C90F2EAF-CD48-40FF-98FE-5DB897A1C2BA}" type="sibTrans" cxnId="{20B56880-F2F6-4367-96F6-CB77C3688956}">
      <dgm:prSet/>
      <dgm:spPr/>
      <dgm:t>
        <a:bodyPr/>
        <a:lstStyle/>
        <a:p>
          <a:endParaRPr lang="en-US" sz="1800" b="1">
            <a:solidFill>
              <a:schemeClr val="tx1"/>
            </a:solidFill>
          </a:endParaRPr>
        </a:p>
      </dgm:t>
    </dgm:pt>
    <dgm:pt modelId="{F3ACBE56-4E32-48E7-8543-7B405194E7B6}">
      <dgm:prSet phldrT="[Text]" custT="1"/>
      <dgm:spPr>
        <a:solidFill>
          <a:schemeClr val="tx2">
            <a:lumMod val="20000"/>
            <a:lumOff val="80000"/>
          </a:schemeClr>
        </a:solidFill>
      </dgm:spPr>
      <dgm:t>
        <a:bodyPr/>
        <a:lstStyle/>
        <a:p>
          <a:r>
            <a:rPr lang="en-US" sz="2200" b="1" dirty="0" smtClean="0">
              <a:solidFill>
                <a:schemeClr val="bg1"/>
              </a:solidFill>
            </a:rPr>
            <a:t>Implementation Research (IR)</a:t>
          </a:r>
          <a:endParaRPr lang="en-US" sz="2200" b="1" dirty="0">
            <a:solidFill>
              <a:schemeClr val="bg1"/>
            </a:solidFill>
          </a:endParaRPr>
        </a:p>
      </dgm:t>
    </dgm:pt>
    <dgm:pt modelId="{4E346054-8E30-4785-83E9-63BCBB6D159D}" type="parTrans" cxnId="{CDBB5D68-BD97-4EC3-9910-02E4FBD4576A}">
      <dgm:prSet/>
      <dgm:spPr/>
      <dgm:t>
        <a:bodyPr/>
        <a:lstStyle/>
        <a:p>
          <a:endParaRPr lang="en-US" sz="1800" b="1">
            <a:solidFill>
              <a:schemeClr val="tx1"/>
            </a:solidFill>
          </a:endParaRPr>
        </a:p>
      </dgm:t>
    </dgm:pt>
    <dgm:pt modelId="{D8F236B1-B733-46C8-AF05-CD36B8415C8B}" type="sibTrans" cxnId="{CDBB5D68-BD97-4EC3-9910-02E4FBD4576A}">
      <dgm:prSet/>
      <dgm:spPr/>
      <dgm:t>
        <a:bodyPr/>
        <a:lstStyle/>
        <a:p>
          <a:endParaRPr lang="en-US" sz="1800" b="1">
            <a:solidFill>
              <a:schemeClr val="tx1"/>
            </a:solidFill>
          </a:endParaRPr>
        </a:p>
      </dgm:t>
    </dgm:pt>
    <dgm:pt modelId="{69F3D2AF-2EC3-4E1B-AA88-27E8F76C32F6}">
      <dgm:prSet phldrT="[Text]" custT="1"/>
      <dgm:spPr>
        <a:solidFill>
          <a:schemeClr val="accent4">
            <a:lumMod val="40000"/>
            <a:lumOff val="60000"/>
          </a:schemeClr>
        </a:solidFill>
      </dgm:spPr>
      <dgm:t>
        <a:bodyPr/>
        <a:lstStyle/>
        <a:p>
          <a:r>
            <a:rPr lang="en-US" sz="2200" b="1" dirty="0" smtClean="0">
              <a:solidFill>
                <a:schemeClr val="bg1"/>
              </a:solidFill>
            </a:rPr>
            <a:t>Collaborations</a:t>
          </a:r>
          <a:endParaRPr lang="en-US" sz="2200" b="1" dirty="0">
            <a:solidFill>
              <a:schemeClr val="bg1"/>
            </a:solidFill>
          </a:endParaRPr>
        </a:p>
      </dgm:t>
    </dgm:pt>
    <dgm:pt modelId="{4A2CD120-91F2-4EF3-B2F4-C23BC5172B9F}" type="parTrans" cxnId="{74DF2A80-32EE-47BB-A7CB-2E40B4E2D452}">
      <dgm:prSet/>
      <dgm:spPr/>
      <dgm:t>
        <a:bodyPr/>
        <a:lstStyle/>
        <a:p>
          <a:endParaRPr lang="en-US" sz="1800" b="1">
            <a:solidFill>
              <a:schemeClr val="tx1"/>
            </a:solidFill>
          </a:endParaRPr>
        </a:p>
      </dgm:t>
    </dgm:pt>
    <dgm:pt modelId="{D0708A50-2E5B-495F-B479-0A853ACBC410}" type="sibTrans" cxnId="{74DF2A80-32EE-47BB-A7CB-2E40B4E2D452}">
      <dgm:prSet/>
      <dgm:spPr/>
      <dgm:t>
        <a:bodyPr/>
        <a:lstStyle/>
        <a:p>
          <a:endParaRPr lang="en-US" sz="1800" b="1">
            <a:solidFill>
              <a:schemeClr val="tx1"/>
            </a:solidFill>
          </a:endParaRPr>
        </a:p>
      </dgm:t>
    </dgm:pt>
    <dgm:pt modelId="{2505F40E-EAC4-49C1-B2A7-6BB96665AB0F}">
      <dgm:prSet phldrT="[Text]" phldr="1"/>
      <dgm:spPr/>
      <dgm:t>
        <a:bodyPr/>
        <a:lstStyle/>
        <a:p>
          <a:endParaRPr lang="en-US" sz="1800" b="1">
            <a:solidFill>
              <a:schemeClr val="tx1"/>
            </a:solidFill>
          </a:endParaRPr>
        </a:p>
      </dgm:t>
    </dgm:pt>
    <dgm:pt modelId="{70438F4A-BEA6-4ACB-88B9-84D65574318B}" type="parTrans" cxnId="{18CB1696-2952-449E-B42D-F475DBC4E741}">
      <dgm:prSet/>
      <dgm:spPr/>
      <dgm:t>
        <a:bodyPr/>
        <a:lstStyle/>
        <a:p>
          <a:endParaRPr lang="en-US" sz="1800" b="1">
            <a:solidFill>
              <a:schemeClr val="tx1"/>
            </a:solidFill>
          </a:endParaRPr>
        </a:p>
      </dgm:t>
    </dgm:pt>
    <dgm:pt modelId="{A1045DE1-6399-4653-8863-C030C98DA187}" type="sibTrans" cxnId="{18CB1696-2952-449E-B42D-F475DBC4E741}">
      <dgm:prSet/>
      <dgm:spPr/>
      <dgm:t>
        <a:bodyPr/>
        <a:lstStyle/>
        <a:p>
          <a:endParaRPr lang="en-US" sz="1800" b="1">
            <a:solidFill>
              <a:schemeClr val="tx1"/>
            </a:solidFill>
          </a:endParaRPr>
        </a:p>
      </dgm:t>
    </dgm:pt>
    <dgm:pt modelId="{405858B6-3001-4C30-848F-E0BF39761574}">
      <dgm:prSet phldrT="[Text]" phldr="1"/>
      <dgm:spPr/>
      <dgm:t>
        <a:bodyPr/>
        <a:lstStyle/>
        <a:p>
          <a:endParaRPr lang="en-US" sz="1800" b="1">
            <a:solidFill>
              <a:schemeClr val="tx1"/>
            </a:solidFill>
          </a:endParaRPr>
        </a:p>
      </dgm:t>
    </dgm:pt>
    <dgm:pt modelId="{BA6D4FA9-BEAD-4C12-A1F6-475D3D9AB4BA}" type="parTrans" cxnId="{4AE7F5BA-B051-4521-96F5-BCD96C9A9E6D}">
      <dgm:prSet/>
      <dgm:spPr/>
      <dgm:t>
        <a:bodyPr/>
        <a:lstStyle/>
        <a:p>
          <a:endParaRPr lang="en-US" sz="1800" b="1">
            <a:solidFill>
              <a:schemeClr val="tx1"/>
            </a:solidFill>
          </a:endParaRPr>
        </a:p>
      </dgm:t>
    </dgm:pt>
    <dgm:pt modelId="{112E9C6D-C6EC-4919-A3C9-092C7F394B55}" type="sibTrans" cxnId="{4AE7F5BA-B051-4521-96F5-BCD96C9A9E6D}">
      <dgm:prSet/>
      <dgm:spPr/>
      <dgm:t>
        <a:bodyPr/>
        <a:lstStyle/>
        <a:p>
          <a:endParaRPr lang="en-US" sz="1800" b="1">
            <a:solidFill>
              <a:schemeClr val="tx1"/>
            </a:solidFill>
          </a:endParaRPr>
        </a:p>
      </dgm:t>
    </dgm:pt>
    <dgm:pt modelId="{65BEB539-7088-4DC8-AAED-FCE3EC462B5B}">
      <dgm:prSet custT="1"/>
      <dgm:spPr>
        <a:solidFill>
          <a:srgbClr val="A7C0F7"/>
        </a:solidFill>
      </dgm:spPr>
      <dgm:t>
        <a:bodyPr/>
        <a:lstStyle/>
        <a:p>
          <a:r>
            <a:rPr lang="en-US" sz="2200" b="1" dirty="0" smtClean="0">
              <a:solidFill>
                <a:schemeClr val="bg1"/>
              </a:solidFill>
            </a:rPr>
            <a:t>Evidence to Policy</a:t>
          </a:r>
          <a:endParaRPr lang="en-US" sz="2200" b="1" dirty="0">
            <a:solidFill>
              <a:schemeClr val="bg1"/>
            </a:solidFill>
          </a:endParaRPr>
        </a:p>
      </dgm:t>
    </dgm:pt>
    <dgm:pt modelId="{B07D6327-1B17-45B8-8FF7-4E81D3FB368D}" type="parTrans" cxnId="{8D8ED232-E0D2-49D6-AF3F-DE0D787B1B84}">
      <dgm:prSet/>
      <dgm:spPr/>
      <dgm:t>
        <a:bodyPr/>
        <a:lstStyle/>
        <a:p>
          <a:endParaRPr lang="en-US" sz="1800" b="1">
            <a:solidFill>
              <a:schemeClr val="tx1"/>
            </a:solidFill>
          </a:endParaRPr>
        </a:p>
      </dgm:t>
    </dgm:pt>
    <dgm:pt modelId="{97F8693A-0E60-41F4-B5AB-8823D385576E}" type="sibTrans" cxnId="{8D8ED232-E0D2-49D6-AF3F-DE0D787B1B84}">
      <dgm:prSet/>
      <dgm:spPr/>
      <dgm:t>
        <a:bodyPr/>
        <a:lstStyle/>
        <a:p>
          <a:endParaRPr lang="en-US" sz="1800" b="1">
            <a:solidFill>
              <a:schemeClr val="tx1"/>
            </a:solidFill>
          </a:endParaRPr>
        </a:p>
      </dgm:t>
    </dgm:pt>
    <dgm:pt modelId="{28036CAB-8482-432E-AC81-7EA234EBB300}">
      <dgm:prSet custT="1"/>
      <dgm:spPr>
        <a:solidFill>
          <a:schemeClr val="tx2">
            <a:lumMod val="60000"/>
            <a:lumOff val="40000"/>
          </a:schemeClr>
        </a:solidFill>
      </dgm:spPr>
      <dgm:t>
        <a:bodyPr/>
        <a:lstStyle/>
        <a:p>
          <a:r>
            <a:rPr lang="en-US" sz="2200" b="1" dirty="0" smtClean="0">
              <a:solidFill>
                <a:schemeClr val="bg1"/>
              </a:solidFill>
            </a:rPr>
            <a:t>Data repository &amp; Gap Analysis</a:t>
          </a:r>
          <a:endParaRPr lang="en-US" sz="2200" b="1" dirty="0">
            <a:solidFill>
              <a:schemeClr val="bg1"/>
            </a:solidFill>
          </a:endParaRPr>
        </a:p>
      </dgm:t>
    </dgm:pt>
    <dgm:pt modelId="{1577C047-4F05-4F91-A891-1C8A3F20CB69}" type="parTrans" cxnId="{6D788AB0-BA0E-404F-81B9-BF1193985E0E}">
      <dgm:prSet/>
      <dgm:spPr/>
      <dgm:t>
        <a:bodyPr/>
        <a:lstStyle/>
        <a:p>
          <a:endParaRPr lang="en-US" sz="1800" b="1">
            <a:solidFill>
              <a:schemeClr val="tx1"/>
            </a:solidFill>
          </a:endParaRPr>
        </a:p>
      </dgm:t>
    </dgm:pt>
    <dgm:pt modelId="{96242940-258D-42D5-AD47-9D554EABD7A0}" type="sibTrans" cxnId="{6D788AB0-BA0E-404F-81B9-BF1193985E0E}">
      <dgm:prSet/>
      <dgm:spPr/>
      <dgm:t>
        <a:bodyPr/>
        <a:lstStyle/>
        <a:p>
          <a:endParaRPr lang="en-US" sz="1800" b="1">
            <a:solidFill>
              <a:schemeClr val="tx1"/>
            </a:solidFill>
          </a:endParaRPr>
        </a:p>
      </dgm:t>
    </dgm:pt>
    <dgm:pt modelId="{E7EF4009-3D0F-4D43-B20A-00CE6B5CA6C2}" type="pres">
      <dgm:prSet presAssocID="{E8EDCBEF-F9E6-45C1-A86F-B5D8F1A25149}" presName="diagram" presStyleCnt="0">
        <dgm:presLayoutVars>
          <dgm:chMax val="1"/>
          <dgm:dir/>
          <dgm:animLvl val="ctr"/>
          <dgm:resizeHandles val="exact"/>
        </dgm:presLayoutVars>
      </dgm:prSet>
      <dgm:spPr/>
      <dgm:t>
        <a:bodyPr/>
        <a:lstStyle/>
        <a:p>
          <a:endParaRPr lang="en-US"/>
        </a:p>
      </dgm:t>
    </dgm:pt>
    <dgm:pt modelId="{63764B81-1C33-4B31-BE7E-485610F3E1A5}" type="pres">
      <dgm:prSet presAssocID="{E8EDCBEF-F9E6-45C1-A86F-B5D8F1A25149}" presName="matrix" presStyleCnt="0"/>
      <dgm:spPr/>
    </dgm:pt>
    <dgm:pt modelId="{071B2826-0DFF-4662-96EA-D4AAF2D5B8BE}" type="pres">
      <dgm:prSet presAssocID="{E8EDCBEF-F9E6-45C1-A86F-B5D8F1A25149}" presName="tile1" presStyleLbl="node1" presStyleIdx="0" presStyleCnt="4"/>
      <dgm:spPr/>
      <dgm:t>
        <a:bodyPr/>
        <a:lstStyle/>
        <a:p>
          <a:endParaRPr lang="en-US"/>
        </a:p>
      </dgm:t>
    </dgm:pt>
    <dgm:pt modelId="{CE4DBA6A-F9A2-4B79-BF8D-F6203A7F4C64}" type="pres">
      <dgm:prSet presAssocID="{E8EDCBEF-F9E6-45C1-A86F-B5D8F1A25149}" presName="tile1text" presStyleLbl="node1" presStyleIdx="0" presStyleCnt="4">
        <dgm:presLayoutVars>
          <dgm:chMax val="0"/>
          <dgm:chPref val="0"/>
          <dgm:bulletEnabled val="1"/>
        </dgm:presLayoutVars>
      </dgm:prSet>
      <dgm:spPr/>
      <dgm:t>
        <a:bodyPr/>
        <a:lstStyle/>
        <a:p>
          <a:endParaRPr lang="en-US"/>
        </a:p>
      </dgm:t>
    </dgm:pt>
    <dgm:pt modelId="{A8E70D53-3E8D-406D-9303-DA01065A0B5A}" type="pres">
      <dgm:prSet presAssocID="{E8EDCBEF-F9E6-45C1-A86F-B5D8F1A25149}" presName="tile2" presStyleLbl="node1" presStyleIdx="1" presStyleCnt="4"/>
      <dgm:spPr/>
      <dgm:t>
        <a:bodyPr/>
        <a:lstStyle/>
        <a:p>
          <a:endParaRPr lang="en-US"/>
        </a:p>
      </dgm:t>
    </dgm:pt>
    <dgm:pt modelId="{AAFCCCA5-D8B4-4F73-B9B8-581E3D32709D}" type="pres">
      <dgm:prSet presAssocID="{E8EDCBEF-F9E6-45C1-A86F-B5D8F1A25149}" presName="tile2text" presStyleLbl="node1" presStyleIdx="1" presStyleCnt="4">
        <dgm:presLayoutVars>
          <dgm:chMax val="0"/>
          <dgm:chPref val="0"/>
          <dgm:bulletEnabled val="1"/>
        </dgm:presLayoutVars>
      </dgm:prSet>
      <dgm:spPr/>
      <dgm:t>
        <a:bodyPr/>
        <a:lstStyle/>
        <a:p>
          <a:endParaRPr lang="en-US"/>
        </a:p>
      </dgm:t>
    </dgm:pt>
    <dgm:pt modelId="{75A9E960-CEBB-4437-9DD9-AE94C1A88A33}" type="pres">
      <dgm:prSet presAssocID="{E8EDCBEF-F9E6-45C1-A86F-B5D8F1A25149}" presName="tile3" presStyleLbl="node1" presStyleIdx="2" presStyleCnt="4"/>
      <dgm:spPr/>
      <dgm:t>
        <a:bodyPr/>
        <a:lstStyle/>
        <a:p>
          <a:endParaRPr lang="en-US"/>
        </a:p>
      </dgm:t>
    </dgm:pt>
    <dgm:pt modelId="{A0E7445F-7851-4B9B-B15D-A2458D52B007}" type="pres">
      <dgm:prSet presAssocID="{E8EDCBEF-F9E6-45C1-A86F-B5D8F1A25149}" presName="tile3text" presStyleLbl="node1" presStyleIdx="2" presStyleCnt="4">
        <dgm:presLayoutVars>
          <dgm:chMax val="0"/>
          <dgm:chPref val="0"/>
          <dgm:bulletEnabled val="1"/>
        </dgm:presLayoutVars>
      </dgm:prSet>
      <dgm:spPr/>
      <dgm:t>
        <a:bodyPr/>
        <a:lstStyle/>
        <a:p>
          <a:endParaRPr lang="en-US"/>
        </a:p>
      </dgm:t>
    </dgm:pt>
    <dgm:pt modelId="{C9D8DB00-B433-4A2B-B39A-5A7A9A191F10}" type="pres">
      <dgm:prSet presAssocID="{E8EDCBEF-F9E6-45C1-A86F-B5D8F1A25149}" presName="tile4" presStyleLbl="node1" presStyleIdx="3" presStyleCnt="4"/>
      <dgm:spPr/>
      <dgm:t>
        <a:bodyPr/>
        <a:lstStyle/>
        <a:p>
          <a:endParaRPr lang="en-US"/>
        </a:p>
      </dgm:t>
    </dgm:pt>
    <dgm:pt modelId="{9BF6EF36-B45F-4E3C-9C60-095179E21FF6}" type="pres">
      <dgm:prSet presAssocID="{E8EDCBEF-F9E6-45C1-A86F-B5D8F1A25149}" presName="tile4text" presStyleLbl="node1" presStyleIdx="3" presStyleCnt="4">
        <dgm:presLayoutVars>
          <dgm:chMax val="0"/>
          <dgm:chPref val="0"/>
          <dgm:bulletEnabled val="1"/>
        </dgm:presLayoutVars>
      </dgm:prSet>
      <dgm:spPr/>
      <dgm:t>
        <a:bodyPr/>
        <a:lstStyle/>
        <a:p>
          <a:endParaRPr lang="en-US"/>
        </a:p>
      </dgm:t>
    </dgm:pt>
    <dgm:pt modelId="{30720874-0F95-400F-B58B-71D4C8C10F1C}" type="pres">
      <dgm:prSet presAssocID="{E8EDCBEF-F9E6-45C1-A86F-B5D8F1A25149}" presName="centerTile" presStyleLbl="fgShp" presStyleIdx="0" presStyleCnt="1" custScaleX="333333">
        <dgm:presLayoutVars>
          <dgm:chMax val="0"/>
          <dgm:chPref val="0"/>
        </dgm:presLayoutVars>
      </dgm:prSet>
      <dgm:spPr/>
      <dgm:t>
        <a:bodyPr/>
        <a:lstStyle/>
        <a:p>
          <a:endParaRPr lang="en-US"/>
        </a:p>
      </dgm:t>
    </dgm:pt>
  </dgm:ptLst>
  <dgm:cxnLst>
    <dgm:cxn modelId="{20B56880-F2F6-4367-96F6-CB77C3688956}" srcId="{E8EDCBEF-F9E6-45C1-A86F-B5D8F1A25149}" destId="{E5022D06-11B0-42C1-83AB-FB2D949F0E73}" srcOrd="0" destOrd="0" parTransId="{961F256C-9F5C-4B7A-90E5-37F2E7EBEB87}" sibTransId="{C90F2EAF-CD48-40FF-98FE-5DB897A1C2BA}"/>
    <dgm:cxn modelId="{25AB8B14-066E-40DB-85F0-14E096FAD989}" type="presOf" srcId="{28036CAB-8482-432E-AC81-7EA234EBB300}" destId="{A0E7445F-7851-4B9B-B15D-A2458D52B007}" srcOrd="1" destOrd="0" presId="urn:microsoft.com/office/officeart/2005/8/layout/matrix1"/>
    <dgm:cxn modelId="{04DEF33E-3685-4E47-928B-9ED420A39D65}" type="presOf" srcId="{69F3D2AF-2EC3-4E1B-AA88-27E8F76C32F6}" destId="{9BF6EF36-B45F-4E3C-9C60-095179E21FF6}" srcOrd="1" destOrd="0" presId="urn:microsoft.com/office/officeart/2005/8/layout/matrix1"/>
    <dgm:cxn modelId="{5A996ECB-27FB-4B4B-8E75-DE6185DC0841}" type="presOf" srcId="{F3ACBE56-4E32-48E7-8543-7B405194E7B6}" destId="{071B2826-0DFF-4662-96EA-D4AAF2D5B8BE}" srcOrd="0" destOrd="0" presId="urn:microsoft.com/office/officeart/2005/8/layout/matrix1"/>
    <dgm:cxn modelId="{139A8ED4-31FF-4CF7-A2D4-47A35D1E0BFE}" type="presOf" srcId="{69F3D2AF-2EC3-4E1B-AA88-27E8F76C32F6}" destId="{C9D8DB00-B433-4A2B-B39A-5A7A9A191F10}" srcOrd="0" destOrd="0" presId="urn:microsoft.com/office/officeart/2005/8/layout/matrix1"/>
    <dgm:cxn modelId="{74DF2A80-32EE-47BB-A7CB-2E40B4E2D452}" srcId="{E5022D06-11B0-42C1-83AB-FB2D949F0E73}" destId="{69F3D2AF-2EC3-4E1B-AA88-27E8F76C32F6}" srcOrd="3" destOrd="0" parTransId="{4A2CD120-91F2-4EF3-B2F4-C23BC5172B9F}" sibTransId="{D0708A50-2E5B-495F-B479-0A853ACBC410}"/>
    <dgm:cxn modelId="{EEB94EAD-825A-4F92-B144-92088F69B624}" type="presOf" srcId="{E8EDCBEF-F9E6-45C1-A86F-B5D8F1A25149}" destId="{E7EF4009-3D0F-4D43-B20A-00CE6B5CA6C2}" srcOrd="0" destOrd="0" presId="urn:microsoft.com/office/officeart/2005/8/layout/matrix1"/>
    <dgm:cxn modelId="{9FB840A2-45CA-40D1-965E-8BB6F88D80B6}" type="presOf" srcId="{28036CAB-8482-432E-AC81-7EA234EBB300}" destId="{75A9E960-CEBB-4437-9DD9-AE94C1A88A33}" srcOrd="0" destOrd="0" presId="urn:microsoft.com/office/officeart/2005/8/layout/matrix1"/>
    <dgm:cxn modelId="{CDBB5D68-BD97-4EC3-9910-02E4FBD4576A}" srcId="{E5022D06-11B0-42C1-83AB-FB2D949F0E73}" destId="{F3ACBE56-4E32-48E7-8543-7B405194E7B6}" srcOrd="0" destOrd="0" parTransId="{4E346054-8E30-4785-83E9-63BCBB6D159D}" sibTransId="{D8F236B1-B733-46C8-AF05-CD36B8415C8B}"/>
    <dgm:cxn modelId="{8D8ED232-E0D2-49D6-AF3F-DE0D787B1B84}" srcId="{E5022D06-11B0-42C1-83AB-FB2D949F0E73}" destId="{65BEB539-7088-4DC8-AAED-FCE3EC462B5B}" srcOrd="1" destOrd="0" parTransId="{B07D6327-1B17-45B8-8FF7-4E81D3FB368D}" sibTransId="{97F8693A-0E60-41F4-B5AB-8823D385576E}"/>
    <dgm:cxn modelId="{F62FD9A7-428D-43C8-A89D-1F2AE871741F}" type="presOf" srcId="{F3ACBE56-4E32-48E7-8543-7B405194E7B6}" destId="{CE4DBA6A-F9A2-4B79-BF8D-F6203A7F4C64}" srcOrd="1" destOrd="0" presId="urn:microsoft.com/office/officeart/2005/8/layout/matrix1"/>
    <dgm:cxn modelId="{3FC8EF22-9864-4104-BA4F-7BEFDCC4BE75}" type="presOf" srcId="{E5022D06-11B0-42C1-83AB-FB2D949F0E73}" destId="{30720874-0F95-400F-B58B-71D4C8C10F1C}" srcOrd="0" destOrd="0" presId="urn:microsoft.com/office/officeart/2005/8/layout/matrix1"/>
    <dgm:cxn modelId="{6D788AB0-BA0E-404F-81B9-BF1193985E0E}" srcId="{E5022D06-11B0-42C1-83AB-FB2D949F0E73}" destId="{28036CAB-8482-432E-AC81-7EA234EBB300}" srcOrd="2" destOrd="0" parTransId="{1577C047-4F05-4F91-A891-1C8A3F20CB69}" sibTransId="{96242940-258D-42D5-AD47-9D554EABD7A0}"/>
    <dgm:cxn modelId="{4AE7F5BA-B051-4521-96F5-BCD96C9A9E6D}" srcId="{E5022D06-11B0-42C1-83AB-FB2D949F0E73}" destId="{405858B6-3001-4C30-848F-E0BF39761574}" srcOrd="5" destOrd="0" parTransId="{BA6D4FA9-BEAD-4C12-A1F6-475D3D9AB4BA}" sibTransId="{112E9C6D-C6EC-4919-A3C9-092C7F394B55}"/>
    <dgm:cxn modelId="{E7B2D584-8532-429D-97B5-5C189FCE8977}" type="presOf" srcId="{65BEB539-7088-4DC8-AAED-FCE3EC462B5B}" destId="{A8E70D53-3E8D-406D-9303-DA01065A0B5A}" srcOrd="0" destOrd="0" presId="urn:microsoft.com/office/officeart/2005/8/layout/matrix1"/>
    <dgm:cxn modelId="{18CB1696-2952-449E-B42D-F475DBC4E741}" srcId="{E5022D06-11B0-42C1-83AB-FB2D949F0E73}" destId="{2505F40E-EAC4-49C1-B2A7-6BB96665AB0F}" srcOrd="4" destOrd="0" parTransId="{70438F4A-BEA6-4ACB-88B9-84D65574318B}" sibTransId="{A1045DE1-6399-4653-8863-C030C98DA187}"/>
    <dgm:cxn modelId="{82F737CA-429E-4DFF-BEAE-E4EF4E130534}" type="presOf" srcId="{65BEB539-7088-4DC8-AAED-FCE3EC462B5B}" destId="{AAFCCCA5-D8B4-4F73-B9B8-581E3D32709D}" srcOrd="1" destOrd="0" presId="urn:microsoft.com/office/officeart/2005/8/layout/matrix1"/>
    <dgm:cxn modelId="{4711F0A7-4AF2-4CE9-B1F8-35C71EC810C9}" type="presParOf" srcId="{E7EF4009-3D0F-4D43-B20A-00CE6B5CA6C2}" destId="{63764B81-1C33-4B31-BE7E-485610F3E1A5}" srcOrd="0" destOrd="0" presId="urn:microsoft.com/office/officeart/2005/8/layout/matrix1"/>
    <dgm:cxn modelId="{2C8533EE-C3F7-46DC-8655-1AFC80418B87}" type="presParOf" srcId="{63764B81-1C33-4B31-BE7E-485610F3E1A5}" destId="{071B2826-0DFF-4662-96EA-D4AAF2D5B8BE}" srcOrd="0" destOrd="0" presId="urn:microsoft.com/office/officeart/2005/8/layout/matrix1"/>
    <dgm:cxn modelId="{4B408C4D-6D68-4A2A-9C8B-C995BE942292}" type="presParOf" srcId="{63764B81-1C33-4B31-BE7E-485610F3E1A5}" destId="{CE4DBA6A-F9A2-4B79-BF8D-F6203A7F4C64}" srcOrd="1" destOrd="0" presId="urn:microsoft.com/office/officeart/2005/8/layout/matrix1"/>
    <dgm:cxn modelId="{E0105857-F023-4519-878A-5B8C51B1C13C}" type="presParOf" srcId="{63764B81-1C33-4B31-BE7E-485610F3E1A5}" destId="{A8E70D53-3E8D-406D-9303-DA01065A0B5A}" srcOrd="2" destOrd="0" presId="urn:microsoft.com/office/officeart/2005/8/layout/matrix1"/>
    <dgm:cxn modelId="{C4A68080-355A-4999-B527-8699BE5B63E0}" type="presParOf" srcId="{63764B81-1C33-4B31-BE7E-485610F3E1A5}" destId="{AAFCCCA5-D8B4-4F73-B9B8-581E3D32709D}" srcOrd="3" destOrd="0" presId="urn:microsoft.com/office/officeart/2005/8/layout/matrix1"/>
    <dgm:cxn modelId="{06894B6A-31D4-49AB-B289-002D92F6047E}" type="presParOf" srcId="{63764B81-1C33-4B31-BE7E-485610F3E1A5}" destId="{75A9E960-CEBB-4437-9DD9-AE94C1A88A33}" srcOrd="4" destOrd="0" presId="urn:microsoft.com/office/officeart/2005/8/layout/matrix1"/>
    <dgm:cxn modelId="{C78DA672-5BFE-40BC-9078-42E54F4C7EA5}" type="presParOf" srcId="{63764B81-1C33-4B31-BE7E-485610F3E1A5}" destId="{A0E7445F-7851-4B9B-B15D-A2458D52B007}" srcOrd="5" destOrd="0" presId="urn:microsoft.com/office/officeart/2005/8/layout/matrix1"/>
    <dgm:cxn modelId="{035E4239-01C1-47C0-AF85-3C62857C104F}" type="presParOf" srcId="{63764B81-1C33-4B31-BE7E-485610F3E1A5}" destId="{C9D8DB00-B433-4A2B-B39A-5A7A9A191F10}" srcOrd="6" destOrd="0" presId="urn:microsoft.com/office/officeart/2005/8/layout/matrix1"/>
    <dgm:cxn modelId="{14C18CC0-DBFC-441C-8E55-F2EA84D37876}" type="presParOf" srcId="{63764B81-1C33-4B31-BE7E-485610F3E1A5}" destId="{9BF6EF36-B45F-4E3C-9C60-095179E21FF6}" srcOrd="7" destOrd="0" presId="urn:microsoft.com/office/officeart/2005/8/layout/matrix1"/>
    <dgm:cxn modelId="{BF5EE88E-6D23-48B0-90FE-287B8F6DA880}" type="presParOf" srcId="{E7EF4009-3D0F-4D43-B20A-00CE6B5CA6C2}" destId="{30720874-0F95-400F-B58B-71D4C8C10F1C}" srcOrd="1" destOrd="0" presId="urn:microsoft.com/office/officeart/2005/8/layout/matrix1"/>
  </dgm:cxnLst>
  <dgm:bg/>
  <dgm:whole>
    <a:ln w="76200">
      <a:solidFill>
        <a:srgbClr val="0070C0"/>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0F6E0F-D115-4BCB-85CD-758A7373F4A4}">
      <dsp:nvSpPr>
        <dsp:cNvPr id="0" name=""/>
        <dsp:cNvSpPr/>
      </dsp:nvSpPr>
      <dsp:spPr>
        <a:xfrm rot="5400000">
          <a:off x="-149834" y="152032"/>
          <a:ext cx="998894" cy="699225"/>
        </a:xfrm>
        <a:prstGeom prst="chevron">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l" defTabSz="800100">
            <a:lnSpc>
              <a:spcPct val="90000"/>
            </a:lnSpc>
            <a:spcBef>
              <a:spcPct val="0"/>
            </a:spcBef>
            <a:spcAft>
              <a:spcPct val="35000"/>
            </a:spcAft>
          </a:pPr>
          <a:r>
            <a:rPr lang="en-US" sz="1800" b="1" kern="1200" dirty="0" smtClean="0"/>
            <a:t>Pillar-1</a:t>
          </a:r>
          <a:endParaRPr lang="en-US" sz="1800" b="1" kern="1200" dirty="0"/>
        </a:p>
      </dsp:txBody>
      <dsp:txXfrm rot="-5400000">
        <a:off x="1" y="351811"/>
        <a:ext cx="699225" cy="299669"/>
      </dsp:txXfrm>
    </dsp:sp>
    <dsp:sp modelId="{50E65122-081B-4F6B-B423-64CB5A9157FC}">
      <dsp:nvSpPr>
        <dsp:cNvPr id="0" name=""/>
        <dsp:cNvSpPr/>
      </dsp:nvSpPr>
      <dsp:spPr>
        <a:xfrm rot="5400000">
          <a:off x="4139772" y="-3438347"/>
          <a:ext cx="649281" cy="7530374"/>
        </a:xfrm>
        <a:prstGeom prst="round2SameRect">
          <a:avLst/>
        </a:prstGeom>
        <a:solidFill>
          <a:srgbClr val="0070C0"/>
        </a:solidFill>
        <a:ln>
          <a:solidFill>
            <a:srgbClr val="FFC000"/>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b="1" kern="1200" dirty="0" smtClean="0">
              <a:solidFill>
                <a:schemeClr val="bg1"/>
              </a:solidFill>
            </a:rPr>
            <a:t>Strengthen </a:t>
          </a:r>
          <a:r>
            <a:rPr lang="en-US" sz="2400" b="1" kern="1200" dirty="0" smtClean="0">
              <a:solidFill>
                <a:schemeClr val="bg1"/>
              </a:solidFill>
            </a:rPr>
            <a:t>Health Research Capacity</a:t>
          </a:r>
          <a:endParaRPr lang="en-US" sz="2400" b="1" kern="1200" dirty="0">
            <a:solidFill>
              <a:schemeClr val="bg1"/>
            </a:solidFill>
          </a:endParaRPr>
        </a:p>
      </dsp:txBody>
      <dsp:txXfrm rot="-5400000">
        <a:off x="699226" y="33894"/>
        <a:ext cx="7498679" cy="585891"/>
      </dsp:txXfrm>
    </dsp:sp>
    <dsp:sp modelId="{8381FFF2-7AE0-4DB6-991F-FD60EE60243A}">
      <dsp:nvSpPr>
        <dsp:cNvPr id="0" name=""/>
        <dsp:cNvSpPr/>
      </dsp:nvSpPr>
      <dsp:spPr>
        <a:xfrm rot="5400000">
          <a:off x="-149834" y="1032700"/>
          <a:ext cx="998894" cy="699225"/>
        </a:xfrm>
        <a:prstGeom prst="chevron">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l" defTabSz="800100">
            <a:lnSpc>
              <a:spcPct val="90000"/>
            </a:lnSpc>
            <a:spcBef>
              <a:spcPct val="0"/>
            </a:spcBef>
            <a:spcAft>
              <a:spcPct val="35000"/>
            </a:spcAft>
          </a:pPr>
          <a:r>
            <a:rPr lang="en-US" sz="1800" b="1" kern="1200" dirty="0" smtClean="0"/>
            <a:t>Pillar-2</a:t>
          </a:r>
          <a:endParaRPr lang="en-US" sz="1800" b="1" kern="1200" dirty="0"/>
        </a:p>
      </dsp:txBody>
      <dsp:txXfrm rot="-5400000">
        <a:off x="1" y="1232479"/>
        <a:ext cx="699225" cy="299669"/>
      </dsp:txXfrm>
    </dsp:sp>
    <dsp:sp modelId="{9FD82F1C-7245-48C9-BBD8-00FBD2553EFF}">
      <dsp:nvSpPr>
        <dsp:cNvPr id="0" name=""/>
        <dsp:cNvSpPr/>
      </dsp:nvSpPr>
      <dsp:spPr>
        <a:xfrm rot="5400000">
          <a:off x="4139772" y="-2557679"/>
          <a:ext cx="649281" cy="7530374"/>
        </a:xfrm>
        <a:prstGeom prst="round2SameRect">
          <a:avLst/>
        </a:prstGeom>
        <a:solidFill>
          <a:srgbClr val="0070C0"/>
        </a:solidFill>
        <a:ln>
          <a:solidFill>
            <a:srgbClr val="FFC000"/>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b="1" kern="1200" dirty="0" smtClean="0">
              <a:solidFill>
                <a:schemeClr val="bg1"/>
              </a:solidFill>
            </a:rPr>
            <a:t>Organize  Data Systems and Research Platforms</a:t>
          </a:r>
          <a:endParaRPr lang="en-US" sz="2400" b="1" kern="1200" dirty="0">
            <a:solidFill>
              <a:schemeClr val="bg1"/>
            </a:solidFill>
          </a:endParaRPr>
        </a:p>
      </dsp:txBody>
      <dsp:txXfrm rot="-5400000">
        <a:off x="699226" y="914562"/>
        <a:ext cx="7498679" cy="585891"/>
      </dsp:txXfrm>
    </dsp:sp>
    <dsp:sp modelId="{2C4692D5-C757-4E73-9957-022400FC75C4}">
      <dsp:nvSpPr>
        <dsp:cNvPr id="0" name=""/>
        <dsp:cNvSpPr/>
      </dsp:nvSpPr>
      <dsp:spPr>
        <a:xfrm rot="5400000">
          <a:off x="-149834" y="1913368"/>
          <a:ext cx="998894" cy="699225"/>
        </a:xfrm>
        <a:prstGeom prst="chevron">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l" defTabSz="800100">
            <a:lnSpc>
              <a:spcPct val="90000"/>
            </a:lnSpc>
            <a:spcBef>
              <a:spcPct val="0"/>
            </a:spcBef>
            <a:spcAft>
              <a:spcPct val="35000"/>
            </a:spcAft>
          </a:pPr>
          <a:r>
            <a:rPr lang="en-US" sz="1800" b="1" kern="1200" dirty="0" smtClean="0"/>
            <a:t>Pillar-3</a:t>
          </a:r>
          <a:endParaRPr lang="en-US" sz="1800" b="1" kern="1200" dirty="0"/>
        </a:p>
      </dsp:txBody>
      <dsp:txXfrm rot="-5400000">
        <a:off x="1" y="2113147"/>
        <a:ext cx="699225" cy="299669"/>
      </dsp:txXfrm>
    </dsp:sp>
    <dsp:sp modelId="{8FF29560-976E-4E6E-8312-362E82397673}">
      <dsp:nvSpPr>
        <dsp:cNvPr id="0" name=""/>
        <dsp:cNvSpPr/>
      </dsp:nvSpPr>
      <dsp:spPr>
        <a:xfrm rot="5400000">
          <a:off x="4136233" y="-1672343"/>
          <a:ext cx="649281" cy="7530374"/>
        </a:xfrm>
        <a:prstGeom prst="round2SameRect">
          <a:avLst/>
        </a:prstGeom>
        <a:solidFill>
          <a:srgbClr val="0070C0"/>
        </a:solidFill>
        <a:ln>
          <a:solidFill>
            <a:srgbClr val="FFC000"/>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b="1" kern="1200" dirty="0" smtClean="0">
              <a:solidFill>
                <a:schemeClr val="bg1"/>
              </a:solidFill>
            </a:rPr>
            <a:t>Leverage Traditional </a:t>
          </a:r>
          <a:r>
            <a:rPr lang="en-US" sz="2400" b="1" kern="1200" dirty="0" smtClean="0">
              <a:solidFill>
                <a:schemeClr val="bg1"/>
              </a:solidFill>
            </a:rPr>
            <a:t>Medicine</a:t>
          </a:r>
          <a:endParaRPr lang="en-US" sz="2400" b="1" kern="1200" dirty="0">
            <a:solidFill>
              <a:schemeClr val="bg1"/>
            </a:solidFill>
          </a:endParaRPr>
        </a:p>
      </dsp:txBody>
      <dsp:txXfrm rot="-5400000">
        <a:off x="695687" y="1799898"/>
        <a:ext cx="7498679" cy="585891"/>
      </dsp:txXfrm>
    </dsp:sp>
    <dsp:sp modelId="{6D9BE586-478A-4CFF-91A2-E14A5F55642D}">
      <dsp:nvSpPr>
        <dsp:cNvPr id="0" name=""/>
        <dsp:cNvSpPr/>
      </dsp:nvSpPr>
      <dsp:spPr>
        <a:xfrm rot="5400000">
          <a:off x="-149834" y="2794036"/>
          <a:ext cx="998894" cy="699225"/>
        </a:xfrm>
        <a:prstGeom prst="chevron">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l" defTabSz="800100">
            <a:lnSpc>
              <a:spcPct val="90000"/>
            </a:lnSpc>
            <a:spcBef>
              <a:spcPct val="0"/>
            </a:spcBef>
            <a:spcAft>
              <a:spcPct val="35000"/>
            </a:spcAft>
          </a:pPr>
          <a:r>
            <a:rPr lang="en-US" sz="1800" b="1" kern="1200" dirty="0" smtClean="0"/>
            <a:t>Pillar-4</a:t>
          </a:r>
          <a:endParaRPr lang="en-US" sz="1800" b="1" kern="1200" dirty="0"/>
        </a:p>
      </dsp:txBody>
      <dsp:txXfrm rot="-5400000">
        <a:off x="1" y="2993815"/>
        <a:ext cx="699225" cy="299669"/>
      </dsp:txXfrm>
    </dsp:sp>
    <dsp:sp modelId="{F4E82AFC-EF7E-4071-BA9A-2DCE9F2A86FF}">
      <dsp:nvSpPr>
        <dsp:cNvPr id="0" name=""/>
        <dsp:cNvSpPr/>
      </dsp:nvSpPr>
      <dsp:spPr>
        <a:xfrm rot="5400000">
          <a:off x="4139772" y="-796344"/>
          <a:ext cx="649281" cy="7530374"/>
        </a:xfrm>
        <a:prstGeom prst="round2SameRect">
          <a:avLst/>
        </a:prstGeom>
        <a:solidFill>
          <a:srgbClr val="0070C0"/>
        </a:solidFill>
        <a:ln>
          <a:solidFill>
            <a:srgbClr val="FFC000"/>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b="1" kern="1200" dirty="0" smtClean="0">
              <a:solidFill>
                <a:schemeClr val="bg1"/>
              </a:solidFill>
            </a:rPr>
            <a:t>Enable </a:t>
          </a:r>
          <a:r>
            <a:rPr lang="en-US" sz="2400" b="1" kern="1200" dirty="0" smtClean="0">
              <a:solidFill>
                <a:schemeClr val="bg1"/>
              </a:solidFill>
            </a:rPr>
            <a:t>Evidence to Policy Translation</a:t>
          </a:r>
          <a:endParaRPr lang="en-US" sz="2400" b="1" kern="1200" dirty="0">
            <a:solidFill>
              <a:schemeClr val="bg1"/>
            </a:solidFill>
          </a:endParaRPr>
        </a:p>
      </dsp:txBody>
      <dsp:txXfrm rot="-5400000">
        <a:off x="699226" y="2675897"/>
        <a:ext cx="7498679" cy="585891"/>
      </dsp:txXfrm>
    </dsp:sp>
    <dsp:sp modelId="{D500E077-D99A-420A-93AD-705BD095B581}">
      <dsp:nvSpPr>
        <dsp:cNvPr id="0" name=""/>
        <dsp:cNvSpPr/>
      </dsp:nvSpPr>
      <dsp:spPr>
        <a:xfrm rot="5400000">
          <a:off x="-149834" y="3674704"/>
          <a:ext cx="998894" cy="699225"/>
        </a:xfrm>
        <a:prstGeom prst="chevron">
          <a:avLst/>
        </a:prstGeom>
        <a:solidFill>
          <a:schemeClr val="accent6">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l" defTabSz="800100">
            <a:lnSpc>
              <a:spcPct val="90000"/>
            </a:lnSpc>
            <a:spcBef>
              <a:spcPct val="0"/>
            </a:spcBef>
            <a:spcAft>
              <a:spcPct val="35000"/>
            </a:spcAft>
          </a:pPr>
          <a:r>
            <a:rPr lang="en-US" sz="1800" b="1" kern="1200" dirty="0" smtClean="0"/>
            <a:t>Pillar-5</a:t>
          </a:r>
          <a:endParaRPr lang="en-US" sz="1800" b="1" kern="1200" dirty="0"/>
        </a:p>
      </dsp:txBody>
      <dsp:txXfrm rot="-5400000">
        <a:off x="1" y="3874483"/>
        <a:ext cx="699225" cy="299669"/>
      </dsp:txXfrm>
    </dsp:sp>
    <dsp:sp modelId="{7E53A3E9-FA1C-4C1D-BA99-1ABC54A4F52F}">
      <dsp:nvSpPr>
        <dsp:cNvPr id="0" name=""/>
        <dsp:cNvSpPr/>
      </dsp:nvSpPr>
      <dsp:spPr>
        <a:xfrm rot="5400000">
          <a:off x="4139772" y="64657"/>
          <a:ext cx="649281" cy="7530374"/>
        </a:xfrm>
        <a:prstGeom prst="round2SameRect">
          <a:avLst/>
        </a:prstGeom>
        <a:solidFill>
          <a:srgbClr val="0070C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b="1" kern="1200" dirty="0" smtClean="0">
              <a:solidFill>
                <a:schemeClr val="bg1"/>
              </a:solidFill>
            </a:rPr>
            <a:t>Strengthen </a:t>
          </a:r>
          <a:r>
            <a:rPr lang="en-US" sz="2400" b="1" kern="1200" dirty="0" smtClean="0">
              <a:solidFill>
                <a:schemeClr val="bg1"/>
              </a:solidFill>
            </a:rPr>
            <a:t>Program Implementation through Research</a:t>
          </a:r>
          <a:endParaRPr lang="en-US" sz="2400" b="1" kern="1200" dirty="0">
            <a:solidFill>
              <a:schemeClr val="bg1"/>
            </a:solidFill>
          </a:endParaRPr>
        </a:p>
      </dsp:txBody>
      <dsp:txXfrm rot="-5400000">
        <a:off x="699226" y="3536899"/>
        <a:ext cx="7498679" cy="5858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88BD0C-24C8-40DB-BF5E-EFA135D7216A}">
      <dsp:nvSpPr>
        <dsp:cNvPr id="0" name=""/>
        <dsp:cNvSpPr/>
      </dsp:nvSpPr>
      <dsp:spPr>
        <a:xfrm>
          <a:off x="0" y="0"/>
          <a:ext cx="3809999" cy="792649"/>
        </a:xfrm>
        <a:prstGeom prst="roundRect">
          <a:avLst/>
        </a:prstGeom>
        <a:solidFill>
          <a:schemeClr val="tx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bg1"/>
              </a:solidFill>
              <a:latin typeface="Arial Narrow" panose="020B0606020202030204" pitchFamily="34" charset="0"/>
            </a:rPr>
            <a:t>Addressing pregnancy complications </a:t>
          </a:r>
          <a:endParaRPr lang="en-US" sz="2000" kern="1200" dirty="0">
            <a:solidFill>
              <a:schemeClr val="bg1"/>
            </a:solidFill>
            <a:latin typeface="Arial Narrow" panose="020B0606020202030204" pitchFamily="34" charset="0"/>
          </a:endParaRPr>
        </a:p>
      </dsp:txBody>
      <dsp:txXfrm>
        <a:off x="38694" y="38694"/>
        <a:ext cx="3732611" cy="715261"/>
      </dsp:txXfrm>
    </dsp:sp>
    <dsp:sp modelId="{C555F083-5F6D-4367-B5D0-FBEB540A1361}">
      <dsp:nvSpPr>
        <dsp:cNvPr id="0" name=""/>
        <dsp:cNvSpPr/>
      </dsp:nvSpPr>
      <dsp:spPr>
        <a:xfrm>
          <a:off x="0" y="827806"/>
          <a:ext cx="3809999" cy="792649"/>
        </a:xfrm>
        <a:prstGeom prst="roundRect">
          <a:avLst/>
        </a:prstGeom>
        <a:solidFill>
          <a:schemeClr val="tx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bg1"/>
              </a:solidFill>
            </a:rPr>
            <a:t>Implementing safe birth practices</a:t>
          </a:r>
          <a:endParaRPr lang="en-US" sz="2000" kern="1200" dirty="0">
            <a:solidFill>
              <a:schemeClr val="bg1"/>
            </a:solidFill>
          </a:endParaRPr>
        </a:p>
      </dsp:txBody>
      <dsp:txXfrm>
        <a:off x="38694" y="866500"/>
        <a:ext cx="3732611" cy="715261"/>
      </dsp:txXfrm>
    </dsp:sp>
    <dsp:sp modelId="{E52A5F91-F3BF-437A-9D2E-E9F610DA65A0}">
      <dsp:nvSpPr>
        <dsp:cNvPr id="0" name=""/>
        <dsp:cNvSpPr/>
      </dsp:nvSpPr>
      <dsp:spPr>
        <a:xfrm>
          <a:off x="0" y="1730876"/>
          <a:ext cx="3809999" cy="792649"/>
        </a:xfrm>
        <a:prstGeom prst="roundRect">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bg1"/>
              </a:solidFill>
            </a:rPr>
            <a:t>Addressing </a:t>
          </a:r>
          <a:r>
            <a:rPr lang="en-US" sz="2000" b="1" kern="1200" dirty="0" err="1" smtClean="0">
              <a:solidFill>
                <a:schemeClr val="bg1"/>
              </a:solidFill>
            </a:rPr>
            <a:t>foetal</a:t>
          </a:r>
          <a:r>
            <a:rPr lang="en-US" sz="2000" b="1" kern="1200" dirty="0" smtClean="0">
              <a:solidFill>
                <a:schemeClr val="bg1"/>
              </a:solidFill>
            </a:rPr>
            <a:t> &amp; </a:t>
          </a:r>
          <a:r>
            <a:rPr lang="en-US" sz="2000" b="1" kern="1200" dirty="0" err="1" smtClean="0">
              <a:solidFill>
                <a:schemeClr val="bg1"/>
              </a:solidFill>
            </a:rPr>
            <a:t>perinatal</a:t>
          </a:r>
          <a:r>
            <a:rPr lang="en-US" sz="2000" b="1" kern="1200" dirty="0" smtClean="0">
              <a:solidFill>
                <a:schemeClr val="bg1"/>
              </a:solidFill>
            </a:rPr>
            <a:t> health, teenage pregnancy</a:t>
          </a:r>
          <a:endParaRPr lang="en-US" sz="2000" kern="1200" dirty="0">
            <a:solidFill>
              <a:schemeClr val="bg1"/>
            </a:solidFill>
          </a:endParaRPr>
        </a:p>
      </dsp:txBody>
      <dsp:txXfrm>
        <a:off x="38694" y="1769570"/>
        <a:ext cx="3732611" cy="715261"/>
      </dsp:txXfrm>
    </dsp:sp>
    <dsp:sp modelId="{BF937E27-2342-4BFC-9670-F78284FAB936}">
      <dsp:nvSpPr>
        <dsp:cNvPr id="0" name=""/>
        <dsp:cNvSpPr/>
      </dsp:nvSpPr>
      <dsp:spPr>
        <a:xfrm>
          <a:off x="0" y="2560149"/>
          <a:ext cx="3809999" cy="792649"/>
        </a:xfrm>
        <a:prstGeom prst="roundRect">
          <a:avLst/>
        </a:prstGeom>
        <a:solidFill>
          <a:schemeClr val="accent4">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bg1"/>
              </a:solidFill>
            </a:rPr>
            <a:t>Fertility regulation, contraception</a:t>
          </a:r>
          <a:endParaRPr lang="en-US" sz="2000" b="1" kern="1200" dirty="0">
            <a:solidFill>
              <a:schemeClr val="bg1"/>
            </a:solidFill>
          </a:endParaRPr>
        </a:p>
      </dsp:txBody>
      <dsp:txXfrm>
        <a:off x="38694" y="2598843"/>
        <a:ext cx="3732611" cy="7152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88BD0C-24C8-40DB-BF5E-EFA135D7216A}">
      <dsp:nvSpPr>
        <dsp:cNvPr id="0" name=""/>
        <dsp:cNvSpPr/>
      </dsp:nvSpPr>
      <dsp:spPr>
        <a:xfrm>
          <a:off x="0" y="0"/>
          <a:ext cx="3886199" cy="720590"/>
        </a:xfrm>
        <a:prstGeom prst="roundRect">
          <a:avLst/>
        </a:prstGeom>
        <a:solidFill>
          <a:schemeClr val="tx2">
            <a:lumMod val="40000"/>
            <a:lumOff val="6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bg1"/>
              </a:solidFill>
              <a:latin typeface="Arial Narrow" panose="020B0606020202030204" pitchFamily="34" charset="0"/>
            </a:rPr>
            <a:t>RTI/STI/FGTB/HIV prevention</a:t>
          </a:r>
          <a:endParaRPr lang="en-US" sz="2000" kern="1200" dirty="0">
            <a:solidFill>
              <a:schemeClr val="bg1"/>
            </a:solidFill>
            <a:latin typeface="Arial Narrow" panose="020B0606020202030204" pitchFamily="34" charset="0"/>
          </a:endParaRPr>
        </a:p>
      </dsp:txBody>
      <dsp:txXfrm>
        <a:off x="35176" y="35176"/>
        <a:ext cx="3815847" cy="650238"/>
      </dsp:txXfrm>
    </dsp:sp>
    <dsp:sp modelId="{C555F083-5F6D-4367-B5D0-FBEB540A1361}">
      <dsp:nvSpPr>
        <dsp:cNvPr id="0" name=""/>
        <dsp:cNvSpPr/>
      </dsp:nvSpPr>
      <dsp:spPr>
        <a:xfrm>
          <a:off x="0" y="880473"/>
          <a:ext cx="3886200" cy="720590"/>
        </a:xfrm>
        <a:prstGeom prst="roundRect">
          <a:avLst/>
        </a:prstGeom>
        <a:solidFill>
          <a:schemeClr val="tx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err="1" smtClean="0">
              <a:solidFill>
                <a:schemeClr val="bg1"/>
              </a:solidFill>
            </a:rPr>
            <a:t>Gynaecological</a:t>
          </a:r>
          <a:r>
            <a:rPr lang="en-US" sz="2000" b="1" kern="1200" dirty="0" smtClean="0">
              <a:solidFill>
                <a:schemeClr val="bg1"/>
              </a:solidFill>
            </a:rPr>
            <a:t> morbidities</a:t>
          </a:r>
          <a:endParaRPr lang="en-US" sz="2000" kern="1200" dirty="0">
            <a:solidFill>
              <a:schemeClr val="bg1"/>
            </a:solidFill>
          </a:endParaRPr>
        </a:p>
      </dsp:txBody>
      <dsp:txXfrm>
        <a:off x="35176" y="915649"/>
        <a:ext cx="3815848" cy="650238"/>
      </dsp:txXfrm>
    </dsp:sp>
    <dsp:sp modelId="{E52A5F91-F3BF-437A-9D2E-E9F610DA65A0}">
      <dsp:nvSpPr>
        <dsp:cNvPr id="0" name=""/>
        <dsp:cNvSpPr/>
      </dsp:nvSpPr>
      <dsp:spPr>
        <a:xfrm>
          <a:off x="0" y="1691854"/>
          <a:ext cx="3886200" cy="792649"/>
        </a:xfrm>
        <a:prstGeom prst="roundRect">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bg1"/>
              </a:solidFill>
            </a:rPr>
            <a:t>Strengthening linkages between SRH and HIV</a:t>
          </a:r>
          <a:endParaRPr lang="en-US" sz="2000" kern="1200" dirty="0">
            <a:solidFill>
              <a:schemeClr val="bg1"/>
            </a:solidFill>
          </a:endParaRPr>
        </a:p>
      </dsp:txBody>
      <dsp:txXfrm>
        <a:off x="38694" y="1730548"/>
        <a:ext cx="3808812" cy="715261"/>
      </dsp:txXfrm>
    </dsp:sp>
    <dsp:sp modelId="{BF937E27-2342-4BFC-9670-F78284FAB936}">
      <dsp:nvSpPr>
        <dsp:cNvPr id="0" name=""/>
        <dsp:cNvSpPr/>
      </dsp:nvSpPr>
      <dsp:spPr>
        <a:xfrm>
          <a:off x="0" y="2632209"/>
          <a:ext cx="3886200" cy="720590"/>
        </a:xfrm>
        <a:prstGeom prst="roundRect">
          <a:avLst/>
        </a:prstGeom>
        <a:solidFill>
          <a:schemeClr val="accent4">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bg1"/>
              </a:solidFill>
            </a:rPr>
            <a:t>SRH of persons with disability RH of Tribal population </a:t>
          </a:r>
          <a:endParaRPr lang="en-US" sz="2000" kern="1200" dirty="0">
            <a:solidFill>
              <a:schemeClr val="bg1"/>
            </a:solidFill>
          </a:endParaRPr>
        </a:p>
      </dsp:txBody>
      <dsp:txXfrm>
        <a:off x="35176" y="2667385"/>
        <a:ext cx="3815848" cy="6502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1B2826-0DFF-4662-96EA-D4AAF2D5B8BE}">
      <dsp:nvSpPr>
        <dsp:cNvPr id="0" name=""/>
        <dsp:cNvSpPr/>
      </dsp:nvSpPr>
      <dsp:spPr>
        <a:xfrm rot="16200000">
          <a:off x="533400" y="-512448"/>
          <a:ext cx="2133600" cy="3200400"/>
        </a:xfrm>
        <a:prstGeom prst="round1Rect">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bg1"/>
              </a:solidFill>
            </a:rPr>
            <a:t/>
          </a:r>
          <a:br>
            <a:rPr lang="en-US" sz="1800" b="1" kern="1200" dirty="0" smtClean="0">
              <a:solidFill>
                <a:schemeClr val="bg1"/>
              </a:solidFill>
            </a:rPr>
          </a:br>
          <a:r>
            <a:rPr lang="en-US" sz="1800" b="1" kern="1200" dirty="0" smtClean="0">
              <a:solidFill>
                <a:schemeClr val="bg1"/>
              </a:solidFill>
            </a:rPr>
            <a:t>Female genital fistula in tertiary care hospitals- distribution, risk factors, success of repair, psychosocial-economic effects</a:t>
          </a:r>
          <a:endParaRPr lang="en-US" sz="1800" b="1" kern="1200" dirty="0">
            <a:solidFill>
              <a:schemeClr val="bg1"/>
            </a:solidFill>
          </a:endParaRPr>
        </a:p>
      </dsp:txBody>
      <dsp:txXfrm rot="5400000">
        <a:off x="0" y="20952"/>
        <a:ext cx="3200400" cy="1600200"/>
      </dsp:txXfrm>
    </dsp:sp>
    <dsp:sp modelId="{A8E70D53-3E8D-406D-9303-DA01065A0B5A}">
      <dsp:nvSpPr>
        <dsp:cNvPr id="0" name=""/>
        <dsp:cNvSpPr/>
      </dsp:nvSpPr>
      <dsp:spPr>
        <a:xfrm>
          <a:off x="3200400" y="0"/>
          <a:ext cx="3200400" cy="2133600"/>
        </a:xfrm>
        <a:prstGeom prst="round1Rect">
          <a:avLst/>
        </a:prstGeom>
        <a:solidFill>
          <a:srgbClr val="A7C0F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b="1" kern="1200" dirty="0" smtClean="0">
              <a:solidFill>
                <a:schemeClr val="bg1"/>
              </a:solidFill>
            </a:rPr>
            <a:t>Task Force on Reproductive health issues among Tribal population- service utilization, male involvement</a:t>
          </a:r>
          <a:endParaRPr lang="en-US" sz="1700" b="1" kern="1200" dirty="0">
            <a:solidFill>
              <a:schemeClr val="bg1"/>
            </a:solidFill>
          </a:endParaRPr>
        </a:p>
      </dsp:txBody>
      <dsp:txXfrm>
        <a:off x="3200400" y="0"/>
        <a:ext cx="3200400" cy="1600200"/>
      </dsp:txXfrm>
    </dsp:sp>
    <dsp:sp modelId="{75A9E960-CEBB-4437-9DD9-AE94C1A88A33}">
      <dsp:nvSpPr>
        <dsp:cNvPr id="0" name=""/>
        <dsp:cNvSpPr/>
      </dsp:nvSpPr>
      <dsp:spPr>
        <a:xfrm rot="10800000">
          <a:off x="0" y="2133600"/>
          <a:ext cx="3200400" cy="2133600"/>
        </a:xfrm>
        <a:prstGeom prst="round1Rect">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b="1" kern="1200" dirty="0" smtClean="0">
              <a:solidFill>
                <a:schemeClr val="bg1"/>
              </a:solidFill>
            </a:rPr>
            <a:t>Task Force on Sexual &amp; reproductive health of persons with disability</a:t>
          </a:r>
          <a:endParaRPr lang="en-US" sz="1700" b="1" kern="1200" dirty="0">
            <a:solidFill>
              <a:schemeClr val="bg1"/>
            </a:solidFill>
          </a:endParaRPr>
        </a:p>
      </dsp:txBody>
      <dsp:txXfrm rot="10800000">
        <a:off x="0" y="2667000"/>
        <a:ext cx="3200400" cy="1600200"/>
      </dsp:txXfrm>
    </dsp:sp>
    <dsp:sp modelId="{C9D8DB00-B433-4A2B-B39A-5A7A9A191F10}">
      <dsp:nvSpPr>
        <dsp:cNvPr id="0" name=""/>
        <dsp:cNvSpPr/>
      </dsp:nvSpPr>
      <dsp:spPr>
        <a:xfrm rot="5400000">
          <a:off x="3733800" y="1600199"/>
          <a:ext cx="2133600" cy="3200400"/>
        </a:xfrm>
        <a:prstGeom prst="round1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b="1" kern="1200" dirty="0" smtClean="0">
              <a:solidFill>
                <a:schemeClr val="bg1"/>
              </a:solidFill>
            </a:rPr>
            <a:t>Evaluation of molecular </a:t>
          </a:r>
          <a:br>
            <a:rPr lang="en-US" sz="1700" b="1" kern="1200" dirty="0" smtClean="0">
              <a:solidFill>
                <a:schemeClr val="bg1"/>
              </a:solidFill>
            </a:rPr>
          </a:br>
          <a:r>
            <a:rPr lang="en-US" sz="1700" b="1" kern="1200" dirty="0" smtClean="0">
              <a:solidFill>
                <a:schemeClr val="bg1"/>
              </a:solidFill>
            </a:rPr>
            <a:t>methods (PCR, IHC) against conventional methods (HPE, culture, AFB staining) and laparoscopy in detection of FGTB</a:t>
          </a:r>
          <a:endParaRPr lang="en-US" sz="1700" b="1" kern="1200" dirty="0">
            <a:solidFill>
              <a:schemeClr val="bg1"/>
            </a:solidFill>
          </a:endParaRPr>
        </a:p>
      </dsp:txBody>
      <dsp:txXfrm rot="-5400000">
        <a:off x="3200400" y="2666999"/>
        <a:ext cx="3200400" cy="1600200"/>
      </dsp:txXfrm>
    </dsp:sp>
    <dsp:sp modelId="{30720874-0F95-400F-B58B-71D4C8C10F1C}">
      <dsp:nvSpPr>
        <dsp:cNvPr id="0" name=""/>
        <dsp:cNvSpPr/>
      </dsp:nvSpPr>
      <dsp:spPr>
        <a:xfrm>
          <a:off x="1134346" y="1536576"/>
          <a:ext cx="4132106" cy="1194047"/>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b="1" kern="1200" dirty="0" smtClean="0">
              <a:solidFill>
                <a:schemeClr val="tx1"/>
              </a:solidFill>
            </a:rPr>
            <a:t>SRH</a:t>
          </a:r>
          <a:br>
            <a:rPr lang="en-US" sz="3600" b="1" kern="1200" dirty="0" smtClean="0">
              <a:solidFill>
                <a:schemeClr val="tx1"/>
              </a:solidFill>
            </a:rPr>
          </a:br>
          <a:r>
            <a:rPr lang="en-US" sz="2000" b="1" kern="1200" dirty="0" smtClean="0">
              <a:solidFill>
                <a:schemeClr val="tx1"/>
              </a:solidFill>
            </a:rPr>
            <a:t>(Sexual &amp; Reproductive Health</a:t>
          </a:r>
          <a:r>
            <a:rPr lang="en-US" sz="1800" b="1" kern="1200" dirty="0" smtClean="0">
              <a:solidFill>
                <a:schemeClr val="tx1"/>
              </a:solidFill>
            </a:rPr>
            <a:t>)</a:t>
          </a:r>
          <a:endParaRPr lang="en-US" sz="1800" b="1" kern="1200" dirty="0">
            <a:solidFill>
              <a:schemeClr val="tx1"/>
            </a:solidFill>
          </a:endParaRPr>
        </a:p>
      </dsp:txBody>
      <dsp:txXfrm>
        <a:off x="1192635" y="1594865"/>
        <a:ext cx="4015528" cy="107746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CBC0CA-365D-481E-A38D-AD4226EF1C25}">
      <dsp:nvSpPr>
        <dsp:cNvPr id="0" name=""/>
        <dsp:cNvSpPr/>
      </dsp:nvSpPr>
      <dsp:spPr>
        <a:xfrm>
          <a:off x="0" y="591343"/>
          <a:ext cx="2571749" cy="1543050"/>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b="1" kern="1200" dirty="0" err="1" smtClean="0">
              <a:latin typeface="+mn-lt"/>
              <a:ea typeface="Tahoma" pitchFamily="34" charset="0"/>
              <a:cs typeface="Tahoma" pitchFamily="34" charset="0"/>
            </a:rPr>
            <a:t>CuT</a:t>
          </a:r>
          <a:r>
            <a:rPr lang="en-US" sz="2500" b="1" kern="1200" dirty="0" smtClean="0">
              <a:latin typeface="+mn-lt"/>
              <a:ea typeface="Tahoma" pitchFamily="34" charset="0"/>
              <a:cs typeface="Tahoma" pitchFamily="34" charset="0"/>
            </a:rPr>
            <a:t> 380A</a:t>
          </a:r>
        </a:p>
      </dsp:txBody>
      <dsp:txXfrm>
        <a:off x="0" y="591343"/>
        <a:ext cx="2571749" cy="1543050"/>
      </dsp:txXfrm>
    </dsp:sp>
    <dsp:sp modelId="{7632869A-7FD2-4D9C-9CE6-B0A31A4D6943}">
      <dsp:nvSpPr>
        <dsp:cNvPr id="0" name=""/>
        <dsp:cNvSpPr/>
      </dsp:nvSpPr>
      <dsp:spPr>
        <a:xfrm>
          <a:off x="2828925" y="591343"/>
          <a:ext cx="2571749" cy="1543050"/>
        </a:xfrm>
        <a:prstGeom prst="rect">
          <a:avLst/>
        </a:prstGeom>
        <a:gradFill rotWithShape="0">
          <a:gsLst>
            <a:gs pos="0">
              <a:schemeClr val="accent3">
                <a:hueOff val="2250053"/>
                <a:satOff val="-3376"/>
                <a:lumOff val="-549"/>
                <a:alphaOff val="0"/>
                <a:tint val="50000"/>
                <a:satMod val="300000"/>
              </a:schemeClr>
            </a:gs>
            <a:gs pos="35000">
              <a:schemeClr val="accent3">
                <a:hueOff val="2250053"/>
                <a:satOff val="-3376"/>
                <a:lumOff val="-549"/>
                <a:alphaOff val="0"/>
                <a:tint val="37000"/>
                <a:satMod val="300000"/>
              </a:schemeClr>
            </a:gs>
            <a:gs pos="100000">
              <a:schemeClr val="accent3">
                <a:hueOff val="2250053"/>
                <a:satOff val="-3376"/>
                <a:lumOff val="-54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b="1" kern="1200" smtClean="0">
              <a:latin typeface="+mn-lt"/>
              <a:ea typeface="Tahoma" pitchFamily="34" charset="0"/>
              <a:cs typeface="Tahoma" pitchFamily="34" charset="0"/>
            </a:rPr>
            <a:t>NET-EN-200mg </a:t>
          </a:r>
          <a:endParaRPr lang="en-US" sz="2500" b="1" kern="1200" dirty="0" smtClean="0">
            <a:latin typeface="+mn-lt"/>
            <a:ea typeface="Tahoma" pitchFamily="34" charset="0"/>
            <a:cs typeface="Tahoma" pitchFamily="34" charset="0"/>
          </a:endParaRPr>
        </a:p>
      </dsp:txBody>
      <dsp:txXfrm>
        <a:off x="2828925" y="591343"/>
        <a:ext cx="2571749" cy="1543050"/>
      </dsp:txXfrm>
    </dsp:sp>
    <dsp:sp modelId="{7AA4FF39-F2E9-4573-983F-DAFAB42E2E5E}">
      <dsp:nvSpPr>
        <dsp:cNvPr id="0" name=""/>
        <dsp:cNvSpPr/>
      </dsp:nvSpPr>
      <dsp:spPr>
        <a:xfrm>
          <a:off x="5657849" y="591343"/>
          <a:ext cx="2571749" cy="1543050"/>
        </a:xfrm>
        <a:prstGeom prst="rect">
          <a:avLst/>
        </a:prstGeom>
        <a:gradFill rotWithShape="0">
          <a:gsLst>
            <a:gs pos="0">
              <a:schemeClr val="accent3">
                <a:hueOff val="4500106"/>
                <a:satOff val="-6752"/>
                <a:lumOff val="-1098"/>
                <a:alphaOff val="0"/>
                <a:tint val="50000"/>
                <a:satMod val="300000"/>
              </a:schemeClr>
            </a:gs>
            <a:gs pos="35000">
              <a:schemeClr val="accent3">
                <a:hueOff val="4500106"/>
                <a:satOff val="-6752"/>
                <a:lumOff val="-1098"/>
                <a:alphaOff val="0"/>
                <a:tint val="37000"/>
                <a:satMod val="300000"/>
              </a:schemeClr>
            </a:gs>
            <a:gs pos="100000">
              <a:schemeClr val="accent3">
                <a:hueOff val="4500106"/>
                <a:satOff val="-6752"/>
                <a:lumOff val="-109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b="1" kern="1200" smtClean="0">
              <a:latin typeface="+mn-lt"/>
              <a:ea typeface="Tahoma" pitchFamily="34" charset="0"/>
              <a:cs typeface="Tahoma" pitchFamily="34" charset="0"/>
            </a:rPr>
            <a:t>EC- Levonorgestrel 1.5mg</a:t>
          </a:r>
          <a:endParaRPr lang="en-US" sz="2500" b="1" kern="1200" dirty="0" smtClean="0">
            <a:latin typeface="+mn-lt"/>
            <a:ea typeface="Tahoma" pitchFamily="34" charset="0"/>
            <a:cs typeface="Tahoma" pitchFamily="34" charset="0"/>
          </a:endParaRPr>
        </a:p>
      </dsp:txBody>
      <dsp:txXfrm>
        <a:off x="5657849" y="591343"/>
        <a:ext cx="2571749" cy="1543050"/>
      </dsp:txXfrm>
    </dsp:sp>
    <dsp:sp modelId="{39789B50-DBD4-4F78-8AB8-FEBA75D215B3}">
      <dsp:nvSpPr>
        <dsp:cNvPr id="0" name=""/>
        <dsp:cNvSpPr/>
      </dsp:nvSpPr>
      <dsp:spPr>
        <a:xfrm>
          <a:off x="0" y="2391569"/>
          <a:ext cx="2571749" cy="1543050"/>
        </a:xfrm>
        <a:prstGeom prst="rect">
          <a:avLst/>
        </a:prstGeom>
        <a:gradFill rotWithShape="0">
          <a:gsLst>
            <a:gs pos="0">
              <a:schemeClr val="accent3">
                <a:hueOff val="6750160"/>
                <a:satOff val="-10128"/>
                <a:lumOff val="-1647"/>
                <a:alphaOff val="0"/>
                <a:tint val="50000"/>
                <a:satMod val="300000"/>
              </a:schemeClr>
            </a:gs>
            <a:gs pos="35000">
              <a:schemeClr val="accent3">
                <a:hueOff val="6750160"/>
                <a:satOff val="-10128"/>
                <a:lumOff val="-1647"/>
                <a:alphaOff val="0"/>
                <a:tint val="37000"/>
                <a:satMod val="300000"/>
              </a:schemeClr>
            </a:gs>
            <a:gs pos="100000">
              <a:schemeClr val="accent3">
                <a:hueOff val="6750160"/>
                <a:satOff val="-10128"/>
                <a:lumOff val="-164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b="1" kern="1200" smtClean="0">
              <a:latin typeface="+mn-lt"/>
            </a:rPr>
            <a:t>Medical Abortion regimen</a:t>
          </a:r>
          <a:endParaRPr lang="en-US" sz="2500" b="1" kern="1200" dirty="0">
            <a:latin typeface="+mn-lt"/>
          </a:endParaRPr>
        </a:p>
      </dsp:txBody>
      <dsp:txXfrm>
        <a:off x="0" y="2391569"/>
        <a:ext cx="2571749" cy="1543050"/>
      </dsp:txXfrm>
    </dsp:sp>
    <dsp:sp modelId="{5F00508A-DDE5-47C1-97A6-7779A0E39DE1}">
      <dsp:nvSpPr>
        <dsp:cNvPr id="0" name=""/>
        <dsp:cNvSpPr/>
      </dsp:nvSpPr>
      <dsp:spPr>
        <a:xfrm>
          <a:off x="2828925" y="2391569"/>
          <a:ext cx="2571749" cy="1543050"/>
        </a:xfrm>
        <a:prstGeom prst="rect">
          <a:avLst/>
        </a:prstGeom>
        <a:gradFill rotWithShape="0">
          <a:gsLst>
            <a:gs pos="0">
              <a:schemeClr val="accent3">
                <a:hueOff val="9000212"/>
                <a:satOff val="-13504"/>
                <a:lumOff val="-2196"/>
                <a:alphaOff val="0"/>
                <a:tint val="50000"/>
                <a:satMod val="300000"/>
              </a:schemeClr>
            </a:gs>
            <a:gs pos="35000">
              <a:schemeClr val="accent3">
                <a:hueOff val="9000212"/>
                <a:satOff val="-13504"/>
                <a:lumOff val="-2196"/>
                <a:alphaOff val="0"/>
                <a:tint val="37000"/>
                <a:satMod val="300000"/>
              </a:schemeClr>
            </a:gs>
            <a:gs pos="100000">
              <a:schemeClr val="accent3">
                <a:hueOff val="9000212"/>
                <a:satOff val="-13504"/>
                <a:lumOff val="-219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b="1" kern="1200" dirty="0" err="1" smtClean="0">
              <a:latin typeface="+mn-lt"/>
            </a:rPr>
            <a:t>Implanon</a:t>
          </a:r>
          <a:r>
            <a:rPr lang="en-US" sz="2500" b="1" kern="1200" dirty="0" smtClean="0">
              <a:latin typeface="+mn-lt"/>
            </a:rPr>
            <a:t> </a:t>
          </a:r>
          <a:r>
            <a:rPr lang="en-US" sz="2500" b="1" kern="1200" dirty="0" err="1" smtClean="0">
              <a:latin typeface="+mn-lt"/>
            </a:rPr>
            <a:t>subdermal</a:t>
          </a:r>
          <a:r>
            <a:rPr lang="en-US" sz="2500" b="1" kern="1200" dirty="0" smtClean="0">
              <a:latin typeface="+mn-lt"/>
            </a:rPr>
            <a:t> single rod </a:t>
          </a:r>
          <a:r>
            <a:rPr lang="en-US" sz="2500" b="1" kern="1200" dirty="0" err="1" smtClean="0">
              <a:latin typeface="+mn-lt"/>
            </a:rPr>
            <a:t>etonogestrel</a:t>
          </a:r>
          <a:endParaRPr lang="en-US" sz="2500" b="1" kern="1200" dirty="0" smtClean="0">
            <a:latin typeface="+mn-lt"/>
          </a:endParaRPr>
        </a:p>
      </dsp:txBody>
      <dsp:txXfrm>
        <a:off x="2828925" y="2391569"/>
        <a:ext cx="2571749" cy="1543050"/>
      </dsp:txXfrm>
    </dsp:sp>
    <dsp:sp modelId="{985FACC6-D888-0D4C-B62B-F49B7847AA60}">
      <dsp:nvSpPr>
        <dsp:cNvPr id="0" name=""/>
        <dsp:cNvSpPr/>
      </dsp:nvSpPr>
      <dsp:spPr>
        <a:xfrm>
          <a:off x="5657849" y="2391569"/>
          <a:ext cx="2571749" cy="1543050"/>
        </a:xfrm>
        <a:prstGeom prst="rect">
          <a:avLst/>
        </a:prstGeom>
        <a:gradFill rotWithShape="0">
          <a:gsLst>
            <a:gs pos="0">
              <a:schemeClr val="accent3">
                <a:hueOff val="11250266"/>
                <a:satOff val="-16880"/>
                <a:lumOff val="-2745"/>
                <a:alphaOff val="0"/>
                <a:tint val="50000"/>
                <a:satMod val="300000"/>
              </a:schemeClr>
            </a:gs>
            <a:gs pos="35000">
              <a:schemeClr val="accent3">
                <a:hueOff val="11250266"/>
                <a:satOff val="-16880"/>
                <a:lumOff val="-2745"/>
                <a:alphaOff val="0"/>
                <a:tint val="37000"/>
                <a:satMod val="300000"/>
              </a:schemeClr>
            </a:gs>
            <a:gs pos="100000">
              <a:schemeClr val="accent3">
                <a:hueOff val="11250266"/>
                <a:satOff val="-16880"/>
                <a:lumOff val="-274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b="1" kern="1200" dirty="0" smtClean="0">
              <a:latin typeface="+mn-lt"/>
            </a:rPr>
            <a:t>Progesterone vaginal ring for lactating mothers</a:t>
          </a:r>
          <a:endParaRPr lang="en-US" sz="2500" b="1" kern="1200" dirty="0">
            <a:latin typeface="+mn-lt"/>
          </a:endParaRPr>
        </a:p>
      </dsp:txBody>
      <dsp:txXfrm>
        <a:off x="5657849" y="2391569"/>
        <a:ext cx="2571749" cy="15430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1B2826-0DFF-4662-96EA-D4AAF2D5B8BE}">
      <dsp:nvSpPr>
        <dsp:cNvPr id="0" name=""/>
        <dsp:cNvSpPr/>
      </dsp:nvSpPr>
      <dsp:spPr>
        <a:xfrm rot="16200000">
          <a:off x="51262" y="-51262"/>
          <a:ext cx="2153772" cy="2256296"/>
        </a:xfrm>
        <a:prstGeom prst="round1Rect">
          <a:avLst/>
        </a:prstGeom>
        <a:solidFill>
          <a:schemeClr val="tx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smtClean="0">
              <a:solidFill>
                <a:schemeClr val="bg1"/>
              </a:solidFill>
            </a:rPr>
            <a:t>Implementation Research (IR)</a:t>
          </a:r>
          <a:endParaRPr lang="en-US" sz="2200" b="1" kern="1200" dirty="0">
            <a:solidFill>
              <a:schemeClr val="bg1"/>
            </a:solidFill>
          </a:endParaRPr>
        </a:p>
      </dsp:txBody>
      <dsp:txXfrm rot="5400000">
        <a:off x="0" y="0"/>
        <a:ext cx="2256296" cy="1615329"/>
      </dsp:txXfrm>
    </dsp:sp>
    <dsp:sp modelId="{A8E70D53-3E8D-406D-9303-DA01065A0B5A}">
      <dsp:nvSpPr>
        <dsp:cNvPr id="0" name=""/>
        <dsp:cNvSpPr/>
      </dsp:nvSpPr>
      <dsp:spPr>
        <a:xfrm>
          <a:off x="2256296" y="0"/>
          <a:ext cx="2256296" cy="2153772"/>
        </a:xfrm>
        <a:prstGeom prst="round1Rect">
          <a:avLst/>
        </a:prstGeom>
        <a:solidFill>
          <a:srgbClr val="A7C0F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smtClean="0">
              <a:solidFill>
                <a:schemeClr val="bg1"/>
              </a:solidFill>
            </a:rPr>
            <a:t>Evidence to Policy</a:t>
          </a:r>
          <a:endParaRPr lang="en-US" sz="2200" b="1" kern="1200" dirty="0">
            <a:solidFill>
              <a:schemeClr val="bg1"/>
            </a:solidFill>
          </a:endParaRPr>
        </a:p>
      </dsp:txBody>
      <dsp:txXfrm>
        <a:off x="2256296" y="0"/>
        <a:ext cx="2256296" cy="1615329"/>
      </dsp:txXfrm>
    </dsp:sp>
    <dsp:sp modelId="{75A9E960-CEBB-4437-9DD9-AE94C1A88A33}">
      <dsp:nvSpPr>
        <dsp:cNvPr id="0" name=""/>
        <dsp:cNvSpPr/>
      </dsp:nvSpPr>
      <dsp:spPr>
        <a:xfrm rot="10800000">
          <a:off x="0" y="2153772"/>
          <a:ext cx="2256296" cy="2153772"/>
        </a:xfrm>
        <a:prstGeom prst="round1Rect">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smtClean="0">
              <a:solidFill>
                <a:schemeClr val="bg1"/>
              </a:solidFill>
            </a:rPr>
            <a:t>Data repository &amp; Gap Analysis</a:t>
          </a:r>
          <a:endParaRPr lang="en-US" sz="2200" b="1" kern="1200" dirty="0">
            <a:solidFill>
              <a:schemeClr val="bg1"/>
            </a:solidFill>
          </a:endParaRPr>
        </a:p>
      </dsp:txBody>
      <dsp:txXfrm rot="10800000">
        <a:off x="0" y="2692215"/>
        <a:ext cx="2256296" cy="1615329"/>
      </dsp:txXfrm>
    </dsp:sp>
    <dsp:sp modelId="{C9D8DB00-B433-4A2B-B39A-5A7A9A191F10}">
      <dsp:nvSpPr>
        <dsp:cNvPr id="0" name=""/>
        <dsp:cNvSpPr/>
      </dsp:nvSpPr>
      <dsp:spPr>
        <a:xfrm rot="5400000">
          <a:off x="2307558" y="2102510"/>
          <a:ext cx="2153772" cy="2256296"/>
        </a:xfrm>
        <a:prstGeom prst="round1Rect">
          <a:avLst/>
        </a:prstGeom>
        <a:solidFill>
          <a:schemeClr val="accent4">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smtClean="0">
              <a:solidFill>
                <a:schemeClr val="bg1"/>
              </a:solidFill>
            </a:rPr>
            <a:t>Collaborations</a:t>
          </a:r>
          <a:endParaRPr lang="en-US" sz="2200" b="1" kern="1200" dirty="0">
            <a:solidFill>
              <a:schemeClr val="bg1"/>
            </a:solidFill>
          </a:endParaRPr>
        </a:p>
      </dsp:txBody>
      <dsp:txXfrm rot="-5400000">
        <a:off x="2256296" y="2692214"/>
        <a:ext cx="2256296" cy="1615329"/>
      </dsp:txXfrm>
    </dsp:sp>
    <dsp:sp modelId="{30720874-0F95-400F-B58B-71D4C8C10F1C}">
      <dsp:nvSpPr>
        <dsp:cNvPr id="0" name=""/>
        <dsp:cNvSpPr/>
      </dsp:nvSpPr>
      <dsp:spPr>
        <a:xfrm>
          <a:off x="2" y="1615329"/>
          <a:ext cx="4512587" cy="1076886"/>
        </a:xfrm>
        <a:prstGeom prst="round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n-US" sz="2400" b="1" kern="1200" dirty="0" smtClean="0">
            <a:solidFill>
              <a:schemeClr val="tx1"/>
            </a:solidFill>
          </a:endParaRPr>
        </a:p>
        <a:p>
          <a:pPr marL="0" marR="0" lvl="0" indent="0" algn="ctr" defTabSz="914400" eaLnBrk="1" fontAlgn="auto" latinLnBrk="0" hangingPunct="1">
            <a:lnSpc>
              <a:spcPct val="100000"/>
            </a:lnSpc>
            <a:spcBef>
              <a:spcPct val="0"/>
            </a:spcBef>
            <a:spcAft>
              <a:spcPts val="0"/>
            </a:spcAft>
            <a:buClrTx/>
            <a:buSzTx/>
            <a:buFontTx/>
            <a:buNone/>
            <a:tabLst/>
            <a:defRPr/>
          </a:pPr>
          <a:r>
            <a:rPr lang="en-US" sz="2400" b="1" kern="1200" dirty="0" smtClean="0">
              <a:solidFill>
                <a:schemeClr val="tx1"/>
              </a:solidFill>
            </a:rPr>
            <a:t>Building Research capacity</a:t>
          </a:r>
        </a:p>
        <a:p>
          <a:pPr marL="0" marR="0" lvl="0" indent="0" algn="ctr" defTabSz="914400" eaLnBrk="1" fontAlgn="auto" latinLnBrk="0" hangingPunct="1">
            <a:lnSpc>
              <a:spcPct val="100000"/>
            </a:lnSpc>
            <a:spcBef>
              <a:spcPct val="0"/>
            </a:spcBef>
            <a:spcAft>
              <a:spcPts val="0"/>
            </a:spcAft>
            <a:buClrTx/>
            <a:buSzTx/>
            <a:buFontTx/>
            <a:buNone/>
            <a:tabLst/>
            <a:defRPr/>
          </a:pPr>
          <a:r>
            <a:rPr lang="en-US" sz="2400" b="1" kern="1200" dirty="0" smtClean="0">
              <a:solidFill>
                <a:schemeClr val="tx1"/>
              </a:solidFill>
            </a:rPr>
            <a:t>Information, Education</a:t>
          </a:r>
        </a:p>
        <a:p>
          <a:pPr lvl="0" algn="ctr" defTabSz="889000">
            <a:lnSpc>
              <a:spcPct val="90000"/>
            </a:lnSpc>
            <a:spcBef>
              <a:spcPct val="0"/>
            </a:spcBef>
            <a:spcAft>
              <a:spcPct val="35000"/>
            </a:spcAft>
          </a:pPr>
          <a:endParaRPr lang="en-US" sz="2800" b="1" kern="1200" dirty="0">
            <a:solidFill>
              <a:schemeClr val="tx1"/>
            </a:solidFill>
          </a:endParaRPr>
        </a:p>
      </dsp:txBody>
      <dsp:txXfrm>
        <a:off x="52571" y="1667898"/>
        <a:ext cx="4407449" cy="971748"/>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5.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7.png"/></Relationships>
</file>

<file path=ppt/drawings/drawing1.xml><?xml version="1.0" encoding="utf-8"?>
<c:userShapes xmlns:c="http://schemas.openxmlformats.org/drawingml/2006/chart">
  <cdr:relSizeAnchor xmlns:cdr="http://schemas.openxmlformats.org/drawingml/2006/chartDrawing">
    <cdr:from>
      <cdr:x>0</cdr:x>
      <cdr:y>0.47311</cdr:y>
    </cdr:from>
    <cdr:to>
      <cdr:x>0.03571</cdr:x>
      <cdr:y>0.52689</cdr:y>
    </cdr:to>
    <cdr:sp macro="" textlink="">
      <cdr:nvSpPr>
        <cdr:cNvPr id="2" name="TextBox 1"/>
        <cdr:cNvSpPr txBox="1"/>
      </cdr:nvSpPr>
      <cdr:spPr>
        <a:xfrm xmlns:a="http://schemas.openxmlformats.org/drawingml/2006/main">
          <a:off x="-152400" y="2681288"/>
          <a:ext cx="304800" cy="304800"/>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en-US" sz="1600" b="1" dirty="0" smtClean="0"/>
            <a:t>%</a:t>
          </a:r>
          <a:endParaRPr lang="en-US" sz="1600" b="1" dirty="0"/>
        </a:p>
      </cdr:txBody>
    </cdr:sp>
  </cdr:relSizeAnchor>
</c:userShapes>
</file>

<file path=ppt/drawings/drawing2.xml><?xml version="1.0" encoding="utf-8"?>
<c:userShapes xmlns:c="http://schemas.openxmlformats.org/drawingml/2006/chart">
  <cdr:relSizeAnchor xmlns:cdr="http://schemas.openxmlformats.org/drawingml/2006/chartDrawing">
    <cdr:from>
      <cdr:x>0.00926</cdr:x>
      <cdr:y>0.36066</cdr:y>
    </cdr:from>
    <cdr:to>
      <cdr:x>0.03704</cdr:x>
      <cdr:y>0.45902</cdr:y>
    </cdr:to>
    <cdr:sp macro="" textlink="">
      <cdr:nvSpPr>
        <cdr:cNvPr id="3" name="TextBox 2"/>
        <cdr:cNvSpPr txBox="1"/>
      </cdr:nvSpPr>
      <cdr:spPr>
        <a:xfrm xmlns:a="http://schemas.openxmlformats.org/drawingml/2006/main">
          <a:off x="76200" y="1676400"/>
          <a:ext cx="228600" cy="457200"/>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en-US" sz="1600" b="1" dirty="0" smtClean="0"/>
            <a:t>%</a:t>
          </a:r>
          <a:endParaRPr lang="en-US" sz="1600" b="1" dirty="0"/>
        </a:p>
      </cdr:txBody>
    </cdr:sp>
  </cdr:relSizeAnchor>
</c:userShapes>
</file>

<file path=ppt/drawings/drawing3.xml><?xml version="1.0" encoding="utf-8"?>
<c:userShapes xmlns:c="http://schemas.openxmlformats.org/drawingml/2006/chart">
  <cdr:relSizeAnchor xmlns:cdr="http://schemas.openxmlformats.org/drawingml/2006/chartDrawing">
    <cdr:from>
      <cdr:x>0.39815</cdr:x>
      <cdr:y>0.89232</cdr:y>
    </cdr:from>
    <cdr:to>
      <cdr:x>0.90741</cdr:x>
      <cdr:y>0.9765</cdr:y>
    </cdr:to>
    <cdr:sp macro="" textlink="">
      <cdr:nvSpPr>
        <cdr:cNvPr id="2" name="TextBox 1"/>
        <cdr:cNvSpPr txBox="1"/>
      </cdr:nvSpPr>
      <cdr:spPr>
        <a:xfrm xmlns:a="http://schemas.openxmlformats.org/drawingml/2006/main">
          <a:off x="3276600" y="4038600"/>
          <a:ext cx="4191000" cy="381000"/>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en-US" sz="900" b="1" dirty="0" smtClean="0"/>
            <a:t>Drugs never available/ Sometimes available (%)</a:t>
          </a:r>
          <a:endParaRPr lang="en-US" sz="9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467A75-DB52-447E-92DE-83385D40A90F}" type="datetimeFigureOut">
              <a:rPr lang="en-IN" smtClean="0"/>
              <a:t>7/5/17</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3298F62-DF18-4276-BF41-B2C69A7A864F}" type="slidenum">
              <a:rPr lang="en-IN" smtClean="0"/>
              <a:t>‹#›</a:t>
            </a:fld>
            <a:endParaRPr lang="en-IN"/>
          </a:p>
        </p:txBody>
      </p:sp>
    </p:spTree>
    <p:extLst>
      <p:ext uri="{BB962C8B-B14F-4D97-AF65-F5344CB8AC3E}">
        <p14:creationId xmlns:p14="http://schemas.microsoft.com/office/powerpoint/2010/main" val="335112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ln/>
        </p:spPr>
      </p:sp>
      <p:sp>
        <p:nvSpPr>
          <p:cNvPr id="8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The focus of our research has been to provide evidence to policy makers to devise policies which would help in achieving the National goals and the MDGs/SDGs.</a:t>
            </a:r>
          </a:p>
          <a:p>
            <a:r>
              <a:rPr lang="en-US" altLang="en-US" smtClean="0"/>
              <a:t>RMNCH+A = Reproductive, Maternal, Newborn, Child Health and Adolescent health</a:t>
            </a:r>
          </a:p>
        </p:txBody>
      </p:sp>
      <p:sp>
        <p:nvSpPr>
          <p:cNvPr id="4" name="Slide Number Placeholder 3"/>
          <p:cNvSpPr>
            <a:spLocks noGrp="1"/>
          </p:cNvSpPr>
          <p:nvPr>
            <p:ph type="sldNum" sz="quarter" idx="5"/>
          </p:nvPr>
        </p:nvSpPr>
        <p:spPr/>
        <p:txBody>
          <a:bodyPr/>
          <a:lstStyle/>
          <a:p>
            <a:pPr>
              <a:defRPr/>
            </a:pPr>
            <a:fld id="{34362885-DECF-467F-9D0A-3B99F526901B}" type="slidenum">
              <a:rPr lang="en-US" smtClean="0">
                <a:solidFill>
                  <a:prstClr val="black"/>
                </a:solidFill>
              </a:rPr>
              <a:pPr>
                <a:defRPr/>
              </a:pPr>
              <a:t>17</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fld id="{A3C4FD5C-C55C-464A-94C7-4F40A811CC78}" type="slidenum">
              <a:rPr lang="en-US" altLang="en-US" smtClean="0"/>
              <a:pPr/>
              <a:t>50</a:t>
            </a:fld>
            <a:endParaRPr lang="en-US" altLang="en-US" smtClean="0"/>
          </a:p>
        </p:txBody>
      </p:sp>
    </p:spTree>
    <p:extLst>
      <p:ext uri="{BB962C8B-B14F-4D97-AF65-F5344CB8AC3E}">
        <p14:creationId xmlns:p14="http://schemas.microsoft.com/office/powerpoint/2010/main" val="1303611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85000" lnSpcReduction="10000"/>
          </a:bodyPr>
          <a:lstStyle/>
          <a:p>
            <a:pPr>
              <a:defRPr/>
            </a:pPr>
            <a:r>
              <a:rPr lang="en-US" b="1" dirty="0" smtClean="0"/>
              <a:t>Engagement of AYUSH providers for Skilled Birth Attendance (SBA)- ICMR-WHO TF study </a:t>
            </a:r>
            <a:r>
              <a:rPr lang="en-US" dirty="0" smtClean="0"/>
              <a:t>was</a:t>
            </a:r>
            <a:r>
              <a:rPr lang="en-US" b="1" dirty="0" smtClean="0"/>
              <a:t> </a:t>
            </a:r>
            <a:r>
              <a:rPr lang="en-US" dirty="0" smtClean="0"/>
              <a:t>carried out in 6 districts of the country (Ajmer, </a:t>
            </a:r>
            <a:r>
              <a:rPr lang="en-US" dirty="0" err="1" smtClean="0"/>
              <a:t>Pali</a:t>
            </a:r>
            <a:r>
              <a:rPr lang="en-US" dirty="0" smtClean="0"/>
              <a:t> in Rajasthan; Nasik, Thane in Maharashtra and </a:t>
            </a:r>
            <a:r>
              <a:rPr lang="en-US" dirty="0" err="1" smtClean="0"/>
              <a:t>Mayurbhanj</a:t>
            </a:r>
            <a:r>
              <a:rPr lang="en-US" dirty="0" smtClean="0"/>
              <a:t>, </a:t>
            </a:r>
            <a:r>
              <a:rPr lang="en-US" dirty="0" err="1" smtClean="0"/>
              <a:t>Dhenkenal</a:t>
            </a:r>
            <a:r>
              <a:rPr lang="en-US" dirty="0" smtClean="0"/>
              <a:t> in </a:t>
            </a:r>
            <a:r>
              <a:rPr lang="en-US" dirty="0" err="1" smtClean="0"/>
              <a:t>Odisha</a:t>
            </a:r>
            <a:r>
              <a:rPr lang="en-US" dirty="0" smtClean="0"/>
              <a:t>) provided evidence that the graduate course curriculum of </a:t>
            </a:r>
            <a:r>
              <a:rPr lang="en-US" dirty="0" err="1" smtClean="0"/>
              <a:t>Ayurvedic</a:t>
            </a:r>
            <a:r>
              <a:rPr lang="en-US" dirty="0" smtClean="0"/>
              <a:t> &amp; Homeopathic doctors provides them with basic knowledge of childbirth and with a short term training in skilled birth attendance their services could be used by the States to enhance the number of skilled workforce in maternity care. This was </a:t>
            </a:r>
            <a:r>
              <a:rPr lang="en-US" b="1" dirty="0" smtClean="0"/>
              <a:t>accepted as a policy </a:t>
            </a:r>
            <a:r>
              <a:rPr lang="en-US" dirty="0" smtClean="0"/>
              <a:t>by the Ministry. Appropriate amendments were made such that AYUSH providers were permitted to use essential allopathic drugs during delivery, such as </a:t>
            </a:r>
            <a:r>
              <a:rPr lang="en-US" dirty="0" err="1" smtClean="0"/>
              <a:t>misoprostol</a:t>
            </a:r>
            <a:r>
              <a:rPr lang="en-US" dirty="0" smtClean="0"/>
              <a:t> and </a:t>
            </a:r>
            <a:r>
              <a:rPr lang="en-US" dirty="0" err="1" smtClean="0"/>
              <a:t>oxytocin</a:t>
            </a:r>
            <a:r>
              <a:rPr lang="en-US" dirty="0" smtClean="0"/>
              <a:t> etc. It is expected that with this effort, AYUSH providers could fill in about half of the nearly 26,000 shortage of skilled birth attendants. </a:t>
            </a:r>
          </a:p>
          <a:p>
            <a:pPr>
              <a:defRPr/>
            </a:pPr>
            <a:r>
              <a:rPr lang="en-US" b="1" dirty="0" smtClean="0"/>
              <a:t>Provider adherence to SBA guidelines, barriers and challenges- ICMR-UNFPA study -</a:t>
            </a:r>
            <a:r>
              <a:rPr lang="en-US" dirty="0" smtClean="0"/>
              <a:t>The </a:t>
            </a:r>
            <a:r>
              <a:rPr lang="en-US" dirty="0" err="1" smtClean="0"/>
              <a:t>GoI</a:t>
            </a:r>
            <a:r>
              <a:rPr lang="en-US" dirty="0" smtClean="0"/>
              <a:t> issued guidelines on SBA in 2005 and trained maternity care providers accordingly. We evaluated the providers’ adherence to these guidelines in 5 districts of the country (Allahabad, Baroda, Cuttack, </a:t>
            </a:r>
            <a:r>
              <a:rPr lang="en-US" dirty="0" err="1" smtClean="0"/>
              <a:t>Jaipur</a:t>
            </a:r>
            <a:r>
              <a:rPr lang="en-US" dirty="0" smtClean="0"/>
              <a:t> and </a:t>
            </a:r>
            <a:r>
              <a:rPr lang="en-US" dirty="0" err="1" smtClean="0"/>
              <a:t>Thiruvallur</a:t>
            </a:r>
            <a:r>
              <a:rPr lang="en-US" dirty="0" smtClean="0"/>
              <a:t>) covering 5 medical colleges, 5 district hospitals and 46 CHCs/</a:t>
            </a:r>
            <a:r>
              <a:rPr lang="en-US" dirty="0" err="1" smtClean="0"/>
              <a:t>PHcs</a:t>
            </a:r>
            <a:r>
              <a:rPr lang="en-US" dirty="0" smtClean="0"/>
              <a:t>. Our findings indicated that the provider practices and processes were not aligned with the guidelines even in the medical colleges. Obsolete practices which can cause harm or strain time and resources need to be discontinued. In-depth interviews of 125 providers (doctors, nurses &amp; ANMs were analyzed. The major barriers in adherence to the guidelines were grouped under 4 themes: -poor awareness and training; organizational &amp; managerial barriers- lack of manpower, supplies; poor infrastructure and attitudinal barriers. Findings informed the Government to focus attention on wider dissemination of guidelines and training, focus on pre-service and in-service training of providers – </a:t>
            </a:r>
            <a:r>
              <a:rPr lang="en-US" b="1" dirty="0" smtClean="0"/>
              <a:t>Nurse Mentor</a:t>
            </a:r>
            <a:r>
              <a:rPr lang="en-US" dirty="0" smtClean="0"/>
              <a:t> </a:t>
            </a:r>
            <a:r>
              <a:rPr lang="en-US" dirty="0" err="1" smtClean="0"/>
              <a:t>programme</a:t>
            </a:r>
            <a:r>
              <a:rPr lang="en-US" dirty="0" smtClean="0"/>
              <a:t> and </a:t>
            </a:r>
            <a:r>
              <a:rPr lang="en-US" b="1" dirty="0" err="1" smtClean="0"/>
              <a:t>Dakshata</a:t>
            </a:r>
            <a:r>
              <a:rPr lang="en-US" dirty="0" smtClean="0"/>
              <a:t> program was initiated, </a:t>
            </a:r>
            <a:r>
              <a:rPr lang="en-US" b="1" dirty="0" err="1" smtClean="0"/>
              <a:t>Kayakalp</a:t>
            </a:r>
            <a:r>
              <a:rPr lang="en-US" dirty="0" smtClean="0"/>
              <a:t> </a:t>
            </a:r>
            <a:r>
              <a:rPr lang="en-US" dirty="0" err="1" smtClean="0"/>
              <a:t>programme</a:t>
            </a:r>
            <a:r>
              <a:rPr lang="en-US" dirty="0" smtClean="0"/>
              <a:t> to improve infrastructure of hospitals; central procurement of supplies has been initiated, </a:t>
            </a:r>
            <a:r>
              <a:rPr lang="en-US" b="1" dirty="0" smtClean="0"/>
              <a:t>display of protocols</a:t>
            </a:r>
            <a:r>
              <a:rPr lang="en-US" dirty="0" smtClean="0"/>
              <a:t> in </a:t>
            </a:r>
            <a:r>
              <a:rPr lang="en-US" dirty="0" err="1" smtClean="0"/>
              <a:t>labour</a:t>
            </a:r>
            <a:r>
              <a:rPr lang="en-US" dirty="0" smtClean="0"/>
              <a:t> rooms has been initiated, and </a:t>
            </a:r>
            <a:r>
              <a:rPr lang="en-US" b="1" dirty="0" smtClean="0"/>
              <a:t>birth companionship</a:t>
            </a:r>
            <a:r>
              <a:rPr lang="en-US" dirty="0" smtClean="0"/>
              <a:t> </a:t>
            </a:r>
            <a:r>
              <a:rPr lang="en-US" dirty="0" err="1" smtClean="0"/>
              <a:t>programme</a:t>
            </a:r>
            <a:r>
              <a:rPr lang="en-US" dirty="0" smtClean="0"/>
              <a:t> has been initiated. Further the government is focusing on improving documentation, and greater involvement of medical colleges in the </a:t>
            </a:r>
            <a:r>
              <a:rPr lang="en-US" dirty="0" err="1" smtClean="0"/>
              <a:t>programme</a:t>
            </a:r>
            <a:r>
              <a:rPr lang="en-US" dirty="0" smtClean="0"/>
              <a:t>.</a:t>
            </a:r>
          </a:p>
          <a:p>
            <a:pPr>
              <a:defRPr/>
            </a:pPr>
            <a:r>
              <a:rPr lang="en-US" b="1" dirty="0" smtClean="0"/>
              <a:t>Development of e-</a:t>
            </a:r>
            <a:r>
              <a:rPr lang="en-US" b="1" dirty="0" err="1" smtClean="0"/>
              <a:t>partograph</a:t>
            </a:r>
            <a:r>
              <a:rPr lang="en-US" b="1" dirty="0" smtClean="0"/>
              <a:t> - ICMR-IIT Delhi collaboration- </a:t>
            </a:r>
            <a:r>
              <a:rPr lang="en-US" dirty="0" smtClean="0"/>
              <a:t>Plotting of </a:t>
            </a:r>
            <a:r>
              <a:rPr lang="en-US" dirty="0" err="1" smtClean="0"/>
              <a:t>partograph</a:t>
            </a:r>
            <a:r>
              <a:rPr lang="en-US" dirty="0" smtClean="0"/>
              <a:t> which is recommended for every delivery in the SBA guidelines is &lt;15%. </a:t>
            </a:r>
            <a:r>
              <a:rPr lang="en-US" b="1" dirty="0" smtClean="0"/>
              <a:t>Skills</a:t>
            </a:r>
            <a:r>
              <a:rPr lang="en-US" dirty="0" smtClean="0"/>
              <a:t> of providers are poor and plotting is often </a:t>
            </a:r>
            <a:r>
              <a:rPr lang="en-US" b="1" dirty="0" smtClean="0"/>
              <a:t>retrospective</a:t>
            </a:r>
            <a:r>
              <a:rPr lang="en-US" dirty="0" smtClean="0"/>
              <a:t> and </a:t>
            </a:r>
            <a:r>
              <a:rPr lang="en-US" b="1" dirty="0" smtClean="0"/>
              <a:t>incorrect</a:t>
            </a:r>
            <a:r>
              <a:rPr lang="en-US" dirty="0" smtClean="0"/>
              <a:t> thus rendering it not useful for diagnosing prolonged </a:t>
            </a:r>
            <a:r>
              <a:rPr lang="en-US" dirty="0" err="1" smtClean="0"/>
              <a:t>labour</a:t>
            </a:r>
            <a:r>
              <a:rPr lang="en-US" dirty="0" smtClean="0"/>
              <a:t>. E-</a:t>
            </a:r>
            <a:r>
              <a:rPr lang="en-US" dirty="0" err="1" smtClean="0"/>
              <a:t>partograph</a:t>
            </a:r>
            <a:r>
              <a:rPr lang="en-US" dirty="0" smtClean="0"/>
              <a:t>/</a:t>
            </a:r>
            <a:r>
              <a:rPr lang="en-US" b="1" dirty="0" err="1" smtClean="0"/>
              <a:t>prasavGraph</a:t>
            </a:r>
            <a:r>
              <a:rPr lang="en-US" dirty="0" smtClean="0"/>
              <a:t> </a:t>
            </a:r>
            <a:r>
              <a:rPr lang="en-US" dirty="0" err="1" smtClean="0"/>
              <a:t>ia</a:t>
            </a:r>
            <a:r>
              <a:rPr lang="en-US" dirty="0" smtClean="0"/>
              <a:t> an android based software which runs in real time with facility for offline recording and opportunistic upload, raising alerts for timely examination of patient or when the reading is abnormal, can send </a:t>
            </a:r>
            <a:r>
              <a:rPr lang="en-US" dirty="0" err="1" smtClean="0"/>
              <a:t>sms</a:t>
            </a:r>
            <a:r>
              <a:rPr lang="en-US" dirty="0" smtClean="0"/>
              <a:t> to specialist who is away from the facility. Work is being done for creating the platform for </a:t>
            </a:r>
            <a:r>
              <a:rPr lang="en-US" dirty="0" err="1" smtClean="0"/>
              <a:t>operationalizing</a:t>
            </a:r>
            <a:r>
              <a:rPr lang="en-US" dirty="0" smtClean="0"/>
              <a:t> the e-</a:t>
            </a:r>
            <a:r>
              <a:rPr lang="en-US" dirty="0" err="1" smtClean="0"/>
              <a:t>partograph</a:t>
            </a:r>
            <a:r>
              <a:rPr lang="en-US" dirty="0" smtClean="0"/>
              <a:t>. States of AP and MP have approached ICMR for initiating e-</a:t>
            </a:r>
            <a:r>
              <a:rPr lang="en-US" dirty="0" err="1" smtClean="0"/>
              <a:t>partograph</a:t>
            </a:r>
            <a:r>
              <a:rPr lang="en-US" dirty="0" smtClean="0"/>
              <a:t>.</a:t>
            </a:r>
          </a:p>
          <a:p>
            <a:pPr>
              <a:defRPr/>
            </a:pPr>
            <a:endParaRPr lang="en-US" b="1" dirty="0" smtClean="0"/>
          </a:p>
          <a:p>
            <a:pPr>
              <a:defRPr/>
            </a:pPr>
            <a:r>
              <a:rPr lang="en-US" b="1" dirty="0" err="1" smtClean="0"/>
              <a:t>PrasavSheet</a:t>
            </a:r>
            <a:r>
              <a:rPr lang="en-US" b="1" dirty="0" smtClean="0"/>
              <a:t> </a:t>
            </a:r>
            <a:r>
              <a:rPr lang="en-US" dirty="0" smtClean="0"/>
              <a:t>is a simple to use </a:t>
            </a:r>
            <a:r>
              <a:rPr lang="en-US" dirty="0" err="1" smtClean="0"/>
              <a:t>labour</a:t>
            </a:r>
            <a:r>
              <a:rPr lang="en-US" dirty="0" smtClean="0"/>
              <a:t> room case sheet which will provide a uniform database for collection of data in peripheral health facilities. Most entries in this need to be encircled with very little requirement of hand written text. This has been adapted by </a:t>
            </a:r>
            <a:r>
              <a:rPr lang="en-US" dirty="0" err="1" smtClean="0"/>
              <a:t>GoI</a:t>
            </a:r>
            <a:r>
              <a:rPr lang="en-US" dirty="0" smtClean="0"/>
              <a:t> for use in peripheral health facilities. </a:t>
            </a:r>
          </a:p>
          <a:p>
            <a:pPr>
              <a:defRPr/>
            </a:pPr>
            <a:r>
              <a:rPr lang="en-US" b="1" dirty="0" smtClean="0"/>
              <a:t>CAR on Preeclampsia  </a:t>
            </a:r>
            <a:r>
              <a:rPr lang="en-US" dirty="0" smtClean="0"/>
              <a:t>has been supported to investigate the mechanisms leading to PE especially the role of LCPUFA and micronutrients. A bio-repository will also be created.</a:t>
            </a:r>
          </a:p>
          <a:p>
            <a:pPr>
              <a:defRPr/>
            </a:pPr>
            <a:endParaRPr lang="en-US" b="1" dirty="0" smtClean="0"/>
          </a:p>
          <a:p>
            <a:pPr>
              <a:defRPr/>
            </a:pPr>
            <a:r>
              <a:rPr lang="en-US" b="1" dirty="0" smtClean="0"/>
              <a:t>Leads from </a:t>
            </a:r>
            <a:r>
              <a:rPr lang="en-US" b="1" dirty="0" err="1" smtClean="0"/>
              <a:t>Adhoc</a:t>
            </a:r>
            <a:r>
              <a:rPr lang="en-US" b="1" dirty="0" smtClean="0"/>
              <a:t> projects: </a:t>
            </a:r>
          </a:p>
          <a:p>
            <a:pPr>
              <a:buFont typeface="Arial" pitchFamily="34" charset="0"/>
              <a:buChar char="•"/>
              <a:defRPr/>
            </a:pPr>
            <a:r>
              <a:rPr lang="en-US" b="1" dirty="0" smtClean="0"/>
              <a:t> D</a:t>
            </a:r>
            <a:r>
              <a:rPr lang="en-US" dirty="0" smtClean="0"/>
              <a:t>evelopment of </a:t>
            </a:r>
            <a:r>
              <a:rPr lang="en-US" b="1" dirty="0" smtClean="0"/>
              <a:t>First trimester reference </a:t>
            </a:r>
            <a:r>
              <a:rPr lang="en-US" b="1" dirty="0" err="1" smtClean="0"/>
              <a:t>centiles</a:t>
            </a:r>
            <a:r>
              <a:rPr lang="en-US" b="1" dirty="0" smtClean="0"/>
              <a:t> of fetal biometry, </a:t>
            </a:r>
            <a:r>
              <a:rPr lang="en-US" dirty="0" smtClean="0"/>
              <a:t>Reference </a:t>
            </a:r>
            <a:r>
              <a:rPr lang="en-US" dirty="0" err="1" smtClean="0"/>
              <a:t>centile</a:t>
            </a:r>
            <a:r>
              <a:rPr lang="en-US" dirty="0" smtClean="0"/>
              <a:t> charts of first trimester </a:t>
            </a:r>
            <a:r>
              <a:rPr lang="en-US" dirty="0" err="1" smtClean="0"/>
              <a:t>aneuploidy</a:t>
            </a:r>
            <a:r>
              <a:rPr lang="en-US" dirty="0" smtClean="0"/>
              <a:t> screening and  Doppler parameters for Indian Population</a:t>
            </a:r>
            <a:r>
              <a:rPr lang="en-US" b="1" dirty="0" smtClean="0"/>
              <a:t>. </a:t>
            </a:r>
          </a:p>
          <a:p>
            <a:pPr>
              <a:buFont typeface="Arial" pitchFamily="34" charset="0"/>
              <a:buChar char="•"/>
              <a:defRPr/>
            </a:pPr>
            <a:r>
              <a:rPr lang="en-US" dirty="0" smtClean="0"/>
              <a:t> Effect of tobacco exposure status on intra-uterine growth, birth weight (BW) and fetal outcome in </a:t>
            </a:r>
            <a:r>
              <a:rPr lang="en-US" dirty="0" err="1" smtClean="0"/>
              <a:t>bidi</a:t>
            </a:r>
            <a:r>
              <a:rPr lang="en-US" dirty="0" smtClean="0"/>
              <a:t> rollers by serial fetal biometry and </a:t>
            </a:r>
            <a:r>
              <a:rPr lang="en-US" dirty="0" err="1" smtClean="0"/>
              <a:t>cotinine</a:t>
            </a:r>
            <a:r>
              <a:rPr lang="en-US" dirty="0" smtClean="0"/>
              <a:t> assays indicated that </a:t>
            </a:r>
            <a:r>
              <a:rPr lang="en-US" dirty="0" err="1" smtClean="0"/>
              <a:t>Bidi</a:t>
            </a:r>
            <a:r>
              <a:rPr lang="en-US" dirty="0" smtClean="0"/>
              <a:t>-rolling results in nicotine exposure with nearly 4 times higher chances of developing gestational hypertension and </a:t>
            </a:r>
            <a:r>
              <a:rPr lang="en-US" dirty="0" err="1" smtClean="0"/>
              <a:t>oligohydramnios</a:t>
            </a:r>
            <a:r>
              <a:rPr lang="en-US" dirty="0" smtClean="0"/>
              <a:t>, and nearly two times higher risk of preterm and low birth weight.</a:t>
            </a:r>
          </a:p>
          <a:p>
            <a:pPr>
              <a:buFont typeface="Arial" pitchFamily="34" charset="0"/>
              <a:buChar char="•"/>
              <a:defRPr/>
            </a:pPr>
            <a:r>
              <a:rPr lang="en-US" dirty="0" smtClean="0"/>
              <a:t>  The role of </a:t>
            </a:r>
            <a:r>
              <a:rPr lang="en-US" b="1" dirty="0" err="1" smtClean="0"/>
              <a:t>organo</a:t>
            </a:r>
            <a:r>
              <a:rPr lang="en-US" b="1" dirty="0" smtClean="0"/>
              <a:t>-chlorine pesticides (OCPs)</a:t>
            </a:r>
            <a:r>
              <a:rPr lang="en-US" dirty="0" smtClean="0"/>
              <a:t> as endocrine disrupter in causing PTB was investigated and indicates that high levels may be associated with PTB.</a:t>
            </a:r>
          </a:p>
          <a:p>
            <a:pPr>
              <a:defRPr/>
            </a:pPr>
            <a:endParaRPr lang="en-US" dirty="0" smtClean="0"/>
          </a:p>
          <a:p>
            <a:pPr>
              <a:defRPr/>
            </a:pPr>
            <a:r>
              <a:rPr lang="en-US" b="1" dirty="0" smtClean="0"/>
              <a:t> </a:t>
            </a:r>
          </a:p>
          <a:p>
            <a:pPr>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A45EC279-87B3-43A2-8C69-EEE97141B4E1}" type="slidenum">
              <a:rPr lang="en-US" smtClean="0">
                <a:solidFill>
                  <a:prstClr val="black"/>
                </a:solidFill>
              </a:rPr>
              <a:pPr>
                <a:defRPr/>
              </a:pPr>
              <a:t>18</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514350" indent="-514350" algn="l">
              <a:buNone/>
            </a:pPr>
            <a:r>
              <a:rPr lang="en-US" sz="1200" dirty="0" smtClean="0">
                <a:solidFill>
                  <a:schemeClr val="tx1"/>
                </a:solidFill>
                <a:latin typeface="Tahoma" pitchFamily="34" charset="0"/>
                <a:ea typeface="Tahoma" pitchFamily="34" charset="0"/>
                <a:cs typeface="Tahoma" pitchFamily="34" charset="0"/>
              </a:rPr>
              <a:t>Rationale: Use of contraceptives and appropriate use of its back-up methods for spacing or limiting births ensures better health for mother and child.  Expanding contraceptives choices helps to meet some of the contraceptive unmet need of couples since reproductive desires differ in different people and in different periods of reproductive life.</a:t>
            </a:r>
          </a:p>
          <a:p>
            <a:pPr marL="514350" indent="-514350" algn="l">
              <a:buNone/>
            </a:pPr>
            <a:endParaRPr lang="en-US" sz="1200" smtClean="0">
              <a:solidFill>
                <a:schemeClr val="tx1"/>
              </a:solidFill>
              <a:latin typeface="Tahoma" pitchFamily="34" charset="0"/>
              <a:ea typeface="Tahoma" pitchFamily="34" charset="0"/>
              <a:cs typeface="Tahoma" pitchFamily="34" charset="0"/>
            </a:endParaRPr>
          </a:p>
          <a:p>
            <a:pPr marL="514350" indent="-514350" algn="l">
              <a:buNone/>
            </a:pPr>
            <a:r>
              <a:rPr lang="en-US" sz="1200" smtClean="0">
                <a:solidFill>
                  <a:schemeClr val="tx1"/>
                </a:solidFill>
                <a:latin typeface="Tahoma" pitchFamily="34" charset="0"/>
                <a:ea typeface="Tahoma" pitchFamily="34" charset="0"/>
                <a:cs typeface="Tahoma" pitchFamily="34" charset="0"/>
              </a:rPr>
              <a:t>ICMR </a:t>
            </a:r>
            <a:r>
              <a:rPr lang="en-US" sz="1200" dirty="0" smtClean="0">
                <a:solidFill>
                  <a:schemeClr val="tx1"/>
                </a:solidFill>
                <a:latin typeface="Tahoma" pitchFamily="34" charset="0"/>
                <a:ea typeface="Tahoma" pitchFamily="34" charset="0"/>
                <a:cs typeface="Tahoma" pitchFamily="34" charset="0"/>
              </a:rPr>
              <a:t>studies on contraceptives include</a:t>
            </a:r>
            <a:r>
              <a:rPr lang="en-US" sz="1200" baseline="0" dirty="0" smtClean="0">
                <a:solidFill>
                  <a:schemeClr val="tx1"/>
                </a:solidFill>
                <a:latin typeface="Tahoma" pitchFamily="34" charset="0"/>
                <a:ea typeface="Tahoma" pitchFamily="34" charset="0"/>
                <a:cs typeface="Tahoma" pitchFamily="34" charset="0"/>
              </a:rPr>
              <a:t> </a:t>
            </a:r>
            <a:r>
              <a:rPr lang="en-US" sz="1200" baseline="0" smtClean="0">
                <a:solidFill>
                  <a:schemeClr val="tx1"/>
                </a:solidFill>
                <a:latin typeface="Tahoma" pitchFamily="34" charset="0"/>
                <a:ea typeface="Tahoma" pitchFamily="34" charset="0"/>
                <a:cs typeface="Tahoma" pitchFamily="34" charset="0"/>
              </a:rPr>
              <a:t>the following:</a:t>
            </a:r>
            <a:endParaRPr lang="en-US" sz="1200" dirty="0" smtClean="0">
              <a:solidFill>
                <a:schemeClr val="tx1"/>
              </a:solidFill>
              <a:latin typeface="Tahoma" pitchFamily="34" charset="0"/>
              <a:ea typeface="Tahoma" pitchFamily="34" charset="0"/>
              <a:cs typeface="Tahoma" pitchFamily="34" charset="0"/>
            </a:endParaRPr>
          </a:p>
          <a:p>
            <a:pPr marL="514350" indent="-514350" algn="l">
              <a:buAutoNum type="alphaLcPeriod"/>
            </a:pPr>
            <a:r>
              <a:rPr lang="en-US" sz="1200" dirty="0" smtClean="0">
                <a:solidFill>
                  <a:schemeClr val="tx1"/>
                </a:solidFill>
                <a:latin typeface="Tahoma" pitchFamily="34" charset="0"/>
                <a:ea typeface="Tahoma" pitchFamily="34" charset="0"/>
                <a:cs typeface="Tahoma" pitchFamily="34" charset="0"/>
              </a:rPr>
              <a:t>Long acting non-hormonal Contraceptive </a:t>
            </a:r>
            <a:r>
              <a:rPr lang="en-US" sz="1200" dirty="0" err="1" smtClean="0">
                <a:solidFill>
                  <a:schemeClr val="tx1"/>
                </a:solidFill>
                <a:latin typeface="Tahoma" pitchFamily="34" charset="0"/>
                <a:ea typeface="Tahoma" pitchFamily="34" charset="0"/>
                <a:cs typeface="Tahoma" pitchFamily="34" charset="0"/>
              </a:rPr>
              <a:t>CuT</a:t>
            </a:r>
            <a:r>
              <a:rPr lang="en-US" sz="1200" dirty="0" smtClean="0">
                <a:solidFill>
                  <a:schemeClr val="tx1"/>
                </a:solidFill>
                <a:latin typeface="Tahoma" pitchFamily="34" charset="0"/>
                <a:ea typeface="Tahoma" pitchFamily="34" charset="0"/>
                <a:cs typeface="Tahoma" pitchFamily="34" charset="0"/>
              </a:rPr>
              <a:t> 380A  was introduced in the Family Welfare </a:t>
            </a:r>
            <a:r>
              <a:rPr lang="en-US" sz="1200" dirty="0" err="1" smtClean="0">
                <a:solidFill>
                  <a:schemeClr val="tx1"/>
                </a:solidFill>
                <a:latin typeface="Tahoma" pitchFamily="34" charset="0"/>
                <a:ea typeface="Tahoma" pitchFamily="34" charset="0"/>
                <a:cs typeface="Tahoma" pitchFamily="34" charset="0"/>
              </a:rPr>
              <a:t>Prog</a:t>
            </a:r>
            <a:r>
              <a:rPr lang="en-US" sz="1200" dirty="0" smtClean="0">
                <a:solidFill>
                  <a:schemeClr val="tx1"/>
                </a:solidFill>
                <a:latin typeface="Tahoma" pitchFamily="34" charset="0"/>
                <a:ea typeface="Tahoma" pitchFamily="34" charset="0"/>
                <a:cs typeface="Tahoma" pitchFamily="34" charset="0"/>
              </a:rPr>
              <a:t> in 2002  ba</a:t>
            </a:r>
            <a:r>
              <a:rPr lang="en-US" sz="1600" dirty="0" smtClean="0">
                <a:solidFill>
                  <a:schemeClr val="tx1"/>
                </a:solidFill>
                <a:latin typeface="Tahoma" pitchFamily="34" charset="0"/>
                <a:ea typeface="Tahoma" pitchFamily="34" charset="0"/>
                <a:cs typeface="Tahoma" pitchFamily="34" charset="0"/>
              </a:rPr>
              <a:t>sed on ICMR studies</a:t>
            </a:r>
          </a:p>
          <a:p>
            <a:pPr marL="514350" indent="-514350" algn="l">
              <a:buAutoNum type="alphaLcPeriod"/>
            </a:pPr>
            <a:endParaRPr lang="en-US" sz="800" dirty="0" smtClean="0">
              <a:solidFill>
                <a:schemeClr val="tx1"/>
              </a:solidFill>
              <a:latin typeface="Tahoma" pitchFamily="34" charset="0"/>
              <a:ea typeface="Tahoma" pitchFamily="34" charset="0"/>
              <a:cs typeface="Tahoma" pitchFamily="34" charset="0"/>
            </a:endParaRPr>
          </a:p>
          <a:p>
            <a:pPr marL="514350" indent="-514350" algn="l">
              <a:buAutoNum type="alphaLcPeriod"/>
            </a:pPr>
            <a:r>
              <a:rPr lang="en-US" sz="1200" dirty="0" smtClean="0">
                <a:solidFill>
                  <a:schemeClr val="tx1"/>
                </a:solidFill>
                <a:latin typeface="Tahoma" pitchFamily="34" charset="0"/>
                <a:ea typeface="Tahoma" pitchFamily="34" charset="0"/>
                <a:cs typeface="Tahoma" pitchFamily="34" charset="0"/>
              </a:rPr>
              <a:t>ICMR studies in the 80’s and early 90’s led  to the availability of NET-EN-200mg  as a two monthly contraceptive injection in the country since 1994.</a:t>
            </a:r>
          </a:p>
          <a:p>
            <a:pPr marL="514350" indent="-514350" algn="l">
              <a:buAutoNum type="alphaLcPeriod"/>
            </a:pPr>
            <a:endParaRPr lang="en-US" sz="800" dirty="0" smtClean="0">
              <a:solidFill>
                <a:schemeClr val="tx1"/>
              </a:solidFill>
              <a:latin typeface="Tahoma" pitchFamily="34" charset="0"/>
              <a:ea typeface="Tahoma" pitchFamily="34" charset="0"/>
              <a:cs typeface="Tahoma" pitchFamily="34" charset="0"/>
            </a:endParaRPr>
          </a:p>
          <a:p>
            <a:pPr marL="514350" indent="-514350" algn="l">
              <a:buAutoNum type="alphaLcPeriod"/>
            </a:pPr>
            <a:r>
              <a:rPr lang="en-US" sz="1200" dirty="0" smtClean="0">
                <a:solidFill>
                  <a:schemeClr val="tx1"/>
                </a:solidFill>
                <a:latin typeface="Tahoma" pitchFamily="34" charset="0"/>
                <a:ea typeface="Tahoma" pitchFamily="34" charset="0"/>
                <a:cs typeface="Tahoma" pitchFamily="34" charset="0"/>
              </a:rPr>
              <a:t>ICMR studies on  back-up methods to contraceptives   viz. </a:t>
            </a:r>
            <a:r>
              <a:rPr lang="en-US" sz="1200" dirty="0" err="1" smtClean="0">
                <a:solidFill>
                  <a:schemeClr val="tx1"/>
                </a:solidFill>
                <a:latin typeface="Tahoma" pitchFamily="34" charset="0"/>
                <a:ea typeface="Tahoma" pitchFamily="34" charset="0"/>
                <a:cs typeface="Tahoma" pitchFamily="34" charset="0"/>
              </a:rPr>
              <a:t>Levonorgestrel</a:t>
            </a:r>
            <a:r>
              <a:rPr lang="en-US" sz="1200" dirty="0" smtClean="0">
                <a:solidFill>
                  <a:schemeClr val="tx1"/>
                </a:solidFill>
                <a:latin typeface="Tahoma" pitchFamily="34" charset="0"/>
                <a:ea typeface="Tahoma" pitchFamily="34" charset="0"/>
                <a:cs typeface="Tahoma" pitchFamily="34" charset="0"/>
              </a:rPr>
              <a:t> 1.5mg  resulted in the availability  of emergency contraceptive (EC) pill in the </a:t>
            </a:r>
            <a:r>
              <a:rPr lang="en-US" sz="1200" dirty="0" err="1" smtClean="0">
                <a:solidFill>
                  <a:schemeClr val="tx1"/>
                </a:solidFill>
                <a:latin typeface="Tahoma" pitchFamily="34" charset="0"/>
                <a:ea typeface="Tahoma" pitchFamily="34" charset="0"/>
                <a:cs typeface="Tahoma" pitchFamily="34" charset="0"/>
              </a:rPr>
              <a:t>Programme</a:t>
            </a:r>
            <a:r>
              <a:rPr lang="en-US" sz="1200" dirty="0" smtClean="0">
                <a:solidFill>
                  <a:schemeClr val="tx1"/>
                </a:solidFill>
                <a:latin typeface="Tahoma" pitchFamily="34" charset="0"/>
                <a:ea typeface="Tahoma" pitchFamily="34" charset="0"/>
                <a:cs typeface="Tahoma" pitchFamily="34" charset="0"/>
              </a:rPr>
              <a:t> in 2002    </a:t>
            </a:r>
          </a:p>
          <a:p>
            <a:pPr marL="514350" indent="-514350" algn="l">
              <a:buAutoNum type="alphaLcPeriod"/>
            </a:pPr>
            <a:r>
              <a:rPr lang="en-US" sz="1200" dirty="0" smtClean="0">
                <a:solidFill>
                  <a:schemeClr val="tx1"/>
                </a:solidFill>
                <a:latin typeface="Tahoma" pitchFamily="34" charset="0"/>
                <a:ea typeface="Tahoma" pitchFamily="34" charset="0"/>
                <a:cs typeface="Tahoma" pitchFamily="34" charset="0"/>
              </a:rPr>
              <a:t>Oral </a:t>
            </a:r>
            <a:r>
              <a:rPr lang="en-US" sz="1200" dirty="0" err="1" smtClean="0">
                <a:solidFill>
                  <a:schemeClr val="tx1"/>
                </a:solidFill>
                <a:latin typeface="Tahoma" pitchFamily="34" charset="0"/>
                <a:ea typeface="Tahoma" pitchFamily="34" charset="0"/>
                <a:cs typeface="Tahoma" pitchFamily="34" charset="0"/>
              </a:rPr>
              <a:t>Mefipristone</a:t>
            </a:r>
            <a:r>
              <a:rPr lang="en-US" sz="1200" dirty="0" smtClean="0">
                <a:solidFill>
                  <a:schemeClr val="tx1"/>
                </a:solidFill>
                <a:latin typeface="Tahoma" pitchFamily="34" charset="0"/>
                <a:ea typeface="Tahoma" pitchFamily="34" charset="0"/>
                <a:cs typeface="Tahoma" pitchFamily="34" charset="0"/>
              </a:rPr>
              <a:t>  200mg +</a:t>
            </a:r>
            <a:r>
              <a:rPr lang="en-US" sz="1200" dirty="0" err="1" smtClean="0">
                <a:solidFill>
                  <a:schemeClr val="tx1"/>
                </a:solidFill>
                <a:latin typeface="Tahoma" pitchFamily="34" charset="0"/>
                <a:ea typeface="Tahoma" pitchFamily="34" charset="0"/>
                <a:cs typeface="Tahoma" pitchFamily="34" charset="0"/>
              </a:rPr>
              <a:t>misoprostol</a:t>
            </a:r>
            <a:r>
              <a:rPr lang="en-US" sz="1200" dirty="0" smtClean="0">
                <a:solidFill>
                  <a:schemeClr val="tx1"/>
                </a:solidFill>
                <a:latin typeface="Tahoma" pitchFamily="34" charset="0"/>
                <a:ea typeface="Tahoma" pitchFamily="34" charset="0"/>
                <a:cs typeface="Tahoma" pitchFamily="34" charset="0"/>
              </a:rPr>
              <a:t>  400/600mcg  is available in the country for  safe early abortion since early 2000. </a:t>
            </a:r>
          </a:p>
          <a:p>
            <a:pPr marL="514350" indent="-514350" algn="l">
              <a:buAutoNum type="alphaLcPeriod"/>
            </a:pPr>
            <a:endParaRPr lang="en-US" sz="900" dirty="0" smtClean="0">
              <a:solidFill>
                <a:schemeClr val="tx1"/>
              </a:solidFill>
              <a:latin typeface="Tahoma" pitchFamily="34" charset="0"/>
              <a:ea typeface="Tahoma" pitchFamily="34" charset="0"/>
              <a:cs typeface="Tahoma" pitchFamily="34" charset="0"/>
            </a:endParaRPr>
          </a:p>
          <a:p>
            <a:pPr marL="514350" indent="-514350" algn="l">
              <a:buAutoNum type="alphaLcPeriod"/>
            </a:pPr>
            <a:r>
              <a:rPr lang="en-US" sz="1200" dirty="0" smtClean="0">
                <a:solidFill>
                  <a:schemeClr val="tx1"/>
                </a:solidFill>
                <a:latin typeface="Tahoma" pitchFamily="34" charset="0"/>
                <a:ea typeface="Tahoma" pitchFamily="34" charset="0"/>
                <a:cs typeface="Tahoma" pitchFamily="34" charset="0"/>
              </a:rPr>
              <a:t>ICMR recently completed a large multicentre  study with  </a:t>
            </a:r>
            <a:r>
              <a:rPr lang="en-US" sz="1200" dirty="0" err="1" smtClean="0">
                <a:solidFill>
                  <a:schemeClr val="tx1"/>
                </a:solidFill>
                <a:latin typeface="Tahoma" pitchFamily="34" charset="0"/>
                <a:ea typeface="Tahoma" pitchFamily="34" charset="0"/>
                <a:cs typeface="Tahoma" pitchFamily="34" charset="0"/>
              </a:rPr>
              <a:t>subdermal</a:t>
            </a:r>
            <a:r>
              <a:rPr lang="en-US" sz="1200" dirty="0" smtClean="0">
                <a:solidFill>
                  <a:schemeClr val="tx1"/>
                </a:solidFill>
                <a:latin typeface="Tahoma" pitchFamily="34" charset="0"/>
                <a:ea typeface="Tahoma" pitchFamily="34" charset="0"/>
                <a:cs typeface="Tahoma" pitchFamily="34" charset="0"/>
              </a:rPr>
              <a:t>  contraceptive single rod </a:t>
            </a:r>
            <a:r>
              <a:rPr lang="en-US" sz="1200" dirty="0" err="1" smtClean="0">
                <a:solidFill>
                  <a:schemeClr val="tx1"/>
                </a:solidFill>
                <a:latin typeface="Tahoma" pitchFamily="34" charset="0"/>
                <a:ea typeface="Tahoma" pitchFamily="34" charset="0"/>
                <a:cs typeface="Tahoma" pitchFamily="34" charset="0"/>
              </a:rPr>
              <a:t>etonogestrel</a:t>
            </a:r>
            <a:r>
              <a:rPr lang="en-US" sz="1200" dirty="0" smtClean="0">
                <a:solidFill>
                  <a:schemeClr val="tx1"/>
                </a:solidFill>
                <a:latin typeface="Tahoma" pitchFamily="34" charset="0"/>
                <a:ea typeface="Tahoma" pitchFamily="34" charset="0"/>
                <a:cs typeface="Tahoma" pitchFamily="34" charset="0"/>
              </a:rPr>
              <a:t> -68mg  implant for safety, efficacy and acceptability of the 3 year contraceptive device on 3161 women enrolled  at 22 participating  sites  (medical colleges and hospitals) in the country . The results led to the marketing of the product in 2017.</a:t>
            </a:r>
          </a:p>
          <a:p>
            <a:pPr marL="514350" indent="-514350" algn="l">
              <a:buAutoNum type="alphaLcPeriod"/>
            </a:pPr>
            <a:endParaRPr lang="en-US" sz="900" dirty="0" smtClean="0">
              <a:solidFill>
                <a:schemeClr val="tx1"/>
              </a:solidFill>
              <a:latin typeface="Tahoma" pitchFamily="34" charset="0"/>
              <a:ea typeface="Tahoma" pitchFamily="34" charset="0"/>
              <a:cs typeface="Tahoma" pitchFamily="34" charset="0"/>
            </a:endParaRPr>
          </a:p>
          <a:p>
            <a:pPr marL="514350" indent="-514350" algn="l">
              <a:buAutoNum type="alphaLcPeriod"/>
            </a:pPr>
            <a:r>
              <a:rPr lang="en-US" sz="1200" dirty="0" smtClean="0">
                <a:solidFill>
                  <a:schemeClr val="tx1"/>
                </a:solidFill>
                <a:latin typeface="Tahoma" pitchFamily="34" charset="0"/>
                <a:ea typeface="Tahoma" pitchFamily="34" charset="0"/>
                <a:cs typeface="Tahoma" pitchFamily="34" charset="0"/>
              </a:rPr>
              <a:t>ICMR is completing a comparative study with progesterone vaginal ring (PVR) as a three monthly user-controlled vaginal contraceptive device compared to  long acting  (10 Yrs) , provider-controlled  IUD </a:t>
            </a:r>
            <a:r>
              <a:rPr lang="en-US" sz="1200" dirty="0" err="1" smtClean="0">
                <a:solidFill>
                  <a:schemeClr val="tx1"/>
                </a:solidFill>
                <a:latin typeface="Tahoma" pitchFamily="34" charset="0"/>
                <a:ea typeface="Tahoma" pitchFamily="34" charset="0"/>
                <a:cs typeface="Tahoma" pitchFamily="34" charset="0"/>
              </a:rPr>
              <a:t>CuT</a:t>
            </a:r>
            <a:r>
              <a:rPr lang="en-US" sz="1200" dirty="0" smtClean="0">
                <a:solidFill>
                  <a:schemeClr val="tx1"/>
                </a:solidFill>
                <a:latin typeface="Tahoma" pitchFamily="34" charset="0"/>
                <a:ea typeface="Tahoma" pitchFamily="34" charset="0"/>
                <a:cs typeface="Tahoma" pitchFamily="34" charset="0"/>
              </a:rPr>
              <a:t> 380A   available in the NFWP  for post-partum women continuing with lactation for one year.  The study carried out on 789 women  (459-PVR and 330-IUD users) at 20 participating sites (medical colleges and hospitals)  indicated that  PVR is comparable to </a:t>
            </a:r>
            <a:r>
              <a:rPr lang="en-US" sz="1200" dirty="0" err="1" smtClean="0">
                <a:solidFill>
                  <a:schemeClr val="tx1"/>
                </a:solidFill>
                <a:latin typeface="Tahoma" pitchFamily="34" charset="0"/>
                <a:ea typeface="Tahoma" pitchFamily="34" charset="0"/>
                <a:cs typeface="Tahoma" pitchFamily="34" charset="0"/>
              </a:rPr>
              <a:t>CuT</a:t>
            </a:r>
            <a:r>
              <a:rPr lang="en-US" sz="1200" dirty="0" smtClean="0">
                <a:solidFill>
                  <a:schemeClr val="tx1"/>
                </a:solidFill>
                <a:latin typeface="Tahoma" pitchFamily="34" charset="0"/>
                <a:ea typeface="Tahoma" pitchFamily="34" charset="0"/>
                <a:cs typeface="Tahoma" pitchFamily="34" charset="0"/>
              </a:rPr>
              <a:t> 380A in terms of safety  efficacy and acceptability of the method indicating that PVR could be made available to women in the country as an additional contraceptive choice for post-partum </a:t>
            </a:r>
            <a:endParaRPr lang="en-US" dirty="0"/>
          </a:p>
        </p:txBody>
      </p:sp>
      <p:sp>
        <p:nvSpPr>
          <p:cNvPr id="4" name="Slide Number Placeholder 3"/>
          <p:cNvSpPr>
            <a:spLocks noGrp="1"/>
          </p:cNvSpPr>
          <p:nvPr>
            <p:ph type="sldNum" sz="quarter" idx="10"/>
          </p:nvPr>
        </p:nvSpPr>
        <p:spPr/>
        <p:txBody>
          <a:bodyPr/>
          <a:lstStyle/>
          <a:p>
            <a:fld id="{48E5F82F-BCAC-4A57-905F-427E220FD673}" type="slidenum">
              <a:rPr lang="en-US" smtClean="0"/>
              <a:pPr/>
              <a:t>20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marL="225425" indent="-225425" algn="just" fontAlgn="auto">
              <a:spcBef>
                <a:spcPts val="0"/>
              </a:spcBef>
              <a:spcAft>
                <a:spcPts val="0"/>
              </a:spcAft>
              <a:buFont typeface="Arial" panose="020B0604020202020204" pitchFamily="34" charset="0"/>
              <a:buChar char="•"/>
              <a:defRPr/>
            </a:pPr>
            <a:r>
              <a:rPr lang="en-US" altLang="en-US" b="1" dirty="0" smtClean="0">
                <a:solidFill>
                  <a:srgbClr val="002060"/>
                </a:solidFill>
              </a:rPr>
              <a:t>Respectful Maternity Care Initiative  -</a:t>
            </a:r>
            <a:r>
              <a:rPr lang="en-US" dirty="0" smtClean="0">
                <a:solidFill>
                  <a:prstClr val="black"/>
                </a:solidFill>
                <a:cs typeface="Arial" panose="020B0604020202020204" pitchFamily="34" charset="0"/>
              </a:rPr>
              <a:t>To </a:t>
            </a:r>
            <a:r>
              <a:rPr lang="en-US" b="1" dirty="0" smtClean="0">
                <a:solidFill>
                  <a:prstClr val="black"/>
                </a:solidFill>
                <a:cs typeface="Arial" panose="020B0604020202020204" pitchFamily="34" charset="0"/>
              </a:rPr>
              <a:t>review</a:t>
            </a:r>
            <a:r>
              <a:rPr lang="en-US" dirty="0" smtClean="0">
                <a:solidFill>
                  <a:prstClr val="black"/>
                </a:solidFill>
                <a:cs typeface="Arial" panose="020B0604020202020204" pitchFamily="34" charset="0"/>
              </a:rPr>
              <a:t> available standards for Respectful Maternity Care (RMC) and </a:t>
            </a:r>
            <a:r>
              <a:rPr lang="en-US" b="1" dirty="0" smtClean="0">
                <a:solidFill>
                  <a:prstClr val="black"/>
                </a:solidFill>
                <a:cs typeface="Arial" panose="020B0604020202020204" pitchFamily="34" charset="0"/>
              </a:rPr>
              <a:t>adapt</a:t>
            </a:r>
            <a:r>
              <a:rPr lang="en-US" dirty="0" smtClean="0">
                <a:solidFill>
                  <a:prstClr val="black"/>
                </a:solidFill>
                <a:cs typeface="Arial" panose="020B0604020202020204" pitchFamily="34" charset="0"/>
              </a:rPr>
              <a:t> them in the Indian context, </a:t>
            </a:r>
            <a:r>
              <a:rPr lang="en-US" b="1" dirty="0" smtClean="0">
                <a:solidFill>
                  <a:prstClr val="black"/>
                </a:solidFill>
                <a:cs typeface="Arial" panose="020B0604020202020204" pitchFamily="34" charset="0"/>
              </a:rPr>
              <a:t>Engage</a:t>
            </a:r>
            <a:r>
              <a:rPr lang="en-US" dirty="0" smtClean="0">
                <a:solidFill>
                  <a:prstClr val="black"/>
                </a:solidFill>
                <a:cs typeface="Arial" panose="020B0604020202020204" pitchFamily="34" charset="0"/>
              </a:rPr>
              <a:t> maternity care stakeholders to create awareness, recognize and report on deficits in RMC , </a:t>
            </a:r>
            <a:r>
              <a:rPr lang="en-US" b="1" dirty="0" smtClean="0">
                <a:solidFill>
                  <a:prstClr val="black"/>
                </a:solidFill>
                <a:cs typeface="Arial" panose="020B0604020202020204" pitchFamily="34" charset="0"/>
              </a:rPr>
              <a:t>Document</a:t>
            </a:r>
            <a:r>
              <a:rPr lang="en-US" dirty="0" smtClean="0">
                <a:solidFill>
                  <a:prstClr val="black"/>
                </a:solidFill>
                <a:cs typeface="Arial" panose="020B0604020202020204" pitchFamily="34" charset="0"/>
              </a:rPr>
              <a:t> challenges, barriers and facilitators in implementing RMC standards in facilities and </a:t>
            </a:r>
            <a:r>
              <a:rPr lang="en-US" b="1" dirty="0" smtClean="0">
                <a:solidFill>
                  <a:prstClr val="black"/>
                </a:solidFill>
                <a:cs typeface="Arial" panose="020B0604020202020204" pitchFamily="34" charset="0"/>
              </a:rPr>
              <a:t>Develop intervention model</a:t>
            </a:r>
            <a:r>
              <a:rPr lang="en-US" dirty="0" smtClean="0">
                <a:solidFill>
                  <a:prstClr val="black"/>
                </a:solidFill>
                <a:cs typeface="Arial" panose="020B0604020202020204" pitchFamily="34" charset="0"/>
              </a:rPr>
              <a:t> for implementing RMC in facility births. Will be carried out in 25 tertiary care medical colleges.</a:t>
            </a:r>
            <a:endParaRPr lang="en-US" smtClean="0">
              <a:solidFill>
                <a:prstClr val="black"/>
              </a:solidFill>
              <a:cs typeface="Arial" panose="020B0604020202020204" pitchFamily="34" charset="0"/>
            </a:endParaRPr>
          </a:p>
          <a:p>
            <a:pPr marL="225425" indent="-225425" algn="just" fontAlgn="auto">
              <a:spcBef>
                <a:spcPts val="0"/>
              </a:spcBef>
              <a:spcAft>
                <a:spcPts val="0"/>
              </a:spcAft>
              <a:buFont typeface="Arial" panose="020B0604020202020204" pitchFamily="34" charset="0"/>
              <a:buNone/>
              <a:defRPr/>
            </a:pPr>
            <a:endParaRPr lang="en-US" dirty="0" smtClean="0">
              <a:solidFill>
                <a:prstClr val="black"/>
              </a:solidFill>
              <a:cs typeface="Arial" panose="020B0604020202020204" pitchFamily="34" charset="0"/>
            </a:endParaRPr>
          </a:p>
          <a:p>
            <a:pPr marL="109538" indent="-109538" eaLnBrk="1" hangingPunct="1">
              <a:spcBef>
                <a:spcPct val="0"/>
              </a:spcBef>
              <a:buFont typeface="Arial" pitchFamily="34" charset="0"/>
              <a:buChar char="•"/>
              <a:defRPr/>
            </a:pPr>
            <a:r>
              <a:rPr lang="en-US" altLang="en-US" b="1" dirty="0" smtClean="0">
                <a:solidFill>
                  <a:srgbClr val="002060"/>
                </a:solidFill>
              </a:rPr>
              <a:t>   Training of providers for screening of oral, breast and cervical cancer in tea gardens of </a:t>
            </a:r>
            <a:r>
              <a:rPr lang="en-US" altLang="en-US" b="1" dirty="0" err="1" smtClean="0">
                <a:solidFill>
                  <a:srgbClr val="002060"/>
                </a:solidFill>
              </a:rPr>
              <a:t>Dibrugarh</a:t>
            </a:r>
            <a:r>
              <a:rPr lang="en-US" altLang="en-US" b="1" dirty="0" smtClean="0">
                <a:solidFill>
                  <a:srgbClr val="002060"/>
                </a:solidFill>
              </a:rPr>
              <a:t> – </a:t>
            </a:r>
            <a:r>
              <a:rPr lang="en-US" altLang="en-US" dirty="0" smtClean="0">
                <a:solidFill>
                  <a:srgbClr val="002060"/>
                </a:solidFill>
              </a:rPr>
              <a:t>collaboration with TATA </a:t>
            </a:r>
          </a:p>
          <a:p>
            <a:pPr marL="109538" indent="-109538" eaLnBrk="1" hangingPunct="1">
              <a:spcBef>
                <a:spcPct val="0"/>
              </a:spcBef>
              <a:buFont typeface="Arial" pitchFamily="34" charset="0"/>
              <a:buNone/>
              <a:defRPr/>
            </a:pPr>
            <a:r>
              <a:rPr lang="en-US" altLang="en-US" dirty="0" smtClean="0">
                <a:solidFill>
                  <a:srgbClr val="002060"/>
                </a:solidFill>
              </a:rPr>
              <a:t>      tea, RMRC </a:t>
            </a:r>
            <a:r>
              <a:rPr lang="en-US" altLang="en-US" dirty="0" err="1" smtClean="0">
                <a:solidFill>
                  <a:srgbClr val="002060"/>
                </a:solidFill>
              </a:rPr>
              <a:t>Dibrugarh</a:t>
            </a:r>
            <a:r>
              <a:rPr lang="en-US" altLang="en-US" dirty="0" smtClean="0">
                <a:solidFill>
                  <a:srgbClr val="002060"/>
                </a:solidFill>
              </a:rPr>
              <a:t> and NICPR</a:t>
            </a:r>
          </a:p>
          <a:p>
            <a:pPr marL="109538" indent="-109538" eaLnBrk="1" hangingPunct="1">
              <a:spcBef>
                <a:spcPct val="0"/>
              </a:spcBef>
              <a:buFont typeface="Arial" pitchFamily="34" charset="0"/>
              <a:buNone/>
              <a:defRPr/>
            </a:pPr>
            <a:endParaRPr lang="en-US" altLang="en-US" dirty="0" smtClean="0">
              <a:solidFill>
                <a:srgbClr val="002060"/>
              </a:solidFill>
            </a:endParaRPr>
          </a:p>
          <a:p>
            <a:pPr marL="109538" indent="-109538" eaLnBrk="1" hangingPunct="1">
              <a:spcBef>
                <a:spcPct val="0"/>
              </a:spcBef>
              <a:buFont typeface="Arial" pitchFamily="34" charset="0"/>
              <a:buChar char="•"/>
              <a:defRPr/>
            </a:pPr>
            <a:r>
              <a:rPr lang="en-US" altLang="en-US" b="1" dirty="0" smtClean="0">
                <a:solidFill>
                  <a:srgbClr val="002060"/>
                </a:solidFill>
              </a:rPr>
              <a:t>   </a:t>
            </a:r>
            <a:r>
              <a:rPr lang="en-US" altLang="en-US" b="1" dirty="0" err="1" smtClean="0">
                <a:solidFill>
                  <a:srgbClr val="002060"/>
                </a:solidFill>
              </a:rPr>
              <a:t>PrasavSheet</a:t>
            </a:r>
            <a:r>
              <a:rPr lang="en-US" altLang="en-US" b="1" dirty="0" smtClean="0">
                <a:solidFill>
                  <a:srgbClr val="002060"/>
                </a:solidFill>
              </a:rPr>
              <a:t> for improving </a:t>
            </a:r>
            <a:r>
              <a:rPr lang="en-US" altLang="en-US" b="1" dirty="0" err="1" smtClean="0">
                <a:solidFill>
                  <a:srgbClr val="002060"/>
                </a:solidFill>
              </a:rPr>
              <a:t>labour</a:t>
            </a:r>
            <a:r>
              <a:rPr lang="en-US" altLang="en-US" b="1" dirty="0" smtClean="0">
                <a:solidFill>
                  <a:srgbClr val="002060"/>
                </a:solidFill>
              </a:rPr>
              <a:t> documentation-Feasibility study – </a:t>
            </a:r>
            <a:r>
              <a:rPr lang="en-US" altLang="en-US" dirty="0" smtClean="0">
                <a:solidFill>
                  <a:srgbClr val="002060"/>
                </a:solidFill>
              </a:rPr>
              <a:t>will be carried out in </a:t>
            </a:r>
            <a:r>
              <a:rPr lang="en-US" altLang="en-US" dirty="0" err="1" smtClean="0">
                <a:solidFill>
                  <a:srgbClr val="002060"/>
                </a:solidFill>
              </a:rPr>
              <a:t>Mayurbhanj</a:t>
            </a:r>
            <a:r>
              <a:rPr lang="en-US" altLang="en-US" dirty="0" smtClean="0">
                <a:solidFill>
                  <a:srgbClr val="002060"/>
                </a:solidFill>
              </a:rPr>
              <a:t> and </a:t>
            </a:r>
            <a:r>
              <a:rPr lang="en-US" altLang="en-US" dirty="0" err="1" smtClean="0">
                <a:solidFill>
                  <a:srgbClr val="002060"/>
                </a:solidFill>
              </a:rPr>
              <a:t>Kandamal</a:t>
            </a:r>
            <a:r>
              <a:rPr lang="en-US" altLang="en-US" dirty="0" smtClean="0">
                <a:solidFill>
                  <a:srgbClr val="002060"/>
                </a:solidFill>
              </a:rPr>
              <a:t> districts </a:t>
            </a:r>
          </a:p>
          <a:p>
            <a:pPr marL="109538" indent="-109538" eaLnBrk="1" hangingPunct="1">
              <a:spcBef>
                <a:spcPct val="0"/>
              </a:spcBef>
              <a:buFont typeface="Arial" pitchFamily="34" charset="0"/>
              <a:buNone/>
              <a:defRPr/>
            </a:pPr>
            <a:r>
              <a:rPr lang="en-US" altLang="en-US" dirty="0" smtClean="0">
                <a:solidFill>
                  <a:srgbClr val="002060"/>
                </a:solidFill>
              </a:rPr>
              <a:t>      of </a:t>
            </a:r>
            <a:r>
              <a:rPr lang="en-US" altLang="en-US" dirty="0" err="1" smtClean="0">
                <a:solidFill>
                  <a:srgbClr val="002060"/>
                </a:solidFill>
              </a:rPr>
              <a:t>Odisha</a:t>
            </a:r>
            <a:r>
              <a:rPr lang="en-US" altLang="en-US" dirty="0" smtClean="0">
                <a:solidFill>
                  <a:srgbClr val="002060"/>
                </a:solidFill>
              </a:rPr>
              <a:t> , in collaboration with RMRC </a:t>
            </a:r>
            <a:r>
              <a:rPr lang="en-US" altLang="en-US" dirty="0" err="1" smtClean="0">
                <a:solidFill>
                  <a:srgbClr val="002060"/>
                </a:solidFill>
              </a:rPr>
              <a:t>Bhubaneshwar</a:t>
            </a:r>
            <a:r>
              <a:rPr lang="en-US" altLang="en-US" dirty="0" smtClean="0">
                <a:solidFill>
                  <a:srgbClr val="002060"/>
                </a:solidFill>
              </a:rPr>
              <a:t> and KIIT University</a:t>
            </a:r>
          </a:p>
          <a:p>
            <a:pPr marL="109538" indent="-109538" eaLnBrk="1" hangingPunct="1">
              <a:spcBef>
                <a:spcPct val="0"/>
              </a:spcBef>
              <a:buFont typeface="Arial" pitchFamily="34" charset="0"/>
              <a:buNone/>
              <a:defRPr/>
            </a:pPr>
            <a:endParaRPr lang="en-US" altLang="en-US" dirty="0" smtClean="0">
              <a:solidFill>
                <a:srgbClr val="002060"/>
              </a:solidFill>
            </a:endParaRPr>
          </a:p>
          <a:p>
            <a:pPr marL="109538" indent="-109538" eaLnBrk="1" hangingPunct="1">
              <a:spcBef>
                <a:spcPct val="0"/>
              </a:spcBef>
              <a:buFont typeface="Arial" pitchFamily="34" charset="0"/>
              <a:buChar char="•"/>
              <a:defRPr/>
            </a:pPr>
            <a:r>
              <a:rPr lang="en-US" altLang="en-US" b="1" dirty="0" smtClean="0">
                <a:solidFill>
                  <a:srgbClr val="002060"/>
                </a:solidFill>
              </a:rPr>
              <a:t>   Stillbirth burden &amp; causes in Haryana –</a:t>
            </a:r>
            <a:r>
              <a:rPr lang="en-US" altLang="en-US" dirty="0" smtClean="0">
                <a:solidFill>
                  <a:srgbClr val="002060"/>
                </a:solidFill>
              </a:rPr>
              <a:t> will </a:t>
            </a:r>
            <a:r>
              <a:rPr lang="en-US" altLang="en-US" dirty="0" smtClean="0"/>
              <a:t>test the application of a simple stillbirth tool to identify burden of stillbirth &amp; early neonatal deaths and their risk factors  in public health facilities of two districts in Haryana, in collaboration with PGIMER</a:t>
            </a:r>
          </a:p>
          <a:p>
            <a:pPr marL="109538" indent="-109538" eaLnBrk="1" hangingPunct="1">
              <a:spcBef>
                <a:spcPct val="0"/>
              </a:spcBef>
              <a:buFont typeface="Arial" pitchFamily="34" charset="0"/>
              <a:buNone/>
              <a:defRPr/>
            </a:pPr>
            <a:endParaRPr lang="en-US" altLang="en-US" dirty="0" smtClean="0"/>
          </a:p>
          <a:p>
            <a:pPr marL="109538" indent="-109538" eaLnBrk="1" hangingPunct="1">
              <a:spcBef>
                <a:spcPct val="0"/>
              </a:spcBef>
              <a:buFont typeface="Arial" pitchFamily="34" charset="0"/>
              <a:buChar char="•"/>
              <a:defRPr/>
            </a:pPr>
            <a:r>
              <a:rPr lang="en-US" altLang="en-US" b="1" dirty="0" smtClean="0">
                <a:solidFill>
                  <a:srgbClr val="002060"/>
                </a:solidFill>
              </a:rPr>
              <a:t>Hysterectomy – causes, routes, complications. </a:t>
            </a:r>
            <a:r>
              <a:rPr lang="en-US" altLang="en-US" dirty="0" smtClean="0">
                <a:solidFill>
                  <a:srgbClr val="002060"/>
                </a:solidFill>
              </a:rPr>
              <a:t>Study will</a:t>
            </a:r>
            <a:r>
              <a:rPr lang="en-IN" dirty="0" smtClean="0"/>
              <a:t> bring out research needs in the management of common gynaecologic conditions leading to hysterectomy and its complications</a:t>
            </a:r>
          </a:p>
          <a:p>
            <a:pPr marL="109538" indent="-109538" eaLnBrk="1" hangingPunct="1">
              <a:spcBef>
                <a:spcPct val="0"/>
              </a:spcBef>
              <a:buFont typeface="Arial" pitchFamily="34" charset="0"/>
              <a:buNone/>
              <a:defRPr/>
            </a:pPr>
            <a:endParaRPr lang="en-IN" dirty="0" smtClean="0"/>
          </a:p>
          <a:p>
            <a:pPr marL="109538" indent="-109538" eaLnBrk="1" hangingPunct="1">
              <a:spcBef>
                <a:spcPct val="0"/>
              </a:spcBef>
              <a:buFont typeface="Arial" pitchFamily="34" charset="0"/>
              <a:buChar char="•"/>
              <a:defRPr/>
            </a:pPr>
            <a:r>
              <a:rPr lang="en-US" altLang="en-US" b="1" dirty="0" smtClean="0">
                <a:cs typeface="Arial" panose="020B0604020202020204" pitchFamily="34" charset="0"/>
              </a:rPr>
              <a:t>Case Review and Growth Assessment in Pregnancy (</a:t>
            </a:r>
            <a:r>
              <a:rPr lang="en-US" altLang="en-US" b="1" dirty="0" err="1" smtClean="0">
                <a:cs typeface="Arial" panose="020B0604020202020204" pitchFamily="34" charset="0"/>
              </a:rPr>
              <a:t>CaRe</a:t>
            </a:r>
            <a:r>
              <a:rPr lang="en-US" altLang="en-US" b="1" dirty="0" smtClean="0">
                <a:cs typeface="Arial" panose="020B0604020202020204" pitchFamily="34" charset="0"/>
              </a:rPr>
              <a:t>-GAP): </a:t>
            </a:r>
            <a:r>
              <a:rPr lang="en-US" altLang="en-US" dirty="0" smtClean="0">
                <a:cs typeface="Arial" panose="020B0604020202020204" pitchFamily="34" charset="0"/>
              </a:rPr>
              <a:t>In collaboration with </a:t>
            </a:r>
            <a:r>
              <a:rPr lang="en-US" altLang="en-US" dirty="0" err="1" smtClean="0">
                <a:solidFill>
                  <a:srgbClr val="002060"/>
                </a:solidFill>
              </a:rPr>
              <a:t>Perinatal</a:t>
            </a:r>
            <a:r>
              <a:rPr lang="en-US" altLang="en-US" dirty="0" smtClean="0">
                <a:solidFill>
                  <a:srgbClr val="002060"/>
                </a:solidFill>
              </a:rPr>
              <a:t> Institute, Birmingham</a:t>
            </a:r>
          </a:p>
          <a:p>
            <a:pPr marL="109538" indent="-109538" eaLnBrk="1" hangingPunct="1">
              <a:spcBef>
                <a:spcPct val="0"/>
              </a:spcBef>
              <a:buFont typeface="Arial" pitchFamily="34" charset="0"/>
              <a:buNone/>
              <a:defRPr/>
            </a:pPr>
            <a:r>
              <a:rPr lang="en-US" altLang="en-US" b="1" dirty="0" smtClean="0">
                <a:cs typeface="Arial" panose="020B0604020202020204" pitchFamily="34" charset="0"/>
              </a:rPr>
              <a:t>   </a:t>
            </a:r>
            <a:r>
              <a:rPr lang="en-US" altLang="en-US" dirty="0" smtClean="0">
                <a:cs typeface="Arial" panose="020B0604020202020204" pitchFamily="34" charset="0"/>
              </a:rPr>
              <a:t>Capacity building to improve </a:t>
            </a:r>
            <a:r>
              <a:rPr lang="en-US" altLang="en-US" dirty="0" err="1" smtClean="0">
                <a:cs typeface="Arial" panose="020B0604020202020204" pitchFamily="34" charset="0"/>
              </a:rPr>
              <a:t>perinatal</a:t>
            </a:r>
            <a:r>
              <a:rPr lang="en-US" altLang="en-US" dirty="0" smtClean="0">
                <a:cs typeface="Arial" panose="020B0604020202020204" pitchFamily="34" charset="0"/>
              </a:rPr>
              <a:t> outcome through use of </a:t>
            </a:r>
          </a:p>
          <a:p>
            <a:pPr marL="109538" indent="-109538" eaLnBrk="1" hangingPunct="1">
              <a:spcBef>
                <a:spcPct val="0"/>
              </a:spcBef>
              <a:buFont typeface="Arial" pitchFamily="34" charset="0"/>
              <a:buNone/>
              <a:defRPr/>
            </a:pPr>
            <a:r>
              <a:rPr lang="en-US" altLang="en-US" dirty="0" smtClean="0">
                <a:cs typeface="Arial" panose="020B0604020202020204" pitchFamily="34" charset="0"/>
              </a:rPr>
              <a:t>(a)</a:t>
            </a:r>
            <a:r>
              <a:rPr lang="en-GB" b="1" dirty="0" smtClean="0">
                <a:cs typeface="Arial" panose="020B0604020202020204" pitchFamily="34" charset="0"/>
              </a:rPr>
              <a:t>Standardised case reviews  which will </a:t>
            </a:r>
            <a:r>
              <a:rPr lang="en-GB" dirty="0" smtClean="0">
                <a:cs typeface="Arial" panose="020B0604020202020204" pitchFamily="34" charset="0"/>
              </a:rPr>
              <a:t>help to recognise antenatal and </a:t>
            </a:r>
            <a:r>
              <a:rPr lang="en-GB" dirty="0" err="1" smtClean="0">
                <a:cs typeface="Arial" panose="020B0604020202020204" pitchFamily="34" charset="0"/>
              </a:rPr>
              <a:t>intrapartum</a:t>
            </a:r>
            <a:r>
              <a:rPr lang="en-GB" dirty="0" smtClean="0">
                <a:cs typeface="Arial" panose="020B0604020202020204" pitchFamily="34" charset="0"/>
              </a:rPr>
              <a:t> care factors  for stillbirth and facilitate development of learning points and action plans to address them and, </a:t>
            </a:r>
          </a:p>
          <a:p>
            <a:pPr marL="109538" indent="-109538" eaLnBrk="1" hangingPunct="1">
              <a:spcBef>
                <a:spcPct val="0"/>
              </a:spcBef>
              <a:buFont typeface="Arial" pitchFamily="34" charset="0"/>
              <a:buNone/>
              <a:defRPr/>
            </a:pPr>
            <a:r>
              <a:rPr lang="en-GB" dirty="0" smtClean="0">
                <a:cs typeface="Arial" panose="020B0604020202020204" pitchFamily="34" charset="0"/>
              </a:rPr>
              <a:t>(b). </a:t>
            </a:r>
            <a:r>
              <a:rPr lang="en-GB" b="1" dirty="0" err="1" smtClean="0">
                <a:cs typeface="Arial" panose="020B0604020202020204" pitchFamily="34" charset="0"/>
              </a:rPr>
              <a:t>Fetal</a:t>
            </a:r>
            <a:r>
              <a:rPr lang="en-GB" b="1" dirty="0" smtClean="0">
                <a:cs typeface="Arial" panose="020B0604020202020204" pitchFamily="34" charset="0"/>
              </a:rPr>
              <a:t> growth assessment: </a:t>
            </a:r>
            <a:r>
              <a:rPr lang="en-GB" dirty="0" smtClean="0">
                <a:cs typeface="Arial" panose="020B0604020202020204" pitchFamily="34" charset="0"/>
              </a:rPr>
              <a:t>a comprehensive ‘train the trainer’ and e-learning programme to ensure standardised assessment and recording of measurements throughout pregnancy, and appropriate protocols for referral. This is supported by a rolling review to assess antenatal detection rates of ‘at-risk’ pregnancies and identify service gaps leading to missed opportunities </a:t>
            </a:r>
            <a:endParaRPr lang="en-US" dirty="0" smtClean="0">
              <a:cs typeface="Arial" panose="020B0604020202020204" pitchFamily="34" charset="0"/>
            </a:endParaRPr>
          </a:p>
          <a:p>
            <a:pPr marL="109538" indent="-109538" eaLnBrk="1" hangingPunct="1">
              <a:spcBef>
                <a:spcPct val="0"/>
              </a:spcBef>
              <a:buFont typeface="Arial" pitchFamily="34" charset="0"/>
              <a:buChar char="•"/>
              <a:defRPr/>
            </a:pPr>
            <a:endParaRPr lang="en-US" dirty="0" smtClean="0"/>
          </a:p>
          <a:p>
            <a:pPr marL="109538" indent="-109538" eaLnBrk="1" hangingPunct="1">
              <a:spcBef>
                <a:spcPct val="0"/>
              </a:spcBef>
              <a:buFont typeface="Arial" pitchFamily="34" charset="0"/>
              <a:buChar char="•"/>
              <a:defRPr/>
            </a:pPr>
            <a:endParaRPr lang="en-US" altLang="en-US" b="1" dirty="0" smtClean="0">
              <a:solidFill>
                <a:srgbClr val="002060"/>
              </a:solidFill>
            </a:endParaRPr>
          </a:p>
          <a:p>
            <a:pPr marL="109538" indent="-109538" eaLnBrk="1" hangingPunct="1">
              <a:spcBef>
                <a:spcPct val="0"/>
              </a:spcBef>
              <a:buFont typeface="Arial" pitchFamily="34" charset="0"/>
              <a:buChar char="•"/>
              <a:defRPr/>
            </a:pPr>
            <a:endParaRPr lang="en-US" altLang="en-US" b="1" dirty="0" smtClean="0">
              <a:solidFill>
                <a:srgbClr val="002060"/>
              </a:solidFill>
            </a:endParaRPr>
          </a:p>
          <a:p>
            <a:pPr marL="109538" indent="-109538" eaLnBrk="1" hangingPunct="1">
              <a:spcBef>
                <a:spcPct val="0"/>
              </a:spcBef>
              <a:buFont typeface="Arial" pitchFamily="34" charset="0"/>
              <a:buChar char="•"/>
              <a:defRPr/>
            </a:pPr>
            <a:endParaRPr lang="en-US" altLang="en-US" dirty="0" smtClean="0">
              <a:solidFill>
                <a:srgbClr val="002060"/>
              </a:solidFill>
            </a:endParaRPr>
          </a:p>
          <a:p>
            <a:pPr marL="109538" indent="-109538" eaLnBrk="1" hangingPunct="1">
              <a:spcBef>
                <a:spcPct val="0"/>
              </a:spcBef>
              <a:buFont typeface="Arial" pitchFamily="34" charset="0"/>
              <a:buNone/>
              <a:defRPr/>
            </a:pPr>
            <a:endParaRPr lang="en-US" dirty="0" smtClean="0">
              <a:solidFill>
                <a:prstClr val="black"/>
              </a:solidFill>
              <a:cs typeface="Arial" panose="020B0604020202020204" pitchFamily="34" charset="0"/>
            </a:endParaRPr>
          </a:p>
          <a:p>
            <a:pPr>
              <a:defRPr/>
            </a:pPr>
            <a:endParaRPr lang="en-US" dirty="0"/>
          </a:p>
        </p:txBody>
      </p:sp>
      <p:sp>
        <p:nvSpPr>
          <p:cNvPr id="4" name="Slide Number Placeholder 3"/>
          <p:cNvSpPr>
            <a:spLocks noGrp="1"/>
          </p:cNvSpPr>
          <p:nvPr>
            <p:ph type="sldNum" sz="quarter" idx="5"/>
          </p:nvPr>
        </p:nvSpPr>
        <p:spPr/>
        <p:txBody>
          <a:bodyPr/>
          <a:lstStyle/>
          <a:p>
            <a:pPr>
              <a:defRPr/>
            </a:pPr>
            <a:fld id="{722D2148-FF0A-46F2-9B21-7FEC2639AECB}" type="slidenum">
              <a:rPr lang="en-US" smtClean="0">
                <a:solidFill>
                  <a:prstClr val="black"/>
                </a:solidFill>
              </a:rPr>
              <a:pPr>
                <a:defRPr/>
              </a:pPr>
              <a:t>21</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33EB4D-C8E5-4263-86D6-02F6B0FE449D}" type="slidenum">
              <a:rPr lang="en-US" smtClean="0"/>
              <a:t>28</a:t>
            </a:fld>
            <a:endParaRPr lang="en-US"/>
          </a:p>
        </p:txBody>
      </p:sp>
    </p:spTree>
    <p:extLst>
      <p:ext uri="{BB962C8B-B14F-4D97-AF65-F5344CB8AC3E}">
        <p14:creationId xmlns:p14="http://schemas.microsoft.com/office/powerpoint/2010/main" val="3524402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C3298F62-DF18-4276-BF41-B2C69A7A864F}" type="slidenum">
              <a:rPr lang="en-IN" smtClean="0"/>
              <a:t>31</a:t>
            </a:fld>
            <a:endParaRPr lang="en-IN"/>
          </a:p>
        </p:txBody>
      </p:sp>
    </p:spTree>
    <p:extLst>
      <p:ext uri="{BB962C8B-B14F-4D97-AF65-F5344CB8AC3E}">
        <p14:creationId xmlns:p14="http://schemas.microsoft.com/office/powerpoint/2010/main" val="591202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CRS sites in Phase 1: CMC Vellore; IGICH, Bengaluru; KEM, Pune; AIIMS, Jodhpur; PGIMER, Chandigarh; TMH, Jamshedpur</a:t>
            </a:r>
          </a:p>
        </p:txBody>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55A71F7F-80F6-4229-834F-9F2B0A7F4008}" type="slidenum">
              <a:rPr lang="en-US" altLang="en-US" sz="1200">
                <a:latin typeface="Calibri" pitchFamily="34" charset="0"/>
              </a:rPr>
              <a:pPr eaLnBrk="1" hangingPunct="1"/>
              <a:t>37</a:t>
            </a:fld>
            <a:endParaRPr lang="en-US" altLang="en-US" sz="1200">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C3298F62-DF18-4276-BF41-B2C69A7A864F}" type="slidenum">
              <a:rPr lang="en-IN" smtClean="0"/>
              <a:t>42</a:t>
            </a:fld>
            <a:endParaRPr lang="en-IN"/>
          </a:p>
        </p:txBody>
      </p:sp>
    </p:spTree>
    <p:extLst>
      <p:ext uri="{BB962C8B-B14F-4D97-AF65-F5344CB8AC3E}">
        <p14:creationId xmlns:p14="http://schemas.microsoft.com/office/powerpoint/2010/main" val="591202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96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x-none" altLang="x-none">
              <a:ea typeface="ＭＳ Ｐゴシック" charset="-128"/>
              <a:cs typeface="ＭＳ Ｐゴシック" charset="-128"/>
            </a:endParaRPr>
          </a:p>
        </p:txBody>
      </p:sp>
      <p:sp>
        <p:nvSpPr>
          <p:cNvPr id="696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defRPr>
            </a:lvl1pPr>
            <a:lvl2pPr marL="742950" indent="-285750">
              <a:spcBef>
                <a:spcPct val="30000"/>
              </a:spcBef>
              <a:defRPr sz="1200">
                <a:solidFill>
                  <a:schemeClr val="tx1"/>
                </a:solidFill>
                <a:latin typeface="Calibri" charset="0"/>
              </a:defRPr>
            </a:lvl2pPr>
            <a:lvl3pPr marL="1143000" indent="-228600">
              <a:spcBef>
                <a:spcPct val="30000"/>
              </a:spcBef>
              <a:defRPr sz="1200">
                <a:solidFill>
                  <a:schemeClr val="tx1"/>
                </a:solidFill>
                <a:latin typeface="Calibri" charset="0"/>
              </a:defRPr>
            </a:lvl3pPr>
            <a:lvl4pPr marL="1600200" indent="-228600">
              <a:spcBef>
                <a:spcPct val="30000"/>
              </a:spcBef>
              <a:defRPr sz="1200">
                <a:solidFill>
                  <a:schemeClr val="tx1"/>
                </a:solidFill>
                <a:latin typeface="Calibri" charset="0"/>
              </a:defRPr>
            </a:lvl4pPr>
            <a:lvl5pPr marL="2057400" indent="-228600">
              <a:spcBef>
                <a:spcPct val="30000"/>
              </a:spcBef>
              <a:defRPr sz="1200">
                <a:solidFill>
                  <a:schemeClr val="tx1"/>
                </a:solidFill>
                <a:latin typeface="Calibri" charset="0"/>
              </a:defRPr>
            </a:lvl5pPr>
            <a:lvl6pPr marL="2514600" indent="-228600" eaLnBrk="0" fontAlgn="base" hangingPunct="0">
              <a:spcBef>
                <a:spcPct val="30000"/>
              </a:spcBef>
              <a:spcAft>
                <a:spcPct val="0"/>
              </a:spcAft>
              <a:defRPr sz="1200">
                <a:solidFill>
                  <a:schemeClr val="tx1"/>
                </a:solidFill>
                <a:latin typeface="Calibri" charset="0"/>
              </a:defRPr>
            </a:lvl6pPr>
            <a:lvl7pPr marL="2971800" indent="-228600" eaLnBrk="0" fontAlgn="base" hangingPunct="0">
              <a:spcBef>
                <a:spcPct val="30000"/>
              </a:spcBef>
              <a:spcAft>
                <a:spcPct val="0"/>
              </a:spcAft>
              <a:defRPr sz="1200">
                <a:solidFill>
                  <a:schemeClr val="tx1"/>
                </a:solidFill>
                <a:latin typeface="Calibri" charset="0"/>
              </a:defRPr>
            </a:lvl7pPr>
            <a:lvl8pPr marL="3429000" indent="-228600" eaLnBrk="0" fontAlgn="base" hangingPunct="0">
              <a:spcBef>
                <a:spcPct val="30000"/>
              </a:spcBef>
              <a:spcAft>
                <a:spcPct val="0"/>
              </a:spcAft>
              <a:defRPr sz="1200">
                <a:solidFill>
                  <a:schemeClr val="tx1"/>
                </a:solidFill>
                <a:latin typeface="Calibri" charset="0"/>
              </a:defRPr>
            </a:lvl8pPr>
            <a:lvl9pPr marL="3886200" indent="-228600" eaLnBrk="0" fontAlgn="base" hangingPunct="0">
              <a:spcBef>
                <a:spcPct val="30000"/>
              </a:spcBef>
              <a:spcAft>
                <a:spcPct val="0"/>
              </a:spcAft>
              <a:defRPr sz="1200">
                <a:solidFill>
                  <a:schemeClr val="tx1"/>
                </a:solidFill>
                <a:latin typeface="Calibri" charset="0"/>
              </a:defRPr>
            </a:lvl9pPr>
          </a:lstStyle>
          <a:p>
            <a:pPr>
              <a:spcBef>
                <a:spcPct val="0"/>
              </a:spcBef>
            </a:pPr>
            <a:fld id="{F24FFA4F-E252-7947-9929-49CA4EA65FD3}" type="slidenum">
              <a:rPr lang="en-US" altLang="x-none">
                <a:ea typeface="ＭＳ Ｐゴシック" charset="-128"/>
              </a:rPr>
              <a:pPr>
                <a:spcBef>
                  <a:spcPct val="0"/>
                </a:spcBef>
              </a:pPr>
              <a:t>44</a:t>
            </a:fld>
            <a:endParaRPr lang="en-US" altLang="x-none">
              <a:ea typeface="ＭＳ Ｐゴシック" charset="-128"/>
            </a:endParaRPr>
          </a:p>
        </p:txBody>
      </p:sp>
    </p:spTree>
    <p:extLst>
      <p:ext uri="{BB962C8B-B14F-4D97-AF65-F5344CB8AC3E}">
        <p14:creationId xmlns:p14="http://schemas.microsoft.com/office/powerpoint/2010/main" val="1370738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7B18AC7B-A194-4E30-BD0A-903E47FCD316}" type="datetimeFigureOut">
              <a:rPr lang="en-IN" smtClean="0"/>
              <a:t>7/5/17</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D3177E3-B734-4392-B468-4B78B94B36E0}" type="slidenum">
              <a:rPr lang="en-IN" smtClean="0"/>
              <a:t>‹#›</a:t>
            </a:fld>
            <a:endParaRPr lang="en-IN"/>
          </a:p>
        </p:txBody>
      </p:sp>
    </p:spTree>
    <p:extLst>
      <p:ext uri="{BB962C8B-B14F-4D97-AF65-F5344CB8AC3E}">
        <p14:creationId xmlns:p14="http://schemas.microsoft.com/office/powerpoint/2010/main" val="414793120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7B18AC7B-A194-4E30-BD0A-903E47FCD316}" type="datetimeFigureOut">
              <a:rPr lang="en-IN" smtClean="0"/>
              <a:t>7/5/17</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D3177E3-B734-4392-B468-4B78B94B36E0}" type="slidenum">
              <a:rPr lang="en-IN" smtClean="0"/>
              <a:t>‹#›</a:t>
            </a:fld>
            <a:endParaRPr lang="en-IN"/>
          </a:p>
        </p:txBody>
      </p:sp>
    </p:spTree>
    <p:extLst>
      <p:ext uri="{BB962C8B-B14F-4D97-AF65-F5344CB8AC3E}">
        <p14:creationId xmlns:p14="http://schemas.microsoft.com/office/powerpoint/2010/main" val="194793000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7B18AC7B-A194-4E30-BD0A-903E47FCD316}" type="datetimeFigureOut">
              <a:rPr lang="en-IN" smtClean="0"/>
              <a:t>7/5/17</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D3177E3-B734-4392-B468-4B78B94B36E0}" type="slidenum">
              <a:rPr lang="en-IN" smtClean="0"/>
              <a:t>‹#›</a:t>
            </a:fld>
            <a:endParaRPr lang="en-IN"/>
          </a:p>
        </p:txBody>
      </p:sp>
    </p:spTree>
    <p:extLst>
      <p:ext uri="{BB962C8B-B14F-4D97-AF65-F5344CB8AC3E}">
        <p14:creationId xmlns:p14="http://schemas.microsoft.com/office/powerpoint/2010/main" val="46776341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7E0ACE-9072-40D0-B3DC-D2433AE8207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5617889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7B18AC7B-A194-4E30-BD0A-903E47FCD316}" type="datetimeFigureOut">
              <a:rPr lang="en-IN" smtClean="0">
                <a:solidFill>
                  <a:prstClr val="black">
                    <a:tint val="75000"/>
                  </a:prstClr>
                </a:solidFill>
              </a:rPr>
              <a:pPr/>
              <a:t>7/5/17</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DD3177E3-B734-4392-B468-4B78B94B36E0}"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57127792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7B18AC7B-A194-4E30-BD0A-903E47FCD316}" type="datetimeFigureOut">
              <a:rPr lang="en-IN" smtClean="0">
                <a:solidFill>
                  <a:prstClr val="black">
                    <a:tint val="75000"/>
                  </a:prstClr>
                </a:solidFill>
              </a:rPr>
              <a:pPr/>
              <a:t>7/5/17</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DD3177E3-B734-4392-B468-4B78B94B36E0}"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56656737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18AC7B-A194-4E30-BD0A-903E47FCD316}" type="datetimeFigureOut">
              <a:rPr lang="en-IN" smtClean="0">
                <a:solidFill>
                  <a:prstClr val="black">
                    <a:tint val="75000"/>
                  </a:prstClr>
                </a:solidFill>
              </a:rPr>
              <a:pPr/>
              <a:t>7/5/17</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DD3177E3-B734-4392-B468-4B78B94B36E0}"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38080405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7B18AC7B-A194-4E30-BD0A-903E47FCD316}" type="datetimeFigureOut">
              <a:rPr lang="en-IN" smtClean="0">
                <a:solidFill>
                  <a:prstClr val="black">
                    <a:tint val="75000"/>
                  </a:prstClr>
                </a:solidFill>
              </a:rPr>
              <a:pPr/>
              <a:t>7/5/17</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DD3177E3-B734-4392-B468-4B78B94B36E0}"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67689855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7B18AC7B-A194-4E30-BD0A-903E47FCD316}" type="datetimeFigureOut">
              <a:rPr lang="en-IN" smtClean="0">
                <a:solidFill>
                  <a:prstClr val="black">
                    <a:tint val="75000"/>
                  </a:prstClr>
                </a:solidFill>
              </a:rPr>
              <a:pPr/>
              <a:t>7/5/17</a:t>
            </a:fld>
            <a:endParaRPr lang="en-IN">
              <a:solidFill>
                <a:prstClr val="black">
                  <a:tint val="75000"/>
                </a:prstClr>
              </a:solidFill>
            </a:endParaRPr>
          </a:p>
        </p:txBody>
      </p:sp>
      <p:sp>
        <p:nvSpPr>
          <p:cNvPr id="8" name="Footer Placeholder 7"/>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p:cNvSpPr>
            <a:spLocks noGrp="1"/>
          </p:cNvSpPr>
          <p:nvPr>
            <p:ph type="sldNum" sz="quarter" idx="12"/>
          </p:nvPr>
        </p:nvSpPr>
        <p:spPr/>
        <p:txBody>
          <a:bodyPr/>
          <a:lstStyle/>
          <a:p>
            <a:fld id="{DD3177E3-B734-4392-B468-4B78B94B36E0}"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76205250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7B18AC7B-A194-4E30-BD0A-903E47FCD316}" type="datetimeFigureOut">
              <a:rPr lang="en-IN" smtClean="0">
                <a:solidFill>
                  <a:prstClr val="black">
                    <a:tint val="75000"/>
                  </a:prstClr>
                </a:solidFill>
              </a:rPr>
              <a:pPr/>
              <a:t>7/5/17</a:t>
            </a:fld>
            <a:endParaRPr lang="en-IN">
              <a:solidFill>
                <a:prstClr val="black">
                  <a:tint val="75000"/>
                </a:prstClr>
              </a:solidFill>
            </a:endParaRPr>
          </a:p>
        </p:txBody>
      </p:sp>
      <p:sp>
        <p:nvSpPr>
          <p:cNvPr id="4" name="Footer Placeholder 3"/>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p:cNvSpPr>
            <a:spLocks noGrp="1"/>
          </p:cNvSpPr>
          <p:nvPr>
            <p:ph type="sldNum" sz="quarter" idx="12"/>
          </p:nvPr>
        </p:nvSpPr>
        <p:spPr/>
        <p:txBody>
          <a:bodyPr/>
          <a:lstStyle/>
          <a:p>
            <a:fld id="{DD3177E3-B734-4392-B468-4B78B94B36E0}"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30197579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18AC7B-A194-4E30-BD0A-903E47FCD316}" type="datetimeFigureOut">
              <a:rPr lang="en-IN" smtClean="0">
                <a:solidFill>
                  <a:prstClr val="black">
                    <a:tint val="75000"/>
                  </a:prstClr>
                </a:solidFill>
              </a:rPr>
              <a:pPr/>
              <a:t>7/5/17</a:t>
            </a:fld>
            <a:endParaRPr lang="en-IN">
              <a:solidFill>
                <a:prstClr val="black">
                  <a:tint val="75000"/>
                </a:prstClr>
              </a:solidFill>
            </a:endParaRPr>
          </a:p>
        </p:txBody>
      </p:sp>
      <p:sp>
        <p:nvSpPr>
          <p:cNvPr id="3" name="Footer Placeholder 2"/>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p:cNvSpPr>
            <a:spLocks noGrp="1"/>
          </p:cNvSpPr>
          <p:nvPr>
            <p:ph type="sldNum" sz="quarter" idx="12"/>
          </p:nvPr>
        </p:nvSpPr>
        <p:spPr/>
        <p:txBody>
          <a:bodyPr/>
          <a:lstStyle/>
          <a:p>
            <a:fld id="{DD3177E3-B734-4392-B468-4B78B94B36E0}"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50128426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7B18AC7B-A194-4E30-BD0A-903E47FCD316}" type="datetimeFigureOut">
              <a:rPr lang="en-IN" smtClean="0"/>
              <a:t>7/5/17</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D3177E3-B734-4392-B468-4B78B94B36E0}" type="slidenum">
              <a:rPr lang="en-IN" smtClean="0"/>
              <a:t>‹#›</a:t>
            </a:fld>
            <a:endParaRPr lang="en-IN"/>
          </a:p>
        </p:txBody>
      </p:sp>
    </p:spTree>
    <p:extLst>
      <p:ext uri="{BB962C8B-B14F-4D97-AF65-F5344CB8AC3E}">
        <p14:creationId xmlns:p14="http://schemas.microsoft.com/office/powerpoint/2010/main" val="386403170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18AC7B-A194-4E30-BD0A-903E47FCD316}" type="datetimeFigureOut">
              <a:rPr lang="en-IN" smtClean="0">
                <a:solidFill>
                  <a:prstClr val="black">
                    <a:tint val="75000"/>
                  </a:prstClr>
                </a:solidFill>
              </a:rPr>
              <a:pPr/>
              <a:t>7/5/17</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DD3177E3-B734-4392-B468-4B78B94B36E0}"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46465116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18AC7B-A194-4E30-BD0A-903E47FCD316}" type="datetimeFigureOut">
              <a:rPr lang="en-IN" smtClean="0">
                <a:solidFill>
                  <a:prstClr val="black">
                    <a:tint val="75000"/>
                  </a:prstClr>
                </a:solidFill>
              </a:rPr>
              <a:pPr/>
              <a:t>7/5/17</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DD3177E3-B734-4392-B468-4B78B94B36E0}"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11854228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7B18AC7B-A194-4E30-BD0A-903E47FCD316}" type="datetimeFigureOut">
              <a:rPr lang="en-IN" smtClean="0">
                <a:solidFill>
                  <a:prstClr val="black">
                    <a:tint val="75000"/>
                  </a:prstClr>
                </a:solidFill>
              </a:rPr>
              <a:pPr/>
              <a:t>7/5/17</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DD3177E3-B734-4392-B468-4B78B94B36E0}"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2355025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7B18AC7B-A194-4E30-BD0A-903E47FCD316}" type="datetimeFigureOut">
              <a:rPr lang="en-IN" smtClean="0">
                <a:solidFill>
                  <a:prstClr val="black">
                    <a:tint val="75000"/>
                  </a:prstClr>
                </a:solidFill>
              </a:rPr>
              <a:pPr/>
              <a:t>7/5/17</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DD3177E3-B734-4392-B468-4B78B94B36E0}"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07783071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18AC7B-A194-4E30-BD0A-903E47FCD316}" type="datetimeFigureOut">
              <a:rPr lang="en-IN" smtClean="0"/>
              <a:t>7/5/17</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D3177E3-B734-4392-B468-4B78B94B36E0}" type="slidenum">
              <a:rPr lang="en-IN" smtClean="0"/>
              <a:t>‹#›</a:t>
            </a:fld>
            <a:endParaRPr lang="en-IN"/>
          </a:p>
        </p:txBody>
      </p:sp>
    </p:spTree>
    <p:extLst>
      <p:ext uri="{BB962C8B-B14F-4D97-AF65-F5344CB8AC3E}">
        <p14:creationId xmlns:p14="http://schemas.microsoft.com/office/powerpoint/2010/main" val="87208062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7B18AC7B-A194-4E30-BD0A-903E47FCD316}" type="datetimeFigureOut">
              <a:rPr lang="en-IN" smtClean="0"/>
              <a:t>7/5/17</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DD3177E3-B734-4392-B468-4B78B94B36E0}" type="slidenum">
              <a:rPr lang="en-IN" smtClean="0"/>
              <a:t>‹#›</a:t>
            </a:fld>
            <a:endParaRPr lang="en-IN"/>
          </a:p>
        </p:txBody>
      </p:sp>
    </p:spTree>
    <p:extLst>
      <p:ext uri="{BB962C8B-B14F-4D97-AF65-F5344CB8AC3E}">
        <p14:creationId xmlns:p14="http://schemas.microsoft.com/office/powerpoint/2010/main" val="163006702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7B18AC7B-A194-4E30-BD0A-903E47FCD316}" type="datetimeFigureOut">
              <a:rPr lang="en-IN" smtClean="0"/>
              <a:t>7/5/17</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DD3177E3-B734-4392-B468-4B78B94B36E0}" type="slidenum">
              <a:rPr lang="en-IN" smtClean="0"/>
              <a:t>‹#›</a:t>
            </a:fld>
            <a:endParaRPr lang="en-IN"/>
          </a:p>
        </p:txBody>
      </p:sp>
    </p:spTree>
    <p:extLst>
      <p:ext uri="{BB962C8B-B14F-4D97-AF65-F5344CB8AC3E}">
        <p14:creationId xmlns:p14="http://schemas.microsoft.com/office/powerpoint/2010/main" val="256366433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7B18AC7B-A194-4E30-BD0A-903E47FCD316}" type="datetimeFigureOut">
              <a:rPr lang="en-IN" smtClean="0"/>
              <a:t>7/5/17</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DD3177E3-B734-4392-B468-4B78B94B36E0}" type="slidenum">
              <a:rPr lang="en-IN" smtClean="0"/>
              <a:t>‹#›</a:t>
            </a:fld>
            <a:endParaRPr lang="en-IN"/>
          </a:p>
        </p:txBody>
      </p:sp>
    </p:spTree>
    <p:extLst>
      <p:ext uri="{BB962C8B-B14F-4D97-AF65-F5344CB8AC3E}">
        <p14:creationId xmlns:p14="http://schemas.microsoft.com/office/powerpoint/2010/main" val="6403625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18AC7B-A194-4E30-BD0A-903E47FCD316}" type="datetimeFigureOut">
              <a:rPr lang="en-IN" smtClean="0"/>
              <a:t>7/5/17</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DD3177E3-B734-4392-B468-4B78B94B36E0}" type="slidenum">
              <a:rPr lang="en-IN" smtClean="0"/>
              <a:t>‹#›</a:t>
            </a:fld>
            <a:endParaRPr lang="en-IN"/>
          </a:p>
        </p:txBody>
      </p:sp>
    </p:spTree>
    <p:extLst>
      <p:ext uri="{BB962C8B-B14F-4D97-AF65-F5344CB8AC3E}">
        <p14:creationId xmlns:p14="http://schemas.microsoft.com/office/powerpoint/2010/main" val="374543469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18AC7B-A194-4E30-BD0A-903E47FCD316}" type="datetimeFigureOut">
              <a:rPr lang="en-IN" smtClean="0"/>
              <a:t>7/5/17</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DD3177E3-B734-4392-B468-4B78B94B36E0}" type="slidenum">
              <a:rPr lang="en-IN" smtClean="0"/>
              <a:t>‹#›</a:t>
            </a:fld>
            <a:endParaRPr lang="en-IN"/>
          </a:p>
        </p:txBody>
      </p:sp>
    </p:spTree>
    <p:extLst>
      <p:ext uri="{BB962C8B-B14F-4D97-AF65-F5344CB8AC3E}">
        <p14:creationId xmlns:p14="http://schemas.microsoft.com/office/powerpoint/2010/main" val="218937775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18AC7B-A194-4E30-BD0A-903E47FCD316}" type="datetimeFigureOut">
              <a:rPr lang="en-IN" smtClean="0"/>
              <a:t>7/5/17</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DD3177E3-B734-4392-B468-4B78B94B36E0}" type="slidenum">
              <a:rPr lang="en-IN" smtClean="0"/>
              <a:t>‹#›</a:t>
            </a:fld>
            <a:endParaRPr lang="en-IN"/>
          </a:p>
        </p:txBody>
      </p:sp>
    </p:spTree>
    <p:extLst>
      <p:ext uri="{BB962C8B-B14F-4D97-AF65-F5344CB8AC3E}">
        <p14:creationId xmlns:p14="http://schemas.microsoft.com/office/powerpoint/2010/main" val="189321434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18AC7B-A194-4E30-BD0A-903E47FCD316}" type="datetimeFigureOut">
              <a:rPr lang="en-IN" smtClean="0"/>
              <a:t>7/5/17</a:t>
            </a:fld>
            <a:endParaRPr lang="en-I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3177E3-B734-4392-B468-4B78B94B36E0}" type="slidenum">
              <a:rPr lang="en-IN" smtClean="0"/>
              <a:t>‹#›</a:t>
            </a:fld>
            <a:endParaRPr lang="en-IN"/>
          </a:p>
        </p:txBody>
      </p:sp>
    </p:spTree>
    <p:extLst>
      <p:ext uri="{BB962C8B-B14F-4D97-AF65-F5344CB8AC3E}">
        <p14:creationId xmlns:p14="http://schemas.microsoft.com/office/powerpoint/2010/main" val="2365457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18AC7B-A194-4E30-BD0A-903E47FCD316}" type="datetimeFigureOut">
              <a:rPr lang="en-IN" smtClean="0">
                <a:solidFill>
                  <a:prstClr val="black">
                    <a:tint val="75000"/>
                  </a:prstClr>
                </a:solidFill>
              </a:rPr>
              <a:pPr/>
              <a:t>7/5/17</a:t>
            </a:fld>
            <a:endParaRPr lang="en-IN">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3177E3-B734-4392-B468-4B78B94B36E0}"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8105677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2.png"/><Relationship Id="rId5"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5" Type="http://schemas.openxmlformats.org/officeDocument/2006/relationships/image" Target="../media/image12.emf"/><Relationship Id="rId1" Type="http://schemas.openxmlformats.org/officeDocument/2006/relationships/slideLayout" Target="../slideLayouts/slideLayout14.xml"/><Relationship Id="rId2" Type="http://schemas.openxmlformats.org/officeDocument/2006/relationships/image" Target="../media/image9.emf"/></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slideLayout" Target="../slideLayouts/slideLayout14.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slideLayout" Target="../slideLayouts/slideLayout14.xml"/><Relationship Id="rId2"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8.jpeg"/><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1" Type="http://schemas.openxmlformats.org/officeDocument/2006/relationships/diagramColors" Target="../diagrams/colors3.xml"/><Relationship Id="rId12" Type="http://schemas.microsoft.com/office/2007/relationships/diagramDrawing" Target="../diagrams/drawing3.xml"/><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diagramData" Target="../diagrams/data3.xml"/><Relationship Id="rId9" Type="http://schemas.openxmlformats.org/officeDocument/2006/relationships/diagramLayout" Target="../diagrams/layout3.xml"/><Relationship Id="rId10"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eg"/><Relationship Id="rId6" Type="http://schemas.openxmlformats.org/officeDocument/2006/relationships/image" Target="../media/image23.jpeg"/><Relationship Id="rId7" Type="http://schemas.openxmlformats.org/officeDocument/2006/relationships/image" Target="../media/image24.jpeg"/><Relationship Id="rId8" Type="http://schemas.openxmlformats.org/officeDocument/2006/relationships/image" Target="../media/image25.png"/><Relationship Id="rId9" Type="http://schemas.openxmlformats.org/officeDocument/2006/relationships/image" Target="../media/image26.png"/><Relationship Id="rId10"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6.xml"/><Relationship Id="rId2" Type="http://schemas.openxmlformats.org/officeDocument/2006/relationships/diagramData" Target="../diagrams/data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6.xml"/><Relationship Id="rId4" Type="http://schemas.openxmlformats.org/officeDocument/2006/relationships/diagramLayout" Target="../diagrams/layout6.xml"/><Relationship Id="rId5" Type="http://schemas.openxmlformats.org/officeDocument/2006/relationships/diagramQuickStyle" Target="../diagrams/quickStyle6.xml"/><Relationship Id="rId6" Type="http://schemas.openxmlformats.org/officeDocument/2006/relationships/diagramColors" Target="../diagrams/colors6.xml"/><Relationship Id="rId7" Type="http://schemas.microsoft.com/office/2007/relationships/diagramDrawing" Target="../diagrams/drawing6.xml"/><Relationship Id="rId8" Type="http://schemas.openxmlformats.org/officeDocument/2006/relationships/hyperlink" Target="C:%5CUsers%5CAdministrator%5CDesktop%5CAssessment%20board%20achievements%5CHysterectomy.pptx" TargetMode="External"/><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 Id="rId3" Type="http://schemas.openxmlformats.org/officeDocument/2006/relationships/chart" Target="../charts/char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jpeg"/><Relationship Id="rId1" Type="http://schemas.openxmlformats.org/officeDocument/2006/relationships/slideLayout" Target="../slideLayouts/slideLayout4.xml"/><Relationship Id="rId2"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jpeg"/><Relationship Id="rId6" Type="http://schemas.openxmlformats.org/officeDocument/2006/relationships/image" Target="../media/image38.jpeg"/><Relationship Id="rId1" Type="http://schemas.openxmlformats.org/officeDocument/2006/relationships/slideLayout" Target="../slideLayouts/slideLayout5.xml"/><Relationship Id="rId2"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41.jpeg"/><Relationship Id="rId6" Type="http://schemas.openxmlformats.org/officeDocument/2006/relationships/image" Target="../media/image42.jpeg"/><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4.png"/><Relationship Id="rId3" Type="http://schemas.openxmlformats.org/officeDocument/2006/relationships/image" Target="../media/image4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package" Target="../embeddings/Microsoft_Word_Document3.docx"/><Relationship Id="rId4" Type="http://schemas.openxmlformats.org/officeDocument/2006/relationships/image" Target="../media/image47.png"/><Relationship Id="rId1" Type="http://schemas.openxmlformats.org/officeDocument/2006/relationships/vmlDrawing" Target="../drawings/vmlDrawing1.vml"/><Relationship Id="rId2"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0.png"/><Relationship Id="rId3" Type="http://schemas.openxmlformats.org/officeDocument/2006/relationships/chart" Target="../charts/char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chart" Target="../charts/char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5" Type="http://schemas.openxmlformats.org/officeDocument/2006/relationships/image" Target="../media/image55.jpeg"/><Relationship Id="rId6" Type="http://schemas.openxmlformats.org/officeDocument/2006/relationships/image" Target="../media/image56.jpeg"/><Relationship Id="rId7" Type="http://schemas.openxmlformats.org/officeDocument/2006/relationships/image" Target="../media/image57.jpeg"/><Relationship Id="rId8" Type="http://schemas.openxmlformats.org/officeDocument/2006/relationships/image" Target="../media/image58.png"/><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59.jpg"/><Relationship Id="rId3" Type="http://schemas.openxmlformats.org/officeDocument/2006/relationships/image" Target="../media/image60.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61.jpg"/><Relationship Id="rId3" Type="http://schemas.openxmlformats.org/officeDocument/2006/relationships/image" Target="../media/image62.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63.jpg"/><Relationship Id="rId3" Type="http://schemas.openxmlformats.org/officeDocument/2006/relationships/image" Target="../media/image6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chart" Target="../charts/chart5.xml"/><Relationship Id="rId4" Type="http://schemas.openxmlformats.org/officeDocument/2006/relationships/chart" Target="../charts/chart6.xml"/><Relationship Id="rId5" Type="http://schemas.openxmlformats.org/officeDocument/2006/relationships/chart" Target="../charts/chart7.xml"/><Relationship Id="rId6" Type="http://schemas.openxmlformats.org/officeDocument/2006/relationships/chart" Target="../charts/chart8.xml"/><Relationship Id="rId7" Type="http://schemas.openxmlformats.org/officeDocument/2006/relationships/chart" Target="../charts/chart9.xml"/><Relationship Id="rId8" Type="http://schemas.openxmlformats.org/officeDocument/2006/relationships/chart" Target="../charts/chart10.xml"/><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51.xml.rels><?xml version="1.0" encoding="UTF-8" standalone="yes"?>
<Relationships xmlns="http://schemas.openxmlformats.org/package/2006/relationships"><Relationship Id="rId11" Type="http://schemas.openxmlformats.org/officeDocument/2006/relationships/chart" Target="../charts/chart20.xml"/><Relationship Id="rId12" Type="http://schemas.openxmlformats.org/officeDocument/2006/relationships/chart" Target="../charts/chart21.xml"/><Relationship Id="rId13" Type="http://schemas.openxmlformats.org/officeDocument/2006/relationships/chart" Target="../charts/chart22.xml"/><Relationship Id="rId14" Type="http://schemas.openxmlformats.org/officeDocument/2006/relationships/chart" Target="../charts/chart23.xml"/><Relationship Id="rId15" Type="http://schemas.openxmlformats.org/officeDocument/2006/relationships/chart" Target="../charts/chart24.xml"/><Relationship Id="rId1" Type="http://schemas.openxmlformats.org/officeDocument/2006/relationships/slideLayout" Target="../slideLayouts/slideLayout14.xml"/><Relationship Id="rId2" Type="http://schemas.openxmlformats.org/officeDocument/2006/relationships/chart" Target="../charts/chart11.xml"/><Relationship Id="rId3" Type="http://schemas.openxmlformats.org/officeDocument/2006/relationships/chart" Target="../charts/chart12.xml"/><Relationship Id="rId4" Type="http://schemas.openxmlformats.org/officeDocument/2006/relationships/chart" Target="../charts/chart13.xml"/><Relationship Id="rId5" Type="http://schemas.openxmlformats.org/officeDocument/2006/relationships/chart" Target="../charts/chart14.xml"/><Relationship Id="rId6" Type="http://schemas.openxmlformats.org/officeDocument/2006/relationships/chart" Target="../charts/chart15.xml"/><Relationship Id="rId7" Type="http://schemas.openxmlformats.org/officeDocument/2006/relationships/chart" Target="../charts/chart16.xml"/><Relationship Id="rId8" Type="http://schemas.openxmlformats.org/officeDocument/2006/relationships/chart" Target="../charts/chart17.xml"/><Relationship Id="rId9" Type="http://schemas.openxmlformats.org/officeDocument/2006/relationships/chart" Target="../charts/chart18.xml"/><Relationship Id="rId10" Type="http://schemas.openxmlformats.org/officeDocument/2006/relationships/chart" Target="../charts/chart1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5.png"/></Relationships>
</file>

<file path=ppt/slides/_rels/slide53.xml.rels><?xml version="1.0" encoding="UTF-8" standalone="yes"?>
<Relationships xmlns="http://schemas.openxmlformats.org/package/2006/relationships"><Relationship Id="rId3" Type="http://schemas.openxmlformats.org/officeDocument/2006/relationships/hyperlink" Target="https://www.sikkim.gov.in/stateportal/Link/Sikkim%20Human%20Developent%20Report%202014.pdf" TargetMode="External"/><Relationship Id="rId4" Type="http://schemas.openxmlformats.org/officeDocument/2006/relationships/hyperlink" Target="https://en.wikipedia.org/wiki/List_of_Indian_states_and_territories_by_Human_Development_Index" TargetMode="External"/><Relationship Id="rId5" Type="http://schemas.openxmlformats.org/officeDocument/2006/relationships/image" Target="../media/image66.png"/><Relationship Id="rId6" Type="http://schemas.openxmlformats.org/officeDocument/2006/relationships/image" Target="../media/image67.png"/><Relationship Id="rId1" Type="http://schemas.openxmlformats.org/officeDocument/2006/relationships/slideLayout" Target="../slideLayouts/slideLayout14.xml"/><Relationship Id="rId2" Type="http://schemas.openxmlformats.org/officeDocument/2006/relationships/hyperlink" Target="http://www.in.undp.org/"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19.xml"/><Relationship Id="rId2" Type="http://schemas.openxmlformats.org/officeDocument/2006/relationships/image" Target="../media/image6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chart" Target="../charts/chart2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chart" Target="../charts/chart2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chart" Target="../charts/chart2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7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chart" Target="../charts/chart28.xml"/><Relationship Id="rId3" Type="http://schemas.openxmlformats.org/officeDocument/2006/relationships/chart" Target="../charts/chart2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chart" Target="../charts/chart30.xml"/><Relationship Id="rId3" Type="http://schemas.openxmlformats.org/officeDocument/2006/relationships/chart" Target="../charts/chart3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 Id="rId3"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8520" y="2132857"/>
            <a:ext cx="9144000" cy="2232248"/>
          </a:xfrm>
        </p:spPr>
        <p:txBody>
          <a:bodyPr>
            <a:noAutofit/>
          </a:bodyPr>
          <a:lstStyle/>
          <a:p>
            <a:r>
              <a:rPr lang="en-US" sz="4800" b="1" dirty="0" smtClean="0">
                <a:solidFill>
                  <a:srgbClr val="0070C0"/>
                </a:solidFill>
              </a:rPr>
              <a:t>Sharpening the Focus on </a:t>
            </a:r>
            <a:br>
              <a:rPr lang="en-US" sz="4800" b="1" dirty="0" smtClean="0">
                <a:solidFill>
                  <a:srgbClr val="0070C0"/>
                </a:solidFill>
              </a:rPr>
            </a:br>
            <a:r>
              <a:rPr lang="en-US" sz="4800" b="1" dirty="0" smtClean="0">
                <a:solidFill>
                  <a:srgbClr val="0070C0"/>
                </a:solidFill>
              </a:rPr>
              <a:t>Research &amp; </a:t>
            </a:r>
            <a:r>
              <a:rPr lang="en-US" sz="4800" b="1" dirty="0" smtClean="0">
                <a:solidFill>
                  <a:srgbClr val="0070C0"/>
                </a:solidFill>
              </a:rPr>
              <a:t>Innovation to Support Health Systems</a:t>
            </a:r>
            <a:endParaRPr lang="en-IN" sz="4800" b="1" dirty="0">
              <a:solidFill>
                <a:srgbClr val="0070C0"/>
              </a:solidFill>
            </a:endParaRPr>
          </a:p>
        </p:txBody>
      </p:sp>
      <p:sp>
        <p:nvSpPr>
          <p:cNvPr id="3" name="Subtitle 2"/>
          <p:cNvSpPr>
            <a:spLocks noGrp="1"/>
          </p:cNvSpPr>
          <p:nvPr>
            <p:ph type="subTitle" idx="1"/>
          </p:nvPr>
        </p:nvSpPr>
        <p:spPr>
          <a:xfrm>
            <a:off x="251520" y="4509120"/>
            <a:ext cx="8928992" cy="1656184"/>
          </a:xfrm>
        </p:spPr>
        <p:txBody>
          <a:bodyPr>
            <a:normAutofit lnSpcReduction="10000"/>
          </a:bodyPr>
          <a:lstStyle/>
          <a:p>
            <a:r>
              <a:rPr lang="en-US" sz="3900" b="1" dirty="0" smtClean="0">
                <a:solidFill>
                  <a:srgbClr val="0070C0"/>
                </a:solidFill>
                <a:latin typeface="+mj-lt"/>
              </a:rPr>
              <a:t>Soumya Swaminathan, MD</a:t>
            </a:r>
          </a:p>
          <a:p>
            <a:r>
              <a:rPr lang="en-US" b="1" dirty="0" smtClean="0">
                <a:solidFill>
                  <a:srgbClr val="0070C0"/>
                </a:solidFill>
                <a:latin typeface="+mj-lt"/>
              </a:rPr>
              <a:t>DG, Indian </a:t>
            </a:r>
            <a:r>
              <a:rPr lang="en-US" b="1" dirty="0" smtClean="0">
                <a:solidFill>
                  <a:srgbClr val="0070C0"/>
                </a:solidFill>
                <a:latin typeface="+mj-lt"/>
              </a:rPr>
              <a:t>Council of Medical </a:t>
            </a:r>
            <a:r>
              <a:rPr lang="en-US" b="1" dirty="0" smtClean="0">
                <a:solidFill>
                  <a:srgbClr val="0070C0"/>
                </a:solidFill>
                <a:latin typeface="+mj-lt"/>
              </a:rPr>
              <a:t>Research, and Secretary, </a:t>
            </a:r>
            <a:r>
              <a:rPr lang="en-US" b="1" dirty="0" err="1" smtClean="0">
                <a:solidFill>
                  <a:srgbClr val="0070C0"/>
                </a:solidFill>
                <a:latin typeface="+mj-lt"/>
              </a:rPr>
              <a:t>Dept</a:t>
            </a:r>
            <a:r>
              <a:rPr lang="en-US" b="1" dirty="0" smtClean="0">
                <a:solidFill>
                  <a:srgbClr val="0070C0"/>
                </a:solidFill>
                <a:latin typeface="+mj-lt"/>
              </a:rPr>
              <a:t> of Health Research, MOH</a:t>
            </a:r>
            <a:endParaRPr lang="en-IN" b="1" dirty="0">
              <a:solidFill>
                <a:srgbClr val="0070C0"/>
              </a:solidFill>
              <a:latin typeface="+mj-lt"/>
            </a:endParaRPr>
          </a:p>
        </p:txBody>
      </p:sp>
      <p:pic>
        <p:nvPicPr>
          <p:cNvPr id="4" name="Picture 3" descr="ICMR"/>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51520" y="6021288"/>
            <a:ext cx="1008112" cy="836712"/>
          </a:xfrm>
          <a:prstGeom prst="rect">
            <a:avLst/>
          </a:prstGeom>
          <a:noFill/>
          <a:ln>
            <a:no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0112" y="1"/>
            <a:ext cx="3240360" cy="2285202"/>
          </a:xfrm>
          <a:prstGeom prst="rect">
            <a:avLst/>
          </a:prstGeom>
        </p:spPr>
      </p:pic>
      <p:pic>
        <p:nvPicPr>
          <p:cNvPr id="7" name="Picture 6" descr="bihar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553" y="1"/>
            <a:ext cx="3168351" cy="2132855"/>
          </a:xfrm>
          <a:prstGeom prst="rect">
            <a:avLst/>
          </a:prstGeom>
        </p:spPr>
      </p:pic>
    </p:spTree>
    <p:extLst>
      <p:ext uri="{BB962C8B-B14F-4D97-AF65-F5344CB8AC3E}">
        <p14:creationId xmlns:p14="http://schemas.microsoft.com/office/powerpoint/2010/main" val="388128267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052736"/>
            <a:ext cx="4032448" cy="5257800"/>
          </a:xfrm>
        </p:spPr>
        <p:txBody>
          <a:bodyPr rtlCol="0">
            <a:noAutofit/>
          </a:bodyPr>
          <a:lstStyle/>
          <a:p>
            <a:pPr marL="342826" indent="-342826" defTabSz="914201">
              <a:buNone/>
              <a:defRPr/>
            </a:pPr>
            <a:endParaRPr lang="en-US" sz="1900" b="1" dirty="0" smtClean="0"/>
          </a:p>
          <a:p>
            <a:pPr marL="342826" indent="-342826" defTabSz="914201">
              <a:buNone/>
              <a:defRPr/>
            </a:pPr>
            <a:r>
              <a:rPr lang="en-US" sz="1900" b="1" u="sng" dirty="0" smtClean="0">
                <a:solidFill>
                  <a:srgbClr val="0070C0"/>
                </a:solidFill>
              </a:rPr>
              <a:t>Vector </a:t>
            </a:r>
            <a:r>
              <a:rPr lang="en-US" sz="1900" b="1" u="sng" dirty="0">
                <a:solidFill>
                  <a:srgbClr val="0070C0"/>
                </a:solidFill>
              </a:rPr>
              <a:t>Borne Diseases </a:t>
            </a:r>
          </a:p>
          <a:p>
            <a:pPr marL="517475" indent="-285750" defTabSz="914201">
              <a:buClr>
                <a:srgbClr val="0070C0"/>
              </a:buClr>
              <a:buFont typeface="Wingdings" panose="05000000000000000000" pitchFamily="2" charset="2"/>
              <a:buChar char="q"/>
              <a:defRPr/>
            </a:pPr>
            <a:r>
              <a:rPr lang="en-US" sz="1900" dirty="0" smtClean="0"/>
              <a:t>Dengue, CHIKV national </a:t>
            </a:r>
            <a:r>
              <a:rPr lang="en-US" sz="1900" dirty="0" err="1" smtClean="0"/>
              <a:t>serosurvey</a:t>
            </a:r>
            <a:endParaRPr lang="en-US" sz="1900" dirty="0"/>
          </a:p>
          <a:p>
            <a:pPr marL="517475" indent="-285750" defTabSz="914201">
              <a:buClr>
                <a:srgbClr val="0070C0"/>
              </a:buClr>
              <a:buFont typeface="Wingdings" panose="05000000000000000000" pitchFamily="2" charset="2"/>
              <a:buChar char="q"/>
              <a:defRPr/>
            </a:pPr>
            <a:r>
              <a:rPr lang="en-US" sz="1900" dirty="0"/>
              <a:t>Triple drug therapy for </a:t>
            </a:r>
            <a:r>
              <a:rPr lang="en-US" sz="1900" dirty="0" err="1"/>
              <a:t>filariasis</a:t>
            </a:r>
            <a:r>
              <a:rPr lang="en-US" sz="1900" dirty="0"/>
              <a:t> </a:t>
            </a:r>
            <a:r>
              <a:rPr lang="en-US" sz="1900" dirty="0" smtClean="0"/>
              <a:t>elimination </a:t>
            </a:r>
            <a:endParaRPr lang="en-US" sz="1900" dirty="0"/>
          </a:p>
          <a:p>
            <a:pPr marL="517475" indent="-285750" defTabSz="914201">
              <a:buClr>
                <a:srgbClr val="0070C0"/>
              </a:buClr>
              <a:buFont typeface="Wingdings" panose="05000000000000000000" pitchFamily="2" charset="2"/>
              <a:buChar char="q"/>
              <a:defRPr/>
            </a:pPr>
            <a:r>
              <a:rPr lang="en-US" sz="1900" dirty="0"/>
              <a:t>Surveillance for </a:t>
            </a:r>
            <a:r>
              <a:rPr lang="en-US" sz="1900" dirty="0" err="1"/>
              <a:t>Zika</a:t>
            </a:r>
            <a:r>
              <a:rPr lang="en-US" sz="1900" dirty="0"/>
              <a:t> virus</a:t>
            </a:r>
          </a:p>
          <a:p>
            <a:pPr marL="517475" indent="-285750" defTabSz="914201">
              <a:buClr>
                <a:srgbClr val="0070C0"/>
              </a:buClr>
              <a:buFont typeface="Wingdings" panose="05000000000000000000" pitchFamily="2" charset="2"/>
              <a:buChar char="q"/>
              <a:defRPr/>
            </a:pPr>
            <a:r>
              <a:rPr lang="en-US" sz="1900" dirty="0"/>
              <a:t>Malaria elimination project in </a:t>
            </a:r>
            <a:r>
              <a:rPr lang="en-US" sz="1900" dirty="0" smtClean="0"/>
              <a:t>Madhya </a:t>
            </a:r>
            <a:r>
              <a:rPr lang="en-US" sz="1900" dirty="0" smtClean="0"/>
              <a:t>Pradesh </a:t>
            </a:r>
            <a:r>
              <a:rPr lang="en-US" sz="1900" dirty="0" smtClean="0"/>
              <a:t>in PPP </a:t>
            </a:r>
            <a:r>
              <a:rPr lang="en-US" sz="1900" dirty="0" smtClean="0"/>
              <a:t>mode</a:t>
            </a:r>
          </a:p>
          <a:p>
            <a:pPr marL="517475" indent="-285750" defTabSz="914201">
              <a:buClr>
                <a:srgbClr val="0070C0"/>
              </a:buClr>
              <a:buFont typeface="Wingdings" panose="05000000000000000000" pitchFamily="2" charset="2"/>
              <a:buChar char="q"/>
              <a:defRPr/>
            </a:pPr>
            <a:r>
              <a:rPr lang="en-US" sz="1900" dirty="0" err="1" smtClean="0"/>
              <a:t>Wolbachia</a:t>
            </a:r>
            <a:r>
              <a:rPr lang="en-US" sz="1900" dirty="0" smtClean="0"/>
              <a:t> in </a:t>
            </a:r>
            <a:r>
              <a:rPr lang="en-US" sz="1900" dirty="0" err="1" smtClean="0"/>
              <a:t>Aedes</a:t>
            </a:r>
            <a:r>
              <a:rPr lang="en-US" sz="1900" dirty="0" smtClean="0"/>
              <a:t> mosquito to prevent viral infections</a:t>
            </a:r>
            <a:endParaRPr lang="en-US" sz="1900" dirty="0"/>
          </a:p>
          <a:p>
            <a:pPr marL="342826" indent="-342826" defTabSz="914201">
              <a:spcBef>
                <a:spcPts val="0"/>
              </a:spcBef>
              <a:buNone/>
              <a:defRPr/>
            </a:pPr>
            <a:endParaRPr lang="en-US" sz="1900" b="1" dirty="0" smtClean="0">
              <a:solidFill>
                <a:prstClr val="black"/>
              </a:solidFill>
              <a:ea typeface="Calibri"/>
              <a:cs typeface="Mangal"/>
            </a:endParaRPr>
          </a:p>
          <a:p>
            <a:pPr marL="342826" indent="-342826" defTabSz="914201">
              <a:spcBef>
                <a:spcPts val="0"/>
              </a:spcBef>
              <a:buNone/>
              <a:defRPr/>
            </a:pPr>
            <a:r>
              <a:rPr lang="en-US" sz="1900" b="1" u="sng" dirty="0" smtClean="0">
                <a:solidFill>
                  <a:srgbClr val="0070C0"/>
                </a:solidFill>
                <a:ea typeface="Calibri"/>
                <a:cs typeface="Mangal"/>
              </a:rPr>
              <a:t>India </a:t>
            </a:r>
            <a:r>
              <a:rPr lang="en-US" sz="1900" b="1" u="sng" dirty="0">
                <a:solidFill>
                  <a:srgbClr val="0070C0"/>
                </a:solidFill>
                <a:ea typeface="Calibri"/>
                <a:cs typeface="Mangal"/>
              </a:rPr>
              <a:t>TB Research </a:t>
            </a:r>
            <a:r>
              <a:rPr lang="en-US" sz="1900" b="1" u="sng" dirty="0" smtClean="0">
                <a:solidFill>
                  <a:srgbClr val="0070C0"/>
                </a:solidFill>
                <a:ea typeface="Calibri"/>
                <a:cs typeface="Mangal"/>
              </a:rPr>
              <a:t>Consortium</a:t>
            </a:r>
            <a:endParaRPr lang="en-US" sz="1900" b="1" dirty="0">
              <a:solidFill>
                <a:srgbClr val="0070C0"/>
              </a:solidFill>
              <a:ea typeface="Calibri"/>
              <a:cs typeface="Mangal"/>
            </a:endParaRPr>
          </a:p>
          <a:p>
            <a:pPr marL="517474" indent="-285750" defTabSz="914201">
              <a:spcBef>
                <a:spcPts val="0"/>
              </a:spcBef>
              <a:buClr>
                <a:srgbClr val="0070C0"/>
              </a:buClr>
              <a:buFont typeface="Wingdings" panose="05000000000000000000" pitchFamily="2" charset="2"/>
              <a:buChar char="q"/>
              <a:defRPr/>
            </a:pPr>
            <a:r>
              <a:rPr lang="en-US" sz="1900" dirty="0" smtClean="0">
                <a:solidFill>
                  <a:srgbClr val="000000"/>
                </a:solidFill>
                <a:ea typeface="Times New Roman"/>
                <a:cs typeface="Mangal"/>
              </a:rPr>
              <a:t>Support TB elimination by developing novel tools (diagnostics, vaccines and new regimens) through partnerships</a:t>
            </a:r>
            <a:endParaRPr lang="en-US" sz="1900" dirty="0">
              <a:solidFill>
                <a:prstClr val="black"/>
              </a:solidFill>
              <a:ea typeface="Calibri"/>
              <a:cs typeface="Mangal"/>
            </a:endParaRPr>
          </a:p>
        </p:txBody>
      </p:sp>
      <p:sp>
        <p:nvSpPr>
          <p:cNvPr id="4" name="Title 1"/>
          <p:cNvSpPr>
            <a:spLocks noGrp="1"/>
          </p:cNvSpPr>
          <p:nvPr>
            <p:ph type="title"/>
          </p:nvPr>
        </p:nvSpPr>
        <p:spPr>
          <a:xfrm>
            <a:off x="0" y="0"/>
            <a:ext cx="9144000" cy="1219200"/>
          </a:xfrm>
          <a:solidFill>
            <a:srgbClr val="0070C0"/>
          </a:solidFill>
        </p:spPr>
        <p:txBody>
          <a:bodyPr rtlCol="0">
            <a:normAutofit/>
          </a:bodyPr>
          <a:lstStyle/>
          <a:p>
            <a:pPr defTabSz="914201">
              <a:defRPr/>
            </a:pPr>
            <a:r>
              <a:rPr lang="en-US" sz="4000" b="1" dirty="0" smtClean="0">
                <a:solidFill>
                  <a:schemeClr val="bg1"/>
                </a:solidFill>
              </a:rPr>
              <a:t>Connecting with Flagship </a:t>
            </a:r>
            <a:r>
              <a:rPr lang="en-US" sz="4000" b="1" dirty="0">
                <a:solidFill>
                  <a:schemeClr val="bg1"/>
                </a:solidFill>
              </a:rPr>
              <a:t>Programmes</a:t>
            </a:r>
          </a:p>
        </p:txBody>
      </p:sp>
      <p:sp>
        <p:nvSpPr>
          <p:cNvPr id="5" name="Content Placeholder 2"/>
          <p:cNvSpPr txBox="1">
            <a:spLocks/>
          </p:cNvSpPr>
          <p:nvPr/>
        </p:nvSpPr>
        <p:spPr>
          <a:xfrm>
            <a:off x="4572000" y="1412776"/>
            <a:ext cx="4248472" cy="5257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826" indent="-342826" defTabSz="914201">
              <a:spcBef>
                <a:spcPts val="0"/>
              </a:spcBef>
              <a:buNone/>
              <a:defRPr/>
            </a:pPr>
            <a:r>
              <a:rPr lang="en-US" sz="1900" b="1" u="sng" dirty="0">
                <a:solidFill>
                  <a:srgbClr val="0070C0"/>
                </a:solidFill>
                <a:ea typeface="Calibri"/>
                <a:cs typeface="Mangal"/>
              </a:rPr>
              <a:t>Tribal Health Research Forum </a:t>
            </a:r>
          </a:p>
          <a:p>
            <a:pPr marL="574624" defTabSz="914201">
              <a:buClr>
                <a:srgbClr val="0070C0"/>
              </a:buClr>
              <a:buFont typeface="Wingdings" panose="05000000000000000000" pitchFamily="2" charset="2"/>
              <a:buChar char="q"/>
              <a:defRPr/>
            </a:pPr>
            <a:r>
              <a:rPr lang="en-US" sz="1900" dirty="0"/>
              <a:t>Network of 16 ICMR </a:t>
            </a:r>
            <a:r>
              <a:rPr lang="en-US" sz="1900" dirty="0" smtClean="0"/>
              <a:t>Institutes </a:t>
            </a:r>
            <a:endParaRPr lang="en-US" sz="1900" dirty="0"/>
          </a:p>
          <a:p>
            <a:pPr marL="574624" defTabSz="914201">
              <a:buClr>
                <a:srgbClr val="0070C0"/>
              </a:buClr>
              <a:buFont typeface="Wingdings" panose="05000000000000000000" pitchFamily="2" charset="2"/>
              <a:buChar char="q"/>
              <a:defRPr/>
            </a:pPr>
            <a:r>
              <a:rPr lang="en-US" sz="1900" dirty="0"/>
              <a:t>Research on Sickle cell anemia, Nutrition and TB </a:t>
            </a:r>
          </a:p>
          <a:p>
            <a:pPr marL="0" indent="0" defTabSz="914201">
              <a:spcBef>
                <a:spcPts val="0"/>
              </a:spcBef>
              <a:buFont typeface="Arial" panose="020B0604020202020204" pitchFamily="34" charset="0"/>
              <a:buNone/>
              <a:defRPr/>
            </a:pPr>
            <a:endParaRPr lang="en-US" sz="1900" b="1" dirty="0" smtClean="0">
              <a:solidFill>
                <a:prstClr val="black"/>
              </a:solidFill>
              <a:ea typeface="Calibri"/>
              <a:cs typeface="Mangal"/>
            </a:endParaRPr>
          </a:p>
          <a:p>
            <a:pPr marL="342826" indent="-342826" defTabSz="914201">
              <a:spcBef>
                <a:spcPts val="0"/>
              </a:spcBef>
              <a:buNone/>
              <a:defRPr/>
            </a:pPr>
            <a:r>
              <a:rPr lang="en-US" sz="1900" b="1" u="sng" dirty="0" smtClean="0">
                <a:solidFill>
                  <a:srgbClr val="0070C0"/>
                </a:solidFill>
                <a:ea typeface="Calibri"/>
                <a:cs typeface="Mangal"/>
              </a:rPr>
              <a:t>Non Communicable Diseases</a:t>
            </a:r>
            <a:endParaRPr lang="en-US" sz="1900" b="1" u="sng" dirty="0">
              <a:solidFill>
                <a:srgbClr val="0070C0"/>
              </a:solidFill>
              <a:ea typeface="Calibri"/>
              <a:cs typeface="Mangal"/>
            </a:endParaRPr>
          </a:p>
          <a:p>
            <a:pPr marL="574624" defTabSz="914201">
              <a:spcBef>
                <a:spcPts val="0"/>
              </a:spcBef>
              <a:buClr>
                <a:srgbClr val="0070C0"/>
              </a:buClr>
              <a:buFont typeface="Wingdings" panose="05000000000000000000" pitchFamily="2" charset="2"/>
              <a:buChar char="q"/>
              <a:defRPr/>
            </a:pPr>
            <a:r>
              <a:rPr lang="en-US" sz="1900" dirty="0" smtClean="0">
                <a:solidFill>
                  <a:prstClr val="black"/>
                </a:solidFill>
                <a:ea typeface="Calibri"/>
                <a:cs typeface="Mangal"/>
              </a:rPr>
              <a:t>A network of 27 </a:t>
            </a:r>
            <a:r>
              <a:rPr lang="en-US" sz="1900" dirty="0" err="1" smtClean="0">
                <a:solidFill>
                  <a:prstClr val="black"/>
                </a:solidFill>
                <a:ea typeface="Calibri"/>
                <a:cs typeface="Mangal"/>
              </a:rPr>
              <a:t>centres</a:t>
            </a:r>
            <a:r>
              <a:rPr lang="en-US" sz="1900" dirty="0" smtClean="0">
                <a:solidFill>
                  <a:prstClr val="black"/>
                </a:solidFill>
                <a:ea typeface="Calibri"/>
                <a:cs typeface="Mangal"/>
              </a:rPr>
              <a:t> for undertaking clinical trials </a:t>
            </a:r>
            <a:r>
              <a:rPr lang="en-US" sz="1900" dirty="0" smtClean="0">
                <a:solidFill>
                  <a:prstClr val="black"/>
                </a:solidFill>
                <a:ea typeface="Calibri"/>
                <a:cs typeface="Mangal"/>
              </a:rPr>
              <a:t>in stroke</a:t>
            </a:r>
          </a:p>
          <a:p>
            <a:pPr marL="574624" defTabSz="914201">
              <a:spcBef>
                <a:spcPts val="0"/>
              </a:spcBef>
              <a:buClr>
                <a:srgbClr val="0070C0"/>
              </a:buClr>
              <a:buFont typeface="Wingdings" panose="05000000000000000000" pitchFamily="2" charset="2"/>
              <a:buChar char="q"/>
              <a:defRPr/>
            </a:pPr>
            <a:r>
              <a:rPr lang="en-US" sz="1900" dirty="0" smtClean="0">
                <a:solidFill>
                  <a:prstClr val="black"/>
                </a:solidFill>
                <a:ea typeface="Calibri"/>
                <a:cs typeface="Mangal"/>
              </a:rPr>
              <a:t>Improve hypertension management</a:t>
            </a:r>
          </a:p>
          <a:p>
            <a:pPr marL="574624" defTabSz="914201">
              <a:spcBef>
                <a:spcPts val="0"/>
              </a:spcBef>
              <a:buClr>
                <a:srgbClr val="0070C0"/>
              </a:buClr>
              <a:buFont typeface="Wingdings" panose="05000000000000000000" pitchFamily="2" charset="2"/>
              <a:buChar char="q"/>
              <a:defRPr/>
            </a:pPr>
            <a:r>
              <a:rPr lang="en-US" sz="1900" dirty="0">
                <a:solidFill>
                  <a:prstClr val="black"/>
                </a:solidFill>
                <a:ea typeface="Calibri"/>
                <a:cs typeface="Mangal"/>
              </a:rPr>
              <a:t>Model of STEMI Care Pathway </a:t>
            </a:r>
          </a:p>
          <a:p>
            <a:pPr marL="574624" defTabSz="914201">
              <a:spcBef>
                <a:spcPts val="0"/>
              </a:spcBef>
              <a:buClr>
                <a:srgbClr val="0070C0"/>
              </a:buClr>
              <a:buFont typeface="Wingdings" panose="05000000000000000000" pitchFamily="2" charset="2"/>
              <a:buChar char="q"/>
              <a:defRPr/>
            </a:pPr>
            <a:r>
              <a:rPr lang="en-US" sz="1900" dirty="0" err="1" smtClean="0">
                <a:solidFill>
                  <a:prstClr val="black"/>
                </a:solidFill>
                <a:ea typeface="Calibri"/>
                <a:cs typeface="Mangal"/>
              </a:rPr>
              <a:t>Transfats</a:t>
            </a:r>
            <a:r>
              <a:rPr lang="en-US" sz="1900" dirty="0" smtClean="0">
                <a:solidFill>
                  <a:prstClr val="black"/>
                </a:solidFill>
                <a:ea typeface="Calibri"/>
                <a:cs typeface="Mangal"/>
              </a:rPr>
              <a:t> estimation, strategy for reduction</a:t>
            </a:r>
            <a:endParaRPr lang="en-US" sz="1900" dirty="0" smtClean="0">
              <a:solidFill>
                <a:prstClr val="black"/>
              </a:solidFill>
              <a:ea typeface="Calibri"/>
              <a:cs typeface="Mangal"/>
            </a:endParaRPr>
          </a:p>
          <a:p>
            <a:pPr marL="342826" indent="-342826" defTabSz="914201">
              <a:spcBef>
                <a:spcPts val="0"/>
              </a:spcBef>
              <a:buNone/>
              <a:defRPr/>
            </a:pPr>
            <a:r>
              <a:rPr lang="en-US" sz="1900" b="1" u="sng" dirty="0" smtClean="0">
                <a:solidFill>
                  <a:srgbClr val="0070C0"/>
                </a:solidFill>
                <a:ea typeface="Calibri"/>
                <a:cs typeface="Mangal"/>
              </a:rPr>
              <a:t>Vaccine Preventable Diseases</a:t>
            </a:r>
          </a:p>
          <a:p>
            <a:pPr defTabSz="914201">
              <a:spcBef>
                <a:spcPts val="0"/>
              </a:spcBef>
              <a:defRPr/>
            </a:pPr>
            <a:r>
              <a:rPr lang="en-US" sz="1900" dirty="0" smtClean="0">
                <a:ea typeface="Calibri"/>
                <a:cs typeface="Mangal"/>
              </a:rPr>
              <a:t>Community based </a:t>
            </a:r>
            <a:r>
              <a:rPr lang="en-US" sz="1900" dirty="0" err="1" smtClean="0">
                <a:ea typeface="Calibri"/>
                <a:cs typeface="Mangal"/>
              </a:rPr>
              <a:t>serosurvey</a:t>
            </a:r>
            <a:r>
              <a:rPr lang="en-US" sz="1900" dirty="0" smtClean="0">
                <a:ea typeface="Calibri"/>
                <a:cs typeface="Mangal"/>
              </a:rPr>
              <a:t> to assess protection</a:t>
            </a:r>
          </a:p>
          <a:p>
            <a:pPr defTabSz="914201">
              <a:spcBef>
                <a:spcPts val="0"/>
              </a:spcBef>
              <a:defRPr/>
            </a:pPr>
            <a:r>
              <a:rPr lang="en-US" sz="1900" dirty="0" smtClean="0">
                <a:ea typeface="Calibri"/>
                <a:cs typeface="Mangal"/>
              </a:rPr>
              <a:t>Support measles elimination</a:t>
            </a:r>
            <a:endParaRPr lang="en-US" sz="1900" dirty="0">
              <a:ea typeface="Calibri"/>
              <a:cs typeface="Mangal"/>
            </a:endParaRPr>
          </a:p>
        </p:txBody>
      </p:sp>
    </p:spTree>
    <p:extLst>
      <p:ext uri="{BB962C8B-B14F-4D97-AF65-F5344CB8AC3E}">
        <p14:creationId xmlns:p14="http://schemas.microsoft.com/office/powerpoint/2010/main" val="336798683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0" y="152400"/>
            <a:ext cx="4690708" cy="584775"/>
          </a:xfrm>
          <a:prstGeom prst="rect">
            <a:avLst/>
          </a:prstGeom>
        </p:spPr>
        <p:txBody>
          <a:bodyPr wrap="square">
            <a:spAutoFit/>
          </a:bodyPr>
          <a:lstStyle/>
          <a:p>
            <a:r>
              <a:rPr lang="en-IN" sz="3200" b="1" dirty="0">
                <a:solidFill>
                  <a:srgbClr val="C00000"/>
                </a:solidFill>
                <a:latin typeface="+mj-lt"/>
              </a:rPr>
              <a:t>Recent ICMR Technologies</a:t>
            </a:r>
            <a:endParaRPr lang="en-US" sz="3200" dirty="0">
              <a:solidFill>
                <a:srgbClr val="C00000"/>
              </a:solidFill>
              <a:latin typeface="+mj-lt"/>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54864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52400" y="3276600"/>
            <a:ext cx="5486400" cy="369332"/>
          </a:xfrm>
          <a:prstGeom prst="rect">
            <a:avLst/>
          </a:prstGeom>
        </p:spPr>
        <p:txBody>
          <a:bodyPr wrap="square">
            <a:spAutoFit/>
          </a:bodyPr>
          <a:lstStyle/>
          <a:p>
            <a:r>
              <a:rPr lang="en-IN" b="1" dirty="0">
                <a:latin typeface="Arno Pro Smbd" pitchFamily="18" charset="0"/>
              </a:rPr>
              <a:t>MAC ELISA Kit for diagnosis of JE, dengue and WNV</a:t>
            </a:r>
            <a:endParaRPr lang="en-US" dirty="0">
              <a:latin typeface="Arno Pro Smbd" pitchFamily="18" charset="0"/>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 y="3810000"/>
            <a:ext cx="363855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83589" y="6154936"/>
            <a:ext cx="2559611" cy="369332"/>
          </a:xfrm>
          <a:prstGeom prst="rect">
            <a:avLst/>
          </a:prstGeom>
        </p:spPr>
        <p:txBody>
          <a:bodyPr wrap="none">
            <a:spAutoFit/>
          </a:bodyPr>
          <a:lstStyle/>
          <a:p>
            <a:r>
              <a:rPr lang="en-IN" b="1" dirty="0">
                <a:latin typeface="Arno Pro Smbd" pitchFamily="18" charset="0"/>
              </a:rPr>
              <a:t>Fertility Assessment Kits</a:t>
            </a:r>
            <a:r>
              <a:rPr lang="en-IN" dirty="0">
                <a:latin typeface="Arno Pro Smbd" pitchFamily="18" charset="0"/>
              </a:rPr>
              <a:t> </a:t>
            </a:r>
            <a:endParaRPr lang="en-US" dirty="0">
              <a:latin typeface="Arno Pro Smbd" pitchFamily="18" charset="0"/>
            </a:endParaRPr>
          </a:p>
        </p:txBody>
      </p:sp>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670560"/>
            <a:ext cx="3314700"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5486400" y="4038719"/>
            <a:ext cx="3262064" cy="646331"/>
          </a:xfrm>
          <a:prstGeom prst="rect">
            <a:avLst/>
          </a:prstGeom>
        </p:spPr>
        <p:txBody>
          <a:bodyPr wrap="square">
            <a:spAutoFit/>
          </a:bodyPr>
          <a:lstStyle/>
          <a:p>
            <a:r>
              <a:rPr lang="en-IN" b="1" dirty="0">
                <a:latin typeface="Arno Pro Smbd" pitchFamily="18" charset="0"/>
              </a:rPr>
              <a:t>Redesigned model of Cycle Rickshaw</a:t>
            </a:r>
            <a:endParaRPr lang="en-US" dirty="0">
              <a:latin typeface="Arno Pro Smbd" pitchFamily="18" charset="0"/>
            </a:endParaRPr>
          </a:p>
        </p:txBody>
      </p:sp>
      <p:pic>
        <p:nvPicPr>
          <p:cNvPr id="5125"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47222" r="3056"/>
          <a:stretch/>
        </p:blipFill>
        <p:spPr bwMode="auto">
          <a:xfrm>
            <a:off x="3840480" y="4781550"/>
            <a:ext cx="272796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6588224" y="5301209"/>
            <a:ext cx="2555776" cy="1477328"/>
          </a:xfrm>
          <a:prstGeom prst="rect">
            <a:avLst/>
          </a:prstGeom>
        </p:spPr>
        <p:txBody>
          <a:bodyPr wrap="square">
            <a:spAutoFit/>
          </a:bodyPr>
          <a:lstStyle/>
          <a:p>
            <a:r>
              <a:rPr lang="en-IN" b="1" dirty="0">
                <a:latin typeface="Arno Pro Smbd" pitchFamily="18" charset="0"/>
              </a:rPr>
              <a:t> </a:t>
            </a:r>
            <a:r>
              <a:rPr lang="en-IN" b="1" dirty="0" err="1">
                <a:latin typeface="Arno Pro Smbd" pitchFamily="18" charset="0"/>
              </a:rPr>
              <a:t>Magnivisualizer</a:t>
            </a:r>
            <a:r>
              <a:rPr lang="en-IN" b="1" dirty="0">
                <a:latin typeface="Arno Pro Smbd" pitchFamily="18" charset="0"/>
              </a:rPr>
              <a:t> for detection of pre-cancerous and cancerous lesion of uterine cervix </a:t>
            </a:r>
            <a:endParaRPr lang="en-US" dirty="0">
              <a:latin typeface="Arno Pro Smbd" pitchFamily="18" charset="0"/>
            </a:endParaRPr>
          </a:p>
        </p:txBody>
      </p:sp>
    </p:spTree>
    <p:extLst>
      <p:ext uri="{BB962C8B-B14F-4D97-AF65-F5344CB8AC3E}">
        <p14:creationId xmlns:p14="http://schemas.microsoft.com/office/powerpoint/2010/main" val="130012920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4" name="Content Placeholder 2"/>
          <p:cNvSpPr>
            <a:spLocks noGrp="1"/>
          </p:cNvSpPr>
          <p:nvPr>
            <p:ph idx="1"/>
          </p:nvPr>
        </p:nvSpPr>
        <p:spPr>
          <a:xfrm>
            <a:off x="323529" y="2475313"/>
            <a:ext cx="8820471" cy="3906015"/>
          </a:xfrm>
        </p:spPr>
        <p:txBody>
          <a:bodyPr>
            <a:noAutofit/>
          </a:bodyPr>
          <a:lstStyle/>
          <a:p>
            <a:pPr marL="272983" indent="-272983">
              <a:spcBef>
                <a:spcPts val="1200"/>
              </a:spcBef>
              <a:buNone/>
            </a:pPr>
            <a:r>
              <a:rPr lang="en-US" altLang="en-US" sz="2200" b="1" u="sng" dirty="0" smtClean="0">
                <a:solidFill>
                  <a:srgbClr val="0070C0"/>
                </a:solidFill>
                <a:latin typeface="+mj-lt"/>
              </a:rPr>
              <a:t>Vaccines</a:t>
            </a:r>
          </a:p>
          <a:p>
            <a:pPr>
              <a:spcBef>
                <a:spcPct val="0"/>
              </a:spcBef>
              <a:buClr>
                <a:srgbClr val="0070C0"/>
              </a:buClr>
              <a:buSzPct val="75000"/>
              <a:buFont typeface="Wingdings" panose="05000000000000000000" pitchFamily="2" charset="2"/>
              <a:buChar char="q"/>
            </a:pPr>
            <a:r>
              <a:rPr lang="en-US" altLang="en-US" sz="2200" dirty="0" smtClean="0">
                <a:latin typeface="+mj-lt"/>
              </a:rPr>
              <a:t>JENVAC  for Japanese Encephalitis (JE) in PPP mode with Bharat Biotech</a:t>
            </a:r>
          </a:p>
          <a:p>
            <a:pPr>
              <a:spcBef>
                <a:spcPct val="0"/>
              </a:spcBef>
              <a:buClr>
                <a:srgbClr val="0070C0"/>
              </a:buClr>
              <a:buSzPct val="75000"/>
              <a:buFont typeface="Wingdings" panose="05000000000000000000" pitchFamily="2" charset="2"/>
              <a:buChar char="q"/>
            </a:pPr>
            <a:r>
              <a:rPr lang="en-US" altLang="en-US" sz="2200" dirty="0" smtClean="0">
                <a:latin typeface="+mj-lt"/>
              </a:rPr>
              <a:t>Vaccine for H1N1 </a:t>
            </a:r>
          </a:p>
          <a:p>
            <a:pPr marL="0" indent="0">
              <a:spcBef>
                <a:spcPct val="0"/>
              </a:spcBef>
              <a:buClr>
                <a:srgbClr val="0070C0"/>
              </a:buClr>
              <a:buNone/>
            </a:pPr>
            <a:r>
              <a:rPr lang="en-US" altLang="en-US" sz="2200" b="1" u="sng" dirty="0">
                <a:solidFill>
                  <a:srgbClr val="0070C0"/>
                </a:solidFill>
                <a:latin typeface="+mj-lt"/>
              </a:rPr>
              <a:t>Occupational  Health</a:t>
            </a:r>
          </a:p>
          <a:p>
            <a:pPr>
              <a:spcBef>
                <a:spcPct val="0"/>
              </a:spcBef>
              <a:buClr>
                <a:srgbClr val="0070C0"/>
              </a:buClr>
              <a:buSzPct val="75000"/>
              <a:buFont typeface="Wingdings" panose="05000000000000000000" pitchFamily="2" charset="2"/>
              <a:buChar char="q"/>
            </a:pPr>
            <a:r>
              <a:rPr lang="en-IN" altLang="en-US" sz="2200" dirty="0">
                <a:latin typeface="+mj-lt"/>
              </a:rPr>
              <a:t>Nylon </a:t>
            </a:r>
            <a:r>
              <a:rPr lang="en-IN" altLang="en-US" sz="2200" dirty="0" smtClean="0">
                <a:latin typeface="+mj-lt"/>
              </a:rPr>
              <a:t>knitted seamless gloves </a:t>
            </a:r>
            <a:r>
              <a:rPr lang="en-IN" altLang="en-US" sz="2200" dirty="0">
                <a:latin typeface="+mj-lt"/>
              </a:rPr>
              <a:t>for tobacco </a:t>
            </a:r>
            <a:r>
              <a:rPr lang="en-IN" altLang="en-US" sz="2200" dirty="0" smtClean="0">
                <a:latin typeface="+mj-lt"/>
              </a:rPr>
              <a:t>harvesters </a:t>
            </a:r>
            <a:endParaRPr lang="en-IN" altLang="en-US" sz="2200" dirty="0">
              <a:latin typeface="+mj-lt"/>
            </a:endParaRPr>
          </a:p>
          <a:p>
            <a:pPr marL="272983" indent="-272983">
              <a:spcBef>
                <a:spcPct val="0"/>
              </a:spcBef>
              <a:buNone/>
            </a:pPr>
            <a:r>
              <a:rPr lang="en-IN" altLang="en-US" sz="2200" b="1" u="sng" dirty="0">
                <a:solidFill>
                  <a:srgbClr val="0070C0"/>
                </a:solidFill>
                <a:latin typeface="+mj-lt"/>
              </a:rPr>
              <a:t>Cancer</a:t>
            </a:r>
          </a:p>
          <a:p>
            <a:pPr>
              <a:spcBef>
                <a:spcPct val="0"/>
              </a:spcBef>
              <a:buClr>
                <a:srgbClr val="0070C0"/>
              </a:buClr>
              <a:buFont typeface="Wingdings" panose="05000000000000000000" pitchFamily="2" charset="2"/>
              <a:buChar char="q"/>
            </a:pPr>
            <a:r>
              <a:rPr lang="en-IN" altLang="en-US" sz="2200" dirty="0">
                <a:latin typeface="+mj-lt"/>
              </a:rPr>
              <a:t>AV </a:t>
            </a:r>
            <a:r>
              <a:rPr lang="en-IN" altLang="en-US" sz="2200" dirty="0" err="1">
                <a:latin typeface="+mj-lt"/>
              </a:rPr>
              <a:t>Magnivisualizer</a:t>
            </a:r>
            <a:r>
              <a:rPr lang="en-IN" altLang="en-US" sz="2200" dirty="0" smtClean="0">
                <a:latin typeface="+mj-lt"/>
              </a:rPr>
              <a:t>, a magnifying device for screening cervical cancer</a:t>
            </a:r>
          </a:p>
          <a:p>
            <a:pPr marL="272983" indent="-272983">
              <a:spcBef>
                <a:spcPct val="0"/>
              </a:spcBef>
              <a:buNone/>
            </a:pPr>
            <a:r>
              <a:rPr lang="en-IN" altLang="en-US" sz="2200" b="1" u="sng" dirty="0">
                <a:solidFill>
                  <a:srgbClr val="0070C0"/>
                </a:solidFill>
                <a:latin typeface="+mj-lt"/>
              </a:rPr>
              <a:t>Diabetes</a:t>
            </a:r>
          </a:p>
          <a:p>
            <a:pPr>
              <a:spcBef>
                <a:spcPct val="0"/>
              </a:spcBef>
              <a:buClr>
                <a:srgbClr val="0070C0"/>
              </a:buClr>
              <a:buFont typeface="Wingdings" panose="05000000000000000000" pitchFamily="2" charset="2"/>
              <a:buChar char="q"/>
            </a:pPr>
            <a:r>
              <a:rPr lang="en-US" altLang="en-US" sz="2200" dirty="0">
                <a:latin typeface="+mj-lt"/>
              </a:rPr>
              <a:t>Strips and </a:t>
            </a:r>
            <a:r>
              <a:rPr lang="en-US" altLang="en-US" sz="2200" dirty="0" smtClean="0">
                <a:latin typeface="+mj-lt"/>
              </a:rPr>
              <a:t>detection system(s) for Diabetes Mellitus</a:t>
            </a:r>
          </a:p>
          <a:p>
            <a:pPr marL="272983" indent="-272983">
              <a:spcBef>
                <a:spcPct val="0"/>
              </a:spcBef>
              <a:buNone/>
            </a:pPr>
            <a:r>
              <a:rPr lang="en-US" altLang="en-US" sz="2200" b="1" u="sng" dirty="0">
                <a:solidFill>
                  <a:srgbClr val="0070C0"/>
                </a:solidFill>
                <a:latin typeface="+mj-lt"/>
              </a:rPr>
              <a:t>Nutrition</a:t>
            </a:r>
          </a:p>
          <a:p>
            <a:pPr>
              <a:spcBef>
                <a:spcPts val="1200"/>
              </a:spcBef>
              <a:buClr>
                <a:srgbClr val="0070C0"/>
              </a:buClr>
              <a:buFont typeface="Wingdings" panose="05000000000000000000" pitchFamily="2" charset="2"/>
              <a:buChar char="q"/>
            </a:pPr>
            <a:r>
              <a:rPr lang="en-US" altLang="en-US" sz="2200" dirty="0">
                <a:latin typeface="+mj-lt"/>
              </a:rPr>
              <a:t>Technologies for Vitamin A and Ferritin estimations </a:t>
            </a:r>
          </a:p>
          <a:p>
            <a:pPr marL="272983" indent="-272983">
              <a:spcBef>
                <a:spcPct val="0"/>
              </a:spcBef>
            </a:pPr>
            <a:endParaRPr lang="en-US" altLang="en-US" sz="2200" dirty="0" smtClean="0">
              <a:latin typeface="+mj-lt"/>
            </a:endParaRPr>
          </a:p>
        </p:txBody>
      </p:sp>
      <p:pic>
        <p:nvPicPr>
          <p:cNvPr id="3077" name="Picture 3" descr="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1129158"/>
            <a:ext cx="1467052"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1" descr="New 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312" y="1203733"/>
            <a:ext cx="1410021" cy="87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0"/>
          <p:cNvSpPr txBox="1">
            <a:spLocks noChangeArrowheads="1"/>
          </p:cNvSpPr>
          <p:nvPr/>
        </p:nvSpPr>
        <p:spPr bwMode="auto">
          <a:xfrm>
            <a:off x="0" y="-123111"/>
            <a:ext cx="9143999" cy="1200308"/>
          </a:xfrm>
          <a:prstGeom prst="rect">
            <a:avLst/>
          </a:prstGeom>
          <a:solidFill>
            <a:srgbClr val="0070C0"/>
          </a:solidFill>
          <a:ln w="9525">
            <a:noFill/>
            <a:miter lim="800000"/>
            <a:headEnd/>
            <a:tailEnd/>
          </a:ln>
        </p:spPr>
        <p:txBody>
          <a:bodyPr wrap="square" lIns="91420" tIns="45710" rIns="91420" bIns="45710" anchor="ctr">
            <a:spAutoFit/>
          </a:bodyPr>
          <a:lstStyle/>
          <a:p>
            <a:pPr algn="ctr" defTabSz="914201">
              <a:defRPr/>
            </a:pPr>
            <a:r>
              <a:rPr lang="en-US" sz="3600" b="1" dirty="0">
                <a:solidFill>
                  <a:schemeClr val="bg1"/>
                </a:solidFill>
                <a:latin typeface="+mj-lt"/>
              </a:rPr>
              <a:t> </a:t>
            </a:r>
            <a:r>
              <a:rPr lang="en-US" sz="3600" b="1" dirty="0" smtClean="0">
                <a:solidFill>
                  <a:schemeClr val="bg1"/>
                </a:solidFill>
                <a:latin typeface="+mj-lt"/>
              </a:rPr>
              <a:t>Nurturing Affordable </a:t>
            </a:r>
            <a:br>
              <a:rPr lang="en-US" sz="3600" b="1" dirty="0" smtClean="0">
                <a:solidFill>
                  <a:schemeClr val="bg1"/>
                </a:solidFill>
                <a:latin typeface="+mj-lt"/>
              </a:rPr>
            </a:br>
            <a:r>
              <a:rPr lang="en-US" sz="3600" b="1" dirty="0" smtClean="0">
                <a:solidFill>
                  <a:schemeClr val="bg1"/>
                </a:solidFill>
                <a:latin typeface="+mj-lt"/>
              </a:rPr>
              <a:t>Indigenous Technologies - 1</a:t>
            </a:r>
            <a:endParaRPr lang="en-US" sz="3600" u="sng" dirty="0">
              <a:solidFill>
                <a:schemeClr val="bg1"/>
              </a:solidFill>
              <a:latin typeface="+mj-lt"/>
            </a:endParaRPr>
          </a:p>
        </p:txBody>
      </p:sp>
      <p:pic>
        <p:nvPicPr>
          <p:cNvPr id="3075" name="Picture 5" descr="New 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03238">
            <a:off x="164059" y="1076075"/>
            <a:ext cx="1028599"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New 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58511">
            <a:off x="1781224" y="1052936"/>
            <a:ext cx="981226"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2" descr="New 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856489">
            <a:off x="5469922" y="1126148"/>
            <a:ext cx="1240308" cy="93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124769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7" name="Picture 3" descr="New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1129158"/>
            <a:ext cx="1467052"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1" descr="New 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312" y="1203733"/>
            <a:ext cx="1410021" cy="87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0"/>
          <p:cNvSpPr txBox="1">
            <a:spLocks noChangeArrowheads="1"/>
          </p:cNvSpPr>
          <p:nvPr/>
        </p:nvSpPr>
        <p:spPr bwMode="auto">
          <a:xfrm>
            <a:off x="0" y="-123111"/>
            <a:ext cx="9143999" cy="1200308"/>
          </a:xfrm>
          <a:prstGeom prst="rect">
            <a:avLst/>
          </a:prstGeom>
          <a:solidFill>
            <a:srgbClr val="0070C0"/>
          </a:solidFill>
          <a:ln w="9525">
            <a:noFill/>
            <a:miter lim="800000"/>
            <a:headEnd/>
            <a:tailEnd/>
          </a:ln>
        </p:spPr>
        <p:txBody>
          <a:bodyPr wrap="square" lIns="91420" tIns="45710" rIns="91420" bIns="45710" anchor="ctr">
            <a:spAutoFit/>
          </a:bodyPr>
          <a:lstStyle/>
          <a:p>
            <a:pPr algn="ctr" defTabSz="914201">
              <a:defRPr/>
            </a:pPr>
            <a:r>
              <a:rPr lang="en-US" sz="3600" b="1" dirty="0">
                <a:solidFill>
                  <a:schemeClr val="bg1"/>
                </a:solidFill>
                <a:latin typeface="+mj-lt"/>
              </a:rPr>
              <a:t> </a:t>
            </a:r>
            <a:r>
              <a:rPr lang="en-US" sz="3600" b="1" dirty="0" smtClean="0">
                <a:solidFill>
                  <a:schemeClr val="bg1"/>
                </a:solidFill>
                <a:latin typeface="+mj-lt"/>
              </a:rPr>
              <a:t>Nurturing Affordable </a:t>
            </a:r>
            <a:br>
              <a:rPr lang="en-US" sz="3600" b="1" dirty="0" smtClean="0">
                <a:solidFill>
                  <a:schemeClr val="bg1"/>
                </a:solidFill>
                <a:latin typeface="+mj-lt"/>
              </a:rPr>
            </a:br>
            <a:r>
              <a:rPr lang="en-US" sz="3600" b="1" dirty="0" smtClean="0">
                <a:solidFill>
                  <a:schemeClr val="bg1"/>
                </a:solidFill>
                <a:latin typeface="+mj-lt"/>
              </a:rPr>
              <a:t>Indigenous Technologies </a:t>
            </a:r>
            <a:r>
              <a:rPr lang="en-US" sz="3600" b="1" dirty="0">
                <a:solidFill>
                  <a:schemeClr val="bg1"/>
                </a:solidFill>
                <a:latin typeface="+mj-lt"/>
              </a:rPr>
              <a:t>- </a:t>
            </a:r>
            <a:r>
              <a:rPr lang="en-US" sz="3600" b="1" dirty="0" smtClean="0">
                <a:solidFill>
                  <a:schemeClr val="bg1"/>
                </a:solidFill>
                <a:latin typeface="+mj-lt"/>
              </a:rPr>
              <a:t>2</a:t>
            </a:r>
            <a:endParaRPr lang="en-US" sz="3600" u="sng" dirty="0">
              <a:solidFill>
                <a:schemeClr val="bg1"/>
              </a:solidFill>
              <a:latin typeface="+mj-lt"/>
            </a:endParaRPr>
          </a:p>
        </p:txBody>
      </p:sp>
      <p:sp>
        <p:nvSpPr>
          <p:cNvPr id="9" name="Content Placeholder 2"/>
          <p:cNvSpPr txBox="1">
            <a:spLocks/>
          </p:cNvSpPr>
          <p:nvPr/>
        </p:nvSpPr>
        <p:spPr>
          <a:xfrm>
            <a:off x="395536" y="2304256"/>
            <a:ext cx="8692666" cy="45811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ct val="0"/>
              </a:spcBef>
              <a:buClr>
                <a:srgbClr val="0070C0"/>
              </a:buClr>
              <a:buNone/>
            </a:pPr>
            <a:r>
              <a:rPr lang="en-US" altLang="en-US" sz="2200" b="1" u="sng" dirty="0">
                <a:solidFill>
                  <a:srgbClr val="0070C0"/>
                </a:solidFill>
                <a:latin typeface="+mj-lt"/>
              </a:rPr>
              <a:t>Blood disorders </a:t>
            </a:r>
          </a:p>
          <a:p>
            <a:pPr>
              <a:spcBef>
                <a:spcPct val="0"/>
              </a:spcBef>
              <a:buClr>
                <a:srgbClr val="0070C0"/>
              </a:buClr>
              <a:buSzPct val="75000"/>
              <a:buFont typeface="Wingdings" panose="05000000000000000000" pitchFamily="2" charset="2"/>
              <a:buChar char="q"/>
            </a:pPr>
            <a:r>
              <a:rPr lang="en-IN" altLang="en-US" sz="2200" dirty="0">
                <a:latin typeface="+mj-lt"/>
              </a:rPr>
              <a:t>Reverse dot blot hybridization </a:t>
            </a:r>
            <a:r>
              <a:rPr lang="en-IN" altLang="en-US" sz="2200" dirty="0" smtClean="0">
                <a:latin typeface="+mj-lt"/>
              </a:rPr>
              <a:t>diagnostic </a:t>
            </a:r>
            <a:r>
              <a:rPr lang="en-IN" altLang="en-US" sz="2200" dirty="0">
                <a:latin typeface="+mj-lt"/>
              </a:rPr>
              <a:t>kit for </a:t>
            </a:r>
            <a:r>
              <a:rPr lang="en-IN" altLang="en-US" sz="2200" dirty="0" smtClean="0">
                <a:latin typeface="+mj-lt"/>
              </a:rPr>
              <a:t>detecting </a:t>
            </a:r>
            <a:r>
              <a:rPr lang="en-IN" altLang="en-US" sz="2200" dirty="0" smtClean="0">
                <a:latin typeface="+mj-lt"/>
                <a:sym typeface="Symbol" pitchFamily="18" charset="2"/>
              </a:rPr>
              <a:t></a:t>
            </a:r>
            <a:r>
              <a:rPr lang="en-IN" altLang="en-US" sz="2200" dirty="0" smtClean="0">
                <a:latin typeface="+mj-lt"/>
              </a:rPr>
              <a:t>-thalassemia </a:t>
            </a:r>
            <a:r>
              <a:rPr lang="en-IN" altLang="en-US" sz="2200" dirty="0">
                <a:latin typeface="+mj-lt"/>
              </a:rPr>
              <a:t>syndromes and inherited blood disorders</a:t>
            </a:r>
          </a:p>
          <a:p>
            <a:pPr marL="272983" indent="-272983">
              <a:spcBef>
                <a:spcPct val="0"/>
              </a:spcBef>
              <a:buNone/>
            </a:pPr>
            <a:r>
              <a:rPr lang="en-IN" altLang="en-US" sz="2200" b="1" u="sng" dirty="0" smtClean="0">
                <a:solidFill>
                  <a:srgbClr val="0070C0"/>
                </a:solidFill>
                <a:latin typeface="+mj-lt"/>
              </a:rPr>
              <a:t>Diagnostics </a:t>
            </a:r>
            <a:r>
              <a:rPr lang="en-IN" altLang="en-US" sz="2200" b="1" u="sng" dirty="0">
                <a:solidFill>
                  <a:srgbClr val="0070C0"/>
                </a:solidFill>
                <a:latin typeface="+mj-lt"/>
              </a:rPr>
              <a:t>for Infectious diseases</a:t>
            </a:r>
          </a:p>
          <a:p>
            <a:pPr>
              <a:spcBef>
                <a:spcPts val="1200"/>
              </a:spcBef>
              <a:buClr>
                <a:srgbClr val="0070C0"/>
              </a:buClr>
              <a:buSzPct val="75000"/>
              <a:buFont typeface="Wingdings" panose="05000000000000000000" pitchFamily="2" charset="2"/>
              <a:buChar char="q"/>
            </a:pPr>
            <a:r>
              <a:rPr lang="en-IN" altLang="en-US" sz="2200" dirty="0" smtClean="0">
                <a:latin typeface="+mj-lt"/>
              </a:rPr>
              <a:t>ELISA for detection of JE virus from mosquito</a:t>
            </a:r>
            <a:endParaRPr lang="en-US" altLang="en-US" sz="2200" dirty="0" smtClean="0">
              <a:latin typeface="+mj-lt"/>
            </a:endParaRPr>
          </a:p>
          <a:p>
            <a:pPr>
              <a:spcBef>
                <a:spcPts val="1200"/>
              </a:spcBef>
              <a:buClr>
                <a:srgbClr val="0070C0"/>
              </a:buClr>
              <a:buSzPct val="75000"/>
              <a:buFont typeface="Wingdings" panose="05000000000000000000" pitchFamily="2" charset="2"/>
              <a:buChar char="q"/>
            </a:pPr>
            <a:r>
              <a:rPr lang="en-IN" altLang="en-US" sz="2200" dirty="0" smtClean="0">
                <a:latin typeface="+mj-lt"/>
              </a:rPr>
              <a:t>Assay for diagnosis of Hepatitis E, anti </a:t>
            </a:r>
            <a:r>
              <a:rPr lang="en-GB" altLang="en-US" sz="2200" dirty="0" smtClean="0">
                <a:latin typeface="+mj-lt"/>
              </a:rPr>
              <a:t>Crimean Congo </a:t>
            </a:r>
            <a:r>
              <a:rPr lang="en-GB" altLang="en-US" sz="2200" dirty="0" err="1" smtClean="0">
                <a:latin typeface="+mj-lt"/>
              </a:rPr>
              <a:t>Hemorrhagic</a:t>
            </a:r>
            <a:r>
              <a:rPr lang="en-GB" altLang="en-US" sz="2200" dirty="0" smtClean="0">
                <a:latin typeface="+mj-lt"/>
              </a:rPr>
              <a:t> Fever Virus </a:t>
            </a:r>
            <a:r>
              <a:rPr lang="en-IN" altLang="en-US" sz="2200" dirty="0" smtClean="0">
                <a:latin typeface="+mj-lt"/>
              </a:rPr>
              <a:t>antibodies in sheep and goat; anti CCHFV antibodies in Bovine;  anti </a:t>
            </a:r>
            <a:r>
              <a:rPr lang="en-IN" altLang="en-US" sz="2200" dirty="0" err="1" smtClean="0">
                <a:latin typeface="+mj-lt"/>
              </a:rPr>
              <a:t>Kyasanur</a:t>
            </a:r>
            <a:r>
              <a:rPr lang="en-IN" altLang="en-US" sz="2200" dirty="0" smtClean="0">
                <a:latin typeface="+mj-lt"/>
              </a:rPr>
              <a:t> Forest disease virus  antibodies; and anti </a:t>
            </a:r>
            <a:r>
              <a:rPr lang="en-IN" altLang="en-US" sz="2200" dirty="0" err="1" smtClean="0">
                <a:latin typeface="+mj-lt"/>
              </a:rPr>
              <a:t>Chandipura</a:t>
            </a:r>
            <a:r>
              <a:rPr lang="en-IN" altLang="en-US" sz="2200" dirty="0" smtClean="0">
                <a:latin typeface="+mj-lt"/>
              </a:rPr>
              <a:t> virus  antibodies</a:t>
            </a:r>
          </a:p>
          <a:p>
            <a:pPr>
              <a:spcBef>
                <a:spcPts val="1200"/>
              </a:spcBef>
              <a:buClr>
                <a:srgbClr val="0070C0"/>
              </a:buClr>
              <a:buSzPct val="75000"/>
              <a:buFont typeface="Wingdings" panose="05000000000000000000" pitchFamily="2" charset="2"/>
              <a:buChar char="q"/>
            </a:pPr>
            <a:r>
              <a:rPr lang="en-US" altLang="en-US" sz="2200" dirty="0" smtClean="0">
                <a:latin typeface="+mj-lt"/>
              </a:rPr>
              <a:t>Diagnosis of visceral Leishmaniasis from urine or saliva</a:t>
            </a:r>
          </a:p>
          <a:p>
            <a:pPr>
              <a:spcBef>
                <a:spcPts val="1200"/>
              </a:spcBef>
              <a:buClr>
                <a:srgbClr val="0070C0"/>
              </a:buClr>
              <a:buSzPct val="75000"/>
              <a:buFont typeface="Wingdings" panose="05000000000000000000" pitchFamily="2" charset="2"/>
              <a:buChar char="q"/>
            </a:pPr>
            <a:r>
              <a:rPr lang="en-US" altLang="en-US" sz="2200" dirty="0" smtClean="0">
                <a:latin typeface="+mj-lt"/>
              </a:rPr>
              <a:t>Detection of pathogenic bacteria in food</a:t>
            </a:r>
          </a:p>
        </p:txBody>
      </p:sp>
      <p:pic>
        <p:nvPicPr>
          <p:cNvPr id="3075" name="Picture 5" descr="New 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03238">
            <a:off x="164059" y="1076075"/>
            <a:ext cx="1028599"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New 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58511">
            <a:off x="1781224" y="1052936"/>
            <a:ext cx="981226"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2" descr="New 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856489">
            <a:off x="5469922" y="1126148"/>
            <a:ext cx="1240308" cy="93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836658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252520" cy="1143000"/>
          </a:xfrm>
          <a:solidFill>
            <a:srgbClr val="0070C0"/>
          </a:solidFill>
        </p:spPr>
        <p:txBody>
          <a:bodyPr rtlCol="0">
            <a:noAutofit/>
          </a:bodyPr>
          <a:lstStyle/>
          <a:p>
            <a:pPr defTabSz="914201">
              <a:defRPr/>
            </a:pPr>
            <a:r>
              <a:rPr lang="en-IN" sz="4000" b="1" dirty="0" smtClean="0">
                <a:solidFill>
                  <a:schemeClr val="bg1"/>
                </a:solidFill>
              </a:rPr>
              <a:t>Showcasing Novel Indigenous Technologies</a:t>
            </a:r>
            <a:endParaRPr lang="en-US" sz="4000" dirty="0">
              <a:solidFill>
                <a:schemeClr val="bg1"/>
              </a:solidFill>
            </a:endParaRPr>
          </a:p>
        </p:txBody>
      </p:sp>
      <p:pic>
        <p:nvPicPr>
          <p:cNvPr id="410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1124744"/>
            <a:ext cx="5364087" cy="3410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3" y="4535729"/>
            <a:ext cx="5364086" cy="2322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a:xfrm>
            <a:off x="152399" y="1130424"/>
            <a:ext cx="8859057" cy="85841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FFC000"/>
              </a:buClr>
              <a:buFont typeface="Wingdings" panose="05000000000000000000" pitchFamily="2" charset="2"/>
              <a:buChar char="q"/>
            </a:pPr>
            <a:endParaRPr lang="en-US" altLang="en-US" sz="1600" b="1" dirty="0" smtClean="0"/>
          </a:p>
        </p:txBody>
      </p:sp>
      <p:sp>
        <p:nvSpPr>
          <p:cNvPr id="2" name="Content Placeholder 1"/>
          <p:cNvSpPr>
            <a:spLocks noGrp="1"/>
          </p:cNvSpPr>
          <p:nvPr>
            <p:ph idx="1"/>
          </p:nvPr>
        </p:nvSpPr>
        <p:spPr>
          <a:xfrm>
            <a:off x="179512" y="1268760"/>
            <a:ext cx="3096344" cy="5589240"/>
          </a:xfrm>
        </p:spPr>
        <p:txBody>
          <a:bodyPr>
            <a:noAutofit/>
          </a:bodyPr>
          <a:lstStyle/>
          <a:p>
            <a:pPr>
              <a:buClr>
                <a:srgbClr val="0070C0"/>
              </a:buClr>
              <a:buFont typeface="Wingdings" panose="05000000000000000000" pitchFamily="2" charset="2"/>
              <a:buChar char="q"/>
            </a:pPr>
            <a:r>
              <a:rPr lang="en-US" altLang="en-US" sz="2400" b="1" dirty="0"/>
              <a:t>Festival of </a:t>
            </a:r>
            <a:r>
              <a:rPr lang="en-US" altLang="en-US" sz="2400" b="1" dirty="0" smtClean="0"/>
              <a:t>Innovations Exhibition </a:t>
            </a:r>
            <a:r>
              <a:rPr lang="en-US" altLang="en-US" sz="2400" b="1" dirty="0"/>
              <a:t>at </a:t>
            </a:r>
            <a:r>
              <a:rPr lang="en-US" altLang="en-US" sz="2400" b="1" dirty="0" smtClean="0"/>
              <a:t>the </a:t>
            </a:r>
            <a:r>
              <a:rPr lang="en-US" altLang="en-US" sz="2400" b="1" dirty="0" err="1" smtClean="0"/>
              <a:t>Rashtrapati</a:t>
            </a:r>
            <a:r>
              <a:rPr lang="en-US" altLang="en-US" sz="2400" b="1" dirty="0" smtClean="0"/>
              <a:t>   </a:t>
            </a:r>
            <a:r>
              <a:rPr lang="en-US" altLang="en-US" sz="2400" b="1" dirty="0" err="1" smtClean="0"/>
              <a:t>Bhavan</a:t>
            </a:r>
            <a:r>
              <a:rPr lang="en-US" altLang="en-US" sz="2400" b="1" dirty="0" smtClean="0"/>
              <a:t/>
            </a:r>
            <a:br>
              <a:rPr lang="en-US" altLang="en-US" sz="2400" b="1" dirty="0" smtClean="0"/>
            </a:br>
            <a:endParaRPr lang="en-US" altLang="en-US" sz="2400" b="1" dirty="0" smtClean="0"/>
          </a:p>
          <a:p>
            <a:pPr>
              <a:buClr>
                <a:srgbClr val="0070C0"/>
              </a:buClr>
              <a:buFont typeface="Wingdings" panose="05000000000000000000" pitchFamily="2" charset="2"/>
              <a:buChar char="q"/>
            </a:pPr>
            <a:r>
              <a:rPr lang="en-IN" altLang="en-US" sz="2400" b="1" dirty="0" smtClean="0"/>
              <a:t>Exhibition  </a:t>
            </a:r>
            <a:br>
              <a:rPr lang="en-IN" altLang="en-US" sz="2400" b="1" dirty="0" smtClean="0"/>
            </a:br>
            <a:r>
              <a:rPr lang="en-IN" altLang="en-US" sz="2400" b="1" dirty="0" smtClean="0"/>
              <a:t>of Medical Technologies at the ‘Indo Africa </a:t>
            </a:r>
            <a:br>
              <a:rPr lang="en-IN" altLang="en-US" sz="2400" b="1" dirty="0" smtClean="0"/>
            </a:br>
            <a:r>
              <a:rPr lang="en-IN" altLang="en-US" sz="2400" b="1" dirty="0" smtClean="0"/>
              <a:t>Health Science Summit’</a:t>
            </a:r>
            <a:endParaRPr lang="en-US" altLang="en-US" sz="2400" b="1" dirty="0" smtClean="0"/>
          </a:p>
          <a:p>
            <a:pPr>
              <a:buClr>
                <a:srgbClr val="0070C0"/>
              </a:buClr>
            </a:pPr>
            <a:endParaRPr lang="en-IN" sz="2400" b="1" dirty="0"/>
          </a:p>
        </p:txBody>
      </p:sp>
    </p:spTree>
    <p:extLst>
      <p:ext uri="{BB962C8B-B14F-4D97-AF65-F5344CB8AC3E}">
        <p14:creationId xmlns:p14="http://schemas.microsoft.com/office/powerpoint/2010/main" val="65904806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252520" cy="1143000"/>
          </a:xfrm>
          <a:solidFill>
            <a:srgbClr val="0070C0"/>
          </a:solidFill>
        </p:spPr>
        <p:txBody>
          <a:bodyPr rtlCol="0" anchor="ctr">
            <a:noAutofit/>
          </a:bodyPr>
          <a:lstStyle/>
          <a:p>
            <a:pPr defTabSz="914201">
              <a:defRPr/>
            </a:pPr>
            <a:r>
              <a:rPr lang="en-IN" sz="4000" b="1" dirty="0" smtClean="0">
                <a:solidFill>
                  <a:schemeClr val="bg1"/>
                </a:solidFill>
              </a:rPr>
              <a:t>Technologies Displayed</a:t>
            </a:r>
            <a:endParaRPr lang="en-US" sz="4000" dirty="0">
              <a:solidFill>
                <a:schemeClr val="bg1"/>
              </a:solidFill>
            </a:endParaRPr>
          </a:p>
        </p:txBody>
      </p:sp>
      <p:sp>
        <p:nvSpPr>
          <p:cNvPr id="4099" name="Content Placeholder 2"/>
          <p:cNvSpPr>
            <a:spLocks noGrp="1"/>
          </p:cNvSpPr>
          <p:nvPr>
            <p:ph idx="1"/>
          </p:nvPr>
        </p:nvSpPr>
        <p:spPr>
          <a:xfrm>
            <a:off x="333633" y="1340768"/>
            <a:ext cx="4670415" cy="5013176"/>
          </a:xfrm>
        </p:spPr>
        <p:txBody>
          <a:bodyPr>
            <a:noAutofit/>
          </a:bodyPr>
          <a:lstStyle/>
          <a:p>
            <a:pPr>
              <a:buFont typeface="Arial" pitchFamily="34" charset="0"/>
              <a:buNone/>
            </a:pPr>
            <a:r>
              <a:rPr lang="en-US" altLang="en-US" sz="2000" b="1" u="sng" dirty="0" smtClean="0">
                <a:solidFill>
                  <a:srgbClr val="0070C0"/>
                </a:solidFill>
              </a:rPr>
              <a:t>Cardiovascular </a:t>
            </a:r>
            <a:r>
              <a:rPr lang="en-US" altLang="en-US" sz="2000" b="1" u="sng" dirty="0">
                <a:solidFill>
                  <a:srgbClr val="0070C0"/>
                </a:solidFill>
              </a:rPr>
              <a:t>Diseases</a:t>
            </a:r>
          </a:p>
          <a:p>
            <a:pPr>
              <a:buClr>
                <a:srgbClr val="0070C0"/>
              </a:buClr>
              <a:buFont typeface="Wingdings" panose="05000000000000000000" pitchFamily="2" charset="2"/>
              <a:buChar char="q"/>
            </a:pPr>
            <a:r>
              <a:rPr lang="it-IT" altLang="en-US" sz="2000" b="1" dirty="0"/>
              <a:t>MIRCaM</a:t>
            </a:r>
            <a:r>
              <a:rPr lang="it-IT" altLang="en-US" sz="2000" dirty="0"/>
              <a:t> –  A mobile intelligent remote cardiac monitor </a:t>
            </a:r>
            <a:r>
              <a:rPr lang="en-US" altLang="en-US" sz="2000" dirty="0"/>
              <a:t>provides real-time analysis in ambulatory ECG mode and connects to </a:t>
            </a:r>
            <a:r>
              <a:rPr lang="en-US" altLang="en-US" sz="2000" dirty="0" err="1"/>
              <a:t>consultatnts</a:t>
            </a:r>
            <a:r>
              <a:rPr lang="en-US" altLang="en-US" sz="2000" dirty="0"/>
              <a:t> through Cloud</a:t>
            </a:r>
          </a:p>
          <a:p>
            <a:pPr>
              <a:buClr>
                <a:srgbClr val="0070C0"/>
              </a:buClr>
              <a:buFont typeface="Wingdings" panose="05000000000000000000" pitchFamily="2" charset="2"/>
              <a:buChar char="q"/>
            </a:pPr>
            <a:r>
              <a:rPr lang="en-US" altLang="en-US" sz="2000" b="1" dirty="0"/>
              <a:t>Cardiac Patch/ (SYNKROSCAFF</a:t>
            </a:r>
            <a:r>
              <a:rPr lang="en-US" altLang="en-US" sz="2000" b="1" dirty="0" smtClean="0"/>
              <a:t>)</a:t>
            </a:r>
            <a:endParaRPr lang="en-US" altLang="en-US" sz="2000" b="1" dirty="0"/>
          </a:p>
          <a:p>
            <a:pPr>
              <a:buFont typeface="Arial" pitchFamily="34" charset="0"/>
              <a:buNone/>
            </a:pPr>
            <a:r>
              <a:rPr lang="en-US" altLang="en-US" sz="2000" b="1" u="sng" dirty="0">
                <a:solidFill>
                  <a:srgbClr val="0070C0"/>
                </a:solidFill>
              </a:rPr>
              <a:t>Neonatal Health</a:t>
            </a:r>
          </a:p>
          <a:p>
            <a:pPr>
              <a:buClr>
                <a:srgbClr val="0070C0"/>
              </a:buClr>
              <a:buFont typeface="Wingdings" panose="05000000000000000000" pitchFamily="2" charset="2"/>
              <a:buChar char="q"/>
            </a:pPr>
            <a:r>
              <a:rPr lang="en-US" altLang="en-US" sz="2000" b="1" dirty="0" err="1"/>
              <a:t>NeoBreathe</a:t>
            </a:r>
            <a:r>
              <a:rPr lang="en-US" altLang="en-US" sz="2000" dirty="0"/>
              <a:t> – A foot operated newborn resuscitation system</a:t>
            </a:r>
          </a:p>
          <a:p>
            <a:pPr>
              <a:buClr>
                <a:srgbClr val="0070C0"/>
              </a:buClr>
              <a:buFont typeface="Wingdings" panose="05000000000000000000" pitchFamily="2" charset="2"/>
              <a:buChar char="q"/>
            </a:pPr>
            <a:r>
              <a:rPr lang="en-US" altLang="en-US" sz="2000" dirty="0"/>
              <a:t>Neonatal  Resuscitation  trolley with delayed cord clamping</a:t>
            </a:r>
          </a:p>
          <a:p>
            <a:pPr>
              <a:buClr>
                <a:srgbClr val="0070C0"/>
              </a:buClr>
              <a:buFont typeface="Wingdings" panose="05000000000000000000" pitchFamily="2" charset="2"/>
              <a:buChar char="q"/>
            </a:pPr>
            <a:r>
              <a:rPr lang="en-US" altLang="en-US" sz="2000" b="1" dirty="0"/>
              <a:t>BEMPU Bracelet -</a:t>
            </a:r>
            <a:r>
              <a:rPr lang="en-US" altLang="en-US" sz="2000" dirty="0"/>
              <a:t>detects and alerts in the event of hypothermia in newborns </a:t>
            </a:r>
            <a:endParaRPr lang="en-US" altLang="en-US" sz="2000" dirty="0" smtClean="0"/>
          </a:p>
          <a:p>
            <a:pPr marL="0" indent="0">
              <a:buClr>
                <a:srgbClr val="FFC000"/>
              </a:buClr>
              <a:buNone/>
            </a:pPr>
            <a:r>
              <a:rPr lang="en-US" altLang="en-US" sz="2000" b="1" u="sng" dirty="0">
                <a:solidFill>
                  <a:srgbClr val="0070C0"/>
                </a:solidFill>
              </a:rPr>
              <a:t>Drinking Water</a:t>
            </a:r>
          </a:p>
          <a:p>
            <a:pPr>
              <a:buClr>
                <a:srgbClr val="0070C0"/>
              </a:buClr>
              <a:buFont typeface="Wingdings" panose="05000000000000000000" pitchFamily="2" charset="2"/>
              <a:buChar char="q"/>
            </a:pPr>
            <a:r>
              <a:rPr lang="en-US" altLang="en-US" sz="2000" dirty="0"/>
              <a:t>Low cost </a:t>
            </a:r>
            <a:r>
              <a:rPr lang="en-US" altLang="en-US" sz="2000" b="1" dirty="0"/>
              <a:t>laterite based filter </a:t>
            </a:r>
            <a:r>
              <a:rPr lang="en-US" altLang="en-US" sz="2000" dirty="0"/>
              <a:t>for arsenic removal</a:t>
            </a:r>
          </a:p>
          <a:p>
            <a:pPr>
              <a:buClr>
                <a:srgbClr val="FFC000"/>
              </a:buClr>
              <a:buFont typeface="Wingdings" panose="05000000000000000000" pitchFamily="2" charset="2"/>
              <a:buChar char="q"/>
            </a:pPr>
            <a:endParaRPr lang="en-US" altLang="en-US" sz="2000" dirty="0"/>
          </a:p>
        </p:txBody>
      </p:sp>
      <p:sp>
        <p:nvSpPr>
          <p:cNvPr id="7" name="Content Placeholder 2"/>
          <p:cNvSpPr txBox="1">
            <a:spLocks/>
          </p:cNvSpPr>
          <p:nvPr/>
        </p:nvSpPr>
        <p:spPr>
          <a:xfrm>
            <a:off x="5076056" y="908720"/>
            <a:ext cx="3876973" cy="374441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None/>
            </a:pPr>
            <a:endParaRPr lang="en-US" altLang="en-US" sz="2000" dirty="0" smtClean="0"/>
          </a:p>
          <a:p>
            <a:pPr>
              <a:buNone/>
            </a:pPr>
            <a:r>
              <a:rPr lang="en-IN" altLang="en-US" sz="2000" b="1" u="sng" dirty="0">
                <a:solidFill>
                  <a:srgbClr val="0070C0"/>
                </a:solidFill>
              </a:rPr>
              <a:t>Diagnostics for NCDs </a:t>
            </a:r>
          </a:p>
          <a:p>
            <a:pPr marL="0" indent="0">
              <a:buClr>
                <a:srgbClr val="FFC000"/>
              </a:buClr>
              <a:buNone/>
            </a:pPr>
            <a:r>
              <a:rPr lang="en-IN" altLang="en-US" sz="2000" b="1" dirty="0" err="1"/>
              <a:t>Labike</a:t>
            </a:r>
            <a:r>
              <a:rPr lang="en-IN" altLang="en-US" sz="2000" b="1" dirty="0"/>
              <a:t> Mobile lab</a:t>
            </a:r>
            <a:r>
              <a:rPr lang="en-US" altLang="en-US" sz="2000" b="1" dirty="0"/>
              <a:t> : </a:t>
            </a:r>
            <a:r>
              <a:rPr lang="en-US" altLang="en-US" sz="2000" dirty="0"/>
              <a:t>for providing quality diagnostic tests at low cost at doorstep of rural  parts of country</a:t>
            </a:r>
          </a:p>
          <a:p>
            <a:pPr>
              <a:buFont typeface="Arial" panose="020B0604020202020204" pitchFamily="34" charset="0"/>
              <a:buNone/>
            </a:pPr>
            <a:r>
              <a:rPr lang="en-US" altLang="en-US" sz="2000" b="1" u="sng" dirty="0" smtClean="0">
                <a:solidFill>
                  <a:srgbClr val="0070C0"/>
                </a:solidFill>
              </a:rPr>
              <a:t>Infectious diseases</a:t>
            </a:r>
          </a:p>
          <a:p>
            <a:pPr>
              <a:buClr>
                <a:srgbClr val="0070C0"/>
              </a:buClr>
              <a:buFont typeface="Wingdings" panose="05000000000000000000" pitchFamily="2" charset="2"/>
              <a:buChar char="q"/>
            </a:pPr>
            <a:r>
              <a:rPr lang="en-US" altLang="en-US" sz="2000" b="1" dirty="0" err="1" smtClean="0"/>
              <a:t>Cilika</a:t>
            </a:r>
            <a:r>
              <a:rPr lang="en-US" altLang="en-US" sz="2000" dirty="0" smtClean="0"/>
              <a:t> - portable digital microscope</a:t>
            </a:r>
          </a:p>
          <a:p>
            <a:pPr>
              <a:buClr>
                <a:srgbClr val="0070C0"/>
              </a:buClr>
              <a:buFont typeface="Wingdings" panose="05000000000000000000" pitchFamily="2" charset="2"/>
              <a:buChar char="q"/>
            </a:pPr>
            <a:r>
              <a:rPr lang="en-US" altLang="en-US" sz="2000" b="1" dirty="0" err="1" smtClean="0"/>
              <a:t>Truenat</a:t>
            </a:r>
            <a:r>
              <a:rPr lang="en-US" altLang="en-US" sz="2000" b="1" dirty="0" smtClean="0"/>
              <a:t> ® MTB - </a:t>
            </a:r>
            <a:r>
              <a:rPr lang="en-US" altLang="en-US" sz="2000" dirty="0" smtClean="0"/>
              <a:t>a molecular diagnostic test for detection of Mycobacterium Tuberculosis (MTB) in &lt; 1 hour in near-patient settings</a:t>
            </a:r>
            <a:endParaRPr lang="en-US" altLang="en-US" sz="2000" b="1" dirty="0"/>
          </a:p>
          <a:p>
            <a:pPr marL="0" indent="0">
              <a:buClr>
                <a:srgbClr val="FFC000"/>
              </a:buClr>
              <a:buNone/>
            </a:pPr>
            <a:r>
              <a:rPr lang="en-US" altLang="en-US" sz="2000" b="1" u="sng" dirty="0" smtClean="0">
                <a:solidFill>
                  <a:srgbClr val="0070C0"/>
                </a:solidFill>
              </a:rPr>
              <a:t>Others</a:t>
            </a:r>
          </a:p>
          <a:p>
            <a:pPr>
              <a:buClr>
                <a:srgbClr val="0070C0"/>
              </a:buClr>
              <a:buFont typeface="Wingdings" panose="05000000000000000000" pitchFamily="2" charset="2"/>
              <a:buChar char="q"/>
            </a:pPr>
            <a:r>
              <a:rPr lang="en-US" altLang="en-US" sz="2000" b="1" dirty="0" err="1" smtClean="0"/>
              <a:t>Qora</a:t>
            </a:r>
            <a:r>
              <a:rPr lang="en-US" altLang="en-US" sz="2000" b="1" dirty="0" smtClean="0"/>
              <a:t> Stool Management Kit: </a:t>
            </a:r>
            <a:r>
              <a:rPr lang="en-US" altLang="en-US" sz="2000" dirty="0" smtClean="0"/>
              <a:t>FDA approved</a:t>
            </a:r>
          </a:p>
        </p:txBody>
      </p:sp>
    </p:spTree>
    <p:extLst>
      <p:ext uri="{BB962C8B-B14F-4D97-AF65-F5344CB8AC3E}">
        <p14:creationId xmlns:p14="http://schemas.microsoft.com/office/powerpoint/2010/main" val="407858873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457200" y="2852936"/>
            <a:ext cx="8229600" cy="1143000"/>
          </a:xfrm>
        </p:spPr>
        <p:txBody>
          <a:bodyPr>
            <a:noAutofit/>
          </a:bodyPr>
          <a:lstStyle/>
          <a:p>
            <a:r>
              <a:rPr lang="en-US" sz="5400" b="1" dirty="0" smtClean="0">
                <a:solidFill>
                  <a:schemeClr val="bg1"/>
                </a:solidFill>
              </a:rPr>
              <a:t>Reproductive, </a:t>
            </a:r>
            <a:br>
              <a:rPr lang="en-US" sz="5400" b="1" dirty="0" smtClean="0">
                <a:solidFill>
                  <a:schemeClr val="bg1"/>
                </a:solidFill>
              </a:rPr>
            </a:br>
            <a:r>
              <a:rPr lang="en-US" sz="5400" b="1" dirty="0" smtClean="0">
                <a:solidFill>
                  <a:schemeClr val="bg1"/>
                </a:solidFill>
              </a:rPr>
              <a:t>Maternal &amp; Child Health</a:t>
            </a:r>
            <a:br>
              <a:rPr lang="en-US" sz="5400" b="1" dirty="0" smtClean="0">
                <a:solidFill>
                  <a:schemeClr val="bg1"/>
                </a:solidFill>
              </a:rPr>
            </a:br>
            <a:endParaRPr lang="en-IN" sz="5400" dirty="0">
              <a:solidFill>
                <a:schemeClr val="bg1"/>
              </a:solidFill>
            </a:endParaRPr>
          </a:p>
        </p:txBody>
      </p:sp>
    </p:spTree>
    <p:extLst>
      <p:ext uri="{BB962C8B-B14F-4D97-AF65-F5344CB8AC3E}">
        <p14:creationId xmlns:p14="http://schemas.microsoft.com/office/powerpoint/2010/main" val="210878721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1" name="Group 14"/>
          <p:cNvGrpSpPr>
            <a:grpSpLocks/>
          </p:cNvGrpSpPr>
          <p:nvPr/>
        </p:nvGrpSpPr>
        <p:grpSpPr bwMode="auto">
          <a:xfrm>
            <a:off x="4953000" y="1371600"/>
            <a:ext cx="3962400" cy="1600200"/>
            <a:chOff x="1523995" y="1882770"/>
            <a:chExt cx="2641600" cy="962025"/>
          </a:xfrm>
          <a:solidFill>
            <a:srgbClr val="00B0F0"/>
          </a:solidFill>
        </p:grpSpPr>
        <p:sp>
          <p:nvSpPr>
            <p:cNvPr id="16" name="Rounded Rectangle 15"/>
            <p:cNvSpPr/>
            <p:nvPr/>
          </p:nvSpPr>
          <p:spPr>
            <a:xfrm>
              <a:off x="1523995" y="1882770"/>
              <a:ext cx="2641600" cy="962025"/>
            </a:xfrm>
            <a:prstGeom prst="roundRect">
              <a:avLst/>
            </a:prstGeom>
            <a:grpFill/>
            <a:ln>
              <a:solidFill>
                <a:srgbClr val="00B0F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 name="Rounded Rectangle 4"/>
            <p:cNvSpPr/>
            <p:nvPr/>
          </p:nvSpPr>
          <p:spPr>
            <a:xfrm>
              <a:off x="1606032" y="1930489"/>
              <a:ext cx="2496278" cy="866586"/>
            </a:xfrm>
            <a:prstGeom prst="rect">
              <a:avLst/>
            </a:prstGeom>
            <a:grpFill/>
            <a:ln>
              <a:solidFill>
                <a:srgbClr val="00B0F0"/>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68580" tIns="68580" rIns="68580" bIns="68580" spcCol="1270" anchor="ctr"/>
            <a:lstStyle/>
            <a:p>
              <a:pPr defTabSz="800100">
                <a:lnSpc>
                  <a:spcPct val="90000"/>
                </a:lnSpc>
                <a:spcAft>
                  <a:spcPct val="35000"/>
                </a:spcAft>
                <a:defRPr/>
              </a:pPr>
              <a:r>
                <a:rPr lang="en-US" sz="2800" b="1" dirty="0">
                  <a:solidFill>
                    <a:prstClr val="white"/>
                  </a:solidFill>
                </a:rPr>
                <a:t>Promoting Sexual and Reproductive Health</a:t>
              </a:r>
            </a:p>
          </p:txBody>
        </p:sp>
      </p:grpSp>
      <p:grpSp>
        <p:nvGrpSpPr>
          <p:cNvPr id="2052" name="Group 17"/>
          <p:cNvGrpSpPr>
            <a:grpSpLocks/>
          </p:cNvGrpSpPr>
          <p:nvPr/>
        </p:nvGrpSpPr>
        <p:grpSpPr bwMode="auto">
          <a:xfrm>
            <a:off x="228600" y="1371600"/>
            <a:ext cx="3962400" cy="1600200"/>
            <a:chOff x="1523995" y="3025771"/>
            <a:chExt cx="2641600" cy="962025"/>
          </a:xfrm>
          <a:solidFill>
            <a:srgbClr val="00B0F0"/>
          </a:solidFill>
        </p:grpSpPr>
        <p:sp>
          <p:nvSpPr>
            <p:cNvPr id="19" name="Rounded Rectangle 18"/>
            <p:cNvSpPr/>
            <p:nvPr/>
          </p:nvSpPr>
          <p:spPr>
            <a:xfrm>
              <a:off x="1523995" y="3025771"/>
              <a:ext cx="2641600" cy="962025"/>
            </a:xfrm>
            <a:prstGeom prst="roundRect">
              <a:avLst/>
            </a:prstGeom>
            <a:grpFill/>
            <a:ln>
              <a:solidFill>
                <a:srgbClr val="00B0F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0" name="Rounded Rectangle 4"/>
            <p:cNvSpPr/>
            <p:nvPr/>
          </p:nvSpPr>
          <p:spPr>
            <a:xfrm>
              <a:off x="1571620" y="3073490"/>
              <a:ext cx="2546350" cy="866586"/>
            </a:xfrm>
            <a:prstGeom prst="rect">
              <a:avLst/>
            </a:prstGeom>
            <a:grpFill/>
            <a:ln>
              <a:solidFill>
                <a:srgbClr val="00B0F0"/>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68580" tIns="68580" rIns="68580" bIns="68580" spcCol="1270" anchor="ctr"/>
            <a:lstStyle/>
            <a:p>
              <a:pPr algn="ctr" defTabSz="800100">
                <a:lnSpc>
                  <a:spcPct val="90000"/>
                </a:lnSpc>
                <a:spcAft>
                  <a:spcPct val="35000"/>
                </a:spcAft>
                <a:defRPr/>
              </a:pPr>
              <a:r>
                <a:rPr lang="en-US" sz="2400" b="1" dirty="0">
                  <a:solidFill>
                    <a:prstClr val="white"/>
                  </a:solidFill>
                </a:rPr>
                <a:t>Reducing Maternal /</a:t>
              </a:r>
              <a:r>
                <a:rPr lang="en-US" sz="2400" b="1" dirty="0" smtClean="0">
                  <a:solidFill>
                    <a:prstClr val="white"/>
                  </a:solidFill>
                </a:rPr>
                <a:t>Perinatal </a:t>
              </a:r>
              <a:br>
                <a:rPr lang="en-US" sz="2400" b="1" dirty="0" smtClean="0">
                  <a:solidFill>
                    <a:prstClr val="white"/>
                  </a:solidFill>
                </a:rPr>
              </a:br>
              <a:r>
                <a:rPr lang="en-US" sz="2400" b="1" dirty="0" smtClean="0">
                  <a:solidFill>
                    <a:prstClr val="white"/>
                  </a:solidFill>
                </a:rPr>
                <a:t>Morbidity and </a:t>
              </a:r>
              <a:r>
                <a:rPr lang="en-US" sz="2400" b="1" dirty="0">
                  <a:solidFill>
                    <a:prstClr val="white"/>
                  </a:solidFill>
                </a:rPr>
                <a:t>Mortality</a:t>
              </a:r>
            </a:p>
          </p:txBody>
        </p:sp>
      </p:grpSp>
      <p:sp>
        <p:nvSpPr>
          <p:cNvPr id="2053" name="Title 3"/>
          <p:cNvSpPr>
            <a:spLocks noGrp="1"/>
          </p:cNvSpPr>
          <p:nvPr>
            <p:ph type="title"/>
          </p:nvPr>
        </p:nvSpPr>
        <p:spPr>
          <a:xfrm>
            <a:off x="0" y="-27384"/>
            <a:ext cx="9144000" cy="1096962"/>
          </a:xfrm>
          <a:solidFill>
            <a:srgbClr val="0070C0"/>
          </a:solidFill>
        </p:spPr>
        <p:txBody>
          <a:bodyPr>
            <a:normAutofit/>
          </a:bodyPr>
          <a:lstStyle/>
          <a:p>
            <a:r>
              <a:rPr lang="en-US" altLang="en-US" sz="4000" b="1" dirty="0" smtClean="0">
                <a:solidFill>
                  <a:schemeClr val="bg1"/>
                </a:solidFill>
              </a:rPr>
              <a:t>Aligning to National RMNCH+A Goals</a:t>
            </a:r>
          </a:p>
        </p:txBody>
      </p:sp>
      <p:graphicFrame>
        <p:nvGraphicFramePr>
          <p:cNvPr id="23" name="SmartArt Placeholder 3"/>
          <p:cNvGraphicFramePr>
            <a:graphicFrameLocks noGrp="1"/>
          </p:cNvGraphicFramePr>
          <p:nvPr>
            <p:ph type="dgm" idx="1"/>
            <p:extLst>
              <p:ext uri="{D42A27DB-BD31-4B8C-83A1-F6EECF244321}">
                <p14:modId xmlns:p14="http://schemas.microsoft.com/office/powerpoint/2010/main" val="3136999371"/>
              </p:ext>
            </p:extLst>
          </p:nvPr>
        </p:nvGraphicFramePr>
        <p:xfrm>
          <a:off x="304800" y="3200401"/>
          <a:ext cx="3809999" cy="3352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4" name="SmartArt Placeholder 3"/>
          <p:cNvGraphicFramePr>
            <a:graphicFrameLocks/>
          </p:cNvGraphicFramePr>
          <p:nvPr>
            <p:extLst>
              <p:ext uri="{D42A27DB-BD31-4B8C-83A1-F6EECF244321}">
                <p14:modId xmlns:p14="http://schemas.microsoft.com/office/powerpoint/2010/main" val="3488322430"/>
              </p:ext>
            </p:extLst>
          </p:nvPr>
        </p:nvGraphicFramePr>
        <p:xfrm>
          <a:off x="4953000" y="3200400"/>
          <a:ext cx="3886200" cy="33528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85614242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4"/>
          <p:cNvSpPr/>
          <p:nvPr/>
        </p:nvSpPr>
        <p:spPr bwMode="auto">
          <a:xfrm>
            <a:off x="0" y="1"/>
            <a:ext cx="9144000" cy="980728"/>
          </a:xfrm>
          <a:prstGeom prst="rect">
            <a:avLst/>
          </a:prstGeom>
          <a:solidFill>
            <a:srgbClr val="0070C0"/>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lIns="68580" tIns="68580" rIns="68580" bIns="68580" spcCol="1270" anchor="ctr"/>
          <a:lstStyle/>
          <a:p>
            <a:pPr algn="ctr" defTabSz="800100">
              <a:lnSpc>
                <a:spcPct val="90000"/>
              </a:lnSpc>
              <a:spcAft>
                <a:spcPct val="35000"/>
              </a:spcAft>
              <a:defRPr/>
            </a:pPr>
            <a:r>
              <a:rPr lang="en-US" sz="3600" b="1" dirty="0">
                <a:solidFill>
                  <a:prstClr val="white"/>
                </a:solidFill>
              </a:rPr>
              <a:t>Reducing </a:t>
            </a:r>
            <a:r>
              <a:rPr lang="en-US" sz="3600" b="1" dirty="0" smtClean="0">
                <a:solidFill>
                  <a:prstClr val="white"/>
                </a:solidFill>
              </a:rPr>
              <a:t>Maternal/Perinatal </a:t>
            </a:r>
            <a:br>
              <a:rPr lang="en-US" sz="3600" b="1" dirty="0" smtClean="0">
                <a:solidFill>
                  <a:prstClr val="white"/>
                </a:solidFill>
              </a:rPr>
            </a:br>
            <a:r>
              <a:rPr lang="en-US" sz="3600" b="1" dirty="0" smtClean="0">
                <a:solidFill>
                  <a:prstClr val="white"/>
                </a:solidFill>
              </a:rPr>
              <a:t>Morbidity and </a:t>
            </a:r>
            <a:r>
              <a:rPr lang="en-US" sz="3600" b="1" dirty="0">
                <a:solidFill>
                  <a:prstClr val="white"/>
                </a:solidFill>
              </a:rPr>
              <a:t>Mortality</a:t>
            </a:r>
          </a:p>
        </p:txBody>
      </p:sp>
      <p:grpSp>
        <p:nvGrpSpPr>
          <p:cNvPr id="7" name="Group 6"/>
          <p:cNvGrpSpPr/>
          <p:nvPr/>
        </p:nvGrpSpPr>
        <p:grpSpPr>
          <a:xfrm>
            <a:off x="76946" y="1066759"/>
            <a:ext cx="5686348" cy="5519630"/>
            <a:chOff x="76946" y="839772"/>
            <a:chExt cx="5686348" cy="5519630"/>
          </a:xfrm>
          <a:solidFill>
            <a:srgbClr val="00B0F0"/>
          </a:solidFill>
        </p:grpSpPr>
        <p:sp>
          <p:nvSpPr>
            <p:cNvPr id="8" name="Rounded Rectangle 7"/>
            <p:cNvSpPr/>
            <p:nvPr/>
          </p:nvSpPr>
          <p:spPr bwMode="auto">
            <a:xfrm>
              <a:off x="89830" y="839772"/>
              <a:ext cx="5486818" cy="1498145"/>
            </a:xfrm>
            <a:prstGeom prst="roundRect">
              <a:avLst/>
            </a:prstGeom>
            <a:gr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4" name="Group 18"/>
            <p:cNvGrpSpPr/>
            <p:nvPr/>
          </p:nvGrpSpPr>
          <p:grpSpPr>
            <a:xfrm>
              <a:off x="89830" y="2406219"/>
              <a:ext cx="5562290" cy="2318925"/>
              <a:chOff x="1604857" y="320843"/>
              <a:chExt cx="5679164" cy="1373901"/>
            </a:xfrm>
            <a:grpFill/>
          </p:grpSpPr>
          <p:sp>
            <p:nvSpPr>
              <p:cNvPr id="20" name="Rounded Rectangle 19"/>
              <p:cNvSpPr/>
              <p:nvPr/>
            </p:nvSpPr>
            <p:spPr>
              <a:xfrm>
                <a:off x="1604857" y="320843"/>
                <a:ext cx="5679164" cy="1373901"/>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Rounded Rectangle 4"/>
              <p:cNvSpPr/>
              <p:nvPr/>
            </p:nvSpPr>
            <p:spPr>
              <a:xfrm>
                <a:off x="1771020" y="457522"/>
                <a:ext cx="5435944" cy="1053685"/>
              </a:xfrm>
              <a:prstGeom prst="rect">
                <a:avLst/>
              </a:prstGeom>
              <a:grpFill/>
            </p:spPr>
            <p:style>
              <a:lnRef idx="0">
                <a:scrgbClr r="0" g="0" b="0"/>
              </a:lnRef>
              <a:fillRef idx="0">
                <a:scrgbClr r="0" g="0" b="0"/>
              </a:fillRef>
              <a:effectRef idx="0">
                <a:scrgbClr r="0" g="0" b="0"/>
              </a:effectRef>
              <a:fontRef idx="minor">
                <a:schemeClr val="lt1"/>
              </a:fontRef>
            </p:style>
            <p:txBody>
              <a:bodyPr lIns="68580" tIns="68580" rIns="68580" bIns="68580" spcCol="1270" anchor="ctr"/>
              <a:lstStyle/>
              <a:p>
                <a:pPr defTabSz="800100">
                  <a:lnSpc>
                    <a:spcPct val="90000"/>
                  </a:lnSpc>
                  <a:defRPr/>
                </a:pPr>
                <a:r>
                  <a:rPr lang="en-US" sz="2400" b="1" dirty="0">
                    <a:solidFill>
                      <a:prstClr val="white"/>
                    </a:solidFill>
                  </a:rPr>
                  <a:t>Implementing evidence based practices</a:t>
                </a:r>
              </a:p>
              <a:p>
                <a:pPr marL="342900" indent="-342900" defTabSz="800100">
                  <a:spcAft>
                    <a:spcPts val="600"/>
                  </a:spcAft>
                  <a:buClr>
                    <a:srgbClr val="FFC000"/>
                  </a:buClr>
                  <a:buSzPct val="75000"/>
                  <a:buFont typeface="Wingdings" panose="05000000000000000000" pitchFamily="2" charset="2"/>
                  <a:buChar char="q"/>
                  <a:defRPr/>
                </a:pPr>
                <a:r>
                  <a:rPr lang="en-US" b="1" dirty="0">
                    <a:solidFill>
                      <a:prstClr val="white"/>
                    </a:solidFill>
                  </a:rPr>
                  <a:t>Provider adherence to SBA guidelines, barriers </a:t>
                </a:r>
                <a:r>
                  <a:rPr lang="en-US" b="1" dirty="0" smtClean="0">
                    <a:solidFill>
                      <a:prstClr val="white"/>
                    </a:solidFill>
                  </a:rPr>
                  <a:t/>
                </a:r>
                <a:br>
                  <a:rPr lang="en-US" b="1" dirty="0" smtClean="0">
                    <a:solidFill>
                      <a:prstClr val="white"/>
                    </a:solidFill>
                  </a:rPr>
                </a:br>
                <a:r>
                  <a:rPr lang="en-US" b="1" dirty="0" smtClean="0">
                    <a:solidFill>
                      <a:prstClr val="white"/>
                    </a:solidFill>
                  </a:rPr>
                  <a:t>and challenges – ICMR </a:t>
                </a:r>
                <a:r>
                  <a:rPr lang="en-US" b="1" dirty="0">
                    <a:solidFill>
                      <a:prstClr val="white"/>
                    </a:solidFill>
                  </a:rPr>
                  <a:t>–</a:t>
                </a:r>
                <a:r>
                  <a:rPr lang="en-US" b="1" dirty="0" smtClean="0">
                    <a:solidFill>
                      <a:prstClr val="white"/>
                    </a:solidFill>
                  </a:rPr>
                  <a:t> UNFPA </a:t>
                </a:r>
                <a:r>
                  <a:rPr lang="en-US" b="1" dirty="0">
                    <a:solidFill>
                      <a:prstClr val="white"/>
                    </a:solidFill>
                  </a:rPr>
                  <a:t>study</a:t>
                </a:r>
              </a:p>
              <a:p>
                <a:pPr marL="342900" indent="-342900" defTabSz="800100">
                  <a:spcAft>
                    <a:spcPts val="600"/>
                  </a:spcAft>
                  <a:buClr>
                    <a:srgbClr val="FFC000"/>
                  </a:buClr>
                  <a:buSzPct val="75000"/>
                  <a:buFont typeface="Wingdings" panose="05000000000000000000" pitchFamily="2" charset="2"/>
                  <a:buChar char="q"/>
                  <a:defRPr/>
                </a:pPr>
                <a:r>
                  <a:rPr lang="en-US" b="1" dirty="0">
                    <a:solidFill>
                      <a:prstClr val="white"/>
                    </a:solidFill>
                  </a:rPr>
                  <a:t>Development of e-</a:t>
                </a:r>
                <a:r>
                  <a:rPr lang="en-US" b="1" dirty="0" err="1">
                    <a:solidFill>
                      <a:prstClr val="white"/>
                    </a:solidFill>
                  </a:rPr>
                  <a:t>partograph</a:t>
                </a:r>
                <a:r>
                  <a:rPr lang="en-US" b="1" dirty="0">
                    <a:solidFill>
                      <a:prstClr val="white"/>
                    </a:solidFill>
                  </a:rPr>
                  <a:t>/</a:t>
                </a:r>
                <a:r>
                  <a:rPr lang="en-US" b="1" dirty="0" err="1">
                    <a:solidFill>
                      <a:prstClr val="white"/>
                    </a:solidFill>
                  </a:rPr>
                  <a:t>PrasavGraph</a:t>
                </a:r>
                <a:r>
                  <a:rPr lang="en-US" b="1" dirty="0">
                    <a:solidFill>
                      <a:prstClr val="white"/>
                    </a:solidFill>
                  </a:rPr>
                  <a:t> - ICMR-IIT Delhi collaboration</a:t>
                </a:r>
              </a:p>
              <a:p>
                <a:pPr marL="342900" indent="-342900" defTabSz="800100">
                  <a:spcAft>
                    <a:spcPts val="600"/>
                  </a:spcAft>
                  <a:buClr>
                    <a:srgbClr val="FFC000"/>
                  </a:buClr>
                  <a:buSzPct val="75000"/>
                  <a:buFont typeface="Wingdings" panose="05000000000000000000" pitchFamily="2" charset="2"/>
                  <a:buChar char="q"/>
                  <a:defRPr/>
                </a:pPr>
                <a:r>
                  <a:rPr lang="en-US" b="1" dirty="0">
                    <a:solidFill>
                      <a:prstClr val="white"/>
                    </a:solidFill>
                  </a:rPr>
                  <a:t>Designing of </a:t>
                </a:r>
                <a:r>
                  <a:rPr lang="en-US" b="1" i="1" dirty="0" err="1" smtClean="0">
                    <a:solidFill>
                      <a:prstClr val="white"/>
                    </a:solidFill>
                  </a:rPr>
                  <a:t>Prasav</a:t>
                </a:r>
                <a:r>
                  <a:rPr lang="en-US" b="1" dirty="0" smtClean="0">
                    <a:solidFill>
                      <a:prstClr val="white"/>
                    </a:solidFill>
                  </a:rPr>
                  <a:t> Sheet</a:t>
                </a:r>
                <a:endParaRPr lang="en-US" b="1" dirty="0">
                  <a:solidFill>
                    <a:prstClr val="white"/>
                  </a:solidFill>
                </a:endParaRPr>
              </a:p>
            </p:txBody>
          </p:sp>
        </p:grpSp>
        <p:grpSp>
          <p:nvGrpSpPr>
            <p:cNvPr id="2" name="Group 1"/>
            <p:cNvGrpSpPr/>
            <p:nvPr/>
          </p:nvGrpSpPr>
          <p:grpSpPr>
            <a:xfrm>
              <a:off x="76946" y="4786189"/>
              <a:ext cx="5686348" cy="1573213"/>
              <a:chOff x="-36512" y="5185462"/>
              <a:chExt cx="5791199" cy="1371600"/>
            </a:xfrm>
            <a:grpFill/>
          </p:grpSpPr>
          <p:sp>
            <p:nvSpPr>
              <p:cNvPr id="27" name="Rounded Rectangle 26"/>
              <p:cNvSpPr/>
              <p:nvPr/>
            </p:nvSpPr>
            <p:spPr>
              <a:xfrm>
                <a:off x="-36512" y="5185462"/>
                <a:ext cx="5791199" cy="137160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8" name="Rounded Rectangle 4"/>
              <p:cNvSpPr/>
              <p:nvPr/>
            </p:nvSpPr>
            <p:spPr>
              <a:xfrm>
                <a:off x="107505" y="5446140"/>
                <a:ext cx="5594517" cy="985165"/>
              </a:xfrm>
              <a:prstGeom prst="roundRect">
                <a:avLst/>
              </a:prstGeom>
              <a:grpFill/>
            </p:spPr>
            <p:style>
              <a:lnRef idx="0">
                <a:scrgbClr r="0" g="0" b="0"/>
              </a:lnRef>
              <a:fillRef idx="0">
                <a:scrgbClr r="0" g="0" b="0"/>
              </a:fillRef>
              <a:effectRef idx="0">
                <a:scrgbClr r="0" g="0" b="0"/>
              </a:effectRef>
              <a:fontRef idx="minor">
                <a:schemeClr val="lt1"/>
              </a:fontRef>
            </p:style>
            <p:txBody>
              <a:bodyPr lIns="60960" tIns="60960" rIns="60960" bIns="60960" spcCol="1270" anchor="ctr"/>
              <a:lstStyle/>
              <a:p>
                <a:pPr defTabSz="711200">
                  <a:spcAft>
                    <a:spcPts val="600"/>
                  </a:spcAft>
                  <a:defRPr/>
                </a:pPr>
                <a:r>
                  <a:rPr lang="en-US" sz="2000" b="1" dirty="0">
                    <a:solidFill>
                      <a:prstClr val="white"/>
                    </a:solidFill>
                  </a:rPr>
                  <a:t>Addressing Pregnancy &amp; </a:t>
                </a:r>
                <a:r>
                  <a:rPr lang="en-US" sz="2000" b="1" dirty="0" err="1">
                    <a:solidFill>
                      <a:prstClr val="white"/>
                    </a:solidFill>
                  </a:rPr>
                  <a:t>Perinatal</a:t>
                </a:r>
                <a:r>
                  <a:rPr lang="en-US" sz="2000" b="1" dirty="0">
                    <a:solidFill>
                      <a:prstClr val="white"/>
                    </a:solidFill>
                  </a:rPr>
                  <a:t> Complications</a:t>
                </a:r>
              </a:p>
              <a:p>
                <a:pPr marL="285750" indent="-285750" defTabSz="711200">
                  <a:spcAft>
                    <a:spcPts val="600"/>
                  </a:spcAft>
                  <a:buClr>
                    <a:srgbClr val="FFC000"/>
                  </a:buClr>
                  <a:buSzPct val="75000"/>
                  <a:buFont typeface="Wingdings" panose="05000000000000000000" pitchFamily="2" charset="2"/>
                  <a:buChar char="q"/>
                  <a:defRPr/>
                </a:pPr>
                <a:r>
                  <a:rPr lang="en-US" b="1" dirty="0">
                    <a:solidFill>
                      <a:prstClr val="white"/>
                    </a:solidFill>
                  </a:rPr>
                  <a:t>Task Force on </a:t>
                </a:r>
                <a:r>
                  <a:rPr lang="en-US" b="1" dirty="0" err="1">
                    <a:solidFill>
                      <a:prstClr val="white"/>
                    </a:solidFill>
                  </a:rPr>
                  <a:t>Perinatal</a:t>
                </a:r>
                <a:r>
                  <a:rPr lang="en-US" b="1" dirty="0">
                    <a:solidFill>
                      <a:prstClr val="white"/>
                    </a:solidFill>
                  </a:rPr>
                  <a:t> health, Preterm Birth, Stillbirths, Quality of Care</a:t>
                </a:r>
              </a:p>
              <a:p>
                <a:pPr marL="285750" indent="-285750" defTabSz="711200">
                  <a:spcAft>
                    <a:spcPts val="600"/>
                  </a:spcAft>
                  <a:buClr>
                    <a:srgbClr val="FFC000"/>
                  </a:buClr>
                  <a:buSzPct val="75000"/>
                  <a:buFont typeface="Wingdings" panose="05000000000000000000" pitchFamily="2" charset="2"/>
                  <a:buChar char="q"/>
                  <a:defRPr/>
                </a:pPr>
                <a:r>
                  <a:rPr lang="en-US" b="1" dirty="0">
                    <a:solidFill>
                      <a:prstClr val="white"/>
                    </a:solidFill>
                  </a:rPr>
                  <a:t>Center for Advance Research on Preeclampsia</a:t>
                </a:r>
              </a:p>
            </p:txBody>
          </p:sp>
        </p:grpSp>
      </p:grpSp>
      <p:sp>
        <p:nvSpPr>
          <p:cNvPr id="9" name="Rounded Rectangle 4"/>
          <p:cNvSpPr/>
          <p:nvPr/>
        </p:nvSpPr>
        <p:spPr bwMode="auto">
          <a:xfrm>
            <a:off x="296751" y="1268760"/>
            <a:ext cx="5067337" cy="1029991"/>
          </a:xfrm>
          <a:prstGeom prst="rect">
            <a:avLst/>
          </a:prstGeom>
          <a:solidFill>
            <a:srgbClr val="00B0F0"/>
          </a:solidFill>
          <a:ln>
            <a:noFill/>
          </a:ln>
        </p:spPr>
        <p:style>
          <a:lnRef idx="0">
            <a:scrgbClr r="0" g="0" b="0"/>
          </a:lnRef>
          <a:fillRef idx="0">
            <a:scrgbClr r="0" g="0" b="0"/>
          </a:fillRef>
          <a:effectRef idx="0">
            <a:scrgbClr r="0" g="0" b="0"/>
          </a:effectRef>
          <a:fontRef idx="minor">
            <a:schemeClr val="lt1"/>
          </a:fontRef>
        </p:style>
        <p:txBody>
          <a:bodyPr lIns="60960" tIns="60960" rIns="60960" bIns="60960" spcCol="1270" anchor="ctr"/>
          <a:lstStyle/>
          <a:p>
            <a:pPr defTabSz="711200">
              <a:spcAft>
                <a:spcPts val="600"/>
              </a:spcAft>
              <a:defRPr/>
            </a:pPr>
            <a:r>
              <a:rPr lang="en-US" sz="2400" b="1" dirty="0">
                <a:solidFill>
                  <a:prstClr val="white"/>
                </a:solidFill>
              </a:rPr>
              <a:t>Health Systems Research</a:t>
            </a:r>
          </a:p>
          <a:p>
            <a:pPr marL="285750" indent="-285750" defTabSz="711200">
              <a:spcAft>
                <a:spcPts val="600"/>
              </a:spcAft>
              <a:buClr>
                <a:srgbClr val="FFC000"/>
              </a:buClr>
              <a:buSzPct val="75000"/>
              <a:buFont typeface="Wingdings" panose="05000000000000000000" pitchFamily="2" charset="2"/>
              <a:buChar char="q"/>
              <a:defRPr/>
            </a:pPr>
            <a:r>
              <a:rPr lang="en-US" b="1" dirty="0">
                <a:solidFill>
                  <a:prstClr val="white"/>
                </a:solidFill>
              </a:rPr>
              <a:t>Engagement of AYUSH providers for Skilled Birth Attendance (SBA</a:t>
            </a:r>
            <a:r>
              <a:rPr lang="en-US" b="1" dirty="0" smtClean="0">
                <a:solidFill>
                  <a:prstClr val="white"/>
                </a:solidFill>
              </a:rPr>
              <a:t>) – ICMR </a:t>
            </a:r>
            <a:r>
              <a:rPr lang="en-US" b="1" dirty="0">
                <a:solidFill>
                  <a:prstClr val="white"/>
                </a:solidFill>
              </a:rPr>
              <a:t>–</a:t>
            </a:r>
            <a:r>
              <a:rPr lang="en-US" b="1" dirty="0" smtClean="0">
                <a:solidFill>
                  <a:prstClr val="white"/>
                </a:solidFill>
              </a:rPr>
              <a:t> WHO </a:t>
            </a:r>
            <a:r>
              <a:rPr lang="en-US" b="1" dirty="0">
                <a:solidFill>
                  <a:prstClr val="white"/>
                </a:solidFill>
              </a:rPr>
              <a:t>TF study</a:t>
            </a:r>
          </a:p>
        </p:txBody>
      </p:sp>
      <p:sp>
        <p:nvSpPr>
          <p:cNvPr id="3082" name="TextBox 4"/>
          <p:cNvSpPr txBox="1">
            <a:spLocks noChangeArrowheads="1"/>
          </p:cNvSpPr>
          <p:nvPr/>
        </p:nvSpPr>
        <p:spPr bwMode="auto">
          <a:xfrm>
            <a:off x="7413947" y="4354513"/>
            <a:ext cx="1550541" cy="338554"/>
          </a:xfrm>
          <a:prstGeom prst="rect">
            <a:avLst/>
          </a:prstGeom>
          <a:solidFill>
            <a:srgbClr val="0070C0"/>
          </a:solidFill>
          <a:ln>
            <a:noFill/>
          </a:ln>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1600" b="1" dirty="0" err="1" smtClean="0">
                <a:solidFill>
                  <a:prstClr val="white"/>
                </a:solidFill>
                <a:latin typeface="Arial Narrow" panose="020B0606020202030204" pitchFamily="34" charset="0"/>
              </a:rPr>
              <a:t>PrasavGraph</a:t>
            </a:r>
            <a:endParaRPr lang="en-US" altLang="en-US" sz="1600" b="1" dirty="0">
              <a:solidFill>
                <a:prstClr val="white"/>
              </a:solidFill>
              <a:latin typeface="Arial Narrow" panose="020B0606020202030204" pitchFamily="34" charset="0"/>
            </a:endParaRPr>
          </a:p>
        </p:txBody>
      </p:sp>
      <p:grpSp>
        <p:nvGrpSpPr>
          <p:cNvPr id="3" name="Group 2"/>
          <p:cNvGrpSpPr/>
          <p:nvPr/>
        </p:nvGrpSpPr>
        <p:grpSpPr>
          <a:xfrm>
            <a:off x="5867400" y="990600"/>
            <a:ext cx="3048000" cy="5486400"/>
            <a:chOff x="5867400" y="990600"/>
            <a:chExt cx="3048000" cy="5486400"/>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grpSpPr>
        <p:pic>
          <p:nvPicPr>
            <p:cNvPr id="3076" name="Picture 4" descr="Ayush report cov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990600"/>
              <a:ext cx="1447800" cy="1624013"/>
            </a:xfrm>
            <a:prstGeom prst="rect">
              <a:avLst/>
            </a:prstGeom>
            <a:grpFill/>
            <a:ln w="9525">
              <a:solidFill>
                <a:srgbClr val="0070C0"/>
              </a:solidFill>
              <a:miter lim="800000"/>
              <a:headEnd/>
              <a:tailEnd/>
            </a:ln>
            <a:extLst/>
          </p:spPr>
        </p:pic>
        <p:grpSp>
          <p:nvGrpSpPr>
            <p:cNvPr id="3077" name="Group 10"/>
            <p:cNvGrpSpPr>
              <a:grpSpLocks/>
            </p:cNvGrpSpPr>
            <p:nvPr/>
          </p:nvGrpSpPr>
          <p:grpSpPr bwMode="auto">
            <a:xfrm>
              <a:off x="7380312" y="990600"/>
              <a:ext cx="1535088" cy="1876425"/>
              <a:chOff x="1097279" y="707667"/>
              <a:chExt cx="3061253" cy="2054583"/>
            </a:xfrm>
            <a:grpFill/>
          </p:grpSpPr>
          <p:pic>
            <p:nvPicPr>
              <p:cNvPr id="12" name="Picture 2" descr="G:\OFFICE PC 23.03.2017\d drive data\31.10.2014\C Drive Data\Ayush\publications\MOHFW Office Memo for AYUSH.JPG"/>
              <p:cNvPicPr>
                <a:picLocks noChangeAspect="1" noChangeArrowheads="1"/>
              </p:cNvPicPr>
              <p:nvPr/>
            </p:nvPicPr>
            <p:blipFill rotWithShape="1">
              <a:blip r:embed="rId4" cstate="print">
                <a:duotone>
                  <a:prstClr val="black"/>
                  <a:schemeClr val="accent1">
                    <a:tint val="45000"/>
                    <a:satMod val="400000"/>
                  </a:schemeClr>
                </a:duotone>
                <a:extLst/>
              </a:blip>
              <a:srcRect l="3011" t="4293" r="10604" b="77817"/>
              <a:stretch/>
            </p:blipFill>
            <p:spPr bwMode="auto">
              <a:xfrm>
                <a:off x="1097279" y="707667"/>
                <a:ext cx="3061253" cy="1043496"/>
              </a:xfrm>
              <a:prstGeom prst="rect">
                <a:avLst/>
              </a:prstGeom>
              <a:grpFill/>
              <a:ln w="3175" cmpd="sng">
                <a:solidFill>
                  <a:srgbClr val="0070C0"/>
                </a:solidFill>
              </a:ln>
              <a:extLst/>
            </p:spPr>
          </p:pic>
          <p:pic>
            <p:nvPicPr>
              <p:cNvPr id="13" name="Picture 12" descr="G:\OFFICE PC 23.03.2017\d drive data\31.10.2014\C Drive Data\Ayush\publications\MOHFW Office Memo for AYUSH.JPG"/>
              <p:cNvPicPr>
                <a:picLocks noChangeAspect="1" noChangeArrowheads="1"/>
              </p:cNvPicPr>
              <p:nvPr/>
            </p:nvPicPr>
            <p:blipFill rotWithShape="1">
              <a:blip r:embed="rId5" cstate="print">
                <a:duotone>
                  <a:prstClr val="black"/>
                  <a:schemeClr val="accent1">
                    <a:tint val="45000"/>
                    <a:satMod val="400000"/>
                  </a:schemeClr>
                </a:duotone>
                <a:extLst/>
              </a:blip>
              <a:srcRect t="47737" b="42792"/>
              <a:stretch/>
            </p:blipFill>
            <p:spPr bwMode="auto">
              <a:xfrm>
                <a:off x="1104503" y="2209800"/>
                <a:ext cx="3054029" cy="552450"/>
              </a:xfrm>
              <a:prstGeom prst="rect">
                <a:avLst/>
              </a:prstGeom>
              <a:grpFill/>
              <a:ln w="3175" cmpd="sng">
                <a:solidFill>
                  <a:srgbClr val="0070C0"/>
                </a:solidFill>
              </a:ln>
              <a:extLst/>
            </p:spPr>
          </p:pic>
          <p:pic>
            <p:nvPicPr>
              <p:cNvPr id="14" name="Picture 13" descr="G:\OFFICE PC 23.03.2017\d drive data\31.10.2014\C Drive Data\Ayush\publications\MOHFW Office Memo for AYUSH.JPG"/>
              <p:cNvPicPr>
                <a:picLocks noChangeAspect="1" noChangeArrowheads="1"/>
              </p:cNvPicPr>
              <p:nvPr/>
            </p:nvPicPr>
            <p:blipFill rotWithShape="1">
              <a:blip r:embed="rId6" cstate="print">
                <a:duotone>
                  <a:prstClr val="black"/>
                  <a:schemeClr val="accent1">
                    <a:tint val="45000"/>
                    <a:satMod val="400000"/>
                  </a:schemeClr>
                </a:duotone>
                <a:extLst/>
              </a:blip>
              <a:srcRect t="30501" b="59200"/>
              <a:stretch/>
            </p:blipFill>
            <p:spPr bwMode="auto">
              <a:xfrm>
                <a:off x="1097280" y="1752600"/>
                <a:ext cx="3061252" cy="448574"/>
              </a:xfrm>
              <a:prstGeom prst="rect">
                <a:avLst/>
              </a:prstGeom>
              <a:grpFill/>
              <a:ln w="3175" cmpd="sng">
                <a:solidFill>
                  <a:srgbClr val="0070C0"/>
                </a:solidFill>
              </a:ln>
              <a:extLst/>
            </p:spPr>
          </p:pic>
        </p:grpSp>
        <p:pic>
          <p:nvPicPr>
            <p:cNvPr id="3078" name="Picture 2" descr="C:\Users\Dr Shalini\Desktop\UNFPA Cover  Pag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7400" y="2743200"/>
              <a:ext cx="1435100" cy="1905000"/>
            </a:xfrm>
            <a:prstGeom prst="rect">
              <a:avLst/>
            </a:prstGeom>
            <a:grpFill/>
            <a:ln w="9525">
              <a:solidFill>
                <a:srgbClr val="0070C0"/>
              </a:solidFill>
              <a:miter lim="800000"/>
              <a:headEnd/>
              <a:tailEnd/>
            </a:ln>
            <a:extLst/>
          </p:spPr>
        </p:pic>
        <p:pic>
          <p:nvPicPr>
            <p:cNvPr id="308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96163" y="2971800"/>
              <a:ext cx="1519237" cy="1447800"/>
            </a:xfrm>
            <a:prstGeom prst="rect">
              <a:avLst/>
            </a:prstGeom>
            <a:grpFill/>
            <a:ln w="9525">
              <a:solidFill>
                <a:srgbClr val="0070C0"/>
              </a:solidFill>
              <a:miter lim="800000"/>
              <a:headEnd/>
              <a:tailEnd/>
            </a:ln>
            <a:extLst/>
          </p:spPr>
        </p:pic>
        <p:grpSp>
          <p:nvGrpSpPr>
            <p:cNvPr id="3083" name="Group 21"/>
            <p:cNvGrpSpPr>
              <a:grpSpLocks/>
            </p:cNvGrpSpPr>
            <p:nvPr/>
          </p:nvGrpSpPr>
          <p:grpSpPr bwMode="auto">
            <a:xfrm>
              <a:off x="5867400" y="4724400"/>
              <a:ext cx="3048000" cy="1752600"/>
              <a:chOff x="228600" y="371475"/>
              <a:chExt cx="8839200" cy="6462713"/>
            </a:xfrm>
            <a:grpFill/>
          </p:grpSpPr>
          <p:pic>
            <p:nvPicPr>
              <p:cNvPr id="3085" name="Picture 9"/>
              <p:cNvPicPr>
                <a:picLocks noChangeAspect="1" noChangeArrowheads="1"/>
              </p:cNvPicPr>
              <p:nvPr/>
            </p:nvPicPr>
            <p:blipFill>
              <a:blip r:embed="rId9">
                <a:extLst>
                  <a:ext uri="{28A0092B-C50C-407E-A947-70E740481C1C}">
                    <a14:useLocalDpi xmlns:a14="http://schemas.microsoft.com/office/drawing/2010/main" val="0"/>
                  </a:ext>
                </a:extLst>
              </a:blip>
              <a:srcRect l="25000" t="5469" r="25000" b="4688"/>
              <a:stretch>
                <a:fillRect/>
              </a:stretch>
            </p:blipFill>
            <p:spPr bwMode="auto">
              <a:xfrm>
                <a:off x="228600" y="371475"/>
                <a:ext cx="4495800" cy="6462713"/>
              </a:xfrm>
              <a:prstGeom prst="rect">
                <a:avLst/>
              </a:prstGeom>
              <a:grpFill/>
              <a:ln w="9525">
                <a:solidFill>
                  <a:srgbClr val="0070C0"/>
                </a:solidFill>
                <a:miter lim="800000"/>
                <a:headEnd/>
                <a:tailEnd/>
              </a:ln>
              <a:extLst/>
            </p:spPr>
          </p:pic>
          <p:pic>
            <p:nvPicPr>
              <p:cNvPr id="3086" name="Picture 11"/>
              <p:cNvPicPr>
                <a:picLocks noChangeAspect="1" noChangeArrowheads="1"/>
              </p:cNvPicPr>
              <p:nvPr/>
            </p:nvPicPr>
            <p:blipFill>
              <a:blip r:embed="rId10">
                <a:extLst>
                  <a:ext uri="{28A0092B-C50C-407E-A947-70E740481C1C}">
                    <a14:useLocalDpi xmlns:a14="http://schemas.microsoft.com/office/drawing/2010/main" val="0"/>
                  </a:ext>
                </a:extLst>
              </a:blip>
              <a:srcRect l="25626" t="5469" r="25626" b="4688"/>
              <a:stretch>
                <a:fillRect/>
              </a:stretch>
            </p:blipFill>
            <p:spPr bwMode="auto">
              <a:xfrm>
                <a:off x="4792663" y="403225"/>
                <a:ext cx="4275137" cy="6302375"/>
              </a:xfrm>
              <a:prstGeom prst="rect">
                <a:avLst/>
              </a:prstGeom>
              <a:grpFill/>
              <a:ln w="9525">
                <a:solidFill>
                  <a:srgbClr val="0070C0"/>
                </a:solidFill>
                <a:miter lim="800000"/>
                <a:headEnd/>
                <a:tailEnd/>
              </a:ln>
              <a:extLst/>
            </p:spPr>
          </p:pic>
        </p:grpSp>
      </p:grpSp>
      <p:sp>
        <p:nvSpPr>
          <p:cNvPr id="3084" name="TextBox 24"/>
          <p:cNvSpPr txBox="1">
            <a:spLocks noChangeArrowheads="1"/>
          </p:cNvSpPr>
          <p:nvPr/>
        </p:nvSpPr>
        <p:spPr bwMode="auto">
          <a:xfrm>
            <a:off x="5867400" y="6477000"/>
            <a:ext cx="3097088" cy="354013"/>
          </a:xfrm>
          <a:prstGeom prst="rect">
            <a:avLst/>
          </a:prstGeom>
          <a:solidFill>
            <a:srgbClr val="0070C0"/>
          </a:solidFill>
          <a:ln>
            <a:noFill/>
          </a:ln>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1700" b="1" dirty="0" err="1">
                <a:solidFill>
                  <a:prstClr val="white"/>
                </a:solidFill>
                <a:latin typeface="Arial Narrow" panose="020B0606020202030204" pitchFamily="34" charset="0"/>
              </a:rPr>
              <a:t>PrasavSheet</a:t>
            </a:r>
            <a:endParaRPr lang="en-US" altLang="en-US" sz="1700" b="1" dirty="0">
              <a:solidFill>
                <a:prstClr val="white"/>
              </a:solidFill>
              <a:latin typeface="Arial Narrow" panose="020B0606020202030204" pitchFamily="34" charset="0"/>
            </a:endParaRPr>
          </a:p>
        </p:txBody>
      </p:sp>
    </p:spTree>
    <p:extLst>
      <p:ext uri="{BB962C8B-B14F-4D97-AF65-F5344CB8AC3E}">
        <p14:creationId xmlns:p14="http://schemas.microsoft.com/office/powerpoint/2010/main" val="318093964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5496" y="914400"/>
            <a:ext cx="8911208" cy="4267200"/>
            <a:chOff x="80392" y="914400"/>
            <a:chExt cx="8911208" cy="4267200"/>
          </a:xfrm>
        </p:grpSpPr>
        <p:graphicFrame>
          <p:nvGraphicFramePr>
            <p:cNvPr id="3" name="Diagram 2"/>
            <p:cNvGraphicFramePr/>
            <p:nvPr>
              <p:extLst>
                <p:ext uri="{D42A27DB-BD31-4B8C-83A1-F6EECF244321}">
                  <p14:modId xmlns:p14="http://schemas.microsoft.com/office/powerpoint/2010/main" val="3983879761"/>
                </p:ext>
              </p:extLst>
            </p:nvPr>
          </p:nvGraphicFramePr>
          <p:xfrm>
            <a:off x="2590800" y="914400"/>
            <a:ext cx="6400800" cy="426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387" name="Rounded Rectangle 4"/>
            <p:cNvSpPr>
              <a:spLocks noChangeArrowheads="1"/>
            </p:cNvSpPr>
            <p:nvPr/>
          </p:nvSpPr>
          <p:spPr bwMode="auto">
            <a:xfrm>
              <a:off x="80392" y="980727"/>
              <a:ext cx="2438400" cy="2032347"/>
            </a:xfrm>
            <a:prstGeom prst="roundRect">
              <a:avLst>
                <a:gd name="adj" fmla="val 16667"/>
              </a:avLst>
            </a:prstGeom>
            <a:solidFill>
              <a:schemeClr val="accent4">
                <a:lumMod val="40000"/>
                <a:lumOff val="60000"/>
              </a:schemeClr>
            </a:solidFill>
            <a:ln w="19050" algn="ctr">
              <a:solidFill>
                <a:srgbClr val="0070C0"/>
              </a:solidFill>
              <a:round/>
              <a:headEnd/>
              <a:tailEnd/>
            </a:ln>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en-US" altLang="en-US" sz="1800" b="1" u="sng" dirty="0">
                  <a:solidFill>
                    <a:prstClr val="white"/>
                  </a:solidFill>
                  <a:latin typeface="Calibri"/>
                </a:rPr>
                <a:t>Adolescent Health</a:t>
              </a:r>
            </a:p>
            <a:p>
              <a:pPr marL="109538" indent="-109538" eaLnBrk="1" hangingPunct="1">
                <a:spcBef>
                  <a:spcPct val="0"/>
                </a:spcBef>
                <a:defRPr/>
              </a:pPr>
              <a:r>
                <a:rPr lang="en-US" altLang="en-US" sz="1600" b="1" dirty="0">
                  <a:solidFill>
                    <a:prstClr val="white"/>
                  </a:solidFill>
                  <a:latin typeface="Calibri"/>
                </a:rPr>
                <a:t>Preparedness for </a:t>
              </a:r>
              <a:r>
                <a:rPr lang="en-US" altLang="en-US" sz="1600" b="1" dirty="0" smtClean="0">
                  <a:solidFill>
                    <a:prstClr val="white"/>
                  </a:solidFill>
                  <a:latin typeface="Calibri"/>
                </a:rPr>
                <a:t>marriage</a:t>
              </a:r>
              <a:endParaRPr lang="en-US" altLang="en-US" sz="1600" b="1" dirty="0">
                <a:solidFill>
                  <a:prstClr val="white"/>
                </a:solidFill>
                <a:latin typeface="Calibri"/>
              </a:endParaRPr>
            </a:p>
            <a:p>
              <a:pPr marL="109538" indent="-109538" eaLnBrk="1" hangingPunct="1">
                <a:spcBef>
                  <a:spcPct val="0"/>
                </a:spcBef>
                <a:defRPr/>
              </a:pPr>
              <a:r>
                <a:rPr lang="en-US" altLang="en-US" sz="1600" b="1" dirty="0">
                  <a:solidFill>
                    <a:prstClr val="white"/>
                  </a:solidFill>
                  <a:latin typeface="Calibri"/>
                </a:rPr>
                <a:t>Menstrual </a:t>
              </a:r>
              <a:r>
                <a:rPr lang="en-US" altLang="en-US" sz="1600" b="1" dirty="0" smtClean="0">
                  <a:solidFill>
                    <a:prstClr val="white"/>
                  </a:solidFill>
                  <a:latin typeface="Calibri"/>
                </a:rPr>
                <a:t>hygiene</a:t>
              </a:r>
              <a:endParaRPr lang="en-US" altLang="en-US" sz="1600" b="1" dirty="0">
                <a:solidFill>
                  <a:prstClr val="white"/>
                </a:solidFill>
                <a:latin typeface="Calibri"/>
              </a:endParaRPr>
            </a:p>
            <a:p>
              <a:pPr marL="109538" indent="-109538" eaLnBrk="1" hangingPunct="1">
                <a:spcBef>
                  <a:spcPct val="0"/>
                </a:spcBef>
                <a:defRPr/>
              </a:pPr>
              <a:r>
                <a:rPr lang="en-US" altLang="en-US" sz="1600" b="1" dirty="0">
                  <a:solidFill>
                    <a:prstClr val="white"/>
                  </a:solidFill>
                  <a:latin typeface="Calibri"/>
                </a:rPr>
                <a:t>Reproductive morbidities</a:t>
              </a:r>
            </a:p>
          </p:txBody>
        </p:sp>
      </p:grpSp>
      <p:sp>
        <p:nvSpPr>
          <p:cNvPr id="6149" name="Rounded Rectangle 5"/>
          <p:cNvSpPr>
            <a:spLocks noChangeArrowheads="1"/>
          </p:cNvSpPr>
          <p:nvPr/>
        </p:nvSpPr>
        <p:spPr bwMode="auto">
          <a:xfrm>
            <a:off x="107504" y="5301208"/>
            <a:ext cx="8839200" cy="1269282"/>
          </a:xfrm>
          <a:prstGeom prst="roundRect">
            <a:avLst>
              <a:gd name="adj" fmla="val 16667"/>
            </a:avLst>
          </a:prstGeom>
          <a:solidFill>
            <a:schemeClr val="tx2">
              <a:lumMod val="60000"/>
              <a:lumOff val="40000"/>
            </a:schemeClr>
          </a:solidFill>
          <a:ln w="19050" algn="ctr">
            <a:solidFill>
              <a:schemeClr val="bg1"/>
            </a:solidFill>
            <a:round/>
            <a:headEnd/>
            <a:tailEnd/>
          </a:ln>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r>
              <a:rPr lang="en-US" altLang="en-US" sz="2000" b="1" u="sng" dirty="0" err="1" smtClean="0">
                <a:solidFill>
                  <a:prstClr val="white"/>
                </a:solidFill>
                <a:latin typeface="Calibri"/>
              </a:rPr>
              <a:t>Gynaecological</a:t>
            </a:r>
            <a:r>
              <a:rPr lang="en-US" altLang="en-US" sz="2000" b="1" u="sng" dirty="0" smtClean="0">
                <a:solidFill>
                  <a:prstClr val="white"/>
                </a:solidFill>
                <a:latin typeface="Calibri"/>
              </a:rPr>
              <a:t> morbidities</a:t>
            </a:r>
          </a:p>
          <a:p>
            <a:pPr algn="ctr" eaLnBrk="1" hangingPunct="1">
              <a:spcBef>
                <a:spcPct val="0"/>
              </a:spcBef>
              <a:buFontTx/>
              <a:buNone/>
              <a:defRPr/>
            </a:pPr>
            <a:r>
              <a:rPr lang="en-US" altLang="en-US" sz="1600" b="1" dirty="0" smtClean="0">
                <a:solidFill>
                  <a:prstClr val="white"/>
                </a:solidFill>
                <a:latin typeface="Calibri"/>
              </a:rPr>
              <a:t>Pelvic floor dysfunction, CVD risk among PCOS, Genetic &amp; biochemical </a:t>
            </a:r>
            <a:br>
              <a:rPr lang="en-US" altLang="en-US" sz="1600" b="1" dirty="0" smtClean="0">
                <a:solidFill>
                  <a:prstClr val="white"/>
                </a:solidFill>
                <a:latin typeface="Calibri"/>
              </a:rPr>
            </a:br>
            <a:r>
              <a:rPr lang="en-US" altLang="en-US" sz="1600" b="1" dirty="0" smtClean="0">
                <a:solidFill>
                  <a:prstClr val="white"/>
                </a:solidFill>
                <a:latin typeface="Calibri"/>
              </a:rPr>
              <a:t>markers in metabolic syndrome, endometrial receptivity in infertility, Role of ATT in endometrial DNA-PCR +</a:t>
            </a:r>
            <a:r>
              <a:rPr lang="en-US" altLang="en-US" sz="1600" b="1" dirty="0" err="1" smtClean="0">
                <a:solidFill>
                  <a:prstClr val="white"/>
                </a:solidFill>
                <a:latin typeface="Calibri"/>
              </a:rPr>
              <a:t>ve</a:t>
            </a:r>
            <a:r>
              <a:rPr lang="en-US" altLang="en-US" sz="1600" b="1" dirty="0" smtClean="0">
                <a:solidFill>
                  <a:prstClr val="white"/>
                </a:solidFill>
                <a:latin typeface="Calibri"/>
              </a:rPr>
              <a:t> infertile women</a:t>
            </a:r>
          </a:p>
          <a:p>
            <a:pPr algn="ctr" eaLnBrk="1" hangingPunct="1">
              <a:spcBef>
                <a:spcPct val="0"/>
              </a:spcBef>
              <a:buFontTx/>
              <a:buNone/>
              <a:defRPr/>
            </a:pPr>
            <a:r>
              <a:rPr lang="en-US" altLang="en-US" sz="1800" b="1" dirty="0" smtClean="0">
                <a:solidFill>
                  <a:prstClr val="white"/>
                </a:solidFill>
                <a:latin typeface="Calibri"/>
              </a:rPr>
              <a:t>,  </a:t>
            </a:r>
          </a:p>
        </p:txBody>
      </p:sp>
      <p:sp>
        <p:nvSpPr>
          <p:cNvPr id="16389" name="Rounded Rectangle 6"/>
          <p:cNvSpPr>
            <a:spLocks noChangeArrowheads="1"/>
          </p:cNvSpPr>
          <p:nvPr/>
        </p:nvSpPr>
        <p:spPr bwMode="auto">
          <a:xfrm>
            <a:off x="35496" y="3085082"/>
            <a:ext cx="2438400" cy="2072110"/>
          </a:xfrm>
          <a:prstGeom prst="roundRect">
            <a:avLst>
              <a:gd name="adj" fmla="val 16667"/>
            </a:avLst>
          </a:prstGeom>
          <a:solidFill>
            <a:srgbClr val="0070C0"/>
          </a:solidFill>
          <a:ln w="19050" algn="ctr">
            <a:solidFill>
              <a:schemeClr val="bg1"/>
            </a:solidFill>
            <a:round/>
            <a:headEnd/>
            <a:tailEnd/>
          </a:ln>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r>
              <a:rPr lang="en-US" altLang="en-US" sz="1800" b="1" u="sng" dirty="0">
                <a:solidFill>
                  <a:prstClr val="white"/>
                </a:solidFill>
                <a:latin typeface="Calibri"/>
              </a:rPr>
              <a:t>Contraception</a:t>
            </a:r>
          </a:p>
          <a:p>
            <a:pPr marL="109538" indent="-109538" eaLnBrk="1" hangingPunct="1">
              <a:spcBef>
                <a:spcPct val="0"/>
              </a:spcBef>
              <a:defRPr/>
            </a:pPr>
            <a:r>
              <a:rPr lang="en-US" altLang="en-US" sz="1700" b="1" dirty="0">
                <a:solidFill>
                  <a:prstClr val="white"/>
                </a:solidFill>
                <a:latin typeface="Calibri"/>
              </a:rPr>
              <a:t>Female condom</a:t>
            </a:r>
          </a:p>
          <a:p>
            <a:pPr marL="109538" indent="-109538" eaLnBrk="1" hangingPunct="1">
              <a:spcBef>
                <a:spcPct val="0"/>
              </a:spcBef>
              <a:defRPr/>
            </a:pPr>
            <a:r>
              <a:rPr lang="en-US" altLang="en-US" sz="1700" b="1" dirty="0">
                <a:solidFill>
                  <a:prstClr val="white"/>
                </a:solidFill>
                <a:latin typeface="Calibri"/>
              </a:rPr>
              <a:t>PPIUCD expulsion</a:t>
            </a:r>
          </a:p>
          <a:p>
            <a:pPr marL="109538" indent="-109538" eaLnBrk="1" hangingPunct="1">
              <a:spcBef>
                <a:spcPct val="0"/>
              </a:spcBef>
              <a:defRPr/>
            </a:pPr>
            <a:r>
              <a:rPr lang="en-US" altLang="en-US" sz="1700" b="1" dirty="0">
                <a:solidFill>
                  <a:prstClr val="white"/>
                </a:solidFill>
                <a:latin typeface="Calibri"/>
              </a:rPr>
              <a:t>Recombinant vaccine against B-</a:t>
            </a:r>
            <a:r>
              <a:rPr lang="en-US" altLang="en-US" sz="1700" b="1" dirty="0" err="1">
                <a:solidFill>
                  <a:prstClr val="white"/>
                </a:solidFill>
                <a:latin typeface="Calibri"/>
              </a:rPr>
              <a:t>hCG</a:t>
            </a:r>
            <a:r>
              <a:rPr lang="en-US" altLang="en-US" sz="1700" b="1" dirty="0">
                <a:solidFill>
                  <a:prstClr val="white"/>
                </a:solidFill>
                <a:latin typeface="Calibri"/>
              </a:rPr>
              <a:t> </a:t>
            </a:r>
          </a:p>
          <a:p>
            <a:pPr eaLnBrk="1" hangingPunct="1">
              <a:spcBef>
                <a:spcPct val="0"/>
              </a:spcBef>
              <a:buFontTx/>
              <a:buNone/>
              <a:defRPr/>
            </a:pPr>
            <a:endParaRPr lang="en-US" altLang="en-US" sz="1700" b="1" dirty="0">
              <a:solidFill>
                <a:prstClr val="white"/>
              </a:solidFill>
              <a:latin typeface="Calibri"/>
            </a:endParaRPr>
          </a:p>
        </p:txBody>
      </p:sp>
      <p:sp>
        <p:nvSpPr>
          <p:cNvPr id="4103" name="Rectangle 1"/>
          <p:cNvSpPr>
            <a:spLocks noChangeArrowheads="1"/>
          </p:cNvSpPr>
          <p:nvPr/>
        </p:nvSpPr>
        <p:spPr bwMode="auto">
          <a:xfrm>
            <a:off x="125288" y="6488113"/>
            <a:ext cx="8839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IN" altLang="en-US" dirty="0">
                <a:solidFill>
                  <a:prstClr val="black"/>
                </a:solidFill>
                <a:latin typeface="Calibri"/>
              </a:rPr>
              <a:t> </a:t>
            </a:r>
            <a:r>
              <a:rPr lang="en-IN" altLang="en-US" b="1" dirty="0">
                <a:solidFill>
                  <a:prstClr val="black"/>
                </a:solidFill>
                <a:latin typeface="Calibri"/>
              </a:rPr>
              <a:t>Ethical Guidelines for Tribal health research</a:t>
            </a:r>
            <a:endParaRPr lang="en-US" altLang="en-US" dirty="0">
              <a:solidFill>
                <a:prstClr val="black"/>
              </a:solidFill>
              <a:latin typeface="Calibri"/>
            </a:endParaRPr>
          </a:p>
        </p:txBody>
      </p:sp>
      <p:sp>
        <p:nvSpPr>
          <p:cNvPr id="11" name="Rounded Rectangle 4"/>
          <p:cNvSpPr/>
          <p:nvPr/>
        </p:nvSpPr>
        <p:spPr bwMode="auto">
          <a:xfrm>
            <a:off x="-36512" y="-27384"/>
            <a:ext cx="9180512" cy="866775"/>
          </a:xfrm>
          <a:prstGeom prst="rect">
            <a:avLst/>
          </a:prstGeom>
          <a:solidFill>
            <a:srgbClr val="0070C0"/>
          </a:solidFill>
          <a:ln>
            <a:solidFill>
              <a:srgbClr val="0070C0"/>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68580" tIns="68580" rIns="68580" bIns="68580" spcCol="1270" anchor="ctr"/>
          <a:lstStyle/>
          <a:p>
            <a:pPr algn="ctr" defTabSz="800100">
              <a:lnSpc>
                <a:spcPct val="90000"/>
              </a:lnSpc>
              <a:spcAft>
                <a:spcPct val="35000"/>
              </a:spcAft>
              <a:defRPr/>
            </a:pPr>
            <a:r>
              <a:rPr lang="en-US" sz="4000" b="1" dirty="0" smtClean="0">
                <a:solidFill>
                  <a:prstClr val="white"/>
                </a:solidFill>
              </a:rPr>
              <a:t>Promoting Sexual &amp; Reproductive Health</a:t>
            </a:r>
            <a:endParaRPr lang="en-US" sz="4000" b="1" dirty="0">
              <a:solidFill>
                <a:prstClr val="white"/>
              </a:solidFill>
            </a:endParaRPr>
          </a:p>
        </p:txBody>
      </p:sp>
    </p:spTree>
    <p:extLst>
      <p:ext uri="{BB962C8B-B14F-4D97-AF65-F5344CB8AC3E}">
        <p14:creationId xmlns:p14="http://schemas.microsoft.com/office/powerpoint/2010/main" val="272307953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457200" y="2564904"/>
            <a:ext cx="8229600" cy="1143000"/>
          </a:xfrm>
        </p:spPr>
        <p:txBody>
          <a:bodyPr>
            <a:noAutofit/>
          </a:bodyPr>
          <a:lstStyle/>
          <a:p>
            <a:r>
              <a:rPr lang="en-US" sz="7200" b="1" dirty="0">
                <a:solidFill>
                  <a:schemeClr val="bg1"/>
                </a:solidFill>
              </a:rPr>
              <a:t>ICMR Strategic </a:t>
            </a:r>
            <a:r>
              <a:rPr lang="en-US" sz="7200" b="1" dirty="0" smtClean="0">
                <a:solidFill>
                  <a:schemeClr val="bg1"/>
                </a:solidFill>
              </a:rPr>
              <a:t>Plan</a:t>
            </a:r>
            <a:br>
              <a:rPr lang="en-US" sz="7200" b="1" dirty="0" smtClean="0">
                <a:solidFill>
                  <a:schemeClr val="bg1"/>
                </a:solidFill>
              </a:rPr>
            </a:br>
            <a:r>
              <a:rPr lang="en-US" b="1" dirty="0">
                <a:solidFill>
                  <a:schemeClr val="bg1"/>
                </a:solidFill>
              </a:rPr>
              <a:t>Better Health through </a:t>
            </a:r>
            <a:r>
              <a:rPr lang="en-US" b="1" dirty="0" smtClean="0">
                <a:solidFill>
                  <a:schemeClr val="bg1"/>
                </a:solidFill>
              </a:rPr>
              <a:t>Research</a:t>
            </a:r>
            <a:endParaRPr lang="en-IN" sz="7200" b="1" dirty="0">
              <a:solidFill>
                <a:schemeClr val="bg1"/>
              </a:solidFill>
            </a:endParaRPr>
          </a:p>
        </p:txBody>
      </p:sp>
    </p:spTree>
    <p:extLst>
      <p:ext uri="{BB962C8B-B14F-4D97-AF65-F5344CB8AC3E}">
        <p14:creationId xmlns:p14="http://schemas.microsoft.com/office/powerpoint/2010/main" val="248021310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2776"/>
          </a:xfrm>
          <a:solidFill>
            <a:srgbClr val="0070C0"/>
          </a:solidFill>
        </p:spPr>
        <p:txBody>
          <a:bodyPr>
            <a:normAutofit fontScale="90000"/>
          </a:bodyPr>
          <a:lstStyle/>
          <a:p>
            <a:r>
              <a:rPr lang="en-US" b="1" dirty="0" smtClean="0">
                <a:solidFill>
                  <a:schemeClr val="bg1"/>
                </a:solidFill>
                <a:ea typeface="Tahoma" pitchFamily="34" charset="0"/>
                <a:cs typeface="Tahoma" pitchFamily="34" charset="0"/>
              </a:rPr>
              <a:t>ICMR Studies on Expanding </a:t>
            </a:r>
            <a:br>
              <a:rPr lang="en-US" b="1" dirty="0" smtClean="0">
                <a:solidFill>
                  <a:schemeClr val="bg1"/>
                </a:solidFill>
                <a:ea typeface="Tahoma" pitchFamily="34" charset="0"/>
                <a:cs typeface="Tahoma" pitchFamily="34" charset="0"/>
              </a:rPr>
            </a:br>
            <a:r>
              <a:rPr lang="en-US" b="1" dirty="0" smtClean="0">
                <a:solidFill>
                  <a:schemeClr val="bg1"/>
                </a:solidFill>
                <a:ea typeface="Tahoma" pitchFamily="34" charset="0"/>
                <a:cs typeface="Tahoma" pitchFamily="34" charset="0"/>
              </a:rPr>
              <a:t>Contraceptive Choices</a:t>
            </a:r>
            <a:endParaRPr lang="en-US" dirty="0">
              <a:solidFill>
                <a:schemeClr val="bg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33279441"/>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3187053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957554848"/>
              </p:ext>
            </p:extLst>
          </p:nvPr>
        </p:nvGraphicFramePr>
        <p:xfrm>
          <a:off x="2579688" y="1353704"/>
          <a:ext cx="4512592" cy="4307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532" name="Rounded Rectangle 5"/>
          <p:cNvSpPr>
            <a:spLocks noChangeArrowheads="1"/>
          </p:cNvSpPr>
          <p:nvPr/>
        </p:nvSpPr>
        <p:spPr bwMode="auto">
          <a:xfrm>
            <a:off x="-108520" y="1196752"/>
            <a:ext cx="2798316" cy="2133600"/>
          </a:xfrm>
          <a:prstGeom prst="roundRect">
            <a:avLst>
              <a:gd name="adj" fmla="val 16667"/>
            </a:avLst>
          </a:prstGeom>
          <a:noFill/>
          <a:ln w="19050" algn="ctr">
            <a:noFill/>
            <a:round/>
            <a:headEnd/>
            <a:tailEnd/>
          </a:ln>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285750" indent="-285750" eaLnBrk="1" hangingPunct="1">
              <a:spcBef>
                <a:spcPct val="0"/>
              </a:spcBef>
              <a:buClr>
                <a:srgbClr val="0070C0"/>
              </a:buClr>
              <a:buFont typeface="Wingdings" panose="05000000000000000000" pitchFamily="2" charset="2"/>
              <a:buChar char="q"/>
              <a:defRPr/>
            </a:pPr>
            <a:r>
              <a:rPr lang="en-US" altLang="en-US" sz="1700" dirty="0" smtClean="0">
                <a:solidFill>
                  <a:prstClr val="black"/>
                </a:solidFill>
                <a:latin typeface="Calibri"/>
              </a:rPr>
              <a:t>Respectful Maternity Care Initiative (WRAI)</a:t>
            </a:r>
          </a:p>
          <a:p>
            <a:pPr marL="285750" indent="-285750" eaLnBrk="1" hangingPunct="1">
              <a:spcBef>
                <a:spcPct val="0"/>
              </a:spcBef>
              <a:buClr>
                <a:srgbClr val="0070C0"/>
              </a:buClr>
              <a:buFont typeface="Wingdings" panose="05000000000000000000" pitchFamily="2" charset="2"/>
              <a:buChar char="q"/>
              <a:defRPr/>
            </a:pPr>
            <a:r>
              <a:rPr lang="en-US" altLang="en-US" sz="1700" dirty="0" smtClean="0">
                <a:solidFill>
                  <a:prstClr val="black"/>
                </a:solidFill>
                <a:latin typeface="Calibri"/>
              </a:rPr>
              <a:t>Operationalization of </a:t>
            </a:r>
            <a:br>
              <a:rPr lang="en-US" altLang="en-US" sz="1700" dirty="0" smtClean="0">
                <a:solidFill>
                  <a:prstClr val="black"/>
                </a:solidFill>
                <a:latin typeface="Calibri"/>
              </a:rPr>
            </a:br>
            <a:r>
              <a:rPr lang="en-US" altLang="en-US" sz="1700" dirty="0" smtClean="0">
                <a:solidFill>
                  <a:prstClr val="black"/>
                </a:solidFill>
                <a:latin typeface="Calibri"/>
              </a:rPr>
              <a:t>e-</a:t>
            </a:r>
            <a:r>
              <a:rPr lang="en-US" altLang="en-US" sz="1700" dirty="0" err="1" smtClean="0">
                <a:solidFill>
                  <a:prstClr val="black"/>
                </a:solidFill>
                <a:latin typeface="Calibri"/>
              </a:rPr>
              <a:t>partograph</a:t>
            </a:r>
            <a:r>
              <a:rPr lang="en-US" altLang="en-US" sz="1700" dirty="0" smtClean="0">
                <a:solidFill>
                  <a:prstClr val="black"/>
                </a:solidFill>
                <a:latin typeface="Calibri"/>
              </a:rPr>
              <a:t> </a:t>
            </a:r>
            <a:br>
              <a:rPr lang="en-US" altLang="en-US" sz="1700" dirty="0" smtClean="0">
                <a:solidFill>
                  <a:prstClr val="black"/>
                </a:solidFill>
                <a:latin typeface="Calibri"/>
              </a:rPr>
            </a:br>
            <a:r>
              <a:rPr lang="en-US" altLang="en-US" sz="1700" dirty="0" smtClean="0">
                <a:solidFill>
                  <a:prstClr val="black"/>
                </a:solidFill>
                <a:latin typeface="Calibri"/>
              </a:rPr>
              <a:t>(State </a:t>
            </a:r>
            <a:r>
              <a:rPr lang="en-US" altLang="en-US" sz="1700" dirty="0" err="1" smtClean="0">
                <a:solidFill>
                  <a:prstClr val="black"/>
                </a:solidFill>
                <a:latin typeface="Calibri"/>
              </a:rPr>
              <a:t>Govts</a:t>
            </a:r>
            <a:r>
              <a:rPr lang="en-US" altLang="en-US" sz="1700" dirty="0" smtClean="0">
                <a:solidFill>
                  <a:prstClr val="black"/>
                </a:solidFill>
                <a:latin typeface="Calibri"/>
              </a:rPr>
              <a:t>.) </a:t>
            </a:r>
          </a:p>
          <a:p>
            <a:pPr marL="285750" indent="-285750" eaLnBrk="1" hangingPunct="1">
              <a:spcBef>
                <a:spcPct val="0"/>
              </a:spcBef>
              <a:buClr>
                <a:srgbClr val="0070C0"/>
              </a:buClr>
              <a:buFont typeface="Wingdings" panose="05000000000000000000" pitchFamily="2" charset="2"/>
              <a:buChar char="q"/>
              <a:defRPr/>
            </a:pPr>
            <a:r>
              <a:rPr lang="en-US" altLang="en-US" sz="1700" dirty="0" smtClean="0">
                <a:solidFill>
                  <a:prstClr val="black"/>
                </a:solidFill>
                <a:latin typeface="Calibri"/>
              </a:rPr>
              <a:t>Operationalization of Cancer screening guidelines (TATA, RMRC, </a:t>
            </a:r>
          </a:p>
          <a:p>
            <a:pPr marL="285750" indent="-285750" eaLnBrk="1" hangingPunct="1">
              <a:spcBef>
                <a:spcPct val="0"/>
              </a:spcBef>
              <a:buClr>
                <a:srgbClr val="0070C0"/>
              </a:buClr>
              <a:buFont typeface="Wingdings" panose="05000000000000000000" pitchFamily="2" charset="2"/>
              <a:buChar char="q"/>
              <a:defRPr/>
            </a:pPr>
            <a:r>
              <a:rPr lang="en-US" altLang="en-US" sz="1700" dirty="0">
                <a:solidFill>
                  <a:prstClr val="black"/>
                </a:solidFill>
                <a:latin typeface="Calibri"/>
              </a:rPr>
              <a:t> </a:t>
            </a:r>
            <a:r>
              <a:rPr lang="en-US" altLang="en-US" sz="1700" dirty="0" smtClean="0">
                <a:solidFill>
                  <a:prstClr val="black"/>
                </a:solidFill>
                <a:latin typeface="Calibri"/>
              </a:rPr>
              <a:t> NICPR, State </a:t>
            </a:r>
            <a:r>
              <a:rPr lang="en-US" altLang="en-US" sz="1700" dirty="0" err="1" smtClean="0">
                <a:solidFill>
                  <a:prstClr val="black"/>
                </a:solidFill>
                <a:latin typeface="Calibri"/>
              </a:rPr>
              <a:t>Govts</a:t>
            </a:r>
            <a:r>
              <a:rPr lang="en-US" altLang="en-US" sz="1700" dirty="0" smtClean="0">
                <a:solidFill>
                  <a:prstClr val="black"/>
                </a:solidFill>
                <a:latin typeface="Calibri"/>
              </a:rPr>
              <a:t>.)</a:t>
            </a:r>
            <a:endParaRPr lang="en-US" altLang="en-US" sz="1700" dirty="0">
              <a:solidFill>
                <a:prstClr val="black"/>
              </a:solidFill>
              <a:latin typeface="Calibri"/>
            </a:endParaRPr>
          </a:p>
        </p:txBody>
      </p:sp>
      <p:sp>
        <p:nvSpPr>
          <p:cNvPr id="22533" name="Rounded Rectangle 6"/>
          <p:cNvSpPr>
            <a:spLocks noChangeArrowheads="1"/>
          </p:cNvSpPr>
          <p:nvPr/>
        </p:nvSpPr>
        <p:spPr bwMode="auto">
          <a:xfrm>
            <a:off x="-108520" y="4077072"/>
            <a:ext cx="2438400" cy="1905000"/>
          </a:xfrm>
          <a:prstGeom prst="roundRect">
            <a:avLst>
              <a:gd name="adj" fmla="val 16667"/>
            </a:avLst>
          </a:prstGeom>
          <a:noFill/>
          <a:ln w="19050" algn="ctr">
            <a:noFill/>
            <a:round/>
            <a:headEnd/>
            <a:tailEnd/>
          </a:ln>
        </p:spPr>
        <p:txBody>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285750" indent="-285750" eaLnBrk="1" hangingPunct="1">
              <a:spcBef>
                <a:spcPct val="0"/>
              </a:spcBef>
              <a:buClr>
                <a:srgbClr val="0070C0"/>
              </a:buClr>
              <a:buFont typeface="Wingdings" panose="05000000000000000000" pitchFamily="2" charset="2"/>
              <a:buChar char="q"/>
              <a:defRPr/>
            </a:pPr>
            <a:r>
              <a:rPr lang="en-US" altLang="en-US" sz="1700" dirty="0" smtClean="0">
                <a:solidFill>
                  <a:prstClr val="black"/>
                </a:solidFill>
                <a:latin typeface="Calibri"/>
              </a:rPr>
              <a:t>Stillbirth burden &amp; causes in district health system</a:t>
            </a:r>
          </a:p>
          <a:p>
            <a:pPr marL="285750" indent="-285750" eaLnBrk="1" hangingPunct="1">
              <a:spcBef>
                <a:spcPct val="0"/>
              </a:spcBef>
              <a:buClr>
                <a:srgbClr val="0070C0"/>
              </a:buClr>
              <a:buFont typeface="Wingdings" panose="05000000000000000000" pitchFamily="2" charset="2"/>
              <a:buChar char="q"/>
              <a:defRPr/>
            </a:pPr>
            <a:r>
              <a:rPr lang="en-US" altLang="en-US" sz="1700" dirty="0" smtClean="0">
                <a:solidFill>
                  <a:prstClr val="black"/>
                </a:solidFill>
                <a:latin typeface="Calibri"/>
              </a:rPr>
              <a:t>Hysterectomy – causes, routes</a:t>
            </a:r>
            <a:r>
              <a:rPr lang="en-US" altLang="en-US" sz="1700" dirty="0" smtClean="0">
                <a:solidFill>
                  <a:prstClr val="black"/>
                </a:solidFill>
                <a:latin typeface="Calibri"/>
                <a:hlinkClick r:id="rId8" action="ppaction://hlinkpres?slideindex=1&amp;slidetitle="/>
              </a:rPr>
              <a:t>,</a:t>
            </a:r>
            <a:r>
              <a:rPr lang="en-US" altLang="en-US" sz="1700" dirty="0" smtClean="0">
                <a:solidFill>
                  <a:prstClr val="black"/>
                </a:solidFill>
                <a:latin typeface="Calibri"/>
              </a:rPr>
              <a:t> complications</a:t>
            </a:r>
          </a:p>
          <a:p>
            <a:pPr marL="285750" indent="-285750" eaLnBrk="1" hangingPunct="1">
              <a:spcBef>
                <a:spcPct val="0"/>
              </a:spcBef>
              <a:buClr>
                <a:srgbClr val="0070C0"/>
              </a:buClr>
              <a:buFont typeface="Wingdings" panose="05000000000000000000" pitchFamily="2" charset="2"/>
              <a:buChar char="q"/>
              <a:defRPr/>
            </a:pPr>
            <a:endParaRPr lang="en-US" altLang="en-US" sz="1700" dirty="0">
              <a:solidFill>
                <a:prstClr val="black"/>
              </a:solidFill>
              <a:latin typeface="Calibri"/>
            </a:endParaRPr>
          </a:p>
        </p:txBody>
      </p:sp>
      <p:sp>
        <p:nvSpPr>
          <p:cNvPr id="5126" name="Rounded Rectangle 5"/>
          <p:cNvSpPr>
            <a:spLocks noChangeArrowheads="1"/>
          </p:cNvSpPr>
          <p:nvPr/>
        </p:nvSpPr>
        <p:spPr bwMode="auto">
          <a:xfrm>
            <a:off x="7110536" y="1384176"/>
            <a:ext cx="2033464" cy="18288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round/>
                <a:headEnd/>
                <a:tailEnd/>
              </a14:hiddenLine>
            </a:ext>
          </a:extLst>
        </p:spPr>
        <p:txBody>
          <a:bodyPr/>
          <a:lstStyle>
            <a:lvl1pPr marL="109538" indent="-10953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285750" indent="-285750" eaLnBrk="1" hangingPunct="1">
              <a:buClr>
                <a:srgbClr val="0070C0"/>
              </a:buClr>
              <a:buFont typeface="Wingdings" panose="05000000000000000000" pitchFamily="2" charset="2"/>
              <a:buChar char="q"/>
            </a:pPr>
            <a:r>
              <a:rPr lang="en-US" altLang="en-US" dirty="0" err="1">
                <a:solidFill>
                  <a:prstClr val="black"/>
                </a:solidFill>
                <a:latin typeface="Calibri"/>
              </a:rPr>
              <a:t>PrasavSheet</a:t>
            </a:r>
            <a:r>
              <a:rPr lang="en-US" altLang="en-US" dirty="0">
                <a:solidFill>
                  <a:prstClr val="black"/>
                </a:solidFill>
                <a:latin typeface="Calibri"/>
              </a:rPr>
              <a:t> for improving </a:t>
            </a:r>
            <a:r>
              <a:rPr lang="en-US" altLang="en-US" dirty="0" err="1">
                <a:solidFill>
                  <a:prstClr val="black"/>
                </a:solidFill>
                <a:latin typeface="Calibri"/>
              </a:rPr>
              <a:t>labour</a:t>
            </a:r>
            <a:r>
              <a:rPr lang="en-US" altLang="en-US" dirty="0">
                <a:solidFill>
                  <a:prstClr val="black"/>
                </a:solidFill>
                <a:latin typeface="Calibri"/>
              </a:rPr>
              <a:t> documentation-Feasibility study (RMRC, KIIT)</a:t>
            </a:r>
          </a:p>
        </p:txBody>
      </p:sp>
      <p:sp>
        <p:nvSpPr>
          <p:cNvPr id="5127" name="Rounded Rectangle 5"/>
          <p:cNvSpPr>
            <a:spLocks noChangeArrowheads="1"/>
          </p:cNvSpPr>
          <p:nvPr/>
        </p:nvSpPr>
        <p:spPr bwMode="auto">
          <a:xfrm>
            <a:off x="7057256" y="4005064"/>
            <a:ext cx="2123256" cy="204408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round/>
                <a:headEnd/>
                <a:tailEnd/>
              </a14:hiddenLine>
            </a:ext>
          </a:extLst>
        </p:spPr>
        <p:txBody>
          <a:bodyPr/>
          <a:lstStyle>
            <a:lvl1pPr marL="109538" indent="-10953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285750" indent="-285750" eaLnBrk="1" hangingPunct="1">
              <a:buClr>
                <a:srgbClr val="0070C0"/>
              </a:buClr>
              <a:buFont typeface="Wingdings" panose="05000000000000000000" pitchFamily="2" charset="2"/>
              <a:buChar char="q"/>
            </a:pPr>
            <a:r>
              <a:rPr lang="en-US" altLang="en-US" dirty="0">
                <a:solidFill>
                  <a:prstClr val="black"/>
                </a:solidFill>
                <a:latin typeface="Calibri"/>
              </a:rPr>
              <a:t>DBT- placenta research, Preeclampsia </a:t>
            </a:r>
          </a:p>
          <a:p>
            <a:pPr marL="285750" indent="-285750" eaLnBrk="1" hangingPunct="1">
              <a:buClr>
                <a:srgbClr val="0070C0"/>
              </a:buClr>
              <a:buFont typeface="Wingdings" panose="05000000000000000000" pitchFamily="2" charset="2"/>
              <a:buChar char="q"/>
            </a:pPr>
            <a:r>
              <a:rPr lang="en-US" altLang="en-US" dirty="0" err="1">
                <a:solidFill>
                  <a:prstClr val="black"/>
                </a:solidFill>
                <a:latin typeface="Calibri"/>
              </a:rPr>
              <a:t>CaRe</a:t>
            </a:r>
            <a:r>
              <a:rPr lang="en-US" altLang="en-US" dirty="0">
                <a:solidFill>
                  <a:prstClr val="black"/>
                </a:solidFill>
                <a:latin typeface="Calibri"/>
              </a:rPr>
              <a:t>-GAP- Perinatal Institute, Birmingham</a:t>
            </a:r>
          </a:p>
        </p:txBody>
      </p:sp>
      <p:sp>
        <p:nvSpPr>
          <p:cNvPr id="5128" name="TextBox 3"/>
          <p:cNvSpPr txBox="1">
            <a:spLocks noChangeArrowheads="1"/>
          </p:cNvSpPr>
          <p:nvPr/>
        </p:nvSpPr>
        <p:spPr bwMode="auto">
          <a:xfrm>
            <a:off x="2555777" y="5829300"/>
            <a:ext cx="4588942" cy="646331"/>
          </a:xfrm>
          <a:prstGeom prst="rect">
            <a:avLst/>
          </a:prstGeom>
          <a:solidFill>
            <a:srgbClr val="0070C0"/>
          </a:solidFill>
          <a:ln w="9525">
            <a:solidFill>
              <a:schemeClr val="accent2"/>
            </a:solidFill>
            <a:miter lim="800000"/>
            <a:headEnd/>
            <a:tailEnd/>
          </a:ln>
        </p:spPr>
        <p:txBody>
          <a:bodyPr wrap="square">
            <a:spAutoFit/>
          </a:bodyPr>
          <a:lstStyle>
            <a:lvl1pPr marL="177800" indent="-1778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285750" indent="-285750" eaLnBrk="1" hangingPunct="1">
              <a:buClr>
                <a:prstClr val="white"/>
              </a:buClr>
              <a:buFont typeface="Wingdings" panose="05000000000000000000" pitchFamily="2" charset="2"/>
              <a:buChar char="q"/>
            </a:pPr>
            <a:r>
              <a:rPr lang="en-US" altLang="en-US" b="1" dirty="0">
                <a:solidFill>
                  <a:prstClr val="white"/>
                </a:solidFill>
                <a:latin typeface="Calibri"/>
              </a:rPr>
              <a:t>Vaccine-B </a:t>
            </a:r>
            <a:r>
              <a:rPr lang="en-US" altLang="en-US" b="1" dirty="0" err="1">
                <a:solidFill>
                  <a:prstClr val="white"/>
                </a:solidFill>
                <a:latin typeface="Calibri"/>
              </a:rPr>
              <a:t>hCG</a:t>
            </a:r>
            <a:endParaRPr lang="en-US" altLang="en-US" b="1" dirty="0">
              <a:solidFill>
                <a:prstClr val="white"/>
              </a:solidFill>
              <a:latin typeface="Calibri"/>
            </a:endParaRPr>
          </a:p>
          <a:p>
            <a:pPr marL="285750" indent="-285750" eaLnBrk="1" hangingPunct="1">
              <a:buClr>
                <a:prstClr val="white"/>
              </a:buClr>
              <a:buFont typeface="Wingdings" panose="05000000000000000000" pitchFamily="2" charset="2"/>
              <a:buChar char="q"/>
            </a:pPr>
            <a:r>
              <a:rPr lang="en-US" altLang="en-US" b="1" dirty="0">
                <a:solidFill>
                  <a:prstClr val="white"/>
                </a:solidFill>
                <a:latin typeface="Calibri"/>
              </a:rPr>
              <a:t>Rep health-Tribal population/NER</a:t>
            </a:r>
          </a:p>
        </p:txBody>
      </p:sp>
      <p:sp>
        <p:nvSpPr>
          <p:cNvPr id="11" name="Rounded Rectangle 4"/>
          <p:cNvSpPr/>
          <p:nvPr/>
        </p:nvSpPr>
        <p:spPr bwMode="auto">
          <a:xfrm>
            <a:off x="-36512" y="-27384"/>
            <a:ext cx="9180512" cy="866775"/>
          </a:xfrm>
          <a:prstGeom prst="rect">
            <a:avLst/>
          </a:prstGeom>
          <a:solidFill>
            <a:srgbClr val="0070C0"/>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lIns="68580" tIns="68580" rIns="68580" bIns="68580" spcCol="1270" anchor="ctr"/>
          <a:lstStyle/>
          <a:p>
            <a:pPr algn="ctr" defTabSz="800100">
              <a:lnSpc>
                <a:spcPct val="90000"/>
              </a:lnSpc>
              <a:spcAft>
                <a:spcPct val="35000"/>
              </a:spcAft>
              <a:defRPr/>
            </a:pPr>
            <a:r>
              <a:rPr lang="en-US" sz="4400" b="1" dirty="0" smtClean="0">
                <a:solidFill>
                  <a:prstClr val="white"/>
                </a:solidFill>
              </a:rPr>
              <a:t>What Next (2017-22)</a:t>
            </a:r>
            <a:endParaRPr lang="en-US" sz="4400" b="1" dirty="0">
              <a:solidFill>
                <a:prstClr val="white"/>
              </a:solidFill>
            </a:endParaRPr>
          </a:p>
        </p:txBody>
      </p:sp>
    </p:spTree>
    <p:extLst>
      <p:ext uri="{BB962C8B-B14F-4D97-AF65-F5344CB8AC3E}">
        <p14:creationId xmlns:p14="http://schemas.microsoft.com/office/powerpoint/2010/main" val="10340732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712A26C-B1B6-41CC-B77B-1865BCDEFF9F}"/>
              </a:ext>
            </a:extLst>
          </p:cNvPr>
          <p:cNvSpPr>
            <a:spLocks noGrp="1"/>
          </p:cNvSpPr>
          <p:nvPr>
            <p:ph type="title"/>
          </p:nvPr>
        </p:nvSpPr>
        <p:spPr>
          <a:xfrm>
            <a:off x="-36512" y="-27384"/>
            <a:ext cx="9180512" cy="1152128"/>
          </a:xfrm>
          <a:solidFill>
            <a:srgbClr val="0070C0"/>
          </a:solidFill>
        </p:spPr>
        <p:txBody>
          <a:bodyPr>
            <a:normAutofit/>
          </a:bodyPr>
          <a:lstStyle/>
          <a:p>
            <a:r>
              <a:rPr lang="en-US" sz="3200" b="1" dirty="0">
                <a:solidFill>
                  <a:schemeClr val="bg1"/>
                </a:solidFill>
              </a:rPr>
              <a:t>Major Focus of Newborn and </a:t>
            </a:r>
            <a:r>
              <a:rPr lang="en-US" sz="3200" b="1" dirty="0" smtClean="0">
                <a:solidFill>
                  <a:schemeClr val="bg1"/>
                </a:solidFill>
              </a:rPr>
              <a:t>Child Health Research </a:t>
            </a:r>
            <a:endParaRPr lang="en-US" sz="3200" b="1" dirty="0">
              <a:solidFill>
                <a:schemeClr val="bg1"/>
              </a:solidFill>
            </a:endParaRPr>
          </a:p>
        </p:txBody>
      </p:sp>
      <p:sp>
        <p:nvSpPr>
          <p:cNvPr id="3" name="Content Placeholder 2">
            <a:extLst>
              <a:ext uri="{FF2B5EF4-FFF2-40B4-BE49-F238E27FC236}">
                <a16:creationId xmlns="" xmlns:a16="http://schemas.microsoft.com/office/drawing/2014/main" id="{42B74384-C8D8-4377-93D0-F77E0423B23F}"/>
              </a:ext>
            </a:extLst>
          </p:cNvPr>
          <p:cNvSpPr>
            <a:spLocks noGrp="1"/>
          </p:cNvSpPr>
          <p:nvPr>
            <p:ph idx="1"/>
          </p:nvPr>
        </p:nvSpPr>
        <p:spPr>
          <a:xfrm>
            <a:off x="457200" y="1124744"/>
            <a:ext cx="8229600" cy="5400600"/>
          </a:xfrm>
        </p:spPr>
        <p:txBody>
          <a:bodyPr>
            <a:noAutofit/>
          </a:bodyPr>
          <a:lstStyle/>
          <a:p>
            <a:pPr>
              <a:buClr>
                <a:srgbClr val="0070C0"/>
              </a:buClr>
              <a:buFont typeface="Wingdings" panose="05000000000000000000" pitchFamily="2" charset="2"/>
              <a:buChar char="q"/>
              <a:defRPr/>
            </a:pPr>
            <a:r>
              <a:rPr lang="en-US" sz="2100" b="1" kern="0" dirty="0">
                <a:latin typeface="Calibri" pitchFamily="34" charset="0"/>
              </a:rPr>
              <a:t>Addressing new born and child survival</a:t>
            </a:r>
          </a:p>
          <a:p>
            <a:pPr lvl="1">
              <a:buClr>
                <a:srgbClr val="0070C0"/>
              </a:buClr>
              <a:buFont typeface="Wingdings" panose="05000000000000000000" pitchFamily="2" charset="2"/>
              <a:buChar char="§"/>
              <a:defRPr/>
            </a:pPr>
            <a:r>
              <a:rPr lang="en-US" sz="2100" kern="0" dirty="0">
                <a:latin typeface="Calibri" pitchFamily="34" charset="0"/>
              </a:rPr>
              <a:t>Home based newborn care</a:t>
            </a:r>
          </a:p>
          <a:p>
            <a:pPr lvl="1">
              <a:buClr>
                <a:srgbClr val="0070C0"/>
              </a:buClr>
              <a:buFont typeface="Wingdings" panose="05000000000000000000" pitchFamily="2" charset="2"/>
              <a:buChar char="§"/>
              <a:defRPr/>
            </a:pPr>
            <a:r>
              <a:rPr lang="en-US" sz="2100" kern="0" dirty="0">
                <a:latin typeface="Calibri" pitchFamily="34" charset="0"/>
              </a:rPr>
              <a:t>Neonatal infections</a:t>
            </a:r>
          </a:p>
          <a:p>
            <a:pPr lvl="1">
              <a:buClr>
                <a:srgbClr val="0070C0"/>
              </a:buClr>
              <a:buFont typeface="Wingdings" panose="05000000000000000000" pitchFamily="2" charset="2"/>
              <a:buChar char="§"/>
              <a:defRPr/>
            </a:pPr>
            <a:r>
              <a:rPr lang="en-US" sz="2100" kern="0" dirty="0">
                <a:latin typeface="Calibri" pitchFamily="34" charset="0"/>
              </a:rPr>
              <a:t>Low birth weight</a:t>
            </a:r>
          </a:p>
          <a:p>
            <a:pPr lvl="1">
              <a:buClr>
                <a:srgbClr val="0070C0"/>
              </a:buClr>
              <a:buFont typeface="Wingdings" panose="05000000000000000000" pitchFamily="2" charset="2"/>
              <a:buChar char="§"/>
              <a:defRPr/>
            </a:pPr>
            <a:r>
              <a:rPr lang="en-US" sz="2100" kern="0" dirty="0">
                <a:latin typeface="Calibri" pitchFamily="34" charset="0"/>
              </a:rPr>
              <a:t>Prematurity- prevention and management</a:t>
            </a:r>
          </a:p>
          <a:p>
            <a:pPr lvl="1">
              <a:buClr>
                <a:srgbClr val="0070C0"/>
              </a:buClr>
              <a:buFont typeface="Wingdings" panose="05000000000000000000" pitchFamily="2" charset="2"/>
              <a:buChar char="§"/>
              <a:defRPr/>
            </a:pPr>
            <a:r>
              <a:rPr lang="en-US" sz="2100" kern="0" dirty="0">
                <a:latin typeface="Calibri" pitchFamily="34" charset="0"/>
              </a:rPr>
              <a:t>Childhood pneumonia</a:t>
            </a:r>
          </a:p>
          <a:p>
            <a:pPr>
              <a:buClr>
                <a:srgbClr val="0070C0"/>
              </a:buClr>
              <a:buFont typeface="Wingdings" panose="05000000000000000000" pitchFamily="2" charset="2"/>
              <a:buChar char="q"/>
              <a:defRPr/>
            </a:pPr>
            <a:r>
              <a:rPr lang="en-US" sz="2100" b="1" kern="0" dirty="0">
                <a:latin typeface="Calibri" pitchFamily="34" charset="0"/>
              </a:rPr>
              <a:t>Addressing childhood morbidity</a:t>
            </a:r>
          </a:p>
          <a:p>
            <a:pPr lvl="1">
              <a:buClr>
                <a:srgbClr val="0070C0"/>
              </a:buClr>
              <a:buFont typeface="Wingdings" panose="05000000000000000000" pitchFamily="2" charset="2"/>
              <a:buChar char="§"/>
              <a:defRPr/>
            </a:pPr>
            <a:r>
              <a:rPr lang="en-US" sz="2100" kern="0" dirty="0" err="1">
                <a:latin typeface="Calibri" pitchFamily="34" charset="0"/>
              </a:rPr>
              <a:t>Paediatric</a:t>
            </a:r>
            <a:r>
              <a:rPr lang="en-US" sz="2100" kern="0" dirty="0">
                <a:latin typeface="Calibri" pitchFamily="34" charset="0"/>
              </a:rPr>
              <a:t> kidney diseases</a:t>
            </a:r>
          </a:p>
          <a:p>
            <a:pPr lvl="1">
              <a:buClr>
                <a:srgbClr val="0070C0"/>
              </a:buClr>
              <a:buFont typeface="Wingdings" panose="05000000000000000000" pitchFamily="2" charset="2"/>
              <a:buChar char="§"/>
              <a:defRPr/>
            </a:pPr>
            <a:r>
              <a:rPr lang="en-US" sz="2100" kern="0" dirty="0">
                <a:latin typeface="Calibri" pitchFamily="34" charset="0"/>
              </a:rPr>
              <a:t>Childhood cancers</a:t>
            </a:r>
          </a:p>
          <a:p>
            <a:pPr lvl="1">
              <a:buClr>
                <a:srgbClr val="0070C0"/>
              </a:buClr>
              <a:buFont typeface="Wingdings" panose="05000000000000000000" pitchFamily="2" charset="2"/>
              <a:buChar char="§"/>
              <a:defRPr/>
            </a:pPr>
            <a:r>
              <a:rPr lang="en-US" sz="2100" kern="0" dirty="0" err="1">
                <a:latin typeface="Calibri" pitchFamily="34" charset="0"/>
              </a:rPr>
              <a:t>Paediatric</a:t>
            </a:r>
            <a:r>
              <a:rPr lang="en-US" sz="2100" kern="0" dirty="0">
                <a:latin typeface="Calibri" pitchFamily="34" charset="0"/>
              </a:rPr>
              <a:t> HIV</a:t>
            </a:r>
          </a:p>
          <a:p>
            <a:pPr lvl="1">
              <a:buClr>
                <a:srgbClr val="0070C0"/>
              </a:buClr>
              <a:buFont typeface="Wingdings" panose="05000000000000000000" pitchFamily="2" charset="2"/>
              <a:buChar char="§"/>
              <a:defRPr/>
            </a:pPr>
            <a:r>
              <a:rPr lang="en-US" sz="2100" kern="0" dirty="0">
                <a:latin typeface="Calibri" pitchFamily="34" charset="0"/>
              </a:rPr>
              <a:t>Childhood injuries</a:t>
            </a:r>
          </a:p>
          <a:p>
            <a:pPr lvl="1">
              <a:buClr>
                <a:srgbClr val="0070C0"/>
              </a:buClr>
              <a:buFont typeface="Wingdings" panose="05000000000000000000" pitchFamily="2" charset="2"/>
              <a:buChar char="§"/>
              <a:defRPr/>
            </a:pPr>
            <a:r>
              <a:rPr lang="en-US" sz="2100" kern="0" dirty="0">
                <a:latin typeface="Calibri" pitchFamily="34" charset="0"/>
              </a:rPr>
              <a:t>Children in difficult circumstances</a:t>
            </a:r>
          </a:p>
          <a:p>
            <a:pPr lvl="1">
              <a:buClr>
                <a:srgbClr val="0070C0"/>
              </a:buClr>
              <a:buFont typeface="Wingdings" panose="05000000000000000000" pitchFamily="2" charset="2"/>
              <a:buChar char="§"/>
              <a:defRPr/>
            </a:pPr>
            <a:r>
              <a:rPr lang="en-US" sz="2100" kern="0" dirty="0">
                <a:latin typeface="Calibri" pitchFamily="34" charset="0"/>
              </a:rPr>
              <a:t>Probiotics in women’s and child health</a:t>
            </a:r>
          </a:p>
          <a:p>
            <a:pPr>
              <a:buClr>
                <a:srgbClr val="0070C0"/>
              </a:buClr>
              <a:buFont typeface="Wingdings" panose="05000000000000000000" pitchFamily="2" charset="2"/>
              <a:buChar char="q"/>
              <a:defRPr/>
            </a:pPr>
            <a:r>
              <a:rPr lang="en-US" sz="2100" b="1" kern="0" dirty="0">
                <a:latin typeface="Calibri" pitchFamily="34" charset="0"/>
              </a:rPr>
              <a:t>Health system research &amp; </a:t>
            </a:r>
            <a:r>
              <a:rPr lang="en-US" sz="2100" b="1" kern="0" dirty="0" err="1">
                <a:latin typeface="Calibri" pitchFamily="34" charset="0"/>
              </a:rPr>
              <a:t>Programme</a:t>
            </a:r>
            <a:r>
              <a:rPr lang="en-US" sz="2100" b="1" kern="0" dirty="0">
                <a:latin typeface="Calibri" pitchFamily="34" charset="0"/>
              </a:rPr>
              <a:t> evaluation</a:t>
            </a:r>
          </a:p>
          <a:p>
            <a:pPr>
              <a:buClr>
                <a:srgbClr val="0070C0"/>
              </a:buClr>
              <a:buFont typeface="Wingdings" panose="05000000000000000000" pitchFamily="2" charset="2"/>
              <a:buChar char="q"/>
              <a:defRPr/>
            </a:pPr>
            <a:r>
              <a:rPr lang="en-US" sz="2100" b="1" kern="0" dirty="0">
                <a:latin typeface="Calibri" pitchFamily="34" charset="0"/>
              </a:rPr>
              <a:t>Technology for health</a:t>
            </a:r>
          </a:p>
          <a:p>
            <a:pPr>
              <a:buClr>
                <a:srgbClr val="0070C0"/>
              </a:buClr>
              <a:buFont typeface="Wingdings" panose="05000000000000000000" pitchFamily="2" charset="2"/>
              <a:buChar char="q"/>
            </a:pPr>
            <a:endParaRPr lang="en-US" sz="2100" dirty="0"/>
          </a:p>
        </p:txBody>
      </p:sp>
    </p:spTree>
    <p:extLst>
      <p:ext uri="{BB962C8B-B14F-4D97-AF65-F5344CB8AC3E}">
        <p14:creationId xmlns:p14="http://schemas.microsoft.com/office/powerpoint/2010/main" val="65201887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 xmlns:a16="http://schemas.microsoft.com/office/drawing/2014/main" id="{A42BA2AD-1F68-4C5C-82C3-C88C8B3853A2}"/>
              </a:ext>
            </a:extLst>
          </p:cNvPr>
          <p:cNvSpPr>
            <a:spLocks noGrp="1" noChangeArrowheads="1"/>
          </p:cNvSpPr>
          <p:nvPr>
            <p:ph type="title"/>
          </p:nvPr>
        </p:nvSpPr>
        <p:spPr>
          <a:xfrm>
            <a:off x="0" y="0"/>
            <a:ext cx="9144000" cy="1143000"/>
          </a:xfrm>
          <a:solidFill>
            <a:srgbClr val="0070C0"/>
          </a:solidFill>
        </p:spPr>
        <p:txBody>
          <a:bodyPr>
            <a:normAutofit/>
          </a:bodyPr>
          <a:lstStyle/>
          <a:p>
            <a:r>
              <a:rPr lang="en-US" altLang="en-US" sz="3600" b="1" dirty="0">
                <a:solidFill>
                  <a:schemeClr val="bg1"/>
                </a:solidFill>
              </a:rPr>
              <a:t>Reducing </a:t>
            </a:r>
            <a:r>
              <a:rPr lang="en-US" altLang="en-US" sz="3600" b="1" dirty="0" smtClean="0">
                <a:solidFill>
                  <a:schemeClr val="bg1"/>
                </a:solidFill>
              </a:rPr>
              <a:t>Neonatal Morbidity </a:t>
            </a:r>
            <a:r>
              <a:rPr lang="en-US" altLang="en-US" sz="3600" b="1" dirty="0">
                <a:solidFill>
                  <a:schemeClr val="bg1"/>
                </a:solidFill>
              </a:rPr>
              <a:t>and </a:t>
            </a:r>
            <a:r>
              <a:rPr lang="en-US" altLang="en-US" sz="3600" b="1" dirty="0" smtClean="0">
                <a:solidFill>
                  <a:schemeClr val="bg1"/>
                </a:solidFill>
              </a:rPr>
              <a:t>Mortality</a:t>
            </a:r>
            <a:endParaRPr lang="en-IN" altLang="en-US" sz="3600" dirty="0">
              <a:solidFill>
                <a:schemeClr val="bg1"/>
              </a:solidFill>
            </a:endParaRPr>
          </a:p>
        </p:txBody>
      </p:sp>
      <p:sp>
        <p:nvSpPr>
          <p:cNvPr id="3" name="Content Placeholder 2">
            <a:extLst>
              <a:ext uri="{FF2B5EF4-FFF2-40B4-BE49-F238E27FC236}">
                <a16:creationId xmlns="" xmlns:a16="http://schemas.microsoft.com/office/drawing/2014/main" id="{087B83C2-5CFB-45B3-B55C-7A877204BF41}"/>
              </a:ext>
            </a:extLst>
          </p:cNvPr>
          <p:cNvSpPr>
            <a:spLocks noGrp="1"/>
          </p:cNvSpPr>
          <p:nvPr>
            <p:ph idx="1"/>
          </p:nvPr>
        </p:nvSpPr>
        <p:spPr>
          <a:xfrm>
            <a:off x="107504" y="1118722"/>
            <a:ext cx="5256584" cy="5550638"/>
          </a:xfrm>
        </p:spPr>
        <p:txBody>
          <a:bodyPr>
            <a:normAutofit fontScale="92500" lnSpcReduction="10000"/>
          </a:bodyPr>
          <a:lstStyle/>
          <a:p>
            <a:pPr>
              <a:lnSpc>
                <a:spcPct val="120000"/>
              </a:lnSpc>
              <a:spcBef>
                <a:spcPts val="0"/>
              </a:spcBef>
              <a:buClr>
                <a:srgbClr val="0070C0"/>
              </a:buClr>
              <a:buFont typeface="Wingdings" panose="05000000000000000000" pitchFamily="2" charset="2"/>
              <a:buChar char="q"/>
              <a:defRPr/>
            </a:pPr>
            <a:r>
              <a:rPr lang="en-US" sz="2000" b="1" dirty="0"/>
              <a:t>Home Based Management of Young Infants: tested effectiveness of home  based newborn care at 5 sites</a:t>
            </a:r>
          </a:p>
          <a:p>
            <a:pPr marL="914400" lvl="1" indent="-514350">
              <a:lnSpc>
                <a:spcPct val="120000"/>
              </a:lnSpc>
              <a:spcBef>
                <a:spcPts val="0"/>
              </a:spcBef>
              <a:defRPr/>
            </a:pPr>
            <a:endParaRPr lang="en-US" sz="2000" dirty="0"/>
          </a:p>
          <a:p>
            <a:pPr marL="914400" lvl="1" indent="-514350">
              <a:lnSpc>
                <a:spcPct val="120000"/>
              </a:lnSpc>
              <a:spcBef>
                <a:spcPts val="0"/>
              </a:spcBef>
              <a:defRPr/>
            </a:pPr>
            <a:endParaRPr lang="en-US" sz="2000" dirty="0"/>
          </a:p>
          <a:p>
            <a:pPr marL="914400" lvl="1" indent="-514350">
              <a:lnSpc>
                <a:spcPct val="120000"/>
              </a:lnSpc>
              <a:spcBef>
                <a:spcPts val="0"/>
              </a:spcBef>
              <a:defRPr/>
            </a:pPr>
            <a:endParaRPr lang="en-US" sz="2000" dirty="0"/>
          </a:p>
          <a:p>
            <a:pPr marL="914400" lvl="1" indent="-514350">
              <a:lnSpc>
                <a:spcPct val="120000"/>
              </a:lnSpc>
              <a:spcBef>
                <a:spcPts val="0"/>
              </a:spcBef>
              <a:defRPr/>
            </a:pPr>
            <a:endParaRPr lang="en-US" sz="2000" dirty="0"/>
          </a:p>
          <a:p>
            <a:pPr marL="914400" lvl="1" indent="-514350">
              <a:lnSpc>
                <a:spcPct val="120000"/>
              </a:lnSpc>
              <a:spcBef>
                <a:spcPts val="0"/>
              </a:spcBef>
              <a:defRPr/>
            </a:pPr>
            <a:endParaRPr lang="en-US" sz="2000" dirty="0"/>
          </a:p>
          <a:p>
            <a:pPr marL="914400" lvl="1" indent="-514350">
              <a:lnSpc>
                <a:spcPct val="120000"/>
              </a:lnSpc>
              <a:spcBef>
                <a:spcPts val="0"/>
              </a:spcBef>
              <a:defRPr/>
            </a:pPr>
            <a:endParaRPr lang="en-US" sz="2000" dirty="0" smtClean="0"/>
          </a:p>
          <a:p>
            <a:pPr marL="914400" lvl="1" indent="-514350">
              <a:lnSpc>
                <a:spcPct val="120000"/>
              </a:lnSpc>
              <a:spcBef>
                <a:spcPts val="0"/>
              </a:spcBef>
              <a:defRPr/>
            </a:pPr>
            <a:endParaRPr lang="en-US" sz="2000" dirty="0"/>
          </a:p>
          <a:p>
            <a:pPr marL="914400" lvl="1" indent="-514350">
              <a:lnSpc>
                <a:spcPct val="120000"/>
              </a:lnSpc>
              <a:spcBef>
                <a:spcPts val="0"/>
              </a:spcBef>
              <a:defRPr/>
            </a:pPr>
            <a:r>
              <a:rPr lang="en-US" sz="2000" dirty="0" smtClean="0"/>
              <a:t>Significant </a:t>
            </a:r>
            <a:r>
              <a:rPr lang="en-US" sz="2000" dirty="0"/>
              <a:t>reduction in ENMR, NMR, young infant mortality rate, PNMR, IMR observed in intervention arm</a:t>
            </a:r>
          </a:p>
          <a:p>
            <a:pPr marL="914400" lvl="1" indent="-514350">
              <a:lnSpc>
                <a:spcPct val="120000"/>
              </a:lnSpc>
              <a:spcBef>
                <a:spcPts val="0"/>
              </a:spcBef>
              <a:defRPr/>
            </a:pPr>
            <a:r>
              <a:rPr lang="en-US" sz="2000" dirty="0"/>
              <a:t>Results translated into policy home based </a:t>
            </a:r>
            <a:r>
              <a:rPr lang="en-US" sz="2000" dirty="0" smtClean="0"/>
              <a:t>newborn </a:t>
            </a:r>
            <a:r>
              <a:rPr lang="en-US" sz="2000" dirty="0"/>
              <a:t>care in ASHA module </a:t>
            </a:r>
          </a:p>
          <a:p>
            <a:pPr marL="914400" lvl="1" indent="-514350">
              <a:lnSpc>
                <a:spcPct val="120000"/>
              </a:lnSpc>
              <a:spcBef>
                <a:spcPts val="0"/>
              </a:spcBef>
              <a:defRPr/>
            </a:pPr>
            <a:r>
              <a:rPr lang="en-US" sz="2000" dirty="0" err="1"/>
              <a:t>Authorised</a:t>
            </a:r>
            <a:r>
              <a:rPr lang="en-US" sz="2000" dirty="0"/>
              <a:t> injection </a:t>
            </a:r>
            <a:r>
              <a:rPr lang="en-US" sz="2000" dirty="0" err="1"/>
              <a:t>genatmicin</a:t>
            </a:r>
            <a:r>
              <a:rPr lang="en-US" sz="2000" dirty="0"/>
              <a:t> by ANM in special </a:t>
            </a:r>
            <a:r>
              <a:rPr lang="en-US" sz="2000" dirty="0" smtClean="0"/>
              <a:t>situation</a:t>
            </a:r>
            <a:endParaRPr lang="en-US" sz="2000" dirty="0"/>
          </a:p>
        </p:txBody>
      </p:sp>
      <p:pic>
        <p:nvPicPr>
          <p:cNvPr id="10244" name="Picture 3" descr="poster3">
            <a:extLst>
              <a:ext uri="{FF2B5EF4-FFF2-40B4-BE49-F238E27FC236}">
                <a16:creationId xmlns="" xmlns:a16="http://schemas.microsoft.com/office/drawing/2014/main" id="{F952474D-1854-4C6D-AE4C-2C09BA02989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2276871"/>
            <a:ext cx="2376264" cy="1951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 xmlns:a16="http://schemas.microsoft.com/office/drawing/2014/main" id="{0744BC6F-01AF-483F-AEF2-F7997D65C20C}"/>
              </a:ext>
            </a:extLst>
          </p:cNvPr>
          <p:cNvSpPr/>
          <p:nvPr/>
        </p:nvSpPr>
        <p:spPr>
          <a:xfrm>
            <a:off x="5580112" y="2337144"/>
            <a:ext cx="3240360" cy="4044184"/>
          </a:xfrm>
          <a:prstGeom prst="rect">
            <a:avLst/>
          </a:prstGeom>
          <a:solidFill>
            <a:srgbClr val="0070C0"/>
          </a:solidFill>
        </p:spPr>
        <p:txBody>
          <a:bodyPr wrap="square">
            <a:spAutoFit/>
          </a:bodyPr>
          <a:lstStyle/>
          <a:p>
            <a:pPr>
              <a:lnSpc>
                <a:spcPct val="120000"/>
              </a:lnSpc>
              <a:spcBef>
                <a:spcPts val="0"/>
              </a:spcBef>
              <a:defRPr/>
            </a:pPr>
            <a:r>
              <a:rPr lang="en-US" sz="2000" b="1" dirty="0">
                <a:solidFill>
                  <a:schemeClr val="bg1"/>
                </a:solidFill>
              </a:rPr>
              <a:t>A pilot study feasibility and  acceptability of Kangaroo mother care initiated at home  for Low birth weight  babies(3 sites-rural, rural tribal and urban population) demonstrated </a:t>
            </a:r>
          </a:p>
          <a:p>
            <a:pPr>
              <a:lnSpc>
                <a:spcPct val="120000"/>
              </a:lnSpc>
              <a:spcBef>
                <a:spcPts val="0"/>
              </a:spcBef>
              <a:defRPr/>
            </a:pPr>
            <a:r>
              <a:rPr lang="en-US" sz="2000" b="1" dirty="0">
                <a:solidFill>
                  <a:schemeClr val="bg1"/>
                </a:solidFill>
              </a:rPr>
              <a:t>--</a:t>
            </a:r>
            <a:r>
              <a:rPr lang="en-GB" dirty="0">
                <a:solidFill>
                  <a:schemeClr val="bg1"/>
                </a:solidFill>
              </a:rPr>
              <a:t>method was acceptable to most mothers </a:t>
            </a:r>
          </a:p>
          <a:p>
            <a:pPr>
              <a:lnSpc>
                <a:spcPct val="120000"/>
              </a:lnSpc>
              <a:spcBef>
                <a:spcPts val="0"/>
              </a:spcBef>
              <a:defRPr/>
            </a:pPr>
            <a:r>
              <a:rPr lang="en-GB" dirty="0">
                <a:solidFill>
                  <a:schemeClr val="bg1"/>
                </a:solidFill>
              </a:rPr>
              <a:t>--possible to promote KMC using the existing infrastructure</a:t>
            </a:r>
            <a:endParaRPr lang="en-US" sz="2000" b="1" dirty="0">
              <a:solidFill>
                <a:schemeClr val="bg1"/>
              </a:solidFill>
            </a:endParaRPr>
          </a:p>
        </p:txBody>
      </p:sp>
      <p:pic>
        <p:nvPicPr>
          <p:cNvPr id="2051" name="Picture 25" descr="IMG_0203.jpg">
            <a:extLst>
              <a:ext uri="{FF2B5EF4-FFF2-40B4-BE49-F238E27FC236}">
                <a16:creationId xmlns="" xmlns:a16="http://schemas.microsoft.com/office/drawing/2014/main" id="{E3A9C0C0-404C-4177-9666-3ED544ACCD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1194991"/>
            <a:ext cx="2022029" cy="1153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1" descr="IMG_0295">
            <a:extLst>
              <a:ext uri="{FF2B5EF4-FFF2-40B4-BE49-F238E27FC236}">
                <a16:creationId xmlns="" xmlns:a16="http://schemas.microsoft.com/office/drawing/2014/main" id="{F878B800-329F-4B83-B150-CBD75D9F6B88}"/>
              </a:ext>
            </a:extLst>
          </p:cNvPr>
          <p:cNvPicPr>
            <a:picLocks noChangeAspect="1" noChangeArrowheads="1"/>
          </p:cNvPicPr>
          <p:nvPr/>
        </p:nvPicPr>
        <p:blipFill>
          <a:blip r:embed="rId4" cstate="print">
            <a:lum bright="18000"/>
            <a:extLst>
              <a:ext uri="{28A0092B-C50C-407E-A947-70E740481C1C}">
                <a14:useLocalDpi xmlns:a14="http://schemas.microsoft.com/office/drawing/2010/main" val="0"/>
              </a:ext>
            </a:extLst>
          </a:blip>
          <a:srcRect/>
          <a:stretch>
            <a:fillRect/>
          </a:stretch>
        </p:blipFill>
        <p:spPr bwMode="auto">
          <a:xfrm>
            <a:off x="6942876" y="1194991"/>
            <a:ext cx="1877596" cy="1153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727471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 xmlns:a16="http://schemas.microsoft.com/office/drawing/2014/main" id="{D4372F4E-A925-4E27-9885-2EB0B69C6FF4}"/>
              </a:ext>
            </a:extLst>
          </p:cNvPr>
          <p:cNvSpPr>
            <a:spLocks noGrp="1" noChangeArrowheads="1"/>
          </p:cNvSpPr>
          <p:nvPr>
            <p:ph type="title"/>
          </p:nvPr>
        </p:nvSpPr>
        <p:spPr>
          <a:xfrm>
            <a:off x="0" y="0"/>
            <a:ext cx="9144000" cy="620688"/>
          </a:xfrm>
          <a:solidFill>
            <a:srgbClr val="0070C0"/>
          </a:solidFill>
        </p:spPr>
        <p:txBody>
          <a:bodyPr>
            <a:noAutofit/>
          </a:bodyPr>
          <a:lstStyle/>
          <a:p>
            <a:pPr eaLnBrk="1" hangingPunct="1"/>
            <a:r>
              <a:rPr lang="en-US" altLang="en-US" sz="4000" b="1" dirty="0">
                <a:solidFill>
                  <a:schemeClr val="bg1"/>
                </a:solidFill>
                <a:cs typeface="Times New Roman" panose="02020603050405020304" pitchFamily="18" charset="0"/>
              </a:rPr>
              <a:t>Surveillance for Neonatal Infections</a:t>
            </a:r>
            <a:endParaRPr lang="en-US" altLang="en-US" sz="6000" dirty="0">
              <a:solidFill>
                <a:schemeClr val="bg1"/>
              </a:solidFill>
            </a:endParaRPr>
          </a:p>
        </p:txBody>
      </p:sp>
      <p:sp>
        <p:nvSpPr>
          <p:cNvPr id="7171" name="Rectangle 3">
            <a:extLst>
              <a:ext uri="{FF2B5EF4-FFF2-40B4-BE49-F238E27FC236}">
                <a16:creationId xmlns="" xmlns:a16="http://schemas.microsoft.com/office/drawing/2014/main" id="{1C245BD0-0F46-49BC-9F88-9D89ABABFB65}"/>
              </a:ext>
            </a:extLst>
          </p:cNvPr>
          <p:cNvSpPr>
            <a:spLocks noGrp="1" noChangeArrowheads="1"/>
          </p:cNvSpPr>
          <p:nvPr>
            <p:ph idx="1"/>
          </p:nvPr>
        </p:nvSpPr>
        <p:spPr>
          <a:xfrm>
            <a:off x="228600" y="762000"/>
            <a:ext cx="8686800" cy="4107160"/>
          </a:xfrm>
          <a:ln>
            <a:solidFill>
              <a:srgbClr val="0070C0"/>
            </a:solidFill>
            <a:miter lim="800000"/>
            <a:headEnd/>
            <a:tailEnd/>
          </a:ln>
        </p:spPr>
        <p:txBody>
          <a:bodyPr>
            <a:normAutofit/>
          </a:bodyPr>
          <a:lstStyle/>
          <a:p>
            <a:r>
              <a:rPr lang="en-US" altLang="en-US" sz="2000" b="1" dirty="0">
                <a:latin typeface="Calibri" panose="020F0502020204030204" pitchFamily="34" charset="0"/>
                <a:cs typeface="Times New Roman" panose="02020603050405020304" pitchFamily="18" charset="0"/>
              </a:rPr>
              <a:t>Multi center study at 6 </a:t>
            </a:r>
            <a:r>
              <a:rPr lang="en-US" altLang="en-US" sz="2000" b="1" dirty="0" smtClean="0">
                <a:latin typeface="Calibri" panose="020F0502020204030204" pitchFamily="34" charset="0"/>
                <a:cs typeface="Times New Roman" panose="02020603050405020304" pitchFamily="18" charset="0"/>
              </a:rPr>
              <a:t>sites </a:t>
            </a:r>
            <a:r>
              <a:rPr lang="en-US" altLang="en-US" sz="2000" b="1" dirty="0">
                <a:latin typeface="Calibri" panose="020F0502020204030204" pitchFamily="34" charset="0"/>
                <a:cs typeface="Times New Roman" panose="02020603050405020304" pitchFamily="18" charset="0"/>
              </a:rPr>
              <a:t>at  secondary level hospitals </a:t>
            </a:r>
            <a:r>
              <a:rPr lang="en-US" sz="2000" dirty="0"/>
              <a:t>to identify organism causing sepsis in neonates and their antimicrobial susceptibility showed </a:t>
            </a:r>
          </a:p>
          <a:p>
            <a:r>
              <a:rPr lang="en-US" sz="2000" dirty="0"/>
              <a:t>Culture positivity in 12.3% suspected cases.  Early onset sepsis is more </a:t>
            </a:r>
            <a:r>
              <a:rPr lang="en-US" sz="2000" dirty="0" smtClean="0"/>
              <a:t>common </a:t>
            </a:r>
            <a:endParaRPr lang="en-US" sz="2000" dirty="0"/>
          </a:p>
          <a:p>
            <a:r>
              <a:rPr lang="en-US" sz="2000" dirty="0" err="1"/>
              <a:t>Kleibsiella</a:t>
            </a:r>
            <a:r>
              <a:rPr lang="en-US" sz="2000" dirty="0"/>
              <a:t> </a:t>
            </a:r>
            <a:r>
              <a:rPr lang="en-US" sz="2000" dirty="0" err="1"/>
              <a:t>spp</a:t>
            </a:r>
            <a:r>
              <a:rPr lang="en-US" sz="2000" dirty="0"/>
              <a:t> and Staph </a:t>
            </a:r>
            <a:r>
              <a:rPr lang="en-US" sz="2000" dirty="0" err="1"/>
              <a:t>aureaus</a:t>
            </a:r>
            <a:r>
              <a:rPr lang="en-US" sz="2000" dirty="0"/>
              <a:t>- major pathogens causing sepsis in neonates in secondary level </a:t>
            </a:r>
            <a:r>
              <a:rPr lang="en-US" sz="2000" dirty="0" smtClean="0"/>
              <a:t>facilities</a:t>
            </a:r>
            <a:endParaRPr lang="en-US" sz="2000" dirty="0"/>
          </a:p>
          <a:p>
            <a:r>
              <a:rPr lang="en-US" sz="2000" dirty="0"/>
              <a:t>Need for implementation of infection control practices </a:t>
            </a:r>
            <a:r>
              <a:rPr lang="en-US" sz="2000" dirty="0" smtClean="0"/>
              <a:t>highlighted</a:t>
            </a:r>
            <a:endParaRPr lang="en-US" sz="1800" b="1" kern="0" dirty="0" smtClean="0">
              <a:latin typeface="Calibri" pitchFamily="34" charset="0"/>
            </a:endParaRPr>
          </a:p>
          <a:p>
            <a:pPr marL="0" indent="0">
              <a:buNone/>
            </a:pPr>
            <a:r>
              <a:rPr lang="en-US" sz="1800" b="1" kern="0" dirty="0" smtClean="0">
                <a:latin typeface="Calibri" pitchFamily="34" charset="0"/>
              </a:rPr>
              <a:t>    Resistance </a:t>
            </a:r>
            <a:r>
              <a:rPr lang="en-US" sz="1800" b="1" kern="0" dirty="0">
                <a:latin typeface="Calibri" pitchFamily="34" charset="0"/>
              </a:rPr>
              <a:t>pattern: Gram negative 		</a:t>
            </a:r>
          </a:p>
          <a:p>
            <a:pPr marL="0" indent="0">
              <a:buNone/>
            </a:pPr>
            <a:r>
              <a:rPr lang="en-US" sz="1800" b="1" kern="0" dirty="0" smtClean="0">
                <a:latin typeface="Calibri" pitchFamily="34" charset="0"/>
              </a:rPr>
              <a:t>    bacilli(n=191</a:t>
            </a:r>
            <a:r>
              <a:rPr lang="en-US" sz="1800" b="1" kern="0" dirty="0">
                <a:latin typeface="Calibri" pitchFamily="34" charset="0"/>
              </a:rPr>
              <a:t>)                                                            </a:t>
            </a:r>
            <a:r>
              <a:rPr lang="en-US" sz="1800" b="1" kern="0" dirty="0" smtClean="0">
                <a:latin typeface="Calibri" pitchFamily="34" charset="0"/>
              </a:rPr>
              <a:t>          Resistance </a:t>
            </a:r>
            <a:r>
              <a:rPr lang="en-US" sz="1800" b="1" kern="0" dirty="0">
                <a:latin typeface="Calibri" pitchFamily="34" charset="0"/>
              </a:rPr>
              <a:t>pattern: Gram negative 							cocci(n=134)</a:t>
            </a:r>
            <a:endParaRPr lang="en-IN" sz="1800" b="1" kern="0" dirty="0">
              <a:latin typeface="Calibri" pitchFamily="34" charset="0"/>
            </a:endParaRPr>
          </a:p>
          <a:p>
            <a:pPr marL="0" indent="0">
              <a:buNone/>
            </a:pPr>
            <a:endParaRPr lang="en-IN" sz="1800" b="1" kern="0" dirty="0">
              <a:latin typeface="Calibri" pitchFamily="34" charset="0"/>
            </a:endParaRPr>
          </a:p>
          <a:p>
            <a:endParaRPr lang="en-US" sz="6200" dirty="0"/>
          </a:p>
          <a:p>
            <a:pPr marL="228600" indent="-228600" algn="just" eaLnBrk="1" hangingPunct="1">
              <a:spcBef>
                <a:spcPct val="30000"/>
              </a:spcBef>
              <a:buFontTx/>
              <a:buNone/>
            </a:pPr>
            <a:endParaRPr lang="en-US" altLang="en-US" sz="1600" b="1" dirty="0">
              <a:latin typeface="Calibri" panose="020F0502020204030204" pitchFamily="34" charset="0"/>
              <a:cs typeface="Times New Roman" panose="02020603050405020304" pitchFamily="18" charset="0"/>
            </a:endParaRPr>
          </a:p>
        </p:txBody>
      </p:sp>
      <p:graphicFrame>
        <p:nvGraphicFramePr>
          <p:cNvPr id="2" name="Content Placeholder 4">
            <a:extLst>
              <a:ext uri="{FF2B5EF4-FFF2-40B4-BE49-F238E27FC236}">
                <a16:creationId xmlns="" xmlns:a16="http://schemas.microsoft.com/office/drawing/2014/main" id="{4745CAEC-660F-4635-B211-3F8ABD31E554}"/>
              </a:ext>
            </a:extLst>
          </p:cNvPr>
          <p:cNvGraphicFramePr>
            <a:graphicFrameLocks/>
          </p:cNvGraphicFramePr>
          <p:nvPr>
            <p:extLst>
              <p:ext uri="{D42A27DB-BD31-4B8C-83A1-F6EECF244321}">
                <p14:modId xmlns:p14="http://schemas.microsoft.com/office/powerpoint/2010/main" val="1741115254"/>
              </p:ext>
            </p:extLst>
          </p:nvPr>
        </p:nvGraphicFramePr>
        <p:xfrm>
          <a:off x="4927600" y="4095576"/>
          <a:ext cx="4241800" cy="2717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3">
            <a:extLst>
              <a:ext uri="{FF2B5EF4-FFF2-40B4-BE49-F238E27FC236}">
                <a16:creationId xmlns="" xmlns:a16="http://schemas.microsoft.com/office/drawing/2014/main" id="{7A016405-265A-4C4B-A673-2478F930D0CC}"/>
              </a:ext>
            </a:extLst>
          </p:cNvPr>
          <p:cNvGraphicFramePr>
            <a:graphicFrameLocks/>
          </p:cNvGraphicFramePr>
          <p:nvPr>
            <p:extLst>
              <p:ext uri="{D42A27DB-BD31-4B8C-83A1-F6EECF244321}">
                <p14:modId xmlns:p14="http://schemas.microsoft.com/office/powerpoint/2010/main" val="3863360569"/>
              </p:ext>
            </p:extLst>
          </p:nvPr>
        </p:nvGraphicFramePr>
        <p:xfrm>
          <a:off x="304801" y="3645025"/>
          <a:ext cx="4622799" cy="29523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6576201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rgbClr val="0070C0"/>
          </a:solidFill>
        </p:spPr>
        <p:txBody>
          <a:bodyPr>
            <a:noAutofit/>
          </a:bodyPr>
          <a:lstStyle/>
          <a:p>
            <a:r>
              <a:rPr lang="en-US" sz="3200" b="1" dirty="0">
                <a:solidFill>
                  <a:schemeClr val="bg1"/>
                </a:solidFill>
                <a:cs typeface="Times New Roman" pitchFamily="18" charset="0"/>
              </a:rPr>
              <a:t>Effect of Probiotics VSL#3 on </a:t>
            </a:r>
            <a:r>
              <a:rPr lang="en-US" sz="3200" b="1" dirty="0" smtClean="0">
                <a:solidFill>
                  <a:schemeClr val="bg1"/>
                </a:solidFill>
                <a:cs typeface="Times New Roman" pitchFamily="18" charset="0"/>
              </a:rPr>
              <a:t>Prevention </a:t>
            </a:r>
            <a:r>
              <a:rPr lang="en-US" sz="3200" b="1" dirty="0">
                <a:solidFill>
                  <a:schemeClr val="bg1"/>
                </a:solidFill>
                <a:cs typeface="Times New Roman" pitchFamily="18" charset="0"/>
              </a:rPr>
              <a:t>of  </a:t>
            </a:r>
            <a:r>
              <a:rPr lang="en-US" sz="3200" b="1" dirty="0" smtClean="0">
                <a:solidFill>
                  <a:schemeClr val="bg1"/>
                </a:solidFill>
                <a:cs typeface="Times New Roman" pitchFamily="18" charset="0"/>
              </a:rPr>
              <a:t>Suspected Sepsis </a:t>
            </a:r>
            <a:r>
              <a:rPr lang="en-US" sz="3200" b="1" dirty="0">
                <a:solidFill>
                  <a:schemeClr val="bg1"/>
                </a:solidFill>
                <a:cs typeface="Times New Roman" pitchFamily="18" charset="0"/>
              </a:rPr>
              <a:t>in LBW 0-2 month </a:t>
            </a:r>
            <a:r>
              <a:rPr lang="en-US" sz="3200" b="1" dirty="0" smtClean="0">
                <a:solidFill>
                  <a:schemeClr val="bg1"/>
                </a:solidFill>
                <a:cs typeface="Times New Roman" pitchFamily="18" charset="0"/>
              </a:rPr>
              <a:t>Old Infants </a:t>
            </a:r>
            <a:r>
              <a:rPr lang="en-US" sz="3200" b="1" dirty="0">
                <a:solidFill>
                  <a:schemeClr val="bg1"/>
                </a:solidFill>
                <a:cs typeface="Times New Roman" pitchFamily="18" charset="0"/>
              </a:rPr>
              <a:t>in India: RCT</a:t>
            </a:r>
            <a:endParaRPr lang="en-IN" sz="3200" dirty="0">
              <a:solidFill>
                <a:schemeClr val="bg1"/>
              </a:solidFill>
            </a:endParaRPr>
          </a:p>
        </p:txBody>
      </p:sp>
      <p:sp>
        <p:nvSpPr>
          <p:cNvPr id="3" name="Content Placeholder 2"/>
          <p:cNvSpPr>
            <a:spLocks noGrp="1"/>
          </p:cNvSpPr>
          <p:nvPr>
            <p:ph idx="1"/>
          </p:nvPr>
        </p:nvSpPr>
        <p:spPr/>
        <p:txBody>
          <a:bodyPr>
            <a:noAutofit/>
          </a:bodyPr>
          <a:lstStyle/>
          <a:p>
            <a:pPr>
              <a:buClr>
                <a:srgbClr val="0070C0"/>
              </a:buClr>
              <a:buFont typeface="Wingdings" panose="05000000000000000000" pitchFamily="2" charset="2"/>
              <a:buChar char="q"/>
            </a:pPr>
            <a:r>
              <a:rPr lang="en-IN" sz="2800" dirty="0"/>
              <a:t>Low birth weight (LBW) neonates are at high risk for infections, including neonatal sepsis. Probiotics are effective in preventing necrotising enterocolitis and nosocomial infections in preterm LBW babies.</a:t>
            </a:r>
          </a:p>
          <a:p>
            <a:pPr>
              <a:buClr>
                <a:srgbClr val="0070C0"/>
              </a:buClr>
              <a:buFont typeface="Wingdings" panose="05000000000000000000" pitchFamily="2" charset="2"/>
              <a:buChar char="q"/>
            </a:pPr>
            <a:r>
              <a:rPr lang="en-IN" altLang="en-US" sz="2800" dirty="0"/>
              <a:t>A significant effect was observed among infants weighing 1.5-1.9 kg &amp;  Median days of hospitalization</a:t>
            </a:r>
            <a:r>
              <a:rPr lang="en-IN" sz="2800" dirty="0"/>
              <a:t> with daily supplementation of probiotics VSL#3 (10 billion colony forming units (</a:t>
            </a:r>
            <a:r>
              <a:rPr lang="en-IN" sz="2800" dirty="0" err="1"/>
              <a:t>cfu</a:t>
            </a:r>
            <a:r>
              <a:rPr lang="en-IN" sz="2800" dirty="0"/>
              <a:t>)) for 30 days and 15 day delay in the onset of sepsis in the intervention arm in a multicentre pilot study.</a:t>
            </a:r>
          </a:p>
          <a:p>
            <a:pPr>
              <a:buClr>
                <a:srgbClr val="0070C0"/>
              </a:buClr>
              <a:buFont typeface="Wingdings" panose="05000000000000000000" pitchFamily="2" charset="2"/>
              <a:buChar char="q"/>
            </a:pPr>
            <a:r>
              <a:rPr lang="en-IN" sz="2800" dirty="0"/>
              <a:t>A larger study is warranted</a:t>
            </a:r>
            <a:endParaRPr lang="en-IN" altLang="en-US" sz="2800" dirty="0"/>
          </a:p>
        </p:txBody>
      </p:sp>
    </p:spTree>
    <p:extLst>
      <p:ext uri="{BB962C8B-B14F-4D97-AF65-F5344CB8AC3E}">
        <p14:creationId xmlns:p14="http://schemas.microsoft.com/office/powerpoint/2010/main" val="376917745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224136"/>
          </a:xfrm>
          <a:solidFill>
            <a:srgbClr val="0070C0"/>
          </a:solidFill>
        </p:spPr>
        <p:txBody>
          <a:bodyPr lIns="0" tIns="0" rIns="0" bIns="0" anchor="t">
            <a:noAutofit/>
          </a:bodyPr>
          <a:lstStyle/>
          <a:p>
            <a:r>
              <a:rPr lang="en-US" altLang="en-US" sz="4000" b="1" dirty="0">
                <a:solidFill>
                  <a:schemeClr val="bg1"/>
                </a:solidFill>
              </a:rPr>
              <a:t>ICMR-WHO </a:t>
            </a:r>
            <a:r>
              <a:rPr lang="en-US" altLang="en-US" sz="4000" b="1" dirty="0" smtClean="0">
                <a:solidFill>
                  <a:schemeClr val="bg1"/>
                </a:solidFill>
              </a:rPr>
              <a:t>Implementation </a:t>
            </a:r>
            <a:r>
              <a:rPr lang="en-US" altLang="en-US" sz="4000" b="1" dirty="0">
                <a:solidFill>
                  <a:schemeClr val="bg1"/>
                </a:solidFill>
              </a:rPr>
              <a:t>Research Study</a:t>
            </a:r>
            <a:endParaRPr lang="en-IN" sz="4000" b="1" dirty="0">
              <a:solidFill>
                <a:schemeClr val="bg1"/>
              </a:solidFill>
            </a:endParaRPr>
          </a:p>
        </p:txBody>
      </p:sp>
      <p:sp>
        <p:nvSpPr>
          <p:cNvPr id="3" name="Content Placeholder 2"/>
          <p:cNvSpPr>
            <a:spLocks noGrp="1"/>
          </p:cNvSpPr>
          <p:nvPr>
            <p:ph sz="half" idx="1"/>
          </p:nvPr>
        </p:nvSpPr>
        <p:spPr>
          <a:xfrm>
            <a:off x="251520" y="1293270"/>
            <a:ext cx="5929354" cy="2668128"/>
          </a:xfrm>
          <a:ln>
            <a:noFill/>
          </a:ln>
        </p:spPr>
        <p:txBody>
          <a:bodyPr>
            <a:normAutofit lnSpcReduction="10000"/>
          </a:bodyPr>
          <a:lstStyle/>
          <a:p>
            <a:pPr marL="0" indent="17463">
              <a:buNone/>
            </a:pPr>
            <a:r>
              <a:rPr lang="en-US" sz="2400" dirty="0"/>
              <a:t>An innovative intervention based on mobile-phone technology to </a:t>
            </a:r>
            <a:r>
              <a:rPr lang="en-US" sz="2400" b="1" u="sng" dirty="0"/>
              <a:t>improve coverage of proven community-based MNCH interventions</a:t>
            </a:r>
            <a:r>
              <a:rPr lang="en-US" sz="2400" b="1" dirty="0"/>
              <a:t> </a:t>
            </a:r>
            <a:r>
              <a:rPr lang="en-US" sz="2400" dirty="0"/>
              <a:t>to be delivered by ASHAs and PHC staff in tribal and rural communities of Gujarat</a:t>
            </a:r>
          </a:p>
          <a:p>
            <a:pPr marL="0" indent="17463">
              <a:buNone/>
            </a:pPr>
            <a:r>
              <a:rPr lang="en-US" sz="2400" b="1" dirty="0"/>
              <a:t>      </a:t>
            </a:r>
            <a:r>
              <a:rPr lang="en-US" sz="2400" b="1" dirty="0" smtClean="0"/>
              <a:t>IMR </a:t>
            </a:r>
            <a:r>
              <a:rPr lang="en-US" sz="2400" b="1" dirty="0"/>
              <a:t>&amp; NMR</a:t>
            </a:r>
          </a:p>
          <a:p>
            <a:pPr marL="0" indent="17463">
              <a:buNone/>
            </a:pPr>
            <a:endParaRPr lang="en-US" dirty="0"/>
          </a:p>
          <a:p>
            <a:pPr marL="0" indent="17463">
              <a:buNone/>
            </a:pPr>
            <a:endParaRPr lang="en-IN" dirty="0"/>
          </a:p>
        </p:txBody>
      </p:sp>
      <p:pic>
        <p:nvPicPr>
          <p:cNvPr id="5" name="Picture 2"/>
          <p:cNvPicPr>
            <a:picLocks noGrp="1" noChangeAspect="1" noChangeArrowheads="1"/>
          </p:cNvPicPr>
          <p:nvPr>
            <p:ph sz="half" idx="2"/>
          </p:nvPr>
        </p:nvPicPr>
        <p:blipFill>
          <a:blip r:embed="rId2" cstate="print"/>
          <a:srcRect/>
          <a:stretch>
            <a:fillRect/>
          </a:stretch>
        </p:blipFill>
        <p:spPr>
          <a:xfrm>
            <a:off x="6372200" y="1177314"/>
            <a:ext cx="2570026" cy="2611726"/>
          </a:xfrm>
          <a:ln>
            <a:solidFill>
              <a:srgbClr val="0070C0"/>
            </a:solidFill>
          </a:ln>
        </p:spPr>
      </p:pic>
      <p:pic>
        <p:nvPicPr>
          <p:cNvPr id="7" name="Picture 5" descr="MAPDIST"/>
          <p:cNvPicPr>
            <a:picLocks noChangeAspect="1" noChangeArrowheads="1"/>
          </p:cNvPicPr>
          <p:nvPr/>
        </p:nvPicPr>
        <p:blipFill>
          <a:blip r:embed="rId3"/>
          <a:srcRect/>
          <a:stretch>
            <a:fillRect/>
          </a:stretch>
        </p:blipFill>
        <p:spPr bwMode="auto">
          <a:xfrm>
            <a:off x="6372200" y="3961398"/>
            <a:ext cx="2570026" cy="2635954"/>
          </a:xfrm>
          <a:prstGeom prst="rect">
            <a:avLst/>
          </a:prstGeom>
          <a:noFill/>
          <a:ln w="9525">
            <a:solidFill>
              <a:srgbClr val="0070C0"/>
            </a:solidFill>
            <a:miter lim="800000"/>
            <a:headEnd/>
            <a:tailEnd/>
          </a:ln>
        </p:spPr>
      </p:pic>
      <p:pic>
        <p:nvPicPr>
          <p:cNvPr id="6" name="Picture 4" descr="NEW9"/>
          <p:cNvPicPr>
            <a:picLocks noChangeAspect="1" noChangeArrowheads="1"/>
          </p:cNvPicPr>
          <p:nvPr/>
        </p:nvPicPr>
        <p:blipFill>
          <a:blip r:embed="rId4" cstate="print"/>
          <a:srcRect/>
          <a:stretch>
            <a:fillRect/>
          </a:stretch>
        </p:blipFill>
        <p:spPr bwMode="auto">
          <a:xfrm>
            <a:off x="1026671" y="4077072"/>
            <a:ext cx="4331147" cy="2286016"/>
          </a:xfrm>
          <a:prstGeom prst="flowChartAlternateProcess">
            <a:avLst/>
          </a:prstGeom>
          <a:noFill/>
          <a:ln w="9525">
            <a:noFill/>
            <a:miter lim="800000"/>
            <a:headEnd/>
            <a:tailEnd/>
          </a:ln>
        </p:spPr>
      </p:pic>
      <p:sp>
        <p:nvSpPr>
          <p:cNvPr id="8" name="Title 1"/>
          <p:cNvSpPr txBox="1">
            <a:spLocks/>
          </p:cNvSpPr>
          <p:nvPr/>
        </p:nvSpPr>
        <p:spPr>
          <a:xfrm>
            <a:off x="1115616" y="6381328"/>
            <a:ext cx="4170194" cy="188640"/>
          </a:xfrm>
          <a:prstGeom prst="rect">
            <a:avLst/>
          </a:prstGeom>
          <a:solidFill>
            <a:srgbClr val="0070C0"/>
          </a:solidFill>
        </p:spPr>
        <p:txBody>
          <a:bodyPr vert="horz" lIns="0" tIns="0" rIns="0" bIns="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schemeClr val="bg1"/>
                </a:solidFill>
                <a:effectLst/>
                <a:uLnTx/>
                <a:uFillTx/>
                <a:ea typeface="+mj-ea"/>
                <a:cs typeface="+mj-cs"/>
              </a:rPr>
              <a:t>Implemented by NGO </a:t>
            </a:r>
            <a:r>
              <a:rPr kumimoji="0" lang="en-US" altLang="en-US" sz="1400" b="1" i="0" u="none" strike="noStrike" kern="1200" cap="none" spc="0" normalizeH="0" baseline="0" noProof="0" dirty="0" err="1">
                <a:ln>
                  <a:noFill/>
                </a:ln>
                <a:solidFill>
                  <a:schemeClr val="bg1"/>
                </a:solidFill>
                <a:effectLst/>
                <a:uLnTx/>
                <a:uFillTx/>
                <a:ea typeface="+mj-ea"/>
                <a:cs typeface="+mj-cs"/>
              </a:rPr>
              <a:t>Sewa</a:t>
            </a:r>
            <a:r>
              <a:rPr kumimoji="0" lang="en-US" altLang="en-US" sz="1400" b="1" i="0" u="none" strike="noStrike" kern="1200" cap="none" spc="0" normalizeH="0" noProof="0" dirty="0">
                <a:ln>
                  <a:noFill/>
                </a:ln>
                <a:solidFill>
                  <a:schemeClr val="bg1"/>
                </a:solidFill>
                <a:effectLst/>
                <a:uLnTx/>
                <a:uFillTx/>
                <a:ea typeface="+mj-ea"/>
                <a:cs typeface="+mj-cs"/>
              </a:rPr>
              <a:t> </a:t>
            </a:r>
            <a:r>
              <a:rPr kumimoji="0" lang="en-US" altLang="en-US" sz="1400" b="1" i="0" u="none" strike="noStrike" kern="1200" cap="none" spc="0" normalizeH="0" noProof="0" dirty="0" err="1">
                <a:ln>
                  <a:noFill/>
                </a:ln>
                <a:solidFill>
                  <a:schemeClr val="bg1"/>
                </a:solidFill>
                <a:effectLst/>
                <a:uLnTx/>
                <a:uFillTx/>
                <a:ea typeface="+mj-ea"/>
                <a:cs typeface="+mj-cs"/>
              </a:rPr>
              <a:t>Ru</a:t>
            </a:r>
            <a:r>
              <a:rPr kumimoji="0" lang="en-US" altLang="en-US" sz="1400" b="1" i="0" u="none" strike="noStrike" kern="1200" cap="none" spc="0" normalizeH="0" baseline="0" noProof="0" dirty="0" err="1">
                <a:ln>
                  <a:noFill/>
                </a:ln>
                <a:solidFill>
                  <a:schemeClr val="bg1"/>
                </a:solidFill>
                <a:effectLst/>
                <a:uLnTx/>
                <a:uFillTx/>
                <a:ea typeface="+mj-ea"/>
                <a:cs typeface="+mj-cs"/>
              </a:rPr>
              <a:t>ra</a:t>
            </a:r>
            <a:r>
              <a:rPr lang="en-US" altLang="en-US" sz="1400" b="1" baseline="0" dirty="0">
                <a:solidFill>
                  <a:schemeClr val="bg1"/>
                </a:solidFill>
                <a:ea typeface="+mj-ea"/>
                <a:cs typeface="+mj-cs"/>
              </a:rPr>
              <a:t>l</a:t>
            </a:r>
            <a:endParaRPr kumimoji="0" lang="en-IN" sz="1400" b="1" i="0" u="none" strike="noStrike" kern="1200" cap="none" spc="0" normalizeH="0" baseline="0" noProof="0" dirty="0">
              <a:ln>
                <a:noFill/>
              </a:ln>
              <a:solidFill>
                <a:schemeClr val="bg1"/>
              </a:solidFill>
              <a:effectLst/>
              <a:uLnTx/>
              <a:uFillTx/>
              <a:ea typeface="+mj-ea"/>
              <a:cs typeface="+mj-cs"/>
            </a:endParaRPr>
          </a:p>
        </p:txBody>
      </p:sp>
      <p:sp>
        <p:nvSpPr>
          <p:cNvPr id="9" name="Down Arrow 8"/>
          <p:cNvSpPr/>
          <p:nvPr/>
        </p:nvSpPr>
        <p:spPr>
          <a:xfrm>
            <a:off x="357158" y="3500438"/>
            <a:ext cx="285752" cy="2857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72833098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 xmlns:a16="http://schemas.microsoft.com/office/drawing/2014/main" id="{BAD917CF-910F-4F52-A658-4CC6301FBD0C}"/>
              </a:ext>
            </a:extLst>
          </p:cNvPr>
          <p:cNvSpPr>
            <a:spLocks noGrp="1" noChangeArrowheads="1"/>
          </p:cNvSpPr>
          <p:nvPr>
            <p:ph type="title"/>
          </p:nvPr>
        </p:nvSpPr>
        <p:spPr>
          <a:xfrm>
            <a:off x="0" y="0"/>
            <a:ext cx="9144000" cy="1417638"/>
          </a:xfrm>
          <a:solidFill>
            <a:srgbClr val="0070C0"/>
          </a:solidFill>
        </p:spPr>
        <p:txBody>
          <a:bodyPr>
            <a:normAutofit/>
          </a:bodyPr>
          <a:lstStyle/>
          <a:p>
            <a:r>
              <a:rPr lang="en-US" altLang="en-US" sz="3200" b="1" dirty="0">
                <a:solidFill>
                  <a:schemeClr val="bg1"/>
                </a:solidFill>
              </a:rPr>
              <a:t>Solar Innovations in </a:t>
            </a:r>
            <a:r>
              <a:rPr lang="en-US" altLang="en-US" sz="3200" b="1" dirty="0" smtClean="0">
                <a:solidFill>
                  <a:schemeClr val="bg1"/>
                </a:solidFill>
              </a:rPr>
              <a:t>Healthcare </a:t>
            </a:r>
            <a:r>
              <a:rPr lang="en-US" altLang="en-US" sz="3200" b="1" dirty="0">
                <a:solidFill>
                  <a:schemeClr val="bg1"/>
                </a:solidFill>
              </a:rPr>
              <a:t>of </a:t>
            </a:r>
            <a:r>
              <a:rPr lang="en-US" altLang="en-US" sz="3200" b="1" dirty="0" smtClean="0">
                <a:solidFill>
                  <a:schemeClr val="bg1"/>
                </a:solidFill>
              </a:rPr>
              <a:t>Newborns</a:t>
            </a:r>
            <a:r>
              <a:rPr lang="en-US" altLang="en-US" sz="3200" b="1" dirty="0">
                <a:solidFill>
                  <a:schemeClr val="bg1"/>
                </a:solidFill>
              </a:rPr>
              <a:t>, </a:t>
            </a:r>
            <a:r>
              <a:rPr lang="en-US" altLang="en-US" sz="3200" b="1" dirty="0" smtClean="0">
                <a:solidFill>
                  <a:schemeClr val="bg1"/>
                </a:solidFill>
              </a:rPr>
              <a:t>Infants </a:t>
            </a:r>
            <a:r>
              <a:rPr lang="en-US" altLang="en-US" sz="3200" b="1" dirty="0">
                <a:solidFill>
                  <a:schemeClr val="bg1"/>
                </a:solidFill>
              </a:rPr>
              <a:t>and </a:t>
            </a:r>
            <a:r>
              <a:rPr lang="en-US" altLang="en-US" sz="3200" b="1" dirty="0" smtClean="0">
                <a:solidFill>
                  <a:schemeClr val="bg1"/>
                </a:solidFill>
              </a:rPr>
              <a:t>Children - PHASE </a:t>
            </a:r>
            <a:r>
              <a:rPr lang="en-US" altLang="en-US" sz="3200" b="1" dirty="0">
                <a:solidFill>
                  <a:schemeClr val="bg1"/>
                </a:solidFill>
              </a:rPr>
              <a:t>I</a:t>
            </a:r>
          </a:p>
        </p:txBody>
      </p:sp>
      <p:sp>
        <p:nvSpPr>
          <p:cNvPr id="3" name="Text Placeholder 2">
            <a:extLst>
              <a:ext uri="{FF2B5EF4-FFF2-40B4-BE49-F238E27FC236}">
                <a16:creationId xmlns="" xmlns:a16="http://schemas.microsoft.com/office/drawing/2014/main" id="{F7E237DD-7802-436D-98E4-C9165FD8294A}"/>
              </a:ext>
            </a:extLst>
          </p:cNvPr>
          <p:cNvSpPr>
            <a:spLocks noGrp="1"/>
          </p:cNvSpPr>
          <p:nvPr>
            <p:ph type="body" idx="1"/>
          </p:nvPr>
        </p:nvSpPr>
        <p:spPr>
          <a:xfrm>
            <a:off x="0" y="1628800"/>
            <a:ext cx="4932040" cy="792088"/>
          </a:xfrm>
        </p:spPr>
        <p:txBody>
          <a:bodyPr>
            <a:noAutofit/>
          </a:bodyPr>
          <a:lstStyle/>
          <a:p>
            <a:pPr>
              <a:defRPr/>
            </a:pPr>
            <a:r>
              <a:rPr lang="en-US" dirty="0"/>
              <a:t>Solar Radiant warmer in operation since 10-12-2012 in LNJP Hospital</a:t>
            </a:r>
          </a:p>
        </p:txBody>
      </p:sp>
      <p:sp>
        <p:nvSpPr>
          <p:cNvPr id="5" name="Text Placeholder 4">
            <a:extLst>
              <a:ext uri="{FF2B5EF4-FFF2-40B4-BE49-F238E27FC236}">
                <a16:creationId xmlns="" xmlns:a16="http://schemas.microsoft.com/office/drawing/2014/main" id="{9A31AB05-CC46-4C44-8313-16ECC017472D}"/>
              </a:ext>
            </a:extLst>
          </p:cNvPr>
          <p:cNvSpPr>
            <a:spLocks noGrp="1"/>
          </p:cNvSpPr>
          <p:nvPr>
            <p:ph type="body" sz="quarter" idx="3"/>
          </p:nvPr>
        </p:nvSpPr>
        <p:spPr>
          <a:xfrm>
            <a:off x="4689921" y="1535113"/>
            <a:ext cx="4346575" cy="639762"/>
          </a:xfrm>
        </p:spPr>
        <p:txBody>
          <a:bodyPr>
            <a:noAutofit/>
          </a:bodyPr>
          <a:lstStyle/>
          <a:p>
            <a:pPr>
              <a:defRPr/>
            </a:pPr>
            <a:r>
              <a:rPr lang="en-US" dirty="0"/>
              <a:t>Solar portable culture Incubator</a:t>
            </a:r>
          </a:p>
        </p:txBody>
      </p:sp>
      <p:pic>
        <p:nvPicPr>
          <p:cNvPr id="26629" name="Content Placeholder 3" descr="C:\Documents and Settings\Vasanthat\My Documents\Panel installation\DSC00146.JPG">
            <a:extLst>
              <a:ext uri="{FF2B5EF4-FFF2-40B4-BE49-F238E27FC236}">
                <a16:creationId xmlns="" xmlns:a16="http://schemas.microsoft.com/office/drawing/2014/main" id="{E1BCF1B3-B20E-4244-9252-0E6EF1E170E0}"/>
              </a:ext>
            </a:extLst>
          </p:cNvPr>
          <p:cNvPicPr>
            <a:picLocks noGrp="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362200" y="2526568"/>
            <a:ext cx="2065784" cy="1550504"/>
          </a:xfrm>
        </p:spPr>
      </p:pic>
      <p:pic>
        <p:nvPicPr>
          <p:cNvPr id="26630" name="Picture 48" descr="C:\Documents and Settings\Vasanthat\My Documents\Panel installation\DSC00159.JPG">
            <a:extLst>
              <a:ext uri="{FF2B5EF4-FFF2-40B4-BE49-F238E27FC236}">
                <a16:creationId xmlns="" xmlns:a16="http://schemas.microsoft.com/office/drawing/2014/main" id="{4AF6AA5B-C21E-4545-8F20-2CD0170044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 y="2526568"/>
            <a:ext cx="1810717" cy="1550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21" descr="H:\DCIM\100NOKIA\2014-02-28-0005.jpg">
            <a:extLst>
              <a:ext uri="{FF2B5EF4-FFF2-40B4-BE49-F238E27FC236}">
                <a16:creationId xmlns="" xmlns:a16="http://schemas.microsoft.com/office/drawing/2014/main" id="{46657222-494E-4003-A917-07E79B2011F6}"/>
              </a:ext>
            </a:extLst>
          </p:cNvPr>
          <p:cNvPicPr>
            <a:picLocks noGrp="1" noChangeAspect="1" noChangeArrowheads="1"/>
          </p:cNvPicPr>
          <p:nvPr>
            <p:ph sz="quarter" idx="4"/>
          </p:nvPr>
        </p:nvPicPr>
        <p:blipFill>
          <a:blip r:embed="rId4">
            <a:lum bright="30000"/>
            <a:extLst>
              <a:ext uri="{28A0092B-C50C-407E-A947-70E740481C1C}">
                <a14:useLocalDpi xmlns:a14="http://schemas.microsoft.com/office/drawing/2010/main" val="0"/>
              </a:ext>
            </a:extLst>
          </a:blip>
          <a:srcRect b="50133"/>
          <a:stretch>
            <a:fillRect/>
          </a:stretch>
        </p:blipFill>
        <p:spPr>
          <a:xfrm>
            <a:off x="5686201" y="2338675"/>
            <a:ext cx="1262063" cy="1118899"/>
          </a:xfrm>
        </p:spPr>
      </p:pic>
      <p:pic>
        <p:nvPicPr>
          <p:cNvPr id="26632" name="Picture 20" descr="H:\DCIM\101MSDCF\DSC00228.JPG">
            <a:extLst>
              <a:ext uri="{FF2B5EF4-FFF2-40B4-BE49-F238E27FC236}">
                <a16:creationId xmlns="" xmlns:a16="http://schemas.microsoft.com/office/drawing/2014/main" id="{92633CB6-787F-4CF1-8FF7-1F7F24101520}"/>
              </a:ext>
            </a:extLst>
          </p:cNvPr>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5652120" y="3457575"/>
            <a:ext cx="2664296"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18" descr="H:\DCIM\101MSDCF\DSC00194.JPG">
            <a:extLst>
              <a:ext uri="{FF2B5EF4-FFF2-40B4-BE49-F238E27FC236}">
                <a16:creationId xmlns="" xmlns:a16="http://schemas.microsoft.com/office/drawing/2014/main" id="{F2AE135A-48EA-43AC-B734-08FF35C5DC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8264" y="2313558"/>
            <a:ext cx="12954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4" name="TextBox 11">
            <a:extLst>
              <a:ext uri="{FF2B5EF4-FFF2-40B4-BE49-F238E27FC236}">
                <a16:creationId xmlns="" xmlns:a16="http://schemas.microsoft.com/office/drawing/2014/main" id="{37423291-38F3-4A01-9ECE-38B36AD719B8}"/>
              </a:ext>
            </a:extLst>
          </p:cNvPr>
          <p:cNvSpPr txBox="1">
            <a:spLocks noChangeArrowheads="1"/>
          </p:cNvSpPr>
          <p:nvPr/>
        </p:nvSpPr>
        <p:spPr bwMode="auto">
          <a:xfrm>
            <a:off x="107504" y="4293096"/>
            <a:ext cx="4536504"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285750" indent="-285750">
              <a:spcBef>
                <a:spcPct val="0"/>
              </a:spcBef>
              <a:buClr>
                <a:srgbClr val="0070C0"/>
              </a:buClr>
              <a:buFont typeface="Wingdings" panose="05000000000000000000" pitchFamily="2" charset="2"/>
              <a:buChar char="q"/>
            </a:pPr>
            <a:r>
              <a:rPr lang="en-US" altLang="en-US" sz="1800" dirty="0">
                <a:latin typeface="+mj-lt"/>
              </a:rPr>
              <a:t>Selected in the i3 regional fair-northern region </a:t>
            </a:r>
            <a:r>
              <a:rPr lang="en-US" altLang="en-US" sz="1800" dirty="0"/>
              <a:t> </a:t>
            </a:r>
            <a:r>
              <a:rPr lang="en-US" altLang="en-US" sz="1800" dirty="0" smtClean="0"/>
              <a:t>30 </a:t>
            </a:r>
            <a:r>
              <a:rPr lang="en-US" altLang="en-US" sz="1800" dirty="0" smtClean="0">
                <a:latin typeface="+mj-lt"/>
              </a:rPr>
              <a:t>Sept., 2013</a:t>
            </a:r>
            <a:br>
              <a:rPr lang="en-US" altLang="en-US" sz="1800" dirty="0" smtClean="0">
                <a:latin typeface="+mj-lt"/>
              </a:rPr>
            </a:br>
            <a:endParaRPr lang="en-US" altLang="en-US" sz="1800" dirty="0">
              <a:latin typeface="+mj-lt"/>
            </a:endParaRPr>
          </a:p>
          <a:p>
            <a:pPr marL="285750" indent="-285750">
              <a:spcBef>
                <a:spcPct val="0"/>
              </a:spcBef>
              <a:buClr>
                <a:srgbClr val="0070C0"/>
              </a:buClr>
              <a:buFont typeface="Wingdings" panose="05000000000000000000" pitchFamily="2" charset="2"/>
              <a:buChar char="q"/>
            </a:pPr>
            <a:r>
              <a:rPr lang="en-US" altLang="en-US" sz="1800" dirty="0">
                <a:latin typeface="+mj-lt"/>
              </a:rPr>
              <a:t> </a:t>
            </a:r>
            <a:r>
              <a:rPr lang="en-US" altLang="en-US" sz="1800" dirty="0" smtClean="0">
                <a:latin typeface="+mj-lt"/>
              </a:rPr>
              <a:t>Ranked </a:t>
            </a:r>
            <a:r>
              <a:rPr lang="en-US" altLang="en-US" sz="1800" dirty="0">
                <a:latin typeface="+mj-lt"/>
              </a:rPr>
              <a:t>7</a:t>
            </a:r>
            <a:r>
              <a:rPr lang="en-US" altLang="en-US" sz="1800" baseline="30000" dirty="0">
                <a:latin typeface="+mj-lt"/>
              </a:rPr>
              <a:t>th</a:t>
            </a:r>
            <a:r>
              <a:rPr lang="en-US" altLang="en-US" sz="1800" dirty="0">
                <a:latin typeface="+mj-lt"/>
              </a:rPr>
              <a:t> </a:t>
            </a:r>
            <a:r>
              <a:rPr lang="en-US" altLang="en-US" sz="1800" dirty="0" smtClean="0">
                <a:latin typeface="+mj-lt"/>
              </a:rPr>
              <a:t>at the National </a:t>
            </a:r>
            <a:r>
              <a:rPr lang="en-US" altLang="en-US" sz="1800" dirty="0">
                <a:latin typeface="+mj-lt"/>
              </a:rPr>
              <a:t>i3fair </a:t>
            </a:r>
            <a:r>
              <a:rPr lang="en-US" altLang="en-US" sz="1800" dirty="0" smtClean="0">
                <a:latin typeface="+mj-lt"/>
              </a:rPr>
              <a:t>held on </a:t>
            </a:r>
            <a:br>
              <a:rPr lang="en-US" altLang="en-US" sz="1800" dirty="0" smtClean="0">
                <a:latin typeface="+mj-lt"/>
              </a:rPr>
            </a:br>
            <a:r>
              <a:rPr lang="en-US" altLang="en-US" sz="1800" dirty="0" smtClean="0"/>
              <a:t>17 </a:t>
            </a:r>
            <a:r>
              <a:rPr lang="en-US" altLang="en-US" sz="1800" dirty="0" smtClean="0">
                <a:latin typeface="+mj-lt"/>
              </a:rPr>
              <a:t>Oct. 2013 </a:t>
            </a:r>
            <a:endParaRPr lang="en-US" altLang="en-US" sz="1800" dirty="0">
              <a:latin typeface="+mj-lt"/>
            </a:endParaRPr>
          </a:p>
        </p:txBody>
      </p:sp>
      <p:sp>
        <p:nvSpPr>
          <p:cNvPr id="26635" name="TextBox 12">
            <a:extLst>
              <a:ext uri="{FF2B5EF4-FFF2-40B4-BE49-F238E27FC236}">
                <a16:creationId xmlns="" xmlns:a16="http://schemas.microsoft.com/office/drawing/2014/main" id="{3230646D-D7B8-4221-A6A8-E02224B03B34}"/>
              </a:ext>
            </a:extLst>
          </p:cNvPr>
          <p:cNvSpPr txBox="1">
            <a:spLocks noChangeArrowheads="1"/>
          </p:cNvSpPr>
          <p:nvPr/>
        </p:nvSpPr>
        <p:spPr bwMode="auto">
          <a:xfrm>
            <a:off x="5257800" y="4830251"/>
            <a:ext cx="3733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285750" indent="-285750">
              <a:spcBef>
                <a:spcPct val="0"/>
              </a:spcBef>
              <a:buClr>
                <a:srgbClr val="0070C0"/>
              </a:buClr>
              <a:buFont typeface="Wingdings" panose="05000000000000000000" pitchFamily="2" charset="2"/>
              <a:buChar char="q"/>
            </a:pPr>
            <a:r>
              <a:rPr lang="en-US" altLang="en-US" sz="1800" dirty="0">
                <a:latin typeface="+mj-lt"/>
              </a:rPr>
              <a:t>Awarded in the "Innovations in Medical Science </a:t>
            </a:r>
            <a:r>
              <a:rPr lang="en-US" altLang="en-US" sz="1800" dirty="0" smtClean="0">
                <a:latin typeface="+mj-lt"/>
              </a:rPr>
              <a:t>and Biotechnology</a:t>
            </a:r>
            <a:r>
              <a:rPr lang="en-US" altLang="en-US" sz="1800" dirty="0">
                <a:latin typeface="+mj-lt"/>
              </a:rPr>
              <a:t>” on </a:t>
            </a:r>
            <a:r>
              <a:rPr lang="en-US" altLang="en-US" sz="1800" dirty="0" smtClean="0">
                <a:latin typeface="+mj-lt"/>
              </a:rPr>
              <a:t>11</a:t>
            </a:r>
            <a:r>
              <a:rPr lang="en-US" altLang="en-US" sz="1800" baseline="30000" dirty="0" smtClean="0">
                <a:latin typeface="+mj-lt"/>
              </a:rPr>
              <a:t>th</a:t>
            </a:r>
            <a:r>
              <a:rPr lang="en-US" altLang="en-US" sz="1800" dirty="0" smtClean="0">
                <a:latin typeface="+mj-lt"/>
              </a:rPr>
              <a:t> March </a:t>
            </a:r>
            <a:r>
              <a:rPr lang="en-US" altLang="en-US" sz="1800" dirty="0">
                <a:latin typeface="+mj-lt"/>
              </a:rPr>
              <a:t>2015 at </a:t>
            </a:r>
            <a:r>
              <a:rPr lang="en-US" altLang="en-US" sz="1800" dirty="0" err="1">
                <a:latin typeface="+mj-lt"/>
              </a:rPr>
              <a:t>Rashtrapati</a:t>
            </a:r>
            <a:r>
              <a:rPr lang="en-US" altLang="en-US" sz="1800" dirty="0">
                <a:latin typeface="+mj-lt"/>
              </a:rPr>
              <a:t> </a:t>
            </a:r>
            <a:r>
              <a:rPr lang="en-US" altLang="en-US" sz="1800" dirty="0" err="1">
                <a:latin typeface="+mj-lt"/>
              </a:rPr>
              <a:t>Bhavan</a:t>
            </a:r>
            <a:r>
              <a:rPr lang="en-US" altLang="en-US" sz="1800" dirty="0">
                <a:latin typeface="+mj-lt"/>
              </a:rPr>
              <a:t> </a:t>
            </a:r>
          </a:p>
        </p:txBody>
      </p:sp>
      <p:sp>
        <p:nvSpPr>
          <p:cNvPr id="26636" name="TextBox 13">
            <a:extLst>
              <a:ext uri="{FF2B5EF4-FFF2-40B4-BE49-F238E27FC236}">
                <a16:creationId xmlns="" xmlns:a16="http://schemas.microsoft.com/office/drawing/2014/main" id="{5158E6E1-C7C2-47DD-912B-ABEC661F536F}"/>
              </a:ext>
            </a:extLst>
          </p:cNvPr>
          <p:cNvSpPr txBox="1">
            <a:spLocks noChangeArrowheads="1"/>
          </p:cNvSpPr>
          <p:nvPr/>
        </p:nvSpPr>
        <p:spPr bwMode="auto">
          <a:xfrm>
            <a:off x="609600" y="5715000"/>
            <a:ext cx="3733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b="1">
                <a:solidFill>
                  <a:schemeClr val="bg1"/>
                </a:solidFill>
              </a:rPr>
              <a:t>Manuscript submitted for publication in the “international J of clinical Neonatology”</a:t>
            </a:r>
          </a:p>
        </p:txBody>
      </p:sp>
      <p:sp>
        <p:nvSpPr>
          <p:cNvPr id="26637" name="TextBox 14">
            <a:extLst>
              <a:ext uri="{FF2B5EF4-FFF2-40B4-BE49-F238E27FC236}">
                <a16:creationId xmlns="" xmlns:a16="http://schemas.microsoft.com/office/drawing/2014/main" id="{A4FEEFC3-738C-44C6-AE9F-EAA0D312ACDB}"/>
              </a:ext>
            </a:extLst>
          </p:cNvPr>
          <p:cNvSpPr txBox="1">
            <a:spLocks noChangeArrowheads="1"/>
          </p:cNvSpPr>
          <p:nvPr/>
        </p:nvSpPr>
        <p:spPr bwMode="auto">
          <a:xfrm>
            <a:off x="5334000" y="5934075"/>
            <a:ext cx="3657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b="1">
                <a:solidFill>
                  <a:schemeClr val="bg1"/>
                </a:solidFill>
              </a:rPr>
              <a:t>Solar Powered Portable Culture Incubator: Annals of Pediatrics &amp; Child Health 2015;3:1063</a:t>
            </a:r>
          </a:p>
        </p:txBody>
      </p:sp>
    </p:spTree>
    <p:extLst>
      <p:ext uri="{BB962C8B-B14F-4D97-AF65-F5344CB8AC3E}">
        <p14:creationId xmlns:p14="http://schemas.microsoft.com/office/powerpoint/2010/main" val="179980879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0" name="Title 1">
            <a:extLst>
              <a:ext uri="{FF2B5EF4-FFF2-40B4-BE49-F238E27FC236}">
                <a16:creationId xmlns="" xmlns:a16="http://schemas.microsoft.com/office/drawing/2014/main" id="{8488A841-0044-4C96-AC54-F759BF9DAB05}"/>
              </a:ext>
            </a:extLst>
          </p:cNvPr>
          <p:cNvSpPr>
            <a:spLocks noGrp="1" noChangeArrowheads="1"/>
          </p:cNvSpPr>
          <p:nvPr>
            <p:ph type="title"/>
          </p:nvPr>
        </p:nvSpPr>
        <p:spPr>
          <a:xfrm>
            <a:off x="0" y="-27384"/>
            <a:ext cx="9144000" cy="1224136"/>
          </a:xfrm>
          <a:solidFill>
            <a:srgbClr val="0070C0"/>
          </a:solidFill>
        </p:spPr>
        <p:txBody>
          <a:bodyPr>
            <a:normAutofit/>
          </a:bodyPr>
          <a:lstStyle/>
          <a:p>
            <a:pPr marL="571500" indent="-571500">
              <a:buClr>
                <a:srgbClr val="0070C0"/>
              </a:buClr>
              <a:buFont typeface="Wingdings" panose="05000000000000000000" pitchFamily="2" charset="2"/>
              <a:buChar char="q"/>
            </a:pPr>
            <a:r>
              <a:rPr lang="en-US" altLang="en-US" sz="3600" b="1" dirty="0">
                <a:solidFill>
                  <a:schemeClr val="bg1"/>
                </a:solidFill>
              </a:rPr>
              <a:t>Solar Model </a:t>
            </a:r>
            <a:r>
              <a:rPr lang="en-US" altLang="en-US" sz="3600" b="1" dirty="0" smtClean="0">
                <a:solidFill>
                  <a:schemeClr val="bg1"/>
                </a:solidFill>
              </a:rPr>
              <a:t>District – in </a:t>
            </a:r>
            <a:r>
              <a:rPr lang="en-US" altLang="en-US" sz="3600" b="1" dirty="0">
                <a:solidFill>
                  <a:schemeClr val="bg1"/>
                </a:solidFill>
              </a:rPr>
              <a:t>the </a:t>
            </a:r>
            <a:r>
              <a:rPr lang="en-US" altLang="en-US" sz="3600" b="1" dirty="0" smtClean="0">
                <a:solidFill>
                  <a:schemeClr val="bg1"/>
                </a:solidFill>
              </a:rPr>
              <a:t>Care</a:t>
            </a:r>
            <a:r>
              <a:rPr lang="en-US" altLang="en-US" sz="3600" b="1" dirty="0">
                <a:solidFill>
                  <a:schemeClr val="bg1"/>
                </a:solidFill>
              </a:rPr>
              <a:t/>
            </a:r>
            <a:br>
              <a:rPr lang="en-US" altLang="en-US" sz="3600" b="1" dirty="0">
                <a:solidFill>
                  <a:schemeClr val="bg1"/>
                </a:solidFill>
              </a:rPr>
            </a:br>
            <a:r>
              <a:rPr lang="en-US" altLang="en-US" sz="3600" b="1" dirty="0">
                <a:solidFill>
                  <a:schemeClr val="bg1"/>
                </a:solidFill>
              </a:rPr>
              <a:t>of </a:t>
            </a:r>
            <a:r>
              <a:rPr lang="en-US" altLang="en-US" sz="3600" b="1" dirty="0" smtClean="0">
                <a:solidFill>
                  <a:schemeClr val="bg1"/>
                </a:solidFill>
              </a:rPr>
              <a:t>New </a:t>
            </a:r>
            <a:r>
              <a:rPr lang="en-US" altLang="en-US" sz="3600" b="1" dirty="0" err="1" smtClean="0">
                <a:solidFill>
                  <a:schemeClr val="bg1"/>
                </a:solidFill>
              </a:rPr>
              <a:t>Borns</a:t>
            </a:r>
            <a:r>
              <a:rPr lang="en-US" altLang="en-US" sz="3600" b="1" dirty="0">
                <a:solidFill>
                  <a:schemeClr val="bg1"/>
                </a:solidFill>
              </a:rPr>
              <a:t>, Infants Phase II</a:t>
            </a:r>
            <a:endParaRPr lang="en-US" altLang="en-US" sz="3600" dirty="0">
              <a:solidFill>
                <a:schemeClr val="bg1"/>
              </a:solidFill>
            </a:endParaRPr>
          </a:p>
        </p:txBody>
      </p:sp>
      <p:sp>
        <p:nvSpPr>
          <p:cNvPr id="27651" name="Text Placeholder 2">
            <a:extLst>
              <a:ext uri="{FF2B5EF4-FFF2-40B4-BE49-F238E27FC236}">
                <a16:creationId xmlns="" xmlns:a16="http://schemas.microsoft.com/office/drawing/2014/main" id="{87C76EB7-0F4F-4A6B-B649-D04E7E855B2B}"/>
              </a:ext>
            </a:extLst>
          </p:cNvPr>
          <p:cNvSpPr>
            <a:spLocks noGrp="1" noChangeArrowheads="1"/>
          </p:cNvSpPr>
          <p:nvPr>
            <p:ph type="body" idx="1"/>
          </p:nvPr>
        </p:nvSpPr>
        <p:spPr/>
        <p:txBody>
          <a:bodyPr>
            <a:normAutofit fontScale="92500" lnSpcReduction="20000"/>
          </a:bodyPr>
          <a:lstStyle/>
          <a:p>
            <a:r>
              <a:rPr lang="en-US" altLang="en-US" sz="2000">
                <a:solidFill>
                  <a:schemeClr val="bg1"/>
                </a:solidFill>
              </a:rPr>
              <a:t>Solar  Radiant warmer</a:t>
            </a:r>
          </a:p>
          <a:p>
            <a:r>
              <a:rPr lang="en-US" altLang="en-US" sz="2000">
                <a:solidFill>
                  <a:schemeClr val="bg1"/>
                </a:solidFill>
              </a:rPr>
              <a:t>Wardha, Palwal</a:t>
            </a:r>
          </a:p>
        </p:txBody>
      </p:sp>
      <p:sp>
        <p:nvSpPr>
          <p:cNvPr id="5" name="Text Placeholder 4">
            <a:extLst>
              <a:ext uri="{FF2B5EF4-FFF2-40B4-BE49-F238E27FC236}">
                <a16:creationId xmlns="" xmlns:a16="http://schemas.microsoft.com/office/drawing/2014/main" id="{D522A31F-816E-4847-98C8-9852A0F374CF}"/>
              </a:ext>
            </a:extLst>
          </p:cNvPr>
          <p:cNvSpPr>
            <a:spLocks noGrp="1"/>
          </p:cNvSpPr>
          <p:nvPr>
            <p:ph type="body" sz="quarter" idx="3"/>
          </p:nvPr>
        </p:nvSpPr>
        <p:spPr/>
        <p:txBody>
          <a:bodyPr>
            <a:normAutofit fontScale="77500" lnSpcReduction="20000"/>
          </a:bodyPr>
          <a:lstStyle/>
          <a:p>
            <a:pPr>
              <a:defRPr/>
            </a:pPr>
            <a:r>
              <a:rPr lang="en-US" dirty="0"/>
              <a:t>Solar  portable culture  incubator</a:t>
            </a:r>
          </a:p>
          <a:p>
            <a:pPr>
              <a:defRPr/>
            </a:pPr>
            <a:r>
              <a:rPr lang="en-US" dirty="0"/>
              <a:t>Initial Feasibility study</a:t>
            </a:r>
          </a:p>
        </p:txBody>
      </p:sp>
      <p:sp>
        <p:nvSpPr>
          <p:cNvPr id="6" name="Content Placeholder 5">
            <a:extLst>
              <a:ext uri="{FF2B5EF4-FFF2-40B4-BE49-F238E27FC236}">
                <a16:creationId xmlns="" xmlns:a16="http://schemas.microsoft.com/office/drawing/2014/main" id="{70FD1B37-8613-4C2D-9CA8-21A98375FB95}"/>
              </a:ext>
            </a:extLst>
          </p:cNvPr>
          <p:cNvSpPr>
            <a:spLocks noGrp="1"/>
          </p:cNvSpPr>
          <p:nvPr>
            <p:ph sz="quarter" idx="4"/>
          </p:nvPr>
        </p:nvSpPr>
        <p:spPr>
          <a:xfrm>
            <a:off x="4645025" y="2132856"/>
            <a:ext cx="4041775" cy="2917304"/>
          </a:xfrm>
        </p:spPr>
        <p:txBody>
          <a:bodyPr>
            <a:normAutofit/>
          </a:bodyPr>
          <a:lstStyle/>
          <a:p>
            <a:pPr>
              <a:buClr>
                <a:srgbClr val="0070C0"/>
              </a:buClr>
              <a:buFont typeface="Wingdings" panose="05000000000000000000" pitchFamily="2" charset="2"/>
              <a:buChar char="q"/>
              <a:defRPr/>
            </a:pPr>
            <a:r>
              <a:rPr lang="en-US" sz="1600" dirty="0"/>
              <a:t>Individual doctors were made aware of this innovation</a:t>
            </a:r>
          </a:p>
          <a:p>
            <a:pPr>
              <a:buClr>
                <a:srgbClr val="0070C0"/>
              </a:buClr>
              <a:buFont typeface="Wingdings" panose="05000000000000000000" pitchFamily="2" charset="2"/>
              <a:buChar char="q"/>
              <a:defRPr/>
            </a:pPr>
            <a:r>
              <a:rPr lang="en-US" sz="1600" dirty="0"/>
              <a:t>Samples were requested from them</a:t>
            </a:r>
          </a:p>
          <a:p>
            <a:pPr>
              <a:buClr>
                <a:srgbClr val="0070C0"/>
              </a:buClr>
              <a:buFont typeface="Wingdings" panose="05000000000000000000" pitchFamily="2" charset="2"/>
              <a:buChar char="q"/>
              <a:defRPr/>
            </a:pPr>
            <a:r>
              <a:rPr lang="en-US" sz="1600" dirty="0"/>
              <a:t>Brought samples of  blood agar plates smeared with Pus, Throat swab etc  kept in the solar portable culture incubator </a:t>
            </a:r>
          </a:p>
          <a:p>
            <a:pPr>
              <a:buClr>
                <a:srgbClr val="0070C0"/>
              </a:buClr>
              <a:buFont typeface="Wingdings" panose="05000000000000000000" pitchFamily="2" charset="2"/>
              <a:buChar char="q"/>
              <a:defRPr/>
            </a:pPr>
            <a:r>
              <a:rPr lang="en-US" sz="1600" dirty="0"/>
              <a:t>Van was made available</a:t>
            </a:r>
          </a:p>
          <a:p>
            <a:pPr>
              <a:buClr>
                <a:srgbClr val="0070C0"/>
              </a:buClr>
              <a:buFont typeface="Wingdings" panose="05000000000000000000" pitchFamily="2" charset="2"/>
              <a:buChar char="q"/>
              <a:defRPr/>
            </a:pPr>
            <a:r>
              <a:rPr lang="en-US" sz="1600" dirty="0"/>
              <a:t>AIIMS Microbiology did the culture and provided the Blood Agar culture plates</a:t>
            </a:r>
          </a:p>
          <a:p>
            <a:pPr>
              <a:buClr>
                <a:srgbClr val="0070C0"/>
              </a:buClr>
              <a:buFont typeface="Wingdings" panose="05000000000000000000" pitchFamily="2" charset="2"/>
              <a:buChar char="q"/>
              <a:defRPr/>
            </a:pPr>
            <a:r>
              <a:rPr lang="en-US" sz="1600" dirty="0"/>
              <a:t>Reports were emailed to the Civil Surgeon</a:t>
            </a:r>
          </a:p>
          <a:p>
            <a:pPr>
              <a:buClr>
                <a:srgbClr val="0070C0"/>
              </a:buClr>
              <a:buFont typeface="Wingdings" panose="05000000000000000000" pitchFamily="2" charset="2"/>
              <a:buChar char="q"/>
              <a:defRPr/>
            </a:pPr>
            <a:endParaRPr lang="en-US" sz="1200" dirty="0"/>
          </a:p>
        </p:txBody>
      </p:sp>
      <p:pic>
        <p:nvPicPr>
          <p:cNvPr id="27654" name="Content Placeholder 4" descr="http://wardha.nic.in/en/images/admmap.jpg">
            <a:extLst>
              <a:ext uri="{FF2B5EF4-FFF2-40B4-BE49-F238E27FC236}">
                <a16:creationId xmlns="" xmlns:a16="http://schemas.microsoft.com/office/drawing/2014/main" id="{04BEDBBD-F142-4FC9-995E-08FE6A4F1644}"/>
              </a:ext>
            </a:extLst>
          </p:cNvPr>
          <p:cNvPicPr>
            <a:picLocks noGrp="1" noChangeArrowheads="1"/>
          </p:cNvPicPr>
          <p:nvPr>
            <p:ph sz="half" idx="2"/>
          </p:nvPr>
        </p:nvPicPr>
        <p:blipFill>
          <a:blip r:embed="rId3">
            <a:extLst>
              <a:ext uri="{28A0092B-C50C-407E-A947-70E740481C1C}">
                <a14:useLocalDpi xmlns:a14="http://schemas.microsoft.com/office/drawing/2010/main" val="0"/>
              </a:ext>
            </a:extLst>
          </a:blip>
          <a:srcRect l="3687" t="8630" r="3526" b="23477"/>
          <a:stretch>
            <a:fillRect/>
          </a:stretch>
        </p:blipFill>
        <p:spPr>
          <a:xfrm>
            <a:off x="323528" y="1412776"/>
            <a:ext cx="1981200" cy="1373187"/>
          </a:xfrm>
        </p:spPr>
      </p:pic>
      <p:pic>
        <p:nvPicPr>
          <p:cNvPr id="27655" name="Picture 7" descr="H:\DCIM\101MSDCF\DSC00225.JPG">
            <a:extLst>
              <a:ext uri="{FF2B5EF4-FFF2-40B4-BE49-F238E27FC236}">
                <a16:creationId xmlns="" xmlns:a16="http://schemas.microsoft.com/office/drawing/2014/main" id="{2418FF12-B7F4-4074-A4C4-F3144288AE6B}"/>
              </a:ext>
            </a:extLst>
          </p:cNvPr>
          <p:cNvPicPr>
            <a:picLocks noChangeAspect="1" noChangeArrowheads="1"/>
          </p:cNvPicPr>
          <p:nvPr/>
        </p:nvPicPr>
        <p:blipFill>
          <a:blip r:embed="rId4">
            <a:lum bright="20000"/>
            <a:extLst>
              <a:ext uri="{28A0092B-C50C-407E-A947-70E740481C1C}">
                <a14:useLocalDpi xmlns:a14="http://schemas.microsoft.com/office/drawing/2010/main" val="0"/>
              </a:ext>
            </a:extLst>
          </a:blip>
          <a:srcRect/>
          <a:stretch>
            <a:fillRect/>
          </a:stretch>
        </p:blipFill>
        <p:spPr bwMode="auto">
          <a:xfrm>
            <a:off x="4860032" y="5562600"/>
            <a:ext cx="187220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8" descr="H:\DCIM\101MSDCF\DSC00227.JPG">
            <a:extLst>
              <a:ext uri="{FF2B5EF4-FFF2-40B4-BE49-F238E27FC236}">
                <a16:creationId xmlns="" xmlns:a16="http://schemas.microsoft.com/office/drawing/2014/main" id="{1743DAE3-D5B4-45BC-AC75-3649E8C4DAF1}"/>
              </a:ext>
            </a:extLst>
          </p:cNvPr>
          <p:cNvPicPr>
            <a:picLocks noChangeAspect="1" noChangeArrowheads="1"/>
          </p:cNvPicPr>
          <p:nvPr/>
        </p:nvPicPr>
        <p:blipFill>
          <a:blip r:embed="rId5" cstate="print">
            <a:lum bright="20000"/>
            <a:extLst>
              <a:ext uri="{28A0092B-C50C-407E-A947-70E740481C1C}">
                <a14:useLocalDpi xmlns:a14="http://schemas.microsoft.com/office/drawing/2010/main" val="0"/>
              </a:ext>
            </a:extLst>
          </a:blip>
          <a:srcRect/>
          <a:stretch>
            <a:fillRect/>
          </a:stretch>
        </p:blipFill>
        <p:spPr bwMode="auto">
          <a:xfrm>
            <a:off x="6947247" y="5486400"/>
            <a:ext cx="165720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2" descr="https://encrypted-tbn1.gstatic.com/images?q=tbn:ANd9GcTXfwWm-hFb9bFye-Lt-7QJfxUv8D_g_92s43RTee-9DxvUpPoi">
            <a:extLst>
              <a:ext uri="{FF2B5EF4-FFF2-40B4-BE49-F238E27FC236}">
                <a16:creationId xmlns="" xmlns:a16="http://schemas.microsoft.com/office/drawing/2014/main" id="{2F01D684-991D-4FFF-B4B6-E6167DE180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9752" y="1412776"/>
            <a:ext cx="16002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8">
            <a:extLst>
              <a:ext uri="{FF2B5EF4-FFF2-40B4-BE49-F238E27FC236}">
                <a16:creationId xmlns="" xmlns:a16="http://schemas.microsoft.com/office/drawing/2014/main" id="{26278828-5E18-4F57-A3E4-17CF6CF28DDE}"/>
              </a:ext>
            </a:extLst>
          </p:cNvPr>
          <p:cNvSpPr txBox="1">
            <a:spLocks noChangeArrowheads="1"/>
          </p:cNvSpPr>
          <p:nvPr/>
        </p:nvSpPr>
        <p:spPr bwMode="auto">
          <a:xfrm>
            <a:off x="251520" y="3379058"/>
            <a:ext cx="4267200" cy="2934549"/>
          </a:xfrm>
          <a:prstGeom prst="rect">
            <a:avLst/>
          </a:prstGeom>
          <a:noFill/>
          <a:ln w="9525">
            <a:noFill/>
            <a:miter lim="800000"/>
            <a:headEnd/>
            <a:tailEnd/>
          </a:ln>
        </p:spPr>
        <p:txBody>
          <a:bodyPr lIns="223927" tIns="111964" rIns="223927" bIns="111964" anchor="b">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454025" indent="663575">
              <a:spcBef>
                <a:spcPct val="20000"/>
              </a:spcBef>
              <a:buChar char="–"/>
              <a:defRPr sz="2800">
                <a:solidFill>
                  <a:schemeClr val="tx1"/>
                </a:solidFill>
                <a:latin typeface="Arial" panose="020B0604020202020204" pitchFamily="34" charset="0"/>
                <a:cs typeface="Arial" panose="020B0604020202020204" pitchFamily="34" charset="0"/>
              </a:defRPr>
            </a:lvl2pPr>
            <a:lvl3pPr marL="912813" indent="1325563">
              <a:spcBef>
                <a:spcPct val="20000"/>
              </a:spcBef>
              <a:buChar char="•"/>
              <a:defRPr sz="2400">
                <a:solidFill>
                  <a:schemeClr val="tx1"/>
                </a:solidFill>
                <a:latin typeface="Arial" panose="020B0604020202020204" pitchFamily="34" charset="0"/>
                <a:cs typeface="Arial" panose="020B0604020202020204" pitchFamily="34" charset="0"/>
              </a:defRPr>
            </a:lvl3pPr>
            <a:lvl4pPr marL="1368425" indent="1989138">
              <a:spcBef>
                <a:spcPct val="20000"/>
              </a:spcBef>
              <a:buChar char="–"/>
              <a:defRPr sz="2000">
                <a:solidFill>
                  <a:schemeClr val="tx1"/>
                </a:solidFill>
                <a:latin typeface="Arial" panose="020B0604020202020204" pitchFamily="34" charset="0"/>
                <a:cs typeface="Arial" panose="020B0604020202020204" pitchFamily="34" charset="0"/>
              </a:defRPr>
            </a:lvl4pPr>
            <a:lvl5pPr marL="1825625" indent="2651125">
              <a:spcBef>
                <a:spcPct val="20000"/>
              </a:spcBef>
              <a:buChar char="»"/>
              <a:defRPr sz="2000">
                <a:solidFill>
                  <a:schemeClr val="tx1"/>
                </a:solidFill>
                <a:latin typeface="Arial" panose="020B0604020202020204" pitchFamily="34" charset="0"/>
                <a:cs typeface="Arial" panose="020B0604020202020204" pitchFamily="34" charset="0"/>
              </a:defRPr>
            </a:lvl5pPr>
            <a:lvl6pPr marL="2282825" indent="2651125"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740025" indent="2651125"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197225" indent="2651125"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654425" indent="2651125"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
                <a:srgbClr val="0070C0"/>
              </a:buClr>
              <a:buNone/>
            </a:pPr>
            <a:r>
              <a:rPr lang="en-US" altLang="en-US" sz="1600" b="1" dirty="0">
                <a:latin typeface="+mj-lt"/>
              </a:rPr>
              <a:t>Where do we propose to use the solar powered radiant warmer:</a:t>
            </a:r>
          </a:p>
          <a:p>
            <a:pPr marL="285750" indent="-285750" eaLnBrk="1" hangingPunct="1">
              <a:spcBef>
                <a:spcPct val="0"/>
              </a:spcBef>
              <a:buClr>
                <a:srgbClr val="0070C0"/>
              </a:buClr>
              <a:buFont typeface="Wingdings" panose="05000000000000000000" pitchFamily="2" charset="2"/>
              <a:buChar char="q"/>
            </a:pPr>
            <a:endParaRPr lang="en-US" altLang="en-US" sz="1600" b="1" dirty="0">
              <a:latin typeface="+mj-lt"/>
            </a:endParaRPr>
          </a:p>
          <a:p>
            <a:pPr marL="285750" indent="-285750" algn="just" eaLnBrk="1" hangingPunct="1">
              <a:spcBef>
                <a:spcPct val="0"/>
              </a:spcBef>
              <a:buClr>
                <a:srgbClr val="0070C0"/>
              </a:buClr>
              <a:buFont typeface="Wingdings" panose="05000000000000000000" pitchFamily="2" charset="2"/>
              <a:buChar char="q"/>
            </a:pPr>
            <a:r>
              <a:rPr lang="en-US" altLang="en-US" sz="1600" dirty="0" smtClean="0">
                <a:latin typeface="+mj-lt"/>
              </a:rPr>
              <a:t>Special </a:t>
            </a:r>
            <a:r>
              <a:rPr lang="en-US" altLang="en-US" sz="1600" dirty="0">
                <a:latin typeface="+mj-lt"/>
              </a:rPr>
              <a:t>Care Newborn Unit (SCNU): that provides </a:t>
            </a:r>
          </a:p>
          <a:p>
            <a:pPr marL="285750" indent="-285750" algn="just" eaLnBrk="1" hangingPunct="1">
              <a:spcBef>
                <a:spcPct val="0"/>
              </a:spcBef>
              <a:buClr>
                <a:srgbClr val="0070C0"/>
              </a:buClr>
              <a:buFont typeface="Wingdings" panose="05000000000000000000" pitchFamily="2" charset="2"/>
              <a:buChar char="q"/>
            </a:pPr>
            <a:r>
              <a:rPr lang="en-US" altLang="en-US" sz="1600" dirty="0">
                <a:latin typeface="+mj-lt"/>
              </a:rPr>
              <a:t>care to all sick newborns (except for those requiring assisted </a:t>
            </a:r>
            <a:r>
              <a:rPr lang="en-US" altLang="en-US" sz="1600" dirty="0" smtClean="0">
                <a:latin typeface="+mj-lt"/>
              </a:rPr>
              <a:t>ventilation or major </a:t>
            </a:r>
            <a:r>
              <a:rPr lang="en-US" altLang="en-US" sz="1600" dirty="0">
                <a:latin typeface="+mj-lt"/>
              </a:rPr>
              <a:t>surgery</a:t>
            </a:r>
            <a:r>
              <a:rPr lang="en-US" altLang="en-US" sz="1600" dirty="0" smtClean="0">
                <a:latin typeface="+mj-lt"/>
              </a:rPr>
              <a:t>)</a:t>
            </a:r>
            <a:endParaRPr lang="en-US" altLang="en-US" sz="1600" dirty="0">
              <a:latin typeface="+mj-lt"/>
            </a:endParaRPr>
          </a:p>
          <a:p>
            <a:pPr marL="285750" indent="-285750" algn="just" eaLnBrk="1" hangingPunct="1">
              <a:spcBef>
                <a:spcPct val="0"/>
              </a:spcBef>
              <a:buClr>
                <a:srgbClr val="0070C0"/>
              </a:buClr>
              <a:buFont typeface="Wingdings" panose="05000000000000000000" pitchFamily="2" charset="2"/>
              <a:buChar char="q"/>
            </a:pPr>
            <a:r>
              <a:rPr lang="en-US" altLang="en-US" sz="1600" dirty="0">
                <a:latin typeface="+mj-lt"/>
              </a:rPr>
              <a:t>Neonatal stabilization Unit</a:t>
            </a:r>
          </a:p>
          <a:p>
            <a:pPr marL="285750" indent="-285750" algn="just" eaLnBrk="1" hangingPunct="1">
              <a:spcBef>
                <a:spcPct val="0"/>
              </a:spcBef>
              <a:buClr>
                <a:srgbClr val="0070C0"/>
              </a:buClr>
              <a:buFont typeface="Wingdings" panose="05000000000000000000" pitchFamily="2" charset="2"/>
              <a:buChar char="q"/>
            </a:pPr>
            <a:r>
              <a:rPr lang="en-US" altLang="en-US" sz="1600" dirty="0">
                <a:latin typeface="+mj-lt"/>
              </a:rPr>
              <a:t>New born care corner</a:t>
            </a:r>
          </a:p>
          <a:p>
            <a:pPr marL="285750" indent="-285750" algn="just" eaLnBrk="1" hangingPunct="1">
              <a:spcBef>
                <a:spcPct val="0"/>
              </a:spcBef>
              <a:buClr>
                <a:srgbClr val="0070C0"/>
              </a:buClr>
              <a:buFont typeface="Wingdings" panose="05000000000000000000" pitchFamily="2" charset="2"/>
              <a:buChar char="q"/>
            </a:pPr>
            <a:endParaRPr lang="en-US" altLang="en-US" sz="1600" b="1" dirty="0">
              <a:latin typeface="+mj-lt"/>
            </a:endParaRPr>
          </a:p>
        </p:txBody>
      </p:sp>
    </p:spTree>
    <p:extLst>
      <p:ext uri="{BB962C8B-B14F-4D97-AF65-F5344CB8AC3E}">
        <p14:creationId xmlns:p14="http://schemas.microsoft.com/office/powerpoint/2010/main" val="141769794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27384"/>
            <a:ext cx="9180512" cy="1080120"/>
          </a:xfrm>
          <a:solidFill>
            <a:srgbClr val="0070C0"/>
          </a:solidFill>
        </p:spPr>
        <p:txBody>
          <a:bodyPr>
            <a:noAutofit/>
          </a:bodyPr>
          <a:lstStyle/>
          <a:p>
            <a:r>
              <a:rPr lang="en-IN" sz="4000" b="1" dirty="0">
                <a:solidFill>
                  <a:schemeClr val="bg1"/>
                </a:solidFill>
              </a:rPr>
              <a:t>National Severe Acute Malnutrition Alliance</a:t>
            </a:r>
          </a:p>
        </p:txBody>
      </p:sp>
      <p:sp>
        <p:nvSpPr>
          <p:cNvPr id="3" name="Content Placeholder 2"/>
          <p:cNvSpPr>
            <a:spLocks noGrp="1"/>
          </p:cNvSpPr>
          <p:nvPr>
            <p:ph idx="1"/>
          </p:nvPr>
        </p:nvSpPr>
        <p:spPr>
          <a:xfrm>
            <a:off x="107504" y="1166924"/>
            <a:ext cx="8964488" cy="5286412"/>
          </a:xfrm>
        </p:spPr>
        <p:txBody>
          <a:bodyPr>
            <a:noAutofit/>
          </a:bodyPr>
          <a:lstStyle/>
          <a:p>
            <a:pPr algn="just">
              <a:buNone/>
            </a:pPr>
            <a:r>
              <a:rPr lang="en-US" sz="2400" b="1" dirty="0" smtClean="0">
                <a:cs typeface="Times New Roman" pitchFamily="18" charset="0"/>
              </a:rPr>
              <a:t>RCT </a:t>
            </a:r>
            <a:r>
              <a:rPr lang="en-US" sz="2400" b="1" dirty="0">
                <a:cs typeface="Times New Roman" pitchFamily="18" charset="0"/>
              </a:rPr>
              <a:t>to</a:t>
            </a:r>
            <a:r>
              <a:rPr lang="en-IN" sz="2400" b="1" dirty="0"/>
              <a:t> evaluate three feeding regimens on the recovery of </a:t>
            </a:r>
            <a:r>
              <a:rPr lang="en-IN" sz="2400" b="1" dirty="0" smtClean="0"/>
              <a:t>children from </a:t>
            </a:r>
            <a:r>
              <a:rPr lang="en-IN" sz="2400" b="1" dirty="0"/>
              <a:t>uncomplicated severe acute </a:t>
            </a:r>
            <a:r>
              <a:rPr lang="en-IN" sz="2400" b="1" dirty="0" smtClean="0"/>
              <a:t>malnutrition evidence </a:t>
            </a:r>
            <a:r>
              <a:rPr lang="en-IN" sz="2400" b="1" dirty="0"/>
              <a:t>to inform national policy (</a:t>
            </a:r>
            <a:r>
              <a:rPr lang="en-IN" sz="2400" b="1" dirty="0" smtClean="0"/>
              <a:t>Inter ministerial </a:t>
            </a:r>
            <a:r>
              <a:rPr lang="en-IN" sz="2400" b="1" dirty="0"/>
              <a:t>SAM Alliance)</a:t>
            </a:r>
          </a:p>
          <a:p>
            <a:pPr algn="just">
              <a:buFont typeface="Wingdings" panose="05000000000000000000" pitchFamily="2" charset="2"/>
              <a:buChar char="q"/>
            </a:pPr>
            <a:r>
              <a:rPr lang="en-US" sz="2000" dirty="0" smtClean="0">
                <a:cs typeface="Times New Roman" pitchFamily="18" charset="0"/>
              </a:rPr>
              <a:t>Recovery </a:t>
            </a:r>
            <a:r>
              <a:rPr lang="en-US" sz="2000" dirty="0">
                <a:cs typeface="Times New Roman" pitchFamily="18" charset="0"/>
              </a:rPr>
              <a:t>rate 43% in augmented home prepared food (AHPF)                                                       </a:t>
            </a:r>
            <a:r>
              <a:rPr lang="en-US" sz="2000" dirty="0" smtClean="0">
                <a:cs typeface="Times New Roman" pitchFamily="18" charset="0"/>
              </a:rPr>
              <a:t>48</a:t>
            </a:r>
            <a:r>
              <a:rPr lang="en-US" sz="2000" dirty="0">
                <a:cs typeface="Times New Roman" pitchFamily="18" charset="0"/>
              </a:rPr>
              <a:t>% in commercially procured ready to use therapeutic food (</a:t>
            </a:r>
            <a:r>
              <a:rPr lang="en-US" sz="2000" dirty="0" smtClean="0">
                <a:cs typeface="Times New Roman" pitchFamily="18" charset="0"/>
              </a:rPr>
              <a:t>RUTF-C)</a:t>
            </a:r>
          </a:p>
          <a:p>
            <a:pPr algn="just">
              <a:buFont typeface="Wingdings" panose="05000000000000000000" pitchFamily="2" charset="2"/>
              <a:buChar char="q"/>
            </a:pPr>
            <a:r>
              <a:rPr lang="en-US" sz="2000" b="1" dirty="0" smtClean="0">
                <a:cs typeface="Times New Roman" pitchFamily="18" charset="0"/>
              </a:rPr>
              <a:t>57% in  locally prepared ready to use therapeutic food (RUTF-L)</a:t>
            </a:r>
          </a:p>
          <a:p>
            <a:pPr algn="just">
              <a:buNone/>
            </a:pPr>
            <a:endParaRPr lang="en-US" sz="2000" dirty="0">
              <a:cs typeface="Times New Roman" pitchFamily="18" charset="0"/>
            </a:endParaRPr>
          </a:p>
          <a:p>
            <a:pPr algn="just">
              <a:buNone/>
            </a:pPr>
            <a:r>
              <a:rPr lang="en-US" sz="2400" b="1" dirty="0" smtClean="0"/>
              <a:t>Study </a:t>
            </a:r>
            <a:r>
              <a:rPr lang="en-US" sz="2400" b="1" dirty="0"/>
              <a:t>2 assessed MUAC at different cutoffs</a:t>
            </a:r>
          </a:p>
          <a:p>
            <a:pPr algn="just">
              <a:buFont typeface="Wingdings" panose="05000000000000000000" pitchFamily="2" charset="2"/>
              <a:buChar char="q"/>
            </a:pPr>
            <a:r>
              <a:rPr lang="en-US" sz="2000" dirty="0" smtClean="0"/>
              <a:t>Cut-off </a:t>
            </a:r>
            <a:r>
              <a:rPr lang="en-US" sz="2000" dirty="0"/>
              <a:t>of 13.4cms would identify around 80% of all target </a:t>
            </a:r>
            <a:r>
              <a:rPr lang="en-US" sz="2000" dirty="0" smtClean="0"/>
              <a:t>children </a:t>
            </a:r>
            <a:r>
              <a:rPr lang="en-US" sz="2000" dirty="0"/>
              <a:t>in  the community</a:t>
            </a:r>
          </a:p>
          <a:p>
            <a:pPr algn="just">
              <a:buFont typeface="Wingdings" panose="05000000000000000000" pitchFamily="2" charset="2"/>
              <a:buChar char="q"/>
            </a:pPr>
            <a:r>
              <a:rPr lang="en-US" sz="2000" dirty="0" smtClean="0"/>
              <a:t>MUAC </a:t>
            </a:r>
            <a:r>
              <a:rPr lang="en-US" sz="2000" dirty="0"/>
              <a:t>&lt;11.5cms (Recommended by WHO) only </a:t>
            </a:r>
            <a:r>
              <a:rPr lang="en-US" sz="2000" dirty="0" smtClean="0"/>
              <a:t>identifies </a:t>
            </a:r>
            <a:r>
              <a:rPr lang="en-US" sz="2000" dirty="0"/>
              <a:t>about a third of the children</a:t>
            </a:r>
            <a:endParaRPr lang="en-IN" sz="2000" dirty="0">
              <a:latin typeface="Times New Roman" pitchFamily="18" charset="0"/>
              <a:cs typeface="Times New Roman" pitchFamily="18" charset="0"/>
            </a:endParaRPr>
          </a:p>
        </p:txBody>
      </p:sp>
    </p:spTree>
    <p:extLst>
      <p:ext uri="{BB962C8B-B14F-4D97-AF65-F5344CB8AC3E}">
        <p14:creationId xmlns:p14="http://schemas.microsoft.com/office/powerpoint/2010/main" val="380240208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90"/>
          <p:cNvSpPr txBox="1">
            <a:spLocks noChangeArrowheads="1"/>
          </p:cNvSpPr>
          <p:nvPr/>
        </p:nvSpPr>
        <p:spPr bwMode="auto">
          <a:xfrm>
            <a:off x="611560" y="2732748"/>
            <a:ext cx="7813524" cy="1015642"/>
          </a:xfrm>
          <a:prstGeom prst="rect">
            <a:avLst/>
          </a:prstGeom>
          <a:noFill/>
          <a:ln w="9525">
            <a:noFill/>
            <a:miter lim="800000"/>
            <a:headEnd/>
            <a:tailEnd/>
          </a:ln>
        </p:spPr>
        <p:txBody>
          <a:bodyPr wrap="square" lIns="91420" tIns="45710" rIns="91420" bIns="45710">
            <a:spAutoFit/>
          </a:bodyPr>
          <a:lstStyle/>
          <a:p>
            <a:pPr marL="285750" indent="-285750" algn="just">
              <a:buClr>
                <a:srgbClr val="0070C0"/>
              </a:buClr>
              <a:buFont typeface="Wingdings" panose="05000000000000000000" pitchFamily="2" charset="2"/>
              <a:buChar char="q"/>
            </a:pPr>
            <a:r>
              <a:rPr lang="en-US" sz="2000" dirty="0"/>
              <a:t>Apex organization to formulate, conduct, coordinate, fund and promote biomedical </a:t>
            </a:r>
            <a:r>
              <a:rPr lang="en-US" sz="2000" dirty="0" smtClean="0"/>
              <a:t>research</a:t>
            </a:r>
            <a:endParaRPr lang="en-US" sz="2000" dirty="0"/>
          </a:p>
          <a:p>
            <a:pPr marL="285750" indent="-285750" algn="just">
              <a:buClr>
                <a:srgbClr val="0070C0"/>
              </a:buClr>
              <a:buFont typeface="Wingdings" panose="05000000000000000000" pitchFamily="2" charset="2"/>
              <a:buChar char="q"/>
            </a:pPr>
            <a:r>
              <a:rPr lang="en-US" sz="2000" dirty="0"/>
              <a:t>Autonomous organization under </a:t>
            </a:r>
            <a:r>
              <a:rPr lang="en-US" sz="2000" dirty="0" err="1" smtClean="0"/>
              <a:t>MoHFW</a:t>
            </a:r>
            <a:r>
              <a:rPr lang="en-US" sz="2000" dirty="0" smtClean="0"/>
              <a:t>,  </a:t>
            </a:r>
            <a:r>
              <a:rPr lang="en-US" sz="2000" dirty="0" err="1" smtClean="0"/>
              <a:t>GoI</a:t>
            </a:r>
            <a:endParaRPr lang="en-US" sz="2000" dirty="0"/>
          </a:p>
        </p:txBody>
      </p:sp>
      <p:sp>
        <p:nvSpPr>
          <p:cNvPr id="8" name="Title 7"/>
          <p:cNvSpPr txBox="1">
            <a:spLocks noGrp="1"/>
          </p:cNvSpPr>
          <p:nvPr>
            <p:ph type="title"/>
          </p:nvPr>
        </p:nvSpPr>
        <p:spPr>
          <a:xfrm>
            <a:off x="0" y="-27384"/>
            <a:ext cx="9144000" cy="820225"/>
          </a:xfrm>
          <a:prstGeom prst="rect">
            <a:avLst/>
          </a:prstGeom>
          <a:solidFill>
            <a:srgbClr val="0070C0"/>
          </a:solidFill>
        </p:spPr>
        <p:txBody>
          <a:bodyPr wrap="square">
            <a:spAutoFit/>
          </a:bodyPr>
          <a:lstStyle/>
          <a:p>
            <a:pPr>
              <a:lnSpc>
                <a:spcPct val="114000"/>
              </a:lnSpc>
              <a:spcBef>
                <a:spcPts val="0"/>
              </a:spcBef>
              <a:defRPr/>
            </a:pPr>
            <a:r>
              <a:rPr lang="en-US" b="1" dirty="0">
                <a:solidFill>
                  <a:schemeClr val="bg1"/>
                </a:solidFill>
                <a:cs typeface="+mn-cs"/>
              </a:rPr>
              <a:t>Indian Council of Medical </a:t>
            </a:r>
            <a:r>
              <a:rPr lang="en-US" b="1" dirty="0" smtClean="0">
                <a:solidFill>
                  <a:schemeClr val="bg1"/>
                </a:solidFill>
                <a:cs typeface="+mn-cs"/>
              </a:rPr>
              <a:t>Research</a:t>
            </a:r>
            <a:endParaRPr lang="en-US" b="1" dirty="0">
              <a:solidFill>
                <a:schemeClr val="bg1"/>
              </a:solidFill>
              <a:cs typeface="+mn-cs"/>
            </a:endParaRPr>
          </a:p>
        </p:txBody>
      </p:sp>
      <p:sp>
        <p:nvSpPr>
          <p:cNvPr id="9" name="Rounded Rectangle 8"/>
          <p:cNvSpPr/>
          <p:nvPr/>
        </p:nvSpPr>
        <p:spPr>
          <a:xfrm>
            <a:off x="251521" y="2521202"/>
            <a:ext cx="8481242" cy="4148158"/>
          </a:xfrm>
          <a:prstGeom prst="roundRect">
            <a:avLst>
              <a:gd name="adj" fmla="val 4035"/>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lIns="21991" tIns="10996" rIns="21991" bIns="10996" rtlCol="0" anchor="ctr"/>
          <a:lstStyle/>
          <a:p>
            <a:pPr algn="ctr"/>
            <a:endParaRPr lang="en-US" sz="1400"/>
          </a:p>
        </p:txBody>
      </p:sp>
      <p:sp>
        <p:nvSpPr>
          <p:cNvPr id="11" name="Round Diagonal Corner Rectangle 10"/>
          <p:cNvSpPr/>
          <p:nvPr/>
        </p:nvSpPr>
        <p:spPr>
          <a:xfrm>
            <a:off x="4860032" y="1066474"/>
            <a:ext cx="3872730" cy="1316182"/>
          </a:xfrm>
          <a:prstGeom prst="round2DiagRect">
            <a:avLst/>
          </a:prstGeom>
          <a:blipFill>
            <a:blip r:embed="rId2"/>
            <a:stretch>
              <a:fillRect/>
            </a:stretch>
          </a:blipFill>
          <a:ln w="57150">
            <a:solidFill>
              <a:srgbClr val="0070C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lIns="21991" tIns="10996" rIns="21991" bIns="10996" rtlCol="0" anchor="ctr"/>
          <a:lstStyle/>
          <a:p>
            <a:pPr algn="ctr"/>
            <a:endParaRPr lang="en-US"/>
          </a:p>
        </p:txBody>
      </p:sp>
      <p:sp>
        <p:nvSpPr>
          <p:cNvPr id="12" name="TextBox 390"/>
          <p:cNvSpPr txBox="1">
            <a:spLocks noChangeArrowheads="1"/>
          </p:cNvSpPr>
          <p:nvPr/>
        </p:nvSpPr>
        <p:spPr bwMode="auto">
          <a:xfrm>
            <a:off x="251521" y="1052736"/>
            <a:ext cx="4752527" cy="1285203"/>
          </a:xfrm>
          <a:prstGeom prst="rect">
            <a:avLst/>
          </a:prstGeom>
          <a:solidFill>
            <a:srgbClr val="0070C0"/>
          </a:solidFill>
          <a:ln w="9525">
            <a:noFill/>
            <a:miter lim="800000"/>
            <a:headEnd/>
            <a:tailEnd/>
          </a:ln>
        </p:spPr>
        <p:txBody>
          <a:bodyPr wrap="square" lIns="91420" tIns="45710" rIns="91420" bIns="45710" anchor="ctr">
            <a:spAutoFit/>
          </a:bodyPr>
          <a:lstStyle/>
          <a:p>
            <a:pPr>
              <a:lnSpc>
                <a:spcPct val="114000"/>
              </a:lnSpc>
            </a:pPr>
            <a:r>
              <a:rPr lang="en-US" sz="1700" b="1" dirty="0">
                <a:solidFill>
                  <a:schemeClr val="bg1"/>
                </a:solidFill>
                <a:latin typeface="Arial" pitchFamily="34" charset="0"/>
              </a:rPr>
              <a:t>Founded in 1911 as Indian Research Fund </a:t>
            </a:r>
            <a:r>
              <a:rPr lang="en-US" sz="1700" b="1" dirty="0" smtClean="0">
                <a:solidFill>
                  <a:schemeClr val="bg1"/>
                </a:solidFill>
                <a:latin typeface="Arial" pitchFamily="34" charset="0"/>
              </a:rPr>
              <a:t>Association; Renamed Indian </a:t>
            </a:r>
            <a:r>
              <a:rPr lang="en-US" sz="1700" b="1" dirty="0">
                <a:solidFill>
                  <a:schemeClr val="bg1"/>
                </a:solidFill>
                <a:latin typeface="Arial" pitchFamily="34" charset="0"/>
              </a:rPr>
              <a:t>Council of Medical Research (ICMR) in </a:t>
            </a:r>
            <a:r>
              <a:rPr lang="en-US" sz="1700" b="1" dirty="0" smtClean="0">
                <a:solidFill>
                  <a:schemeClr val="bg1"/>
                </a:solidFill>
                <a:latin typeface="Arial" pitchFamily="34" charset="0"/>
              </a:rPr>
              <a:t>1949</a:t>
            </a:r>
          </a:p>
          <a:p>
            <a:pPr>
              <a:lnSpc>
                <a:spcPct val="114000"/>
              </a:lnSpc>
            </a:pPr>
            <a:endParaRPr lang="en-US" sz="1700" b="1" dirty="0">
              <a:solidFill>
                <a:schemeClr val="bg1"/>
              </a:solidFill>
              <a:latin typeface="Arial" pitchFamily="34" charset="0"/>
            </a:endParaRPr>
          </a:p>
        </p:txBody>
      </p:sp>
      <p:sp>
        <p:nvSpPr>
          <p:cNvPr id="14" name="TextBox 390"/>
          <p:cNvSpPr txBox="1">
            <a:spLocks noChangeArrowheads="1"/>
          </p:cNvSpPr>
          <p:nvPr/>
        </p:nvSpPr>
        <p:spPr bwMode="auto">
          <a:xfrm>
            <a:off x="611560" y="3861048"/>
            <a:ext cx="7992888" cy="2554525"/>
          </a:xfrm>
          <a:prstGeom prst="rect">
            <a:avLst/>
          </a:prstGeom>
          <a:noFill/>
          <a:ln w="9525">
            <a:noFill/>
            <a:miter lim="800000"/>
            <a:headEnd/>
            <a:tailEnd/>
          </a:ln>
        </p:spPr>
        <p:txBody>
          <a:bodyPr wrap="square" lIns="91420" tIns="45710" rIns="91420" bIns="45710">
            <a:spAutoFit/>
          </a:bodyPr>
          <a:lstStyle/>
          <a:p>
            <a:pPr marL="285750" indent="-285750">
              <a:buClr>
                <a:srgbClr val="0070C0"/>
              </a:buClr>
              <a:buFont typeface="Wingdings" panose="05000000000000000000" pitchFamily="2" charset="2"/>
              <a:buChar char="q"/>
            </a:pPr>
            <a:r>
              <a:rPr lang="en-US" sz="2000" b="1" dirty="0"/>
              <a:t>Intramural:</a:t>
            </a:r>
            <a:r>
              <a:rPr lang="en-US" sz="2000" dirty="0"/>
              <a:t> High quality research through network of </a:t>
            </a:r>
            <a:r>
              <a:rPr lang="en-US" sz="2000" dirty="0" smtClean="0"/>
              <a:t>~25</a:t>
            </a:r>
            <a:r>
              <a:rPr lang="en-US" sz="2000" dirty="0" smtClean="0"/>
              <a:t> </a:t>
            </a:r>
            <a:r>
              <a:rPr lang="en-US" sz="2000" dirty="0"/>
              <a:t>Institutes and field </a:t>
            </a:r>
            <a:r>
              <a:rPr lang="en-US" sz="2000" dirty="0" smtClean="0"/>
              <a:t>units</a:t>
            </a:r>
            <a:endParaRPr lang="en-US" sz="2000" dirty="0"/>
          </a:p>
          <a:p>
            <a:pPr marL="285750" indent="-285750">
              <a:buClr>
                <a:srgbClr val="0070C0"/>
              </a:buClr>
              <a:buFont typeface="Wingdings" panose="05000000000000000000" pitchFamily="2" charset="2"/>
              <a:buChar char="q"/>
            </a:pPr>
            <a:r>
              <a:rPr lang="en-US" sz="2000" b="1" dirty="0"/>
              <a:t>Extramural:</a:t>
            </a:r>
            <a:r>
              <a:rPr lang="en-US" sz="2000" dirty="0"/>
              <a:t> Funding research in medical colleges, universities, institutions - </a:t>
            </a:r>
            <a:r>
              <a:rPr lang="en-US" sz="2000" dirty="0" smtClean="0"/>
              <a:t>~ </a:t>
            </a:r>
            <a:r>
              <a:rPr lang="en-US" sz="2000" dirty="0" err="1" smtClean="0"/>
              <a:t>Rs</a:t>
            </a:r>
            <a:r>
              <a:rPr lang="en-US" sz="2000" dirty="0" smtClean="0"/>
              <a:t> </a:t>
            </a:r>
            <a:r>
              <a:rPr lang="en-US" sz="2000" dirty="0"/>
              <a:t>200 crore </a:t>
            </a:r>
            <a:r>
              <a:rPr lang="en-US" sz="2000" dirty="0" smtClean="0"/>
              <a:t>annually</a:t>
            </a:r>
            <a:endParaRPr lang="en-US" sz="2000" dirty="0"/>
          </a:p>
          <a:p>
            <a:pPr marL="285750" indent="-285750">
              <a:buClr>
                <a:srgbClr val="0070C0"/>
              </a:buClr>
              <a:buFont typeface="Wingdings" panose="05000000000000000000" pitchFamily="2" charset="2"/>
              <a:buChar char="q"/>
            </a:pPr>
            <a:r>
              <a:rPr lang="en-US" sz="2000" b="1" dirty="0"/>
              <a:t>Human Resource Development:</a:t>
            </a:r>
            <a:r>
              <a:rPr lang="en-US" sz="2000" dirty="0"/>
              <a:t> </a:t>
            </a:r>
          </a:p>
          <a:p>
            <a:pPr marL="628513" lvl="1" indent="-171413">
              <a:buFont typeface="Arial" pitchFamily="34" charset="0"/>
              <a:buChar char="•"/>
            </a:pPr>
            <a:r>
              <a:rPr lang="en-US" sz="2000" dirty="0"/>
              <a:t>1200-1500 fellowships/year including medical studentships, graduate scholarships and postdocs</a:t>
            </a:r>
          </a:p>
          <a:p>
            <a:pPr marL="628513" lvl="1" indent="-171413">
              <a:buFont typeface="Arial" pitchFamily="34" charset="0"/>
              <a:buChar char="•"/>
            </a:pPr>
            <a:r>
              <a:rPr lang="en-US" sz="2000" dirty="0"/>
              <a:t>Adjunct Professor, Emeritus Professor and ICMR Distinguished Chairs </a:t>
            </a:r>
          </a:p>
        </p:txBody>
      </p:sp>
    </p:spTree>
    <p:extLst>
      <p:ext uri="{BB962C8B-B14F-4D97-AF65-F5344CB8AC3E}">
        <p14:creationId xmlns:p14="http://schemas.microsoft.com/office/powerpoint/2010/main" val="67086101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44000" cy="1238216"/>
          </a:xfrm>
          <a:prstGeom prst="rect">
            <a:avLst/>
          </a:prstGeom>
          <a:solidFill>
            <a:srgbClr val="007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2000" b="1" i="0" u="none" strike="noStrike" cap="none" normalizeH="0" baseline="0" dirty="0">
                <a:ln>
                  <a:noFill/>
                </a:ln>
                <a:solidFill>
                  <a:schemeClr val="bg1"/>
                </a:solidFill>
                <a:effectLst/>
                <a:latin typeface="Calibri" pitchFamily="34" charset="0"/>
                <a:cs typeface="Arial" pitchFamily="34" charset="0"/>
              </a:rPr>
              <a:t>Impact evaluation of a Screen Test and Treat approach for reducing prevalence of </a:t>
            </a:r>
            <a:r>
              <a:rPr kumimoji="0" lang="en-US" sz="2000" b="1" i="0" u="none" strike="noStrike" cap="none" normalizeH="0" baseline="0" dirty="0" err="1">
                <a:ln>
                  <a:noFill/>
                </a:ln>
                <a:solidFill>
                  <a:schemeClr val="bg1"/>
                </a:solidFill>
                <a:effectLst/>
                <a:latin typeface="Calibri" pitchFamily="34" charset="0"/>
                <a:cs typeface="Arial" pitchFamily="34" charset="0"/>
              </a:rPr>
              <a:t>anaemia</a:t>
            </a:r>
            <a:r>
              <a:rPr kumimoji="0" lang="en-US" sz="2000" b="1" i="0" u="none" strike="noStrike" cap="none" normalizeH="0" baseline="0" dirty="0">
                <a:ln>
                  <a:noFill/>
                </a:ln>
                <a:solidFill>
                  <a:schemeClr val="bg1"/>
                </a:solidFill>
                <a:effectLst/>
                <a:latin typeface="Calibri" pitchFamily="34" charset="0"/>
                <a:cs typeface="Arial" pitchFamily="34" charset="0"/>
              </a:rPr>
              <a:t>:  a  multi-centric cluster randomized trial among vulnerable groups from rural population</a:t>
            </a:r>
            <a:endParaRPr kumimoji="0" lang="en-US" sz="2000" b="0" i="0" u="none" strike="noStrike" cap="none" normalizeH="0" baseline="0" dirty="0">
              <a:ln>
                <a:noFill/>
              </a:ln>
              <a:solidFill>
                <a:schemeClr val="bg1"/>
              </a:solidFill>
              <a:effectLst/>
              <a:latin typeface="Arial" pitchFamily="34" charset="0"/>
              <a:cs typeface="Arial" pitchFamily="34" charset="0"/>
            </a:endParaRPr>
          </a:p>
        </p:txBody>
      </p:sp>
      <p:sp>
        <p:nvSpPr>
          <p:cNvPr id="6" name="Rectangle 5"/>
          <p:cNvSpPr/>
          <p:nvPr/>
        </p:nvSpPr>
        <p:spPr>
          <a:xfrm>
            <a:off x="202804" y="1357298"/>
            <a:ext cx="4286280" cy="2571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r>
              <a:rPr lang="en-US" b="1" dirty="0">
                <a:solidFill>
                  <a:srgbClr val="FFFF00"/>
                </a:solidFill>
                <a:latin typeface="Aharoni" pitchFamily="2" charset="-79"/>
                <a:ea typeface="Calibri" pitchFamily="34" charset="0"/>
                <a:cs typeface="Aharoni" pitchFamily="2" charset="-79"/>
              </a:rPr>
              <a:t>Possible reasons for low impact of the anemia control programs:</a:t>
            </a:r>
          </a:p>
          <a:p>
            <a:pPr marL="488950" indent="-285750">
              <a:buFont typeface="Wingdings" panose="05000000000000000000" pitchFamily="2" charset="2"/>
              <a:buChar char="q"/>
            </a:pPr>
            <a:r>
              <a:rPr lang="en-US" b="1" dirty="0">
                <a:solidFill>
                  <a:schemeClr val="bg1"/>
                </a:solidFill>
              </a:rPr>
              <a:t> Supply chain problems</a:t>
            </a:r>
          </a:p>
          <a:p>
            <a:pPr marL="488950" indent="-285750">
              <a:buFont typeface="Wingdings" panose="05000000000000000000" pitchFamily="2" charset="2"/>
              <a:buChar char="q"/>
            </a:pPr>
            <a:r>
              <a:rPr lang="en-US" b="1" dirty="0">
                <a:solidFill>
                  <a:schemeClr val="bg1"/>
                </a:solidFill>
              </a:rPr>
              <a:t> Poor compliance</a:t>
            </a:r>
          </a:p>
          <a:p>
            <a:pPr marL="488950" indent="-285750">
              <a:buFont typeface="Wingdings" panose="05000000000000000000" pitchFamily="2" charset="2"/>
              <a:buChar char="q"/>
            </a:pPr>
            <a:r>
              <a:rPr lang="en-US" b="1" dirty="0">
                <a:solidFill>
                  <a:schemeClr val="bg1"/>
                </a:solidFill>
                <a:ea typeface="Calibri" pitchFamily="34" charset="0"/>
                <a:cs typeface="Arial" pitchFamily="34" charset="0"/>
              </a:rPr>
              <a:t> Untargeted IFA supplementation in  vulnerable groups</a:t>
            </a:r>
          </a:p>
          <a:p>
            <a:pPr marL="488950" indent="-285750">
              <a:buFont typeface="Wingdings" panose="05000000000000000000" pitchFamily="2" charset="2"/>
              <a:buChar char="q"/>
            </a:pPr>
            <a:r>
              <a:rPr lang="en-US" b="1" dirty="0">
                <a:cs typeface="Arial" pitchFamily="34" charset="0"/>
              </a:rPr>
              <a:t> Multiple micronutrient deficiencies</a:t>
            </a:r>
            <a:endParaRPr lang="en-US" b="1" dirty="0">
              <a:solidFill>
                <a:schemeClr val="bg1"/>
              </a:solidFill>
              <a:latin typeface="Arial" pitchFamily="34" charset="0"/>
              <a:ea typeface="Calibri" pitchFamily="34" charset="0"/>
              <a:cs typeface="Arial" pitchFamily="34" charset="0"/>
            </a:endParaRPr>
          </a:p>
          <a:p>
            <a:pPr algn="ctr"/>
            <a:endParaRPr lang="en-IN" dirty="0"/>
          </a:p>
        </p:txBody>
      </p:sp>
      <p:sp>
        <p:nvSpPr>
          <p:cNvPr id="12" name="Rectangle 11"/>
          <p:cNvSpPr/>
          <p:nvPr/>
        </p:nvSpPr>
        <p:spPr>
          <a:xfrm>
            <a:off x="209520" y="4014792"/>
            <a:ext cx="4286280" cy="27860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dirty="0">
                <a:solidFill>
                  <a:srgbClr val="FFFF00"/>
                </a:solidFill>
                <a:latin typeface="Aharoni" pitchFamily="2" charset="-79"/>
                <a:cs typeface="Aharoni" pitchFamily="2" charset="-79"/>
              </a:rPr>
              <a:t>Study design: </a:t>
            </a:r>
            <a:r>
              <a:rPr lang="en-IN" sz="1400" b="1" dirty="0">
                <a:solidFill>
                  <a:schemeClr val="bg1">
                    <a:lumMod val="95000"/>
                  </a:schemeClr>
                </a:solidFill>
              </a:rPr>
              <a:t>C</a:t>
            </a:r>
            <a:r>
              <a:rPr lang="en-IN" sz="1400" b="1" dirty="0"/>
              <a:t>ommunity based cluster-randomized open labelled trial in   four centres  from  the country</a:t>
            </a:r>
            <a:endParaRPr lang="en-IN" sz="1400" b="1" dirty="0">
              <a:solidFill>
                <a:srgbClr val="FFFF00"/>
              </a:solidFill>
              <a:latin typeface="Aharoni" pitchFamily="2" charset="-79"/>
              <a:cs typeface="Aharoni" pitchFamily="2" charset="-79"/>
            </a:endParaRPr>
          </a:p>
          <a:p>
            <a:r>
              <a:rPr lang="en-IN" b="1" dirty="0">
                <a:solidFill>
                  <a:schemeClr val="bg1">
                    <a:lumMod val="95000"/>
                  </a:schemeClr>
                </a:solidFill>
              </a:rPr>
              <a:t>Unit of randomization:  v</a:t>
            </a:r>
            <a:r>
              <a:rPr lang="en-IN" sz="1400" b="1" dirty="0"/>
              <a:t>illage</a:t>
            </a:r>
          </a:p>
          <a:p>
            <a:r>
              <a:rPr lang="en-US" sz="1400" b="1" dirty="0"/>
              <a:t>Selected villages: randomly allocated to one of the two arms:</a:t>
            </a:r>
          </a:p>
          <a:p>
            <a:r>
              <a:rPr lang="en-US" b="1" dirty="0">
                <a:solidFill>
                  <a:schemeClr val="bg1">
                    <a:lumMod val="95000"/>
                  </a:schemeClr>
                </a:solidFill>
              </a:rPr>
              <a:t>Intervention arm: </a:t>
            </a:r>
            <a:r>
              <a:rPr lang="en-US" dirty="0"/>
              <a:t>public health approach to screen, grade &amp; treat </a:t>
            </a:r>
            <a:r>
              <a:rPr lang="en-US" dirty="0" err="1"/>
              <a:t>anaemia</a:t>
            </a:r>
            <a:endParaRPr lang="en-US" b="1" dirty="0">
              <a:solidFill>
                <a:schemeClr val="bg1">
                  <a:lumMod val="95000"/>
                </a:schemeClr>
              </a:solidFill>
            </a:endParaRPr>
          </a:p>
          <a:p>
            <a:r>
              <a:rPr lang="en-US" b="1" dirty="0">
                <a:solidFill>
                  <a:schemeClr val="bg1">
                    <a:lumMod val="95000"/>
                  </a:schemeClr>
                </a:solidFill>
              </a:rPr>
              <a:t>Control arm: </a:t>
            </a:r>
            <a:r>
              <a:rPr lang="en-US" sz="1400" dirty="0"/>
              <a:t>existing practice of universal IFA  supplementation  under the anemia control program </a:t>
            </a:r>
            <a:endParaRPr lang="en-US" sz="1400" b="1" dirty="0">
              <a:solidFill>
                <a:schemeClr val="bg1">
                  <a:lumMod val="95000"/>
                </a:schemeClr>
              </a:solidFill>
            </a:endParaRPr>
          </a:p>
          <a:p>
            <a:r>
              <a:rPr lang="en-IN" b="1" dirty="0">
                <a:solidFill>
                  <a:schemeClr val="bg1">
                    <a:lumMod val="95000"/>
                  </a:schemeClr>
                </a:solidFill>
              </a:rPr>
              <a:t>Duration of follow up: one year</a:t>
            </a:r>
            <a:endParaRPr lang="en-IN" dirty="0">
              <a:solidFill>
                <a:schemeClr val="bg1">
                  <a:lumMod val="95000"/>
                </a:schemeClr>
              </a:solidFill>
            </a:endParaRPr>
          </a:p>
        </p:txBody>
      </p:sp>
      <p:sp>
        <p:nvSpPr>
          <p:cNvPr id="13" name="Rectangle 12"/>
          <p:cNvSpPr/>
          <p:nvPr/>
        </p:nvSpPr>
        <p:spPr>
          <a:xfrm>
            <a:off x="4692830" y="1365236"/>
            <a:ext cx="4286280" cy="2571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en-US" b="1" dirty="0">
                <a:solidFill>
                  <a:srgbClr val="FFFF00"/>
                </a:solidFill>
                <a:latin typeface="Aharoni" pitchFamily="2" charset="-79"/>
                <a:ea typeface="Calibri" pitchFamily="34" charset="0"/>
                <a:cs typeface="Aharoni" pitchFamily="2" charset="-79"/>
              </a:rPr>
              <a:t>Hypothesis</a:t>
            </a:r>
          </a:p>
          <a:p>
            <a:pPr eaLnBrk="0" fontAlgn="base" hangingPunct="0">
              <a:spcBef>
                <a:spcPct val="0"/>
              </a:spcBef>
              <a:spcAft>
                <a:spcPct val="0"/>
              </a:spcAft>
            </a:pPr>
            <a:r>
              <a:rPr lang="en-US" b="1" dirty="0">
                <a:latin typeface="+mj-lt"/>
              </a:rPr>
              <a:t>Adopting a ‘screen, test to diagnose &amp; treat’ approach at community level will result in greater reduction in prevalence of </a:t>
            </a:r>
            <a:r>
              <a:rPr lang="en-US" b="1" dirty="0" err="1">
                <a:latin typeface="+mj-lt"/>
              </a:rPr>
              <a:t>anaemia</a:t>
            </a:r>
            <a:r>
              <a:rPr lang="en-US" b="1" dirty="0">
                <a:latin typeface="+mj-lt"/>
              </a:rPr>
              <a:t> among vulnerable rural population groups compared to the current practice of universal iron </a:t>
            </a:r>
            <a:r>
              <a:rPr lang="en-US" b="1" dirty="0" err="1">
                <a:latin typeface="+mj-lt"/>
              </a:rPr>
              <a:t>folate</a:t>
            </a:r>
            <a:r>
              <a:rPr lang="en-US" b="1" dirty="0">
                <a:latin typeface="+mj-lt"/>
              </a:rPr>
              <a:t> supplementation</a:t>
            </a:r>
            <a:r>
              <a:rPr lang="en-US" b="1" dirty="0">
                <a:solidFill>
                  <a:schemeClr val="tx1"/>
                </a:solidFill>
                <a:latin typeface="+mj-lt"/>
                <a:ea typeface="Calibri" pitchFamily="34" charset="0"/>
                <a:cs typeface="Arial" pitchFamily="34" charset="0"/>
              </a:rPr>
              <a:t>.</a:t>
            </a:r>
            <a:endParaRPr lang="en-US" b="1" dirty="0">
              <a:solidFill>
                <a:schemeClr val="tx1"/>
              </a:solidFill>
              <a:latin typeface="+mj-lt"/>
              <a:cs typeface="Arial" pitchFamily="34" charset="0"/>
            </a:endParaRPr>
          </a:p>
          <a:p>
            <a:pPr algn="ctr"/>
            <a:endParaRPr lang="en-IN" dirty="0"/>
          </a:p>
        </p:txBody>
      </p:sp>
      <p:sp>
        <p:nvSpPr>
          <p:cNvPr id="15" name="Rectangle 14"/>
          <p:cNvSpPr/>
          <p:nvPr/>
        </p:nvSpPr>
        <p:spPr>
          <a:xfrm>
            <a:off x="4712612" y="4000504"/>
            <a:ext cx="4286280" cy="27860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solidFill>
                <a:srgbClr val="FFFF00"/>
              </a:solidFill>
              <a:latin typeface="Aharoni" pitchFamily="2" charset="-79"/>
              <a:cs typeface="Aharoni" pitchFamily="2" charset="-79"/>
            </a:endParaRPr>
          </a:p>
          <a:p>
            <a:r>
              <a:rPr lang="en-US" b="1" dirty="0">
                <a:solidFill>
                  <a:srgbClr val="FFFF00"/>
                </a:solidFill>
                <a:latin typeface="Aharoni" pitchFamily="2" charset="-79"/>
                <a:cs typeface="Aharoni" pitchFamily="2" charset="-79"/>
              </a:rPr>
              <a:t>Primary outcome: </a:t>
            </a:r>
            <a:r>
              <a:rPr lang="en-US" b="1" dirty="0">
                <a:solidFill>
                  <a:schemeClr val="bg1"/>
                </a:solidFill>
              </a:rPr>
              <a:t>(to be assessed at the end of one year) </a:t>
            </a:r>
          </a:p>
          <a:p>
            <a:endParaRPr lang="en-US" sz="800" b="1" dirty="0">
              <a:solidFill>
                <a:schemeClr val="bg1"/>
              </a:solidFill>
            </a:endParaRPr>
          </a:p>
          <a:p>
            <a:r>
              <a:rPr lang="en-US" b="1" dirty="0">
                <a:solidFill>
                  <a:schemeClr val="bg1"/>
                </a:solidFill>
              </a:rPr>
              <a:t>Prevalence of </a:t>
            </a:r>
            <a:r>
              <a:rPr lang="en-US" b="1" dirty="0" err="1">
                <a:solidFill>
                  <a:schemeClr val="bg1"/>
                </a:solidFill>
              </a:rPr>
              <a:t>anaemia</a:t>
            </a:r>
            <a:r>
              <a:rPr lang="en-US" b="1" dirty="0">
                <a:solidFill>
                  <a:schemeClr val="bg1"/>
                </a:solidFill>
              </a:rPr>
              <a:t> in the different age &amp; physiological groups </a:t>
            </a:r>
          </a:p>
          <a:p>
            <a:endParaRPr lang="en-US" sz="1000" dirty="0">
              <a:solidFill>
                <a:schemeClr val="bg1"/>
              </a:solidFill>
            </a:endParaRPr>
          </a:p>
          <a:p>
            <a:r>
              <a:rPr lang="en-IN" b="1" dirty="0">
                <a:solidFill>
                  <a:srgbClr val="FFFF00"/>
                </a:solidFill>
              </a:rPr>
              <a:t>Secondary outcome measures:</a:t>
            </a:r>
          </a:p>
          <a:p>
            <a:pPr marL="342900" indent="-342900">
              <a:buFont typeface="Arial" pitchFamily="34" charset="0"/>
              <a:buChar char="•"/>
            </a:pPr>
            <a:r>
              <a:rPr lang="en-US" dirty="0"/>
              <a:t>Validated point of care diagnostic method for </a:t>
            </a:r>
            <a:r>
              <a:rPr lang="en-US" dirty="0" err="1"/>
              <a:t>Hb</a:t>
            </a:r>
            <a:r>
              <a:rPr lang="en-US" dirty="0"/>
              <a:t> estimation</a:t>
            </a:r>
          </a:p>
          <a:p>
            <a:pPr marL="342900" indent="-342900">
              <a:buFont typeface="Arial" pitchFamily="34" charset="0"/>
              <a:buChar char="•"/>
            </a:pPr>
            <a:r>
              <a:rPr lang="en-US" dirty="0"/>
              <a:t>Information on the causes of anemia in non-responders to IFA treatment</a:t>
            </a:r>
          </a:p>
          <a:p>
            <a:endParaRPr lang="en-IN" dirty="0">
              <a:solidFill>
                <a:schemeClr val="bg1">
                  <a:lumMod val="95000"/>
                </a:schemeClr>
              </a:solidFill>
            </a:endParaRPr>
          </a:p>
        </p:txBody>
      </p:sp>
    </p:spTree>
    <p:extLst>
      <p:ext uri="{BB962C8B-B14F-4D97-AF65-F5344CB8AC3E}">
        <p14:creationId xmlns:p14="http://schemas.microsoft.com/office/powerpoint/2010/main" val="316316858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07504" y="2852936"/>
            <a:ext cx="8856984" cy="1143000"/>
          </a:xfrm>
        </p:spPr>
        <p:txBody>
          <a:bodyPr>
            <a:noAutofit/>
          </a:bodyPr>
          <a:lstStyle/>
          <a:p>
            <a:r>
              <a:rPr lang="en-US" sz="5400" b="1" dirty="0" smtClean="0">
                <a:solidFill>
                  <a:schemeClr val="bg1"/>
                </a:solidFill>
              </a:rPr>
              <a:t>Surveillance</a:t>
            </a:r>
            <a:br>
              <a:rPr lang="en-US" sz="5400" b="1" dirty="0" smtClean="0">
                <a:solidFill>
                  <a:schemeClr val="bg1"/>
                </a:solidFill>
              </a:rPr>
            </a:br>
            <a:endParaRPr lang="en-IN" sz="5400" dirty="0">
              <a:solidFill>
                <a:schemeClr val="bg1"/>
              </a:solidFill>
            </a:endParaRPr>
          </a:p>
        </p:txBody>
      </p:sp>
    </p:spTree>
    <p:extLst>
      <p:ext uri="{BB962C8B-B14F-4D97-AF65-F5344CB8AC3E}">
        <p14:creationId xmlns:p14="http://schemas.microsoft.com/office/powerpoint/2010/main" val="212945532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5"/>
          <p:cNvSpPr>
            <a:spLocks noGrp="1"/>
          </p:cNvSpPr>
          <p:nvPr>
            <p:ph type="title"/>
          </p:nvPr>
        </p:nvSpPr>
        <p:spPr>
          <a:xfrm>
            <a:off x="0" y="0"/>
            <a:ext cx="9144000" cy="1417638"/>
          </a:xfrm>
          <a:solidFill>
            <a:srgbClr val="0070C0"/>
          </a:solidFill>
        </p:spPr>
        <p:txBody>
          <a:bodyPr>
            <a:normAutofit/>
          </a:bodyPr>
          <a:lstStyle/>
          <a:p>
            <a:r>
              <a:rPr lang="en-US" altLang="en-US" sz="4000" dirty="0" smtClean="0">
                <a:solidFill>
                  <a:schemeClr val="bg1"/>
                </a:solidFill>
              </a:rPr>
              <a:t>National Rotavirus Surveillance Network: 2012-2016</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l="30675" t="28125" r="15446" b="12500"/>
          <a:stretch>
            <a:fillRect/>
          </a:stretch>
        </p:blipFill>
        <p:spPr bwMode="auto">
          <a:xfrm>
            <a:off x="5657850" y="2057400"/>
            <a:ext cx="3200400"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p:cNvSpPr txBox="1">
            <a:spLocks/>
          </p:cNvSpPr>
          <p:nvPr/>
        </p:nvSpPr>
        <p:spPr bwMode="auto">
          <a:xfrm>
            <a:off x="342900" y="1524000"/>
            <a:ext cx="520065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dirty="0"/>
              <a:t>	</a:t>
            </a:r>
            <a:r>
              <a:rPr lang="en-US" dirty="0"/>
              <a:t>N</a:t>
            </a:r>
            <a:r>
              <a:rPr lang="en-US" dirty="0" smtClean="0"/>
              <a:t>ational </a:t>
            </a:r>
            <a:r>
              <a:rPr lang="en-US" dirty="0" smtClean="0"/>
              <a:t>hospital based surveillance to examine long term trends and pattern of diarrhea attributable to rotavirus among children &lt; </a:t>
            </a:r>
            <a:r>
              <a:rPr lang="en-US" dirty="0" smtClean="0"/>
              <a:t>5 years</a:t>
            </a:r>
            <a:endParaRPr lang="en-US" dirty="0" smtClean="0"/>
          </a:p>
          <a:p>
            <a:pPr>
              <a:defRPr/>
            </a:pPr>
            <a:r>
              <a:rPr lang="en-US" dirty="0" smtClean="0"/>
              <a:t>To investigate the molecular epidemiology of rotavirus in India by typing the G and P </a:t>
            </a:r>
            <a:r>
              <a:rPr lang="en-US" dirty="0" smtClean="0"/>
              <a:t>proteins</a:t>
            </a:r>
            <a:r>
              <a:rPr lang="en-US" dirty="0" smtClean="0"/>
              <a:t>.</a:t>
            </a:r>
            <a:endParaRPr lang="en-US" sz="1800" dirty="0"/>
          </a:p>
        </p:txBody>
      </p:sp>
      <p:sp>
        <p:nvSpPr>
          <p:cNvPr id="16388" name="TextBox 43"/>
          <p:cNvSpPr txBox="1">
            <a:spLocks noChangeArrowheads="1"/>
          </p:cNvSpPr>
          <p:nvPr/>
        </p:nvSpPr>
        <p:spPr bwMode="auto">
          <a:xfrm>
            <a:off x="4743450" y="5867400"/>
            <a:ext cx="42862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88" tIns="57144" rIns="114288" bIns="57144">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b="1">
                <a:latin typeface="Calibri" pitchFamily="34" charset="0"/>
              </a:rPr>
              <a:t>NRSN Sites – (2012-2016)</a:t>
            </a:r>
          </a:p>
        </p:txBody>
      </p:sp>
    </p:spTree>
    <p:extLst>
      <p:ext uri="{BB962C8B-B14F-4D97-AF65-F5344CB8AC3E}">
        <p14:creationId xmlns:p14="http://schemas.microsoft.com/office/powerpoint/2010/main" val="416140106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0"/>
            <a:ext cx="9144000" cy="1417638"/>
          </a:xfrm>
          <a:solidFill>
            <a:srgbClr val="0070C0"/>
          </a:solidFill>
        </p:spPr>
        <p:txBody>
          <a:bodyPr>
            <a:normAutofit/>
          </a:bodyPr>
          <a:lstStyle/>
          <a:p>
            <a:r>
              <a:rPr lang="en-US" altLang="en-US" b="1" dirty="0" smtClean="0">
                <a:solidFill>
                  <a:schemeClr val="bg1"/>
                </a:solidFill>
              </a:rPr>
              <a:t>NRSN - </a:t>
            </a:r>
            <a:r>
              <a:rPr lang="en-US" b="1" dirty="0">
                <a:solidFill>
                  <a:schemeClr val="bg1"/>
                </a:solidFill>
                <a:ea typeface="ＭＳ Ｐゴシック" charset="0"/>
              </a:rPr>
              <a:t>Key </a:t>
            </a:r>
            <a:r>
              <a:rPr lang="en-US" b="1" dirty="0" smtClean="0">
                <a:solidFill>
                  <a:schemeClr val="bg1"/>
                </a:solidFill>
                <a:ea typeface="ＭＳ Ｐゴシック" charset="0"/>
              </a:rPr>
              <a:t>findings</a:t>
            </a:r>
            <a:endParaRPr lang="en-US" altLang="en-US" b="1" dirty="0">
              <a:solidFill>
                <a:schemeClr val="bg1"/>
              </a:solidFill>
            </a:endParaRPr>
          </a:p>
        </p:txBody>
      </p:sp>
      <p:sp>
        <p:nvSpPr>
          <p:cNvPr id="5123" name="Content Placeholder 2"/>
          <p:cNvSpPr>
            <a:spLocks noGrp="1"/>
          </p:cNvSpPr>
          <p:nvPr>
            <p:ph idx="1"/>
          </p:nvPr>
        </p:nvSpPr>
        <p:spPr>
          <a:xfrm>
            <a:off x="457200" y="1446610"/>
            <a:ext cx="4368800" cy="5011340"/>
          </a:xfrm>
        </p:spPr>
        <p:txBody>
          <a:bodyPr/>
          <a:lstStyle/>
          <a:p>
            <a:pPr marL="0" indent="0">
              <a:buNone/>
              <a:defRPr/>
            </a:pPr>
            <a:endParaRPr lang="en-US" sz="2000" b="1" u="sng" dirty="0">
              <a:ea typeface="ＭＳ Ｐゴシック" charset="0"/>
            </a:endParaRPr>
          </a:p>
          <a:p>
            <a:pPr marL="190024" indent="-190024">
              <a:buFont typeface="Wingdings" charset="2"/>
              <a:buChar char="§"/>
              <a:defRPr/>
            </a:pPr>
            <a:r>
              <a:rPr lang="en-US" sz="2000" dirty="0">
                <a:ea typeface="ＭＳ Ｐゴシック" charset="0"/>
              </a:rPr>
              <a:t>Rotavirus detected in </a:t>
            </a:r>
            <a:r>
              <a:rPr lang="en-US" sz="2000" dirty="0" smtClean="0">
                <a:ea typeface="ＭＳ Ｐゴシック" charset="0"/>
              </a:rPr>
              <a:t>36% </a:t>
            </a:r>
            <a:r>
              <a:rPr lang="en-US" sz="2000" dirty="0">
                <a:ea typeface="ＭＳ Ｐゴシック" charset="0"/>
              </a:rPr>
              <a:t>of children with AGE</a:t>
            </a:r>
          </a:p>
          <a:p>
            <a:pPr marL="190024" indent="-190024">
              <a:buFont typeface="Wingdings" charset="2"/>
              <a:buChar char="§"/>
              <a:defRPr/>
            </a:pPr>
            <a:r>
              <a:rPr lang="en-US" sz="2000" dirty="0">
                <a:ea typeface="ＭＳ Ｐゴシック" charset="0"/>
              </a:rPr>
              <a:t>Highest positivity (</a:t>
            </a:r>
            <a:r>
              <a:rPr lang="en-US" sz="2000" dirty="0" smtClean="0">
                <a:ea typeface="ＭＳ Ｐゴシック" charset="0"/>
              </a:rPr>
              <a:t>43%) </a:t>
            </a:r>
            <a:r>
              <a:rPr lang="en-US" sz="2000" dirty="0">
                <a:ea typeface="ＭＳ Ｐゴシック" charset="0"/>
              </a:rPr>
              <a:t>among children aged 12 </a:t>
            </a:r>
            <a:r>
              <a:rPr lang="en-US" sz="2000" dirty="0" smtClean="0">
                <a:ea typeface="ＭＳ Ｐゴシック" charset="0"/>
              </a:rPr>
              <a:t>- 23 months </a:t>
            </a:r>
            <a:endParaRPr lang="en-US" sz="2000" dirty="0">
              <a:ea typeface="ＭＳ Ｐゴシック" charset="0"/>
            </a:endParaRPr>
          </a:p>
          <a:p>
            <a:pPr marL="190024" indent="-190024">
              <a:buFont typeface="Wingdings" charset="2"/>
              <a:buChar char="§"/>
              <a:defRPr/>
            </a:pPr>
            <a:r>
              <a:rPr lang="en-US" sz="2000" dirty="0" smtClean="0">
                <a:ea typeface="ＭＳ Ｐゴシック" charset="0"/>
              </a:rPr>
              <a:t>40</a:t>
            </a:r>
            <a:r>
              <a:rPr lang="en-US" sz="2000" dirty="0" smtClean="0">
                <a:ea typeface="ＭＳ Ｐゴシック" charset="0"/>
              </a:rPr>
              <a:t>% </a:t>
            </a:r>
            <a:r>
              <a:rPr lang="en-US" sz="2000" dirty="0">
                <a:ea typeface="ＭＳ Ｐゴシック" charset="0"/>
              </a:rPr>
              <a:t>children with severe to very severe diarrhea were rotavirus positive. </a:t>
            </a:r>
          </a:p>
          <a:p>
            <a:pPr marL="190024" indent="-190024">
              <a:buFont typeface="Wingdings" charset="2"/>
              <a:buChar char="§"/>
              <a:defRPr/>
            </a:pPr>
            <a:r>
              <a:rPr lang="en-US" sz="2000" dirty="0">
                <a:ea typeface="ＭＳ Ｐゴシック" charset="0"/>
              </a:rPr>
              <a:t>Rotavirus </a:t>
            </a:r>
            <a:r>
              <a:rPr lang="en-US" sz="2000" dirty="0" smtClean="0">
                <a:ea typeface="ＭＳ Ｐゴシック" charset="0"/>
              </a:rPr>
              <a:t>infections </a:t>
            </a:r>
            <a:r>
              <a:rPr lang="en-US" sz="2000" dirty="0">
                <a:ea typeface="ＭＳ Ｐゴシック" charset="0"/>
              </a:rPr>
              <a:t>occurred more commonly during the cooler months of December </a:t>
            </a:r>
            <a:r>
              <a:rPr lang="mr-IN" sz="2000" dirty="0" smtClean="0">
                <a:ea typeface="ＭＳ Ｐゴシック" charset="0"/>
              </a:rPr>
              <a:t>–</a:t>
            </a:r>
            <a:r>
              <a:rPr lang="en-US" sz="2000" dirty="0" smtClean="0">
                <a:ea typeface="ＭＳ Ｐゴシック" charset="0"/>
              </a:rPr>
              <a:t> </a:t>
            </a:r>
            <a:r>
              <a:rPr lang="en-US" sz="2000" dirty="0" err="1" smtClean="0">
                <a:ea typeface="ＭＳ Ｐゴシック" charset="0"/>
              </a:rPr>
              <a:t>February,followed</a:t>
            </a:r>
            <a:r>
              <a:rPr lang="en-US" sz="2000" dirty="0" smtClean="0">
                <a:ea typeface="ＭＳ Ｐゴシック" charset="0"/>
              </a:rPr>
              <a:t> </a:t>
            </a:r>
            <a:r>
              <a:rPr lang="en-US" sz="2000" dirty="0">
                <a:ea typeface="ＭＳ Ｐゴシック" charset="0"/>
              </a:rPr>
              <a:t>by September – November </a:t>
            </a:r>
          </a:p>
          <a:p>
            <a:pPr marL="190024" indent="-190024">
              <a:buFont typeface="Wingdings" charset="2"/>
              <a:buChar char="§"/>
              <a:defRPr/>
            </a:pPr>
            <a:r>
              <a:rPr lang="en-US" sz="2000" dirty="0">
                <a:ea typeface="ＭＳ Ｐゴシック" charset="0"/>
              </a:rPr>
              <a:t>G1P[8] strains (52.9</a:t>
            </a:r>
            <a:r>
              <a:rPr lang="en-US" sz="2000" dirty="0" smtClean="0">
                <a:ea typeface="ＭＳ Ｐゴシック" charset="0"/>
              </a:rPr>
              <a:t>%) </a:t>
            </a:r>
            <a:r>
              <a:rPr lang="en-US" sz="2000" dirty="0">
                <a:ea typeface="ＭＳ Ｐゴシック" charset="0"/>
              </a:rPr>
              <a:t>was the top strain followed by G9P[4] strains (8.7</a:t>
            </a:r>
            <a:r>
              <a:rPr lang="en-US" sz="2000" dirty="0" smtClean="0">
                <a:ea typeface="ＭＳ Ｐゴシック" charset="0"/>
              </a:rPr>
              <a:t>%) </a:t>
            </a:r>
            <a:r>
              <a:rPr lang="en-US" sz="2000" dirty="0">
                <a:ea typeface="ＭＳ Ｐゴシック" charset="0"/>
              </a:rPr>
              <a:t>across the </a:t>
            </a:r>
            <a:r>
              <a:rPr lang="en-US" sz="2000" dirty="0" smtClean="0">
                <a:ea typeface="ＭＳ Ｐゴシック" charset="0"/>
              </a:rPr>
              <a:t>country</a:t>
            </a:r>
            <a:endParaRPr lang="en-US" sz="2000" dirty="0">
              <a:ea typeface="ＭＳ Ｐゴシック" charset="0"/>
            </a:endParaRPr>
          </a:p>
          <a:p>
            <a:pPr marL="190024" indent="-190024">
              <a:buFont typeface="Wingdings" charset="2"/>
              <a:buChar char="§"/>
              <a:defRPr/>
            </a:pPr>
            <a:endParaRPr lang="en-US" sz="1700" dirty="0">
              <a:ea typeface="ＭＳ Ｐゴシック" charset="0"/>
            </a:endParaRPr>
          </a:p>
          <a:p>
            <a:pPr marL="190024" indent="-190024">
              <a:buFont typeface="Wingdings" charset="2"/>
              <a:buChar char="§"/>
              <a:defRPr/>
            </a:pPr>
            <a:endParaRPr lang="en-US" sz="1700" dirty="0">
              <a:ea typeface="ＭＳ Ｐゴシック" charset="0"/>
            </a:endParaRPr>
          </a:p>
          <a:p>
            <a:pPr>
              <a:buFont typeface="Wingdings" charset="2"/>
              <a:buChar char="§"/>
              <a:defRPr/>
            </a:pPr>
            <a:endParaRPr lang="en-US" sz="1700" dirty="0">
              <a:ea typeface="ＭＳ Ｐゴシック" charset="0"/>
            </a:endParaRPr>
          </a:p>
        </p:txBody>
      </p:sp>
      <p:grpSp>
        <p:nvGrpSpPr>
          <p:cNvPr id="3076" name="Group 3"/>
          <p:cNvGrpSpPr>
            <a:grpSpLocks/>
          </p:cNvGrpSpPr>
          <p:nvPr/>
        </p:nvGrpSpPr>
        <p:grpSpPr bwMode="auto">
          <a:xfrm>
            <a:off x="4876801" y="1828800"/>
            <a:ext cx="4156075" cy="4400550"/>
            <a:chOff x="-1905000" y="-1562100"/>
            <a:chExt cx="12261313" cy="10080000"/>
          </a:xfrm>
        </p:grpSpPr>
        <p:pic>
          <p:nvPicPr>
            <p:cNvPr id="3078"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562100"/>
              <a:ext cx="12261313" cy="10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7500" y="7467600"/>
              <a:ext cx="3276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7143455" y="-801190"/>
              <a:ext cx="2819447" cy="3818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IN"/>
            </a:p>
          </p:txBody>
        </p:sp>
      </p:grpSp>
      <p:sp>
        <p:nvSpPr>
          <p:cNvPr id="3077" name="TextBox 43"/>
          <p:cNvSpPr txBox="1">
            <a:spLocks noChangeArrowheads="1"/>
          </p:cNvSpPr>
          <p:nvPr/>
        </p:nvSpPr>
        <p:spPr bwMode="auto">
          <a:xfrm>
            <a:off x="4927600" y="1408510"/>
            <a:ext cx="3810000" cy="342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002" tIns="40001" rIns="80002" bIns="40001">
            <a:spAutoFit/>
          </a:bodyPr>
          <a:lstStyle>
            <a:lvl1pPr eaLnBrk="0" hangingPunct="0">
              <a:defRPr sz="2600">
                <a:solidFill>
                  <a:schemeClr val="tx1"/>
                </a:solidFill>
                <a:latin typeface="Arial" pitchFamily="34" charset="0"/>
                <a:ea typeface="MS PGothic" pitchFamily="34" charset="-128"/>
              </a:defRPr>
            </a:lvl1pPr>
            <a:lvl2pPr marL="742950" indent="-285750" eaLnBrk="0" hangingPunct="0">
              <a:defRPr sz="2600">
                <a:solidFill>
                  <a:schemeClr val="tx1"/>
                </a:solidFill>
                <a:latin typeface="Arial" pitchFamily="34" charset="0"/>
                <a:ea typeface="MS PGothic" pitchFamily="34" charset="-128"/>
              </a:defRPr>
            </a:lvl2pPr>
            <a:lvl3pPr marL="1143000" indent="-228600" eaLnBrk="0" hangingPunct="0">
              <a:defRPr sz="2600">
                <a:solidFill>
                  <a:schemeClr val="tx1"/>
                </a:solidFill>
                <a:latin typeface="Arial" pitchFamily="34" charset="0"/>
                <a:ea typeface="MS PGothic" pitchFamily="34" charset="-128"/>
              </a:defRPr>
            </a:lvl3pPr>
            <a:lvl4pPr marL="1600200" indent="-228600" eaLnBrk="0" hangingPunct="0">
              <a:defRPr sz="2600">
                <a:solidFill>
                  <a:schemeClr val="tx1"/>
                </a:solidFill>
                <a:latin typeface="Arial" pitchFamily="34" charset="0"/>
                <a:ea typeface="MS PGothic" pitchFamily="34" charset="-128"/>
              </a:defRPr>
            </a:lvl4pPr>
            <a:lvl5pPr marL="2057400" indent="-228600" eaLnBrk="0" hangingPunct="0">
              <a:defRPr sz="2600">
                <a:solidFill>
                  <a:schemeClr val="tx1"/>
                </a:solidFill>
                <a:latin typeface="Arial" pitchFamily="34" charset="0"/>
                <a:ea typeface="MS PGothic" pitchFamily="34" charset="-128"/>
              </a:defRPr>
            </a:lvl5pPr>
            <a:lvl6pPr marL="2514600" indent="-228600" defTabSz="1304925" eaLnBrk="0" fontAlgn="base" hangingPunct="0">
              <a:spcBef>
                <a:spcPct val="0"/>
              </a:spcBef>
              <a:spcAft>
                <a:spcPct val="0"/>
              </a:spcAft>
              <a:defRPr sz="2600">
                <a:solidFill>
                  <a:schemeClr val="tx1"/>
                </a:solidFill>
                <a:latin typeface="Arial" pitchFamily="34" charset="0"/>
                <a:ea typeface="MS PGothic" pitchFamily="34" charset="-128"/>
              </a:defRPr>
            </a:lvl6pPr>
            <a:lvl7pPr marL="2971800" indent="-228600" defTabSz="1304925" eaLnBrk="0" fontAlgn="base" hangingPunct="0">
              <a:spcBef>
                <a:spcPct val="0"/>
              </a:spcBef>
              <a:spcAft>
                <a:spcPct val="0"/>
              </a:spcAft>
              <a:defRPr sz="2600">
                <a:solidFill>
                  <a:schemeClr val="tx1"/>
                </a:solidFill>
                <a:latin typeface="Arial" pitchFamily="34" charset="0"/>
                <a:ea typeface="MS PGothic" pitchFamily="34" charset="-128"/>
              </a:defRPr>
            </a:lvl7pPr>
            <a:lvl8pPr marL="3429000" indent="-228600" defTabSz="1304925" eaLnBrk="0" fontAlgn="base" hangingPunct="0">
              <a:spcBef>
                <a:spcPct val="0"/>
              </a:spcBef>
              <a:spcAft>
                <a:spcPct val="0"/>
              </a:spcAft>
              <a:defRPr sz="2600">
                <a:solidFill>
                  <a:schemeClr val="tx1"/>
                </a:solidFill>
                <a:latin typeface="Arial" pitchFamily="34" charset="0"/>
                <a:ea typeface="MS PGothic" pitchFamily="34" charset="-128"/>
              </a:defRPr>
            </a:lvl8pPr>
            <a:lvl9pPr marL="3886200" indent="-228600" defTabSz="1304925" eaLnBrk="0" fontAlgn="base" hangingPunct="0">
              <a:spcBef>
                <a:spcPct val="0"/>
              </a:spcBef>
              <a:spcAft>
                <a:spcPct val="0"/>
              </a:spcAft>
              <a:defRPr sz="2600">
                <a:solidFill>
                  <a:schemeClr val="tx1"/>
                </a:solidFill>
                <a:latin typeface="Arial" pitchFamily="34" charset="0"/>
                <a:ea typeface="MS PGothic" pitchFamily="34" charset="-128"/>
              </a:defRPr>
            </a:lvl9pPr>
          </a:lstStyle>
          <a:p>
            <a:pPr algn="ctr" eaLnBrk="1" hangingPunct="1"/>
            <a:r>
              <a:rPr lang="en-US" altLang="en-US" sz="1700" b="1">
                <a:latin typeface="Calibri" pitchFamily="34" charset="0"/>
              </a:rPr>
              <a:t>RV positivity Heat map </a:t>
            </a:r>
          </a:p>
        </p:txBody>
      </p:sp>
    </p:spTree>
    <p:extLst>
      <p:ext uri="{BB962C8B-B14F-4D97-AF65-F5344CB8AC3E}">
        <p14:creationId xmlns:p14="http://schemas.microsoft.com/office/powerpoint/2010/main" val="333717120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1178719"/>
          </a:xfrm>
          <a:solidFill>
            <a:srgbClr val="0070C0"/>
          </a:solidFill>
        </p:spPr>
        <p:txBody>
          <a:bodyPr>
            <a:normAutofit/>
          </a:bodyPr>
          <a:lstStyle/>
          <a:p>
            <a:r>
              <a:rPr lang="en-US" altLang="en-US" sz="4000" b="1">
                <a:solidFill>
                  <a:schemeClr val="bg1"/>
                </a:solidFill>
              </a:rPr>
              <a:t>Informing vaccine policy</a:t>
            </a:r>
          </a:p>
        </p:txBody>
      </p:sp>
      <p:sp>
        <p:nvSpPr>
          <p:cNvPr id="3" name="Content Placeholder 2"/>
          <p:cNvSpPr>
            <a:spLocks noGrp="1"/>
          </p:cNvSpPr>
          <p:nvPr>
            <p:ph idx="1"/>
          </p:nvPr>
        </p:nvSpPr>
        <p:spPr>
          <a:xfrm>
            <a:off x="285750" y="1420415"/>
            <a:ext cx="8401050" cy="5464969"/>
          </a:xfrm>
        </p:spPr>
        <p:txBody>
          <a:bodyPr>
            <a:noAutofit/>
          </a:bodyPr>
          <a:lstStyle/>
          <a:p>
            <a:pPr>
              <a:buClr>
                <a:srgbClr val="0070C0"/>
              </a:buClr>
              <a:buFont typeface="Wingdings" panose="05000000000000000000" pitchFamily="2" charset="2"/>
              <a:buChar char="q"/>
              <a:defRPr/>
            </a:pPr>
            <a:r>
              <a:rPr lang="en-US" sz="2300" dirty="0">
                <a:ea typeface="ＭＳ Ｐゴシック" charset="0"/>
              </a:rPr>
              <a:t>Surveillance data from </a:t>
            </a:r>
            <a:r>
              <a:rPr lang="en-US" sz="2300" b="1" dirty="0">
                <a:ea typeface="ＭＳ Ｐゴシック" charset="0"/>
              </a:rPr>
              <a:t>National Rotavirus Surveillance Network (NRSN) </a:t>
            </a:r>
            <a:r>
              <a:rPr lang="en-US" sz="2300" dirty="0">
                <a:ea typeface="ＭＳ Ｐゴシック" charset="0"/>
              </a:rPr>
              <a:t>highlights the high rotavirus disease burden in </a:t>
            </a:r>
            <a:r>
              <a:rPr lang="en-US" sz="2300" dirty="0" smtClean="0">
                <a:ea typeface="ＭＳ Ｐゴシック" charset="0"/>
              </a:rPr>
              <a:t>India</a:t>
            </a:r>
          </a:p>
          <a:p>
            <a:pPr>
              <a:buClr>
                <a:srgbClr val="0070C0"/>
              </a:buClr>
              <a:buFont typeface="Wingdings" panose="05000000000000000000" pitchFamily="2" charset="2"/>
              <a:buChar char="q"/>
              <a:defRPr/>
            </a:pPr>
            <a:r>
              <a:rPr lang="en-US" sz="2300" dirty="0" smtClean="0">
                <a:ea typeface="ＭＳ Ｐゴシック" charset="0"/>
              </a:rPr>
              <a:t>The age related data showed that </a:t>
            </a:r>
            <a:r>
              <a:rPr lang="en-US" sz="2300" dirty="0">
                <a:ea typeface="ＭＳ Ｐゴシック" charset="0"/>
              </a:rPr>
              <a:t>Highest positivity (43.1%) was  </a:t>
            </a:r>
            <a:r>
              <a:rPr lang="en-US" sz="2300" dirty="0" smtClean="0">
                <a:ea typeface="ＭＳ Ｐゴシック" charset="0"/>
              </a:rPr>
              <a:t>among children </a:t>
            </a:r>
            <a:r>
              <a:rPr lang="en-US" sz="2300" dirty="0">
                <a:ea typeface="ＭＳ Ｐゴシック" charset="0"/>
              </a:rPr>
              <a:t>aged 12 -23 </a:t>
            </a:r>
            <a:r>
              <a:rPr lang="en-US" sz="2300" dirty="0" smtClean="0">
                <a:ea typeface="ＭＳ Ｐゴシック" charset="0"/>
              </a:rPr>
              <a:t>months; children </a:t>
            </a:r>
            <a:r>
              <a:rPr lang="en-US" sz="2300" dirty="0">
                <a:ea typeface="ＭＳ Ｐゴシック" charset="0"/>
              </a:rPr>
              <a:t>aged 6-11 months had </a:t>
            </a:r>
            <a:r>
              <a:rPr lang="en-US" sz="2300" dirty="0" smtClean="0">
                <a:ea typeface="ＭＳ Ｐゴシック" charset="0"/>
              </a:rPr>
              <a:t>positivity of 40.7%</a:t>
            </a:r>
            <a:endParaRPr lang="en-US" sz="2300" dirty="0">
              <a:ea typeface="ＭＳ Ｐゴシック" charset="0"/>
            </a:endParaRPr>
          </a:p>
          <a:p>
            <a:pPr>
              <a:buClr>
                <a:srgbClr val="0070C0"/>
              </a:buClr>
              <a:buFont typeface="Wingdings" panose="05000000000000000000" pitchFamily="2" charset="2"/>
              <a:buChar char="q"/>
              <a:defRPr/>
            </a:pPr>
            <a:r>
              <a:rPr lang="en-US" sz="2300" dirty="0" smtClean="0">
                <a:ea typeface="ＭＳ Ｐゴシック" charset="0"/>
              </a:rPr>
              <a:t>Infections occurred </a:t>
            </a:r>
            <a:r>
              <a:rPr lang="en-US" sz="2300" dirty="0">
                <a:ea typeface="ＭＳ Ｐゴシック" charset="0"/>
              </a:rPr>
              <a:t>more commonly during </a:t>
            </a:r>
            <a:r>
              <a:rPr lang="en-US" sz="2300" dirty="0" smtClean="0">
                <a:ea typeface="ＭＳ Ｐゴシック" charset="0"/>
              </a:rPr>
              <a:t>Dec. – Feb</a:t>
            </a:r>
            <a:endParaRPr lang="en-US" sz="2300" dirty="0">
              <a:ea typeface="ＭＳ Ｐゴシック" charset="0"/>
            </a:endParaRPr>
          </a:p>
          <a:p>
            <a:pPr>
              <a:buClr>
                <a:srgbClr val="0070C0"/>
              </a:buClr>
              <a:buFont typeface="Wingdings" panose="05000000000000000000" pitchFamily="2" charset="2"/>
              <a:buChar char="q"/>
              <a:defRPr/>
            </a:pPr>
            <a:r>
              <a:rPr lang="en-US" sz="2300" dirty="0">
                <a:ea typeface="ＭＳ Ｐゴシック" charset="0"/>
              </a:rPr>
              <a:t>Data </a:t>
            </a:r>
            <a:r>
              <a:rPr lang="en-US" sz="2300" dirty="0" smtClean="0">
                <a:ea typeface="ＭＳ Ｐゴシック" charset="0"/>
              </a:rPr>
              <a:t>available </a:t>
            </a:r>
            <a:r>
              <a:rPr lang="en-US" sz="2300" dirty="0">
                <a:ea typeface="ＭＳ Ｐゴシック" charset="0"/>
              </a:rPr>
              <a:t>with NTAGI and Immunization Division, MOHFW </a:t>
            </a:r>
            <a:r>
              <a:rPr lang="en-US" sz="2300" dirty="0" smtClean="0">
                <a:ea typeface="ＭＳ Ｐゴシック" charset="0"/>
              </a:rPr>
              <a:t>contributed </a:t>
            </a:r>
            <a:r>
              <a:rPr lang="en-US" sz="2300" dirty="0">
                <a:ea typeface="ＭＳ Ｐゴシック" charset="0"/>
              </a:rPr>
              <a:t>to the </a:t>
            </a:r>
            <a:r>
              <a:rPr lang="en-US" sz="2300" dirty="0" smtClean="0">
                <a:ea typeface="ＭＳ Ｐゴシック" charset="0"/>
              </a:rPr>
              <a:t>decision </a:t>
            </a:r>
            <a:r>
              <a:rPr lang="en-US" sz="2300" dirty="0">
                <a:ea typeface="ＭＳ Ｐゴシック" charset="0"/>
              </a:rPr>
              <a:t>on rotavirus vaccine introduction in </a:t>
            </a:r>
            <a:r>
              <a:rPr lang="en-US" sz="2300" dirty="0" smtClean="0">
                <a:ea typeface="ＭＳ Ｐゴシック" charset="0"/>
              </a:rPr>
              <a:t>UIP</a:t>
            </a:r>
            <a:endParaRPr lang="en-US" sz="2300" dirty="0">
              <a:ea typeface="ＭＳ Ｐゴシック" charset="0"/>
            </a:endParaRPr>
          </a:p>
          <a:p>
            <a:pPr>
              <a:buClr>
                <a:srgbClr val="0070C0"/>
              </a:buClr>
              <a:buFont typeface="Wingdings" panose="05000000000000000000" pitchFamily="2" charset="2"/>
              <a:buChar char="q"/>
              <a:defRPr/>
            </a:pPr>
            <a:r>
              <a:rPr lang="en-US" sz="2300" dirty="0">
                <a:ea typeface="ＭＳ Ｐゴシック" charset="0"/>
              </a:rPr>
              <a:t>With Phased roll out of the rotavirus vaccine in the UIP, ICMR in partnership with CMC Vellore and other agencies are continuing surveillance of rotavirus disease burden in the vaccine introducer states towards the assessment of the rotavirus vaccine </a:t>
            </a:r>
            <a:r>
              <a:rPr lang="en-US" sz="2300" dirty="0" smtClean="0">
                <a:ea typeface="ＭＳ Ｐゴシック" charset="0"/>
              </a:rPr>
              <a:t>impact</a:t>
            </a:r>
            <a:endParaRPr lang="en-US" sz="2300" dirty="0">
              <a:ea typeface="ＭＳ Ｐゴシック" charset="0"/>
            </a:endParaRPr>
          </a:p>
        </p:txBody>
      </p:sp>
    </p:spTree>
    <p:extLst>
      <p:ext uri="{BB962C8B-B14F-4D97-AF65-F5344CB8AC3E}">
        <p14:creationId xmlns:p14="http://schemas.microsoft.com/office/powerpoint/2010/main" val="328550035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3928" y="871189"/>
            <a:ext cx="5215777" cy="608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Box 2"/>
          <p:cNvSpPr txBox="1">
            <a:spLocks noChangeArrowheads="1"/>
          </p:cNvSpPr>
          <p:nvPr/>
        </p:nvSpPr>
        <p:spPr bwMode="auto">
          <a:xfrm>
            <a:off x="6590893" y="5013176"/>
            <a:ext cx="2013555" cy="52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defRPr sz="2600">
                <a:solidFill>
                  <a:schemeClr val="tx1"/>
                </a:solidFill>
                <a:latin typeface="Arial" pitchFamily="34" charset="0"/>
                <a:ea typeface="MS PGothic" pitchFamily="34" charset="-128"/>
              </a:defRPr>
            </a:lvl1pPr>
            <a:lvl2pPr marL="742950" indent="-285750" eaLnBrk="0" hangingPunct="0">
              <a:defRPr sz="2600">
                <a:solidFill>
                  <a:schemeClr val="tx1"/>
                </a:solidFill>
                <a:latin typeface="Arial" pitchFamily="34" charset="0"/>
                <a:ea typeface="MS PGothic" pitchFamily="34" charset="-128"/>
              </a:defRPr>
            </a:lvl2pPr>
            <a:lvl3pPr marL="1143000" indent="-228600" eaLnBrk="0" hangingPunct="0">
              <a:defRPr sz="2600">
                <a:solidFill>
                  <a:schemeClr val="tx1"/>
                </a:solidFill>
                <a:latin typeface="Arial" pitchFamily="34" charset="0"/>
                <a:ea typeface="MS PGothic" pitchFamily="34" charset="-128"/>
              </a:defRPr>
            </a:lvl3pPr>
            <a:lvl4pPr marL="1600200" indent="-228600" eaLnBrk="0" hangingPunct="0">
              <a:defRPr sz="2600">
                <a:solidFill>
                  <a:schemeClr val="tx1"/>
                </a:solidFill>
                <a:latin typeface="Arial" pitchFamily="34" charset="0"/>
                <a:ea typeface="MS PGothic" pitchFamily="34" charset="-128"/>
              </a:defRPr>
            </a:lvl4pPr>
            <a:lvl5pPr marL="2057400" indent="-228600" eaLnBrk="0" hangingPunct="0">
              <a:defRPr sz="2600">
                <a:solidFill>
                  <a:schemeClr val="tx1"/>
                </a:solidFill>
                <a:latin typeface="Arial" pitchFamily="34" charset="0"/>
                <a:ea typeface="MS PGothic" pitchFamily="34" charset="-128"/>
              </a:defRPr>
            </a:lvl5pPr>
            <a:lvl6pPr marL="2514600" indent="-228600" defTabSz="1304925" eaLnBrk="0" fontAlgn="base" hangingPunct="0">
              <a:spcBef>
                <a:spcPct val="0"/>
              </a:spcBef>
              <a:spcAft>
                <a:spcPct val="0"/>
              </a:spcAft>
              <a:defRPr sz="2600">
                <a:solidFill>
                  <a:schemeClr val="tx1"/>
                </a:solidFill>
                <a:latin typeface="Arial" pitchFamily="34" charset="0"/>
                <a:ea typeface="MS PGothic" pitchFamily="34" charset="-128"/>
              </a:defRPr>
            </a:lvl6pPr>
            <a:lvl7pPr marL="2971800" indent="-228600" defTabSz="1304925" eaLnBrk="0" fontAlgn="base" hangingPunct="0">
              <a:spcBef>
                <a:spcPct val="0"/>
              </a:spcBef>
              <a:spcAft>
                <a:spcPct val="0"/>
              </a:spcAft>
              <a:defRPr sz="2600">
                <a:solidFill>
                  <a:schemeClr val="tx1"/>
                </a:solidFill>
                <a:latin typeface="Arial" pitchFamily="34" charset="0"/>
                <a:ea typeface="MS PGothic" pitchFamily="34" charset="-128"/>
              </a:defRPr>
            </a:lvl7pPr>
            <a:lvl8pPr marL="3429000" indent="-228600" defTabSz="1304925" eaLnBrk="0" fontAlgn="base" hangingPunct="0">
              <a:spcBef>
                <a:spcPct val="0"/>
              </a:spcBef>
              <a:spcAft>
                <a:spcPct val="0"/>
              </a:spcAft>
              <a:defRPr sz="2600">
                <a:solidFill>
                  <a:schemeClr val="tx1"/>
                </a:solidFill>
                <a:latin typeface="Arial" pitchFamily="34" charset="0"/>
                <a:ea typeface="MS PGothic" pitchFamily="34" charset="-128"/>
              </a:defRPr>
            </a:lvl8pPr>
            <a:lvl9pPr marL="3886200" indent="-228600" defTabSz="1304925" eaLnBrk="0" fontAlgn="base" hangingPunct="0">
              <a:spcBef>
                <a:spcPct val="0"/>
              </a:spcBef>
              <a:spcAft>
                <a:spcPct val="0"/>
              </a:spcAft>
              <a:defRPr sz="2600">
                <a:solidFill>
                  <a:schemeClr val="tx1"/>
                </a:solidFill>
                <a:latin typeface="Arial" pitchFamily="34" charset="0"/>
                <a:ea typeface="MS PGothic" pitchFamily="34" charset="-128"/>
              </a:defRPr>
            </a:lvl9pPr>
          </a:lstStyle>
          <a:p>
            <a:r>
              <a:rPr lang="en-US" altLang="en-US" sz="1400" b="1" dirty="0">
                <a:solidFill>
                  <a:srgbClr val="17375E"/>
                </a:solidFill>
                <a:latin typeface="+mj-lt"/>
              </a:rPr>
              <a:t>Kurnool, Vizag, </a:t>
            </a:r>
            <a:r>
              <a:rPr lang="en-US" altLang="en-US" sz="1400" b="1" dirty="0" smtClean="0">
                <a:solidFill>
                  <a:srgbClr val="17375E"/>
                </a:solidFill>
                <a:latin typeface="+mj-lt"/>
              </a:rPr>
              <a:t/>
            </a:r>
            <a:br>
              <a:rPr lang="en-US" altLang="en-US" sz="1400" b="1" dirty="0" smtClean="0">
                <a:solidFill>
                  <a:srgbClr val="17375E"/>
                </a:solidFill>
                <a:latin typeface="+mj-lt"/>
              </a:rPr>
            </a:br>
            <a:r>
              <a:rPr lang="en-US" altLang="en-US" sz="1400" b="1" dirty="0" err="1" smtClean="0">
                <a:solidFill>
                  <a:srgbClr val="17375E"/>
                </a:solidFill>
                <a:latin typeface="+mj-lt"/>
              </a:rPr>
              <a:t>Tirupathi</a:t>
            </a:r>
            <a:r>
              <a:rPr lang="en-US" altLang="en-US" sz="1400" b="1" dirty="0" smtClean="0">
                <a:solidFill>
                  <a:srgbClr val="17375E"/>
                </a:solidFill>
                <a:latin typeface="+mj-lt"/>
              </a:rPr>
              <a:t> </a:t>
            </a:r>
            <a:r>
              <a:rPr lang="en-US" altLang="en-US" sz="1400" b="1" dirty="0">
                <a:solidFill>
                  <a:srgbClr val="17375E"/>
                </a:solidFill>
                <a:latin typeface="+mj-lt"/>
              </a:rPr>
              <a:t>(3 hospitals)</a:t>
            </a:r>
          </a:p>
        </p:txBody>
      </p:sp>
      <p:sp>
        <p:nvSpPr>
          <p:cNvPr id="5124" name="TextBox 3"/>
          <p:cNvSpPr txBox="1">
            <a:spLocks noChangeArrowheads="1"/>
          </p:cNvSpPr>
          <p:nvPr/>
        </p:nvSpPr>
        <p:spPr bwMode="auto">
          <a:xfrm>
            <a:off x="7401215" y="4273936"/>
            <a:ext cx="1738490" cy="52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defRPr sz="2600">
                <a:solidFill>
                  <a:schemeClr val="tx1"/>
                </a:solidFill>
                <a:latin typeface="Arial" pitchFamily="34" charset="0"/>
                <a:ea typeface="MS PGothic" pitchFamily="34" charset="-128"/>
              </a:defRPr>
            </a:lvl1pPr>
            <a:lvl2pPr marL="742950" indent="-285750" eaLnBrk="0" hangingPunct="0">
              <a:defRPr sz="2600">
                <a:solidFill>
                  <a:schemeClr val="tx1"/>
                </a:solidFill>
                <a:latin typeface="Arial" pitchFamily="34" charset="0"/>
                <a:ea typeface="MS PGothic" pitchFamily="34" charset="-128"/>
              </a:defRPr>
            </a:lvl2pPr>
            <a:lvl3pPr marL="1143000" indent="-228600" eaLnBrk="0" hangingPunct="0">
              <a:defRPr sz="2600">
                <a:solidFill>
                  <a:schemeClr val="tx1"/>
                </a:solidFill>
                <a:latin typeface="Arial" pitchFamily="34" charset="0"/>
                <a:ea typeface="MS PGothic" pitchFamily="34" charset="-128"/>
              </a:defRPr>
            </a:lvl3pPr>
            <a:lvl4pPr marL="1600200" indent="-228600" eaLnBrk="0" hangingPunct="0">
              <a:defRPr sz="2600">
                <a:solidFill>
                  <a:schemeClr val="tx1"/>
                </a:solidFill>
                <a:latin typeface="Arial" pitchFamily="34" charset="0"/>
                <a:ea typeface="MS PGothic" pitchFamily="34" charset="-128"/>
              </a:defRPr>
            </a:lvl4pPr>
            <a:lvl5pPr marL="2057400" indent="-228600" eaLnBrk="0" hangingPunct="0">
              <a:defRPr sz="2600">
                <a:solidFill>
                  <a:schemeClr val="tx1"/>
                </a:solidFill>
                <a:latin typeface="Arial" pitchFamily="34" charset="0"/>
                <a:ea typeface="MS PGothic" pitchFamily="34" charset="-128"/>
              </a:defRPr>
            </a:lvl5pPr>
            <a:lvl6pPr marL="2514600" indent="-228600" defTabSz="1304925" eaLnBrk="0" fontAlgn="base" hangingPunct="0">
              <a:spcBef>
                <a:spcPct val="0"/>
              </a:spcBef>
              <a:spcAft>
                <a:spcPct val="0"/>
              </a:spcAft>
              <a:defRPr sz="2600">
                <a:solidFill>
                  <a:schemeClr val="tx1"/>
                </a:solidFill>
                <a:latin typeface="Arial" pitchFamily="34" charset="0"/>
                <a:ea typeface="MS PGothic" pitchFamily="34" charset="-128"/>
              </a:defRPr>
            </a:lvl6pPr>
            <a:lvl7pPr marL="2971800" indent="-228600" defTabSz="1304925" eaLnBrk="0" fontAlgn="base" hangingPunct="0">
              <a:spcBef>
                <a:spcPct val="0"/>
              </a:spcBef>
              <a:spcAft>
                <a:spcPct val="0"/>
              </a:spcAft>
              <a:defRPr sz="2600">
                <a:solidFill>
                  <a:schemeClr val="tx1"/>
                </a:solidFill>
                <a:latin typeface="Arial" pitchFamily="34" charset="0"/>
                <a:ea typeface="MS PGothic" pitchFamily="34" charset="-128"/>
              </a:defRPr>
            </a:lvl7pPr>
            <a:lvl8pPr marL="3429000" indent="-228600" defTabSz="1304925" eaLnBrk="0" fontAlgn="base" hangingPunct="0">
              <a:spcBef>
                <a:spcPct val="0"/>
              </a:spcBef>
              <a:spcAft>
                <a:spcPct val="0"/>
              </a:spcAft>
              <a:defRPr sz="2600">
                <a:solidFill>
                  <a:schemeClr val="tx1"/>
                </a:solidFill>
                <a:latin typeface="Arial" pitchFamily="34" charset="0"/>
                <a:ea typeface="MS PGothic" pitchFamily="34" charset="-128"/>
              </a:defRPr>
            </a:lvl8pPr>
            <a:lvl9pPr marL="3886200" indent="-228600" defTabSz="1304925" eaLnBrk="0" fontAlgn="base" hangingPunct="0">
              <a:spcBef>
                <a:spcPct val="0"/>
              </a:spcBef>
              <a:spcAft>
                <a:spcPct val="0"/>
              </a:spcAft>
              <a:defRPr sz="2600">
                <a:solidFill>
                  <a:schemeClr val="tx1"/>
                </a:solidFill>
                <a:latin typeface="Arial" pitchFamily="34" charset="0"/>
                <a:ea typeface="MS PGothic" pitchFamily="34" charset="-128"/>
              </a:defRPr>
            </a:lvl9pPr>
          </a:lstStyle>
          <a:p>
            <a:r>
              <a:rPr lang="en-US" altLang="en-US" sz="1400" b="1" dirty="0">
                <a:latin typeface="+mj-lt"/>
              </a:rPr>
              <a:t>Bhubaneshwar, Cuttack (4 hospitals)</a:t>
            </a:r>
          </a:p>
        </p:txBody>
      </p:sp>
      <p:sp>
        <p:nvSpPr>
          <p:cNvPr id="5" name="TextBox 4"/>
          <p:cNvSpPr txBox="1"/>
          <p:nvPr/>
        </p:nvSpPr>
        <p:spPr>
          <a:xfrm>
            <a:off x="6300192" y="1157847"/>
            <a:ext cx="1466189" cy="830993"/>
          </a:xfrm>
          <a:prstGeom prst="rect">
            <a:avLst/>
          </a:prstGeom>
          <a:noFill/>
        </p:spPr>
        <p:txBody>
          <a:bodyPr wrap="square" lIns="91435" tIns="45718" rIns="91435" bIns="45718">
            <a:spAutoFit/>
          </a:bodyPr>
          <a:lstStyle/>
          <a:p>
            <a:pPr eaLnBrk="0" hangingPunct="0">
              <a:defRPr/>
            </a:pPr>
            <a:r>
              <a:rPr lang="en-US" sz="1600" b="1" dirty="0" err="1">
                <a:solidFill>
                  <a:schemeClr val="tx2">
                    <a:lumMod val="75000"/>
                  </a:schemeClr>
                </a:solidFill>
                <a:latin typeface="+mj-lt"/>
                <a:ea typeface="ＭＳ Ｐゴシック" charset="0"/>
                <a:cs typeface="Arial" charset="0"/>
              </a:rPr>
              <a:t>Tanda</a:t>
            </a:r>
            <a:r>
              <a:rPr lang="en-US" sz="1600" b="1" dirty="0">
                <a:solidFill>
                  <a:schemeClr val="tx2">
                    <a:lumMod val="75000"/>
                  </a:schemeClr>
                </a:solidFill>
                <a:latin typeface="+mj-lt"/>
                <a:ea typeface="ＭＳ Ｐゴシック" charset="0"/>
                <a:cs typeface="Arial" charset="0"/>
              </a:rPr>
              <a:t>, Shimla, Chandigarh (3 hospitals)</a:t>
            </a:r>
          </a:p>
        </p:txBody>
      </p:sp>
      <p:sp>
        <p:nvSpPr>
          <p:cNvPr id="7" name="TextBox 6"/>
          <p:cNvSpPr txBox="1"/>
          <p:nvPr/>
        </p:nvSpPr>
        <p:spPr>
          <a:xfrm>
            <a:off x="2893731" y="1412776"/>
            <a:ext cx="2110317" cy="1077214"/>
          </a:xfrm>
          <a:prstGeom prst="rect">
            <a:avLst/>
          </a:prstGeom>
          <a:noFill/>
        </p:spPr>
        <p:txBody>
          <a:bodyPr wrap="square" lIns="91435" tIns="45718" rIns="91435" bIns="45718">
            <a:spAutoFit/>
          </a:bodyPr>
          <a:lstStyle/>
          <a:p>
            <a:pPr algn="r" eaLnBrk="0" hangingPunct="0">
              <a:defRPr/>
            </a:pPr>
            <a:r>
              <a:rPr lang="en-US" sz="1600" b="1" dirty="0" err="1">
                <a:solidFill>
                  <a:schemeClr val="tx2">
                    <a:lumMod val="75000"/>
                  </a:schemeClr>
                </a:solidFill>
                <a:latin typeface="+mj-lt"/>
                <a:ea typeface="ＭＳ Ｐゴシック" charset="0"/>
                <a:cs typeface="Arial" charset="0"/>
              </a:rPr>
              <a:t>Rohtak</a:t>
            </a:r>
            <a:r>
              <a:rPr lang="en-US" sz="1600" b="1" dirty="0">
                <a:solidFill>
                  <a:schemeClr val="tx2">
                    <a:lumMod val="75000"/>
                  </a:schemeClr>
                </a:solidFill>
                <a:latin typeface="+mj-lt"/>
                <a:ea typeface="ＭＳ Ｐゴシック" charset="0"/>
                <a:cs typeface="Arial" charset="0"/>
              </a:rPr>
              <a:t>, </a:t>
            </a:r>
            <a:r>
              <a:rPr lang="en-US" sz="1600" b="1" dirty="0" err="1">
                <a:solidFill>
                  <a:schemeClr val="tx2">
                    <a:lumMod val="75000"/>
                  </a:schemeClr>
                </a:solidFill>
                <a:latin typeface="+mj-lt"/>
                <a:ea typeface="ＭＳ Ｐゴシック" charset="0"/>
                <a:cs typeface="Arial" charset="0"/>
              </a:rPr>
              <a:t>Mewat</a:t>
            </a:r>
            <a:r>
              <a:rPr lang="en-US" sz="1600" b="1" dirty="0">
                <a:solidFill>
                  <a:schemeClr val="tx2">
                    <a:lumMod val="75000"/>
                  </a:schemeClr>
                </a:solidFill>
                <a:latin typeface="+mj-lt"/>
                <a:ea typeface="ＭＳ Ｐゴシック" charset="0"/>
                <a:cs typeface="Arial" charset="0"/>
              </a:rPr>
              <a:t>, </a:t>
            </a:r>
            <a:r>
              <a:rPr lang="en-US" sz="1600" b="1" dirty="0" err="1" smtClean="0">
                <a:solidFill>
                  <a:schemeClr val="tx2">
                    <a:lumMod val="75000"/>
                  </a:schemeClr>
                </a:solidFill>
                <a:latin typeface="+mj-lt"/>
                <a:ea typeface="ＭＳ Ｐゴシック" charset="0"/>
                <a:cs typeface="Arial" charset="0"/>
              </a:rPr>
              <a:t>Sonepat</a:t>
            </a:r>
            <a:r>
              <a:rPr lang="en-US" sz="1600" b="1" dirty="0" smtClean="0">
                <a:solidFill>
                  <a:schemeClr val="tx2">
                    <a:lumMod val="75000"/>
                  </a:schemeClr>
                </a:solidFill>
                <a:latin typeface="+mj-lt"/>
                <a:ea typeface="ＭＳ Ｐゴシック" charset="0"/>
                <a:cs typeface="Arial" charset="0"/>
              </a:rPr>
              <a:t>, </a:t>
            </a:r>
            <a:br>
              <a:rPr lang="en-US" sz="1600" b="1" dirty="0" smtClean="0">
                <a:solidFill>
                  <a:schemeClr val="tx2">
                    <a:lumMod val="75000"/>
                  </a:schemeClr>
                </a:solidFill>
                <a:latin typeface="+mj-lt"/>
                <a:ea typeface="ＭＳ Ｐゴシック" charset="0"/>
                <a:cs typeface="Arial" charset="0"/>
              </a:rPr>
            </a:br>
            <a:r>
              <a:rPr lang="en-US" sz="1600" b="1" dirty="0" smtClean="0">
                <a:solidFill>
                  <a:schemeClr val="tx2">
                    <a:lumMod val="75000"/>
                  </a:schemeClr>
                </a:solidFill>
                <a:latin typeface="+mj-lt"/>
                <a:ea typeface="ＭＳ Ｐゴシック" charset="0"/>
                <a:cs typeface="Arial" charset="0"/>
              </a:rPr>
              <a:t>Chandigarh </a:t>
            </a:r>
            <a:r>
              <a:rPr lang="en-US" sz="1600" b="1" dirty="0">
                <a:solidFill>
                  <a:schemeClr val="tx2">
                    <a:lumMod val="75000"/>
                  </a:schemeClr>
                </a:solidFill>
                <a:latin typeface="+mj-lt"/>
                <a:ea typeface="ＭＳ Ｐゴシック" charset="0"/>
                <a:cs typeface="Arial" charset="0"/>
              </a:rPr>
              <a:t>(4 hospitals)</a:t>
            </a:r>
          </a:p>
        </p:txBody>
      </p:sp>
      <p:sp>
        <p:nvSpPr>
          <p:cNvPr id="5127" name="Title 7"/>
          <p:cNvSpPr>
            <a:spLocks noGrp="1"/>
          </p:cNvSpPr>
          <p:nvPr>
            <p:ph type="title"/>
          </p:nvPr>
        </p:nvSpPr>
        <p:spPr>
          <a:xfrm>
            <a:off x="-1" y="0"/>
            <a:ext cx="9139705" cy="871189"/>
          </a:xfrm>
          <a:solidFill>
            <a:srgbClr val="0070C0"/>
          </a:solidFill>
        </p:spPr>
        <p:txBody>
          <a:bodyPr>
            <a:normAutofit fontScale="90000"/>
          </a:bodyPr>
          <a:lstStyle/>
          <a:p>
            <a:r>
              <a:rPr lang="en-US" altLang="en-US" sz="4000" b="1" dirty="0">
                <a:solidFill>
                  <a:schemeClr val="bg1"/>
                </a:solidFill>
              </a:rPr>
              <a:t>Rotavirus </a:t>
            </a:r>
            <a:r>
              <a:rPr lang="en-US" altLang="en-US" sz="4000" b="1" dirty="0" smtClean="0">
                <a:solidFill>
                  <a:schemeClr val="bg1"/>
                </a:solidFill>
              </a:rPr>
              <a:t>Vaccine Impact Assessment Study </a:t>
            </a:r>
            <a:endParaRPr lang="en-US" altLang="en-US" sz="4000" b="1" dirty="0">
              <a:solidFill>
                <a:schemeClr val="bg1"/>
              </a:solidFill>
            </a:endParaRPr>
          </a:p>
        </p:txBody>
      </p:sp>
      <p:sp>
        <p:nvSpPr>
          <p:cNvPr id="9" name="Content Placeholder 8"/>
          <p:cNvSpPr>
            <a:spLocks noGrp="1"/>
          </p:cNvSpPr>
          <p:nvPr>
            <p:ph idx="1"/>
          </p:nvPr>
        </p:nvSpPr>
        <p:spPr>
          <a:xfrm>
            <a:off x="179512" y="1268760"/>
            <a:ext cx="3143250" cy="5168025"/>
          </a:xfrm>
        </p:spPr>
        <p:txBody>
          <a:bodyPr>
            <a:noAutofit/>
          </a:bodyPr>
          <a:lstStyle/>
          <a:p>
            <a:pPr>
              <a:buFont typeface="Arial" charset="0"/>
              <a:buChar char="•"/>
              <a:defRPr/>
            </a:pPr>
            <a:r>
              <a:rPr lang="en-US" sz="2300" dirty="0">
                <a:ea typeface="ＭＳ Ｐゴシック" charset="0"/>
              </a:rPr>
              <a:t>Phase </a:t>
            </a:r>
            <a:r>
              <a:rPr lang="en-US" sz="2300" dirty="0" smtClean="0">
                <a:ea typeface="ＭＳ Ｐゴシック" charset="0"/>
              </a:rPr>
              <a:t>1 - 14 </a:t>
            </a:r>
            <a:r>
              <a:rPr lang="en-US" sz="2300" dirty="0">
                <a:ea typeface="ＭＳ Ｐゴシック" charset="0"/>
              </a:rPr>
              <a:t>hospitals in 4 states and 1 UT</a:t>
            </a:r>
          </a:p>
          <a:p>
            <a:pPr>
              <a:buFont typeface="Arial" charset="0"/>
              <a:buChar char="•"/>
              <a:defRPr/>
            </a:pPr>
            <a:r>
              <a:rPr lang="en-US" sz="2300" dirty="0">
                <a:ea typeface="ＭＳ Ｐゴシック" charset="0"/>
              </a:rPr>
              <a:t>Surveillance started before or with vaccine introduction in April 2016 in 4  states </a:t>
            </a:r>
          </a:p>
          <a:p>
            <a:pPr>
              <a:buFont typeface="Arial" charset="0"/>
              <a:buChar char="•"/>
              <a:defRPr/>
            </a:pPr>
            <a:r>
              <a:rPr lang="en-US" sz="2300" dirty="0">
                <a:ea typeface="ＭＳ Ｐゴシック" charset="0"/>
              </a:rPr>
              <a:t>Case-control design for vaccine effectiveness </a:t>
            </a:r>
            <a:r>
              <a:rPr lang="en-US" sz="2300" dirty="0" smtClean="0">
                <a:ea typeface="ＭＳ Ｐゴシック" charset="0"/>
              </a:rPr>
              <a:t>being  </a:t>
            </a:r>
            <a:r>
              <a:rPr lang="en-US" sz="2300" dirty="0">
                <a:ea typeface="ＭＳ Ｐゴシック" charset="0"/>
              </a:rPr>
              <a:t>undertaken . </a:t>
            </a:r>
          </a:p>
          <a:p>
            <a:pPr>
              <a:buFont typeface="Arial" charset="0"/>
              <a:buChar char="•"/>
              <a:defRPr/>
            </a:pPr>
            <a:r>
              <a:rPr lang="en-US" sz="2300" dirty="0">
                <a:ea typeface="ＭＳ Ｐゴシック" charset="0"/>
              </a:rPr>
              <a:t>Intussusception monitoring in 9 hospitals </a:t>
            </a:r>
          </a:p>
        </p:txBody>
      </p:sp>
    </p:spTree>
    <p:extLst>
      <p:ext uri="{BB962C8B-B14F-4D97-AF65-F5344CB8AC3E}">
        <p14:creationId xmlns:p14="http://schemas.microsoft.com/office/powerpoint/2010/main" val="134348960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title"/>
          </p:nvPr>
        </p:nvSpPr>
        <p:spPr>
          <a:xfrm>
            <a:off x="0" y="-296466"/>
            <a:ext cx="9144000" cy="1143001"/>
          </a:xfrm>
          <a:solidFill>
            <a:srgbClr val="0070C0"/>
          </a:solidFill>
        </p:spPr>
        <p:txBody>
          <a:bodyPr>
            <a:normAutofit/>
          </a:bodyPr>
          <a:lstStyle/>
          <a:p>
            <a:r>
              <a:rPr lang="en-US" altLang="en-US" sz="4000" b="1" dirty="0">
                <a:solidFill>
                  <a:schemeClr val="bg1"/>
                </a:solidFill>
              </a:rPr>
              <a:t>Current </a:t>
            </a:r>
            <a:r>
              <a:rPr lang="en-US" altLang="en-US" sz="4000" b="1" dirty="0" smtClean="0">
                <a:solidFill>
                  <a:schemeClr val="bg1"/>
                </a:solidFill>
              </a:rPr>
              <a:t>Status </a:t>
            </a:r>
            <a:r>
              <a:rPr lang="en-US" altLang="en-US" sz="4000" b="1" dirty="0">
                <a:solidFill>
                  <a:schemeClr val="bg1"/>
                </a:solidFill>
              </a:rPr>
              <a:t>of E</a:t>
            </a:r>
            <a:r>
              <a:rPr lang="en-US" altLang="en-US" sz="4000" b="1" dirty="0" smtClean="0">
                <a:solidFill>
                  <a:schemeClr val="bg1"/>
                </a:solidFill>
              </a:rPr>
              <a:t>nrollment</a:t>
            </a:r>
            <a:endParaRPr lang="en-US" altLang="en-US" sz="4000" b="1" dirty="0">
              <a:solidFill>
                <a:schemeClr val="bg1"/>
              </a:solidFill>
            </a:endParaRPr>
          </a:p>
        </p:txBody>
      </p:sp>
      <p:graphicFrame>
        <p:nvGraphicFramePr>
          <p:cNvPr id="1026" name="Object 2"/>
          <p:cNvGraphicFramePr>
            <a:graphicFrameLocks noChangeAspect="1"/>
          </p:cNvGraphicFramePr>
          <p:nvPr>
            <p:extLst>
              <p:ext uri="{D42A27DB-BD31-4B8C-83A1-F6EECF244321}">
                <p14:modId xmlns:p14="http://schemas.microsoft.com/office/powerpoint/2010/main" val="672850387"/>
              </p:ext>
            </p:extLst>
          </p:nvPr>
        </p:nvGraphicFramePr>
        <p:xfrm>
          <a:off x="258763" y="1036638"/>
          <a:ext cx="8575675" cy="4786312"/>
        </p:xfrm>
        <a:graphic>
          <a:graphicData uri="http://schemas.openxmlformats.org/presentationml/2006/ole">
            <mc:AlternateContent xmlns:mc="http://schemas.openxmlformats.org/markup-compatibility/2006">
              <mc:Choice xmlns:v="urn:schemas-microsoft-com:vml" Requires="v">
                <p:oleObj spid="_x0000_s3173" name="Document" r:id="rId3" imgW="6984743" imgH="3898757" progId="Word.Document.12">
                  <p:embed/>
                </p:oleObj>
              </mc:Choice>
              <mc:Fallback>
                <p:oleObj name="Document" r:id="rId3" imgW="6984743" imgH="3898757" progId="Word.Document.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763" y="1036638"/>
                        <a:ext cx="8575675" cy="478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28" name="TextBox 6"/>
          <p:cNvSpPr txBox="1">
            <a:spLocks noChangeArrowheads="1"/>
          </p:cNvSpPr>
          <p:nvPr/>
        </p:nvSpPr>
        <p:spPr bwMode="auto">
          <a:xfrm>
            <a:off x="107504" y="5517232"/>
            <a:ext cx="8905875" cy="1169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sz="2600">
                <a:solidFill>
                  <a:schemeClr val="tx1"/>
                </a:solidFill>
                <a:latin typeface="Arial" pitchFamily="34" charset="0"/>
                <a:ea typeface="MS PGothic" pitchFamily="34" charset="-128"/>
              </a:defRPr>
            </a:lvl1pPr>
            <a:lvl2pPr marL="742950" indent="-285750" eaLnBrk="0" hangingPunct="0">
              <a:defRPr sz="2600">
                <a:solidFill>
                  <a:schemeClr val="tx1"/>
                </a:solidFill>
                <a:latin typeface="Arial" pitchFamily="34" charset="0"/>
                <a:ea typeface="MS PGothic" pitchFamily="34" charset="-128"/>
              </a:defRPr>
            </a:lvl2pPr>
            <a:lvl3pPr marL="1143000" indent="-228600" eaLnBrk="0" hangingPunct="0">
              <a:defRPr sz="2600">
                <a:solidFill>
                  <a:schemeClr val="tx1"/>
                </a:solidFill>
                <a:latin typeface="Arial" pitchFamily="34" charset="0"/>
                <a:ea typeface="MS PGothic" pitchFamily="34" charset="-128"/>
              </a:defRPr>
            </a:lvl3pPr>
            <a:lvl4pPr marL="1600200" indent="-228600" eaLnBrk="0" hangingPunct="0">
              <a:defRPr sz="2600">
                <a:solidFill>
                  <a:schemeClr val="tx1"/>
                </a:solidFill>
                <a:latin typeface="Arial" pitchFamily="34" charset="0"/>
                <a:ea typeface="MS PGothic" pitchFamily="34" charset="-128"/>
              </a:defRPr>
            </a:lvl4pPr>
            <a:lvl5pPr marL="2057400" indent="-228600" eaLnBrk="0" hangingPunct="0">
              <a:defRPr sz="2600">
                <a:solidFill>
                  <a:schemeClr val="tx1"/>
                </a:solidFill>
                <a:latin typeface="Arial" pitchFamily="34" charset="0"/>
                <a:ea typeface="MS PGothic" pitchFamily="34" charset="-128"/>
              </a:defRPr>
            </a:lvl5pPr>
            <a:lvl6pPr marL="2514600" indent="-228600" defTabSz="1304925" eaLnBrk="0" fontAlgn="base" hangingPunct="0">
              <a:spcBef>
                <a:spcPct val="0"/>
              </a:spcBef>
              <a:spcAft>
                <a:spcPct val="0"/>
              </a:spcAft>
              <a:defRPr sz="2600">
                <a:solidFill>
                  <a:schemeClr val="tx1"/>
                </a:solidFill>
                <a:latin typeface="Arial" pitchFamily="34" charset="0"/>
                <a:ea typeface="MS PGothic" pitchFamily="34" charset="-128"/>
              </a:defRPr>
            </a:lvl6pPr>
            <a:lvl7pPr marL="2971800" indent="-228600" defTabSz="1304925" eaLnBrk="0" fontAlgn="base" hangingPunct="0">
              <a:spcBef>
                <a:spcPct val="0"/>
              </a:spcBef>
              <a:spcAft>
                <a:spcPct val="0"/>
              </a:spcAft>
              <a:defRPr sz="2600">
                <a:solidFill>
                  <a:schemeClr val="tx1"/>
                </a:solidFill>
                <a:latin typeface="Arial" pitchFamily="34" charset="0"/>
                <a:ea typeface="MS PGothic" pitchFamily="34" charset="-128"/>
              </a:defRPr>
            </a:lvl7pPr>
            <a:lvl8pPr marL="3429000" indent="-228600" defTabSz="1304925" eaLnBrk="0" fontAlgn="base" hangingPunct="0">
              <a:spcBef>
                <a:spcPct val="0"/>
              </a:spcBef>
              <a:spcAft>
                <a:spcPct val="0"/>
              </a:spcAft>
              <a:defRPr sz="2600">
                <a:solidFill>
                  <a:schemeClr val="tx1"/>
                </a:solidFill>
                <a:latin typeface="Arial" pitchFamily="34" charset="0"/>
                <a:ea typeface="MS PGothic" pitchFamily="34" charset="-128"/>
              </a:defRPr>
            </a:lvl8pPr>
            <a:lvl9pPr marL="3886200" indent="-228600" defTabSz="1304925" eaLnBrk="0" fontAlgn="base" hangingPunct="0">
              <a:spcBef>
                <a:spcPct val="0"/>
              </a:spcBef>
              <a:spcAft>
                <a:spcPct val="0"/>
              </a:spcAft>
              <a:defRPr sz="2600">
                <a:solidFill>
                  <a:schemeClr val="tx1"/>
                </a:solidFill>
                <a:latin typeface="Arial" pitchFamily="34" charset="0"/>
                <a:ea typeface="MS PGothic" pitchFamily="34" charset="-128"/>
              </a:defRPr>
            </a:lvl9pPr>
          </a:lstStyle>
          <a:p>
            <a:pPr marL="285750" indent="-285750">
              <a:buFont typeface="Wingdings" panose="05000000000000000000" pitchFamily="2" charset="2"/>
              <a:buChar char="q"/>
            </a:pPr>
            <a:r>
              <a:rPr lang="en-US" altLang="en-US" sz="1400" b="1" dirty="0">
                <a:solidFill>
                  <a:srgbClr val="0070C0"/>
                </a:solidFill>
              </a:rPr>
              <a:t>Children admitted with gastroenteritis and tested for rotavirus (positive- potential cases if age eligible, negative-potential controls if age eligible)</a:t>
            </a:r>
          </a:p>
          <a:p>
            <a:pPr marL="285750" indent="-285750">
              <a:buFont typeface="Wingdings" panose="05000000000000000000" pitchFamily="2" charset="2"/>
              <a:buChar char="q"/>
            </a:pPr>
            <a:r>
              <a:rPr lang="en-US" altLang="en-US" sz="1400" b="1" dirty="0">
                <a:solidFill>
                  <a:srgbClr val="0070C0"/>
                </a:solidFill>
              </a:rPr>
              <a:t>Age eligibility will be determined and interim analysis conducted in Q4 2017</a:t>
            </a:r>
          </a:p>
          <a:p>
            <a:pPr marL="285750" indent="-285750">
              <a:buFont typeface="Wingdings" panose="05000000000000000000" pitchFamily="2" charset="2"/>
              <a:buChar char="q"/>
            </a:pPr>
            <a:r>
              <a:rPr lang="en-US" altLang="en-US" sz="1400" b="1" dirty="0"/>
              <a:t>190 cases of intussusception identified, mostly not vaccinated with rotavirus vaccine. Analysis planned for 2018</a:t>
            </a:r>
          </a:p>
        </p:txBody>
      </p:sp>
    </p:spTree>
    <p:extLst>
      <p:ext uri="{BB962C8B-B14F-4D97-AF65-F5344CB8AC3E}">
        <p14:creationId xmlns:p14="http://schemas.microsoft.com/office/powerpoint/2010/main" val="42100988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2"/>
          <p:cNvSpPr>
            <a:spLocks noGrp="1"/>
          </p:cNvSpPr>
          <p:nvPr>
            <p:ph type="title"/>
          </p:nvPr>
        </p:nvSpPr>
        <p:spPr>
          <a:xfrm>
            <a:off x="0" y="0"/>
            <a:ext cx="9144000" cy="1417638"/>
          </a:xfrm>
          <a:solidFill>
            <a:srgbClr val="0070C0"/>
          </a:solidFill>
        </p:spPr>
        <p:txBody>
          <a:bodyPr>
            <a:normAutofit fontScale="90000"/>
          </a:bodyPr>
          <a:lstStyle/>
          <a:p>
            <a:r>
              <a:rPr lang="en-US" altLang="en-US" dirty="0" smtClean="0">
                <a:solidFill>
                  <a:schemeClr val="bg1"/>
                </a:solidFill>
              </a:rPr>
              <a:t>Congenital Rubella Syndrome Surveillance</a:t>
            </a:r>
          </a:p>
        </p:txBody>
      </p:sp>
      <p:sp>
        <p:nvSpPr>
          <p:cNvPr id="4" name="Content Placeholder 3"/>
          <p:cNvSpPr>
            <a:spLocks noGrp="1"/>
          </p:cNvSpPr>
          <p:nvPr>
            <p:ph idx="1"/>
          </p:nvPr>
        </p:nvSpPr>
        <p:spPr>
          <a:xfrm>
            <a:off x="107504" y="1927373"/>
            <a:ext cx="5400600" cy="4525963"/>
          </a:xfrm>
        </p:spPr>
        <p:txBody>
          <a:bodyPr>
            <a:normAutofit fontScale="85000" lnSpcReduction="20000"/>
          </a:bodyPr>
          <a:lstStyle/>
          <a:p>
            <a:pPr>
              <a:buClr>
                <a:srgbClr val="0070C0"/>
              </a:buClr>
              <a:buFont typeface="Wingdings" panose="05000000000000000000" pitchFamily="2" charset="2"/>
              <a:buChar char="q"/>
              <a:defRPr/>
            </a:pPr>
            <a:r>
              <a:rPr lang="en-US" b="1" dirty="0" smtClean="0">
                <a:ea typeface="ＭＳ Ｐゴシック" charset="0"/>
              </a:rPr>
              <a:t>CRS Surveillance</a:t>
            </a:r>
            <a:r>
              <a:rPr lang="en-US" dirty="0" smtClean="0">
                <a:ea typeface="ＭＳ Ｐゴシック" charset="0"/>
              </a:rPr>
              <a:t> </a:t>
            </a:r>
            <a:r>
              <a:rPr lang="mr-IN" dirty="0" smtClean="0">
                <a:ea typeface="ＭＳ Ｐゴシック" charset="0"/>
              </a:rPr>
              <a:t>–</a:t>
            </a:r>
            <a:r>
              <a:rPr lang="en-US" dirty="0" smtClean="0">
                <a:ea typeface="ＭＳ Ｐゴシック" charset="0"/>
              </a:rPr>
              <a:t> </a:t>
            </a:r>
            <a:r>
              <a:rPr lang="en-US" dirty="0" smtClean="0">
                <a:ea typeface="ＭＳ Ｐゴシック" charset="0"/>
              </a:rPr>
              <a:t>is </a:t>
            </a:r>
            <a:r>
              <a:rPr lang="en-US" dirty="0" smtClean="0">
                <a:ea typeface="ＭＳ Ｐゴシック" charset="0"/>
              </a:rPr>
              <a:t>strategic </a:t>
            </a:r>
            <a:r>
              <a:rPr lang="en-US" dirty="0" smtClean="0">
                <a:ea typeface="ＭＳ Ｐゴシック" charset="0"/>
              </a:rPr>
              <a:t>objectives for rubella/CRS control by 2020 (WHO SEARO)</a:t>
            </a:r>
          </a:p>
          <a:p>
            <a:pPr>
              <a:buClr>
                <a:srgbClr val="0070C0"/>
              </a:buClr>
              <a:buFont typeface="Wingdings" panose="05000000000000000000" pitchFamily="2" charset="2"/>
              <a:buChar char="q"/>
              <a:defRPr/>
            </a:pPr>
            <a:endParaRPr lang="en-US" dirty="0" smtClean="0">
              <a:ea typeface="ＭＳ Ｐゴシック" charset="0"/>
            </a:endParaRPr>
          </a:p>
          <a:p>
            <a:pPr>
              <a:buClr>
                <a:srgbClr val="0070C0"/>
              </a:buClr>
              <a:buFont typeface="Wingdings" panose="05000000000000000000" pitchFamily="2" charset="2"/>
              <a:buChar char="q"/>
              <a:defRPr/>
            </a:pPr>
            <a:r>
              <a:rPr lang="en-US" dirty="0" smtClean="0">
                <a:ea typeface="ＭＳ Ｐゴシック" charset="0"/>
              </a:rPr>
              <a:t>ICMR initiated CRS surveillance in 2016 in six sentinel sites (Phase-1)</a:t>
            </a:r>
          </a:p>
          <a:p>
            <a:pPr lvl="1">
              <a:buFont typeface="Arial" charset="0"/>
              <a:buChar char="–"/>
              <a:defRPr/>
            </a:pPr>
            <a:r>
              <a:rPr lang="en-US" dirty="0" smtClean="0">
                <a:ea typeface="ＭＳ Ｐゴシック" charset="0"/>
              </a:rPr>
              <a:t>Generate estimates of disease burden</a:t>
            </a:r>
          </a:p>
          <a:p>
            <a:pPr lvl="1">
              <a:buFont typeface="Arial" charset="0"/>
              <a:buChar char="–"/>
              <a:defRPr/>
            </a:pPr>
            <a:r>
              <a:rPr lang="en-US" dirty="0" smtClean="0">
                <a:ea typeface="ＭＳ Ｐゴシック" charset="0"/>
              </a:rPr>
              <a:t>Monitor progress made by rubella control program</a:t>
            </a:r>
          </a:p>
          <a:p>
            <a:pPr lvl="1">
              <a:buFont typeface="Arial" charset="0"/>
              <a:buChar char="–"/>
              <a:defRPr/>
            </a:pPr>
            <a:r>
              <a:rPr lang="en-US" dirty="0" smtClean="0">
                <a:ea typeface="ＭＳ Ｐゴシック" charset="0"/>
              </a:rPr>
              <a:t>Generate data about rubella serotype</a:t>
            </a:r>
          </a:p>
          <a:p>
            <a:pPr>
              <a:buFont typeface="Arial" charset="0"/>
              <a:buChar char="•"/>
              <a:defRPr/>
            </a:pPr>
            <a:endParaRPr lang="en-US" dirty="0" smtClean="0">
              <a:ea typeface="ＭＳ Ｐゴシック" charset="0"/>
            </a:endParaRPr>
          </a:p>
          <a:p>
            <a:pPr marL="457200" lvl="1" indent="0">
              <a:buFont typeface="Arial" charset="0"/>
              <a:buNone/>
              <a:defRPr/>
            </a:pPr>
            <a:endParaRPr lang="en-US" dirty="0" smtClean="0">
              <a:ea typeface="ＭＳ Ｐゴシック" charset="0"/>
            </a:endParaRPr>
          </a:p>
          <a:p>
            <a:pPr lvl="1">
              <a:buFont typeface="Arial" charset="0"/>
              <a:buChar char="–"/>
              <a:defRPr/>
            </a:pPr>
            <a:endParaRPr lang="en-US" dirty="0" smtClean="0">
              <a:ea typeface="ＭＳ Ｐゴシック" charset="0"/>
            </a:endParaRPr>
          </a:p>
          <a:p>
            <a:pPr lvl="1">
              <a:buFont typeface="Arial" charset="0"/>
              <a:buChar char="–"/>
              <a:defRPr/>
            </a:pPr>
            <a:endParaRPr lang="en-US" dirty="0" smtClean="0">
              <a:ea typeface="ＭＳ Ｐゴシック" charset="0"/>
            </a:endParaRPr>
          </a:p>
          <a:p>
            <a:pPr lvl="1">
              <a:buFont typeface="Arial" charset="0"/>
              <a:buChar char="–"/>
              <a:defRPr/>
            </a:pPr>
            <a:endParaRPr lang="en-US" dirty="0">
              <a:ea typeface="ＭＳ Ｐゴシック" charset="0"/>
            </a:endParaRPr>
          </a:p>
        </p:txBody>
      </p:sp>
      <p:sp>
        <p:nvSpPr>
          <p:cNvPr id="15363"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B975B09D-C6B1-41DA-9AD0-512F1E0B1E19}" type="slidenum">
              <a:rPr lang="en-US" altLang="en-US" sz="1200">
                <a:solidFill>
                  <a:srgbClr val="898989"/>
                </a:solidFill>
                <a:latin typeface="Calibri" pitchFamily="34" charset="0"/>
              </a:rPr>
              <a:pPr eaLnBrk="1" hangingPunct="1"/>
              <a:t>37</a:t>
            </a:fld>
            <a:endParaRPr lang="en-US" altLang="en-US" sz="1200">
              <a:solidFill>
                <a:srgbClr val="898989"/>
              </a:solidFill>
              <a:latin typeface="Calibri" pitchFamily="34" charset="0"/>
            </a:endParaRPr>
          </a:p>
        </p:txBody>
      </p:sp>
      <p:pic>
        <p:nvPicPr>
          <p:cNvPr id="15364" name="Picture 14"/>
          <p:cNvPicPr>
            <a:picLocks noChangeAspect="1" noChangeArrowheads="1"/>
          </p:cNvPicPr>
          <p:nvPr/>
        </p:nvPicPr>
        <p:blipFill>
          <a:blip r:embed="rId3">
            <a:extLst>
              <a:ext uri="{28A0092B-C50C-407E-A947-70E740481C1C}">
                <a14:useLocalDpi xmlns:a14="http://schemas.microsoft.com/office/drawing/2010/main" val="0"/>
              </a:ext>
            </a:extLst>
          </a:blip>
          <a:srcRect l="30453" t="19780" r="30893" b="7390"/>
          <a:stretch>
            <a:fillRect/>
          </a:stretch>
        </p:blipFill>
        <p:spPr bwMode="auto">
          <a:xfrm>
            <a:off x="6115050" y="1700808"/>
            <a:ext cx="2456334" cy="3192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65" name="Group 15"/>
          <p:cNvGrpSpPr>
            <a:grpSpLocks/>
          </p:cNvGrpSpPr>
          <p:nvPr/>
        </p:nvGrpSpPr>
        <p:grpSpPr bwMode="auto">
          <a:xfrm>
            <a:off x="5436096" y="5181600"/>
            <a:ext cx="3792591" cy="1295400"/>
            <a:chOff x="4648201" y="5105400"/>
            <a:chExt cx="5057827" cy="1295400"/>
          </a:xfrm>
        </p:grpSpPr>
        <p:grpSp>
          <p:nvGrpSpPr>
            <p:cNvPr id="15366" name="Group 5"/>
            <p:cNvGrpSpPr>
              <a:grpSpLocks/>
            </p:cNvGrpSpPr>
            <p:nvPr/>
          </p:nvGrpSpPr>
          <p:grpSpPr bwMode="auto">
            <a:xfrm>
              <a:off x="4648201" y="5105400"/>
              <a:ext cx="304799" cy="1295400"/>
              <a:chOff x="3810000" y="1676400"/>
              <a:chExt cx="533401" cy="2286000"/>
            </a:xfrm>
          </p:grpSpPr>
          <p:pic>
            <p:nvPicPr>
              <p:cNvPr id="15370" name="Picture 2"/>
              <p:cNvPicPr>
                <a:picLocks noChangeAspect="1" noChangeArrowheads="1"/>
              </p:cNvPicPr>
              <p:nvPr/>
            </p:nvPicPr>
            <p:blipFill>
              <a:blip r:embed="rId4">
                <a:extLst>
                  <a:ext uri="{28A0092B-C50C-407E-A947-70E740481C1C}">
                    <a14:useLocalDpi xmlns:a14="http://schemas.microsoft.com/office/drawing/2010/main" val="0"/>
                  </a:ext>
                </a:extLst>
              </a:blip>
              <a:srcRect l="19826" t="19836" r="68231" b="73569"/>
              <a:stretch>
                <a:fillRect/>
              </a:stretch>
            </p:blipFill>
            <p:spPr bwMode="auto">
              <a:xfrm>
                <a:off x="3810000" y="1676400"/>
                <a:ext cx="533401"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21"/>
              <p:cNvPicPr>
                <a:picLocks noChangeAspect="1" noChangeArrowheads="1"/>
              </p:cNvPicPr>
              <p:nvPr/>
            </p:nvPicPr>
            <p:blipFill>
              <a:blip r:embed="rId4">
                <a:extLst>
                  <a:ext uri="{28A0092B-C50C-407E-A947-70E740481C1C}">
                    <a14:useLocalDpi xmlns:a14="http://schemas.microsoft.com/office/drawing/2010/main" val="0"/>
                  </a:ext>
                </a:extLst>
              </a:blip>
              <a:srcRect l="19826" t="26431" r="71645" b="68439"/>
              <a:stretch>
                <a:fillRect/>
              </a:stretch>
            </p:blipFill>
            <p:spPr bwMode="auto">
              <a:xfrm>
                <a:off x="3810000" y="2590800"/>
                <a:ext cx="381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2"/>
              <p:cNvPicPr>
                <a:picLocks noChangeAspect="1" noChangeArrowheads="1"/>
              </p:cNvPicPr>
              <p:nvPr/>
            </p:nvPicPr>
            <p:blipFill>
              <a:blip r:embed="rId4">
                <a:extLst>
                  <a:ext uri="{28A0092B-C50C-407E-A947-70E740481C1C}">
                    <a14:useLocalDpi xmlns:a14="http://schemas.microsoft.com/office/drawing/2010/main" val="0"/>
                  </a:ext>
                </a:extLst>
              </a:blip>
              <a:srcRect l="19824" t="31561" r="69937" b="61842"/>
              <a:stretch>
                <a:fillRect/>
              </a:stretch>
            </p:blipFill>
            <p:spPr bwMode="auto">
              <a:xfrm>
                <a:off x="3810000" y="3276600"/>
                <a:ext cx="457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367" name="TextBox 17"/>
            <p:cNvSpPr txBox="1">
              <a:spLocks noChangeArrowheads="1"/>
            </p:cNvSpPr>
            <p:nvPr/>
          </p:nvSpPr>
          <p:spPr bwMode="auto">
            <a:xfrm>
              <a:off x="4800600" y="5105400"/>
              <a:ext cx="414019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400" b="1" dirty="0">
                  <a:latin typeface="Calibri" pitchFamily="34" charset="0"/>
                </a:rPr>
                <a:t>ICMR, DELHI: OVERALL COORDINATION</a:t>
              </a:r>
            </a:p>
          </p:txBody>
        </p:sp>
        <p:sp>
          <p:nvSpPr>
            <p:cNvPr id="15368" name="TextBox 18"/>
            <p:cNvSpPr txBox="1">
              <a:spLocks noChangeArrowheads="1"/>
            </p:cNvSpPr>
            <p:nvPr/>
          </p:nvSpPr>
          <p:spPr bwMode="auto">
            <a:xfrm>
              <a:off x="4800600" y="5562600"/>
              <a:ext cx="490542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400" b="1" dirty="0">
                  <a:latin typeface="Calibri" pitchFamily="34" charset="0"/>
                </a:rPr>
                <a:t>NIE, CHENNAI: EPIDEMIOLOGIC COORDINATOR</a:t>
              </a:r>
            </a:p>
          </p:txBody>
        </p:sp>
        <p:sp>
          <p:nvSpPr>
            <p:cNvPr id="15369" name="TextBox 19"/>
            <p:cNvSpPr txBox="1">
              <a:spLocks noChangeArrowheads="1"/>
            </p:cNvSpPr>
            <p:nvPr/>
          </p:nvSpPr>
          <p:spPr bwMode="auto">
            <a:xfrm>
              <a:off x="4861265" y="6016823"/>
              <a:ext cx="33134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400" b="1" dirty="0">
                  <a:latin typeface="Calibri" pitchFamily="34" charset="0"/>
                </a:rPr>
                <a:t>NIV, PUNE: LAB COORDINATOR</a:t>
              </a:r>
            </a:p>
          </p:txBody>
        </p:sp>
      </p:grpSp>
    </p:spTree>
    <p:extLst>
      <p:ext uri="{BB962C8B-B14F-4D97-AF65-F5344CB8AC3E}">
        <p14:creationId xmlns:p14="http://schemas.microsoft.com/office/powerpoint/2010/main" val="23687998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0" y="0"/>
            <a:ext cx="9144000" cy="1295400"/>
          </a:xfrm>
          <a:solidFill>
            <a:srgbClr val="0070C0"/>
          </a:solidFill>
        </p:spPr>
        <p:txBody>
          <a:bodyPr>
            <a:normAutofit fontScale="90000"/>
          </a:bodyPr>
          <a:lstStyle/>
          <a:p>
            <a:r>
              <a:rPr lang="en-US" altLang="en-US" dirty="0" smtClean="0">
                <a:solidFill>
                  <a:schemeClr val="bg1"/>
                </a:solidFill>
              </a:rPr>
              <a:t>CRS Surveillance (Dec. 2016 – June 2017)</a:t>
            </a:r>
          </a:p>
        </p:txBody>
      </p:sp>
      <p:sp>
        <p:nvSpPr>
          <p:cNvPr id="8" name="TextBox 7"/>
          <p:cNvSpPr txBox="1"/>
          <p:nvPr/>
        </p:nvSpPr>
        <p:spPr>
          <a:xfrm>
            <a:off x="1600200" y="2133600"/>
            <a:ext cx="857250" cy="646331"/>
          </a:xfrm>
          <a:prstGeom prst="rect">
            <a:avLst/>
          </a:prstGeom>
          <a:noFill/>
        </p:spPr>
        <p:txBody>
          <a:bodyPr>
            <a:spAutoFit/>
          </a:bodyPr>
          <a:lstStyle/>
          <a:p>
            <a:pPr>
              <a:defRPr/>
            </a:pPr>
            <a:r>
              <a:rPr lang="en-US" b="1" dirty="0">
                <a:latin typeface="+mn-lt"/>
                <a:ea typeface="ＭＳ Ｐゴシック" charset="0"/>
                <a:cs typeface="Arial" charset="0"/>
              </a:rPr>
              <a:t>CRI, 2.2%</a:t>
            </a:r>
          </a:p>
        </p:txBody>
      </p:sp>
      <p:sp>
        <p:nvSpPr>
          <p:cNvPr id="9" name="TextBox 8"/>
          <p:cNvSpPr txBox="1"/>
          <p:nvPr/>
        </p:nvSpPr>
        <p:spPr>
          <a:xfrm>
            <a:off x="2699792" y="5807005"/>
            <a:ext cx="1943099" cy="646331"/>
          </a:xfrm>
          <a:prstGeom prst="rect">
            <a:avLst/>
          </a:prstGeom>
          <a:noFill/>
        </p:spPr>
        <p:txBody>
          <a:bodyPr wrap="square">
            <a:spAutoFit/>
          </a:bodyPr>
          <a:lstStyle/>
          <a:p>
            <a:pPr>
              <a:defRPr/>
            </a:pPr>
            <a:r>
              <a:rPr lang="en-US" b="1" dirty="0">
                <a:latin typeface="+mn-lt"/>
                <a:ea typeface="ＭＳ Ｐゴシック" charset="0"/>
                <a:cs typeface="Arial" charset="0"/>
              </a:rPr>
              <a:t>Clinically compatible, 5.9%</a:t>
            </a:r>
          </a:p>
        </p:txBody>
      </p:sp>
      <p:sp>
        <p:nvSpPr>
          <p:cNvPr id="10" name="TextBox 9"/>
          <p:cNvSpPr txBox="1"/>
          <p:nvPr/>
        </p:nvSpPr>
        <p:spPr>
          <a:xfrm>
            <a:off x="171450" y="1527175"/>
            <a:ext cx="4472558" cy="461665"/>
          </a:xfrm>
          <a:prstGeom prst="rect">
            <a:avLst/>
          </a:prstGeom>
          <a:noFill/>
        </p:spPr>
        <p:txBody>
          <a:bodyPr wrap="square">
            <a:spAutoFit/>
          </a:bodyPr>
          <a:lstStyle/>
          <a:p>
            <a:pPr>
              <a:defRPr/>
            </a:pPr>
            <a:r>
              <a:rPr lang="en-US" sz="2400" b="1" dirty="0">
                <a:latin typeface="+mn-lt"/>
                <a:ea typeface="ＭＳ Ｐゴシック" charset="0"/>
                <a:cs typeface="Arial" charset="0"/>
              </a:rPr>
              <a:t>Suspected patients enrolled: 186</a:t>
            </a:r>
          </a:p>
        </p:txBody>
      </p:sp>
      <p:pic>
        <p:nvPicPr>
          <p:cNvPr id="18437" name="Picture 2"/>
          <p:cNvPicPr>
            <a:picLocks noChangeAspect="1" noChangeArrowheads="1"/>
          </p:cNvPicPr>
          <p:nvPr/>
        </p:nvPicPr>
        <p:blipFill>
          <a:blip r:embed="rId2">
            <a:extLst>
              <a:ext uri="{28A0092B-C50C-407E-A947-70E740481C1C}">
                <a14:useLocalDpi xmlns:a14="http://schemas.microsoft.com/office/drawing/2010/main" val="0"/>
              </a:ext>
            </a:extLst>
          </a:blip>
          <a:srcRect l="30453" t="19780" r="30893" b="7156"/>
          <a:stretch>
            <a:fillRect/>
          </a:stretch>
        </p:blipFill>
        <p:spPr bwMode="auto">
          <a:xfrm>
            <a:off x="5148064" y="2195513"/>
            <a:ext cx="3824487"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857750" y="1484784"/>
            <a:ext cx="4114800" cy="461665"/>
          </a:xfrm>
          <a:prstGeom prst="rect">
            <a:avLst/>
          </a:prstGeom>
          <a:noFill/>
        </p:spPr>
        <p:txBody>
          <a:bodyPr>
            <a:spAutoFit/>
          </a:bodyPr>
          <a:lstStyle/>
          <a:p>
            <a:pPr>
              <a:defRPr/>
            </a:pPr>
            <a:r>
              <a:rPr lang="en-US" sz="2400" b="1" dirty="0">
                <a:latin typeface="+mn-lt"/>
                <a:ea typeface="ＭＳ Ｐゴシック" charset="0"/>
                <a:cs typeface="Arial" charset="0"/>
              </a:rPr>
              <a:t>Proposed expansion: 20 sites</a:t>
            </a:r>
          </a:p>
        </p:txBody>
      </p:sp>
      <p:graphicFrame>
        <p:nvGraphicFramePr>
          <p:cNvPr id="13" name="Chart 12"/>
          <p:cNvGraphicFramePr>
            <a:graphicFrameLocks/>
          </p:cNvGraphicFramePr>
          <p:nvPr/>
        </p:nvGraphicFramePr>
        <p:xfrm>
          <a:off x="228600" y="2590800"/>
          <a:ext cx="4343400" cy="3429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1689433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0"/>
            <a:ext cx="9252520" cy="1417638"/>
          </a:xfrm>
          <a:solidFill>
            <a:srgbClr val="0070C0"/>
          </a:solidFill>
        </p:spPr>
        <p:txBody>
          <a:bodyPr>
            <a:normAutofit/>
          </a:bodyPr>
          <a:lstStyle/>
          <a:p>
            <a:pPr>
              <a:defRPr/>
            </a:pPr>
            <a:r>
              <a:rPr lang="en-US" sz="4000" dirty="0" smtClean="0">
                <a:solidFill>
                  <a:schemeClr val="bg1"/>
                </a:solidFill>
                <a:latin typeface="+mn-lt"/>
                <a:ea typeface="ＭＳ Ｐゴシック" charset="0"/>
              </a:rPr>
              <a:t>Surveillance of </a:t>
            </a:r>
            <a:r>
              <a:rPr lang="en-US" sz="4000" i="1" dirty="0" smtClean="0">
                <a:solidFill>
                  <a:schemeClr val="bg1"/>
                </a:solidFill>
                <a:latin typeface="+mn-lt"/>
                <a:ea typeface="ＭＳ Ｐゴシック" charset="0"/>
              </a:rPr>
              <a:t>S. pneumoniae </a:t>
            </a:r>
            <a:br>
              <a:rPr lang="en-US" sz="4000" i="1" dirty="0" smtClean="0">
                <a:solidFill>
                  <a:schemeClr val="bg1"/>
                </a:solidFill>
                <a:latin typeface="+mn-lt"/>
                <a:ea typeface="ＭＳ Ｐゴシック" charset="0"/>
              </a:rPr>
            </a:br>
            <a:r>
              <a:rPr lang="en-US" sz="4000" dirty="0" smtClean="0">
                <a:solidFill>
                  <a:schemeClr val="bg1"/>
                </a:solidFill>
                <a:latin typeface="+mn-lt"/>
                <a:ea typeface="ＭＳ Ｐゴシック" charset="0"/>
              </a:rPr>
              <a:t>and other Invasive Bacterial Diseases</a:t>
            </a:r>
            <a:endParaRPr lang="en-US" sz="4000" dirty="0">
              <a:solidFill>
                <a:schemeClr val="bg1"/>
              </a:solidFill>
              <a:latin typeface="+mn-lt"/>
              <a:ea typeface="ＭＳ Ｐゴシック" charset="0"/>
            </a:endParaRPr>
          </a:p>
        </p:txBody>
      </p:sp>
      <p:sp>
        <p:nvSpPr>
          <p:cNvPr id="19458" name="Content Placeholder 2"/>
          <p:cNvSpPr>
            <a:spLocks noGrp="1"/>
          </p:cNvSpPr>
          <p:nvPr>
            <p:ph idx="1"/>
          </p:nvPr>
        </p:nvSpPr>
        <p:spPr>
          <a:xfrm>
            <a:off x="457200" y="1798638"/>
            <a:ext cx="5429250" cy="4525962"/>
          </a:xfrm>
        </p:spPr>
        <p:txBody>
          <a:bodyPr>
            <a:normAutofit fontScale="85000" lnSpcReduction="20000"/>
          </a:bodyPr>
          <a:lstStyle/>
          <a:p>
            <a:pPr>
              <a:buClr>
                <a:srgbClr val="0070C0"/>
              </a:buClr>
              <a:buFont typeface="Wingdings" panose="05000000000000000000" pitchFamily="2" charset="2"/>
              <a:buChar char="q"/>
            </a:pPr>
            <a:r>
              <a:rPr lang="en-US" altLang="en-US" b="1" dirty="0" smtClean="0">
                <a:latin typeface="Corbel" pitchFamily="34" charset="0"/>
              </a:rPr>
              <a:t>Objectives</a:t>
            </a:r>
          </a:p>
          <a:p>
            <a:pPr lvl="1"/>
            <a:r>
              <a:rPr lang="en-US" altLang="en-US" dirty="0" smtClean="0">
                <a:latin typeface="Corbel" pitchFamily="34" charset="0"/>
              </a:rPr>
              <a:t>Estimate burden and distribution S. pneumoniae</a:t>
            </a:r>
          </a:p>
          <a:p>
            <a:pPr lvl="1"/>
            <a:r>
              <a:rPr lang="en-US" altLang="en-US" dirty="0" smtClean="0">
                <a:latin typeface="Corbel" pitchFamily="34" charset="0"/>
              </a:rPr>
              <a:t>Determine the serotype profile and subsequent replacement of serotypes of S. pneumoniae in children with pneumonia and invasive bacterial diseases.</a:t>
            </a:r>
          </a:p>
          <a:p>
            <a:pPr>
              <a:buClr>
                <a:srgbClr val="0070C0"/>
              </a:buClr>
              <a:buFont typeface="Wingdings" panose="05000000000000000000" pitchFamily="2" charset="2"/>
              <a:buChar char="q"/>
            </a:pPr>
            <a:r>
              <a:rPr lang="en-US" altLang="en-US" dirty="0" smtClean="0">
                <a:latin typeface="Corbel" pitchFamily="34" charset="0"/>
              </a:rPr>
              <a:t>Recruited 1082 suspected pneumonia cases</a:t>
            </a:r>
          </a:p>
          <a:p>
            <a:pPr lvl="1"/>
            <a:r>
              <a:rPr lang="en-US" altLang="en-US" dirty="0" smtClean="0">
                <a:latin typeface="Corbel" pitchFamily="34" charset="0"/>
              </a:rPr>
              <a:t>X-ray confirmed pneumonia: 876</a:t>
            </a:r>
          </a:p>
          <a:p>
            <a:pPr lvl="1"/>
            <a:r>
              <a:rPr lang="en-US" altLang="en-US" dirty="0" smtClean="0">
                <a:latin typeface="Corbel" pitchFamily="34" charset="0"/>
              </a:rPr>
              <a:t>Blood culture positives for S. pneumoniae: 8</a:t>
            </a:r>
          </a:p>
          <a:p>
            <a:endParaRPr lang="en-US" altLang="en-US" dirty="0" smtClean="0">
              <a:latin typeface="Corbel" pitchFamily="34" charset="0"/>
            </a:endParaRPr>
          </a:p>
        </p:txBody>
      </p:sp>
      <p:pic>
        <p:nvPicPr>
          <p:cNvPr id="19459" name="Picture 3" descr="Pneu.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11466" y="1752600"/>
            <a:ext cx="3075384"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506823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219200"/>
          </a:xfrm>
          <a:solidFill>
            <a:srgbClr val="0070C0"/>
          </a:solidFill>
        </p:spPr>
        <p:txBody>
          <a:bodyPr rtlCol="0">
            <a:normAutofit/>
          </a:bodyPr>
          <a:lstStyle/>
          <a:p>
            <a:pPr>
              <a:defRPr/>
            </a:pPr>
            <a:r>
              <a:rPr lang="en-US" sz="3600" b="1" dirty="0">
                <a:solidFill>
                  <a:schemeClr val="bg1"/>
                </a:solidFill>
                <a:latin typeface="+mn-lt"/>
              </a:rPr>
              <a:t>Infrastructure Development </a:t>
            </a:r>
            <a:br>
              <a:rPr lang="en-US" sz="3600" b="1" dirty="0">
                <a:solidFill>
                  <a:schemeClr val="bg1"/>
                </a:solidFill>
                <a:latin typeface="+mn-lt"/>
              </a:rPr>
            </a:br>
            <a:r>
              <a:rPr lang="en-US" sz="3600" b="1" dirty="0">
                <a:solidFill>
                  <a:schemeClr val="bg1"/>
                </a:solidFill>
                <a:latin typeface="+mn-lt"/>
              </a:rPr>
              <a:t>Department of Health Research</a:t>
            </a:r>
          </a:p>
        </p:txBody>
      </p:sp>
      <p:pic>
        <p:nvPicPr>
          <p:cNvPr id="5" name="Content Placeholder 3"/>
          <p:cNvPicPr>
            <a:picLocks noGrp="1" noChangeAspect="1"/>
          </p:cNvPicPr>
          <p:nvPr>
            <p:ph idx="1"/>
          </p:nvPr>
        </p:nvPicPr>
        <p:blipFill>
          <a:blip r:embed="rId2"/>
          <a:stretch>
            <a:fillRect/>
          </a:stretch>
        </p:blipFill>
        <p:spPr>
          <a:xfrm>
            <a:off x="6084168" y="1392700"/>
            <a:ext cx="2016224" cy="1892284"/>
          </a:xfrm>
          <a:prstGeom prst="rect">
            <a:avLst/>
          </a:prstGeom>
          <a:noFill/>
          <a:ln>
            <a:noFill/>
          </a:ln>
        </p:spPr>
      </p:pic>
      <p:sp>
        <p:nvSpPr>
          <p:cNvPr id="6" name="Content Placeholder 5"/>
          <p:cNvSpPr txBox="1">
            <a:spLocks/>
          </p:cNvSpPr>
          <p:nvPr/>
        </p:nvSpPr>
        <p:spPr>
          <a:xfrm>
            <a:off x="5629300" y="3505829"/>
            <a:ext cx="2903140" cy="3204688"/>
          </a:xfrm>
          <a:prstGeom prst="rect">
            <a:avLst/>
          </a:prstGeom>
          <a:ln w="28575">
            <a:solidFill>
              <a:srgbClr val="00B0F0"/>
            </a:solidFill>
          </a:ln>
        </p:spPr>
        <p:txBody>
          <a:bodyPr lIns="91420" tIns="45710" rIns="91420" bIns="45710">
            <a:noAutofit/>
          </a:bodyPr>
          <a:lstStyle/>
          <a:p>
            <a:pPr algn="ctr">
              <a:spcBef>
                <a:spcPct val="20000"/>
              </a:spcBef>
              <a:defRPr/>
            </a:pPr>
            <a:r>
              <a:rPr lang="en-US" sz="1700" dirty="0">
                <a:latin typeface="Arial" pitchFamily="34" charset="0"/>
                <a:ea typeface="Times New Roman" panose="02020603050405020304" pitchFamily="18" charset="0"/>
                <a:cs typeface="Times New Roman" pitchFamily="18" charset="0"/>
              </a:rPr>
              <a:t> </a:t>
            </a:r>
            <a:r>
              <a:rPr lang="en-US" sz="1700" b="1" dirty="0">
                <a:latin typeface="Arial" pitchFamily="34" charset="0"/>
                <a:ea typeface="Times New Roman" panose="02020603050405020304" pitchFamily="18" charset="0"/>
                <a:cs typeface="Times New Roman" pitchFamily="18" charset="0"/>
              </a:rPr>
              <a:t>Viral Diagnostic &amp; Research </a:t>
            </a:r>
            <a:r>
              <a:rPr lang="en-US" sz="1700" b="1" dirty="0" smtClean="0">
                <a:latin typeface="Arial" pitchFamily="34" charset="0"/>
                <a:ea typeface="Times New Roman" panose="02020603050405020304" pitchFamily="18" charset="0"/>
                <a:cs typeface="Times New Roman" pitchFamily="18" charset="0"/>
              </a:rPr>
              <a:t>Laboratories</a:t>
            </a:r>
            <a:endParaRPr lang="en-US" sz="1700" b="1" dirty="0">
              <a:latin typeface="Arial" pitchFamily="34" charset="0"/>
              <a:ea typeface="Times New Roman" panose="02020603050405020304" pitchFamily="18" charset="0"/>
              <a:cs typeface="Times New Roman" pitchFamily="18" charset="0"/>
            </a:endParaRPr>
          </a:p>
          <a:p>
            <a:pPr algn="just">
              <a:spcBef>
                <a:spcPct val="20000"/>
              </a:spcBef>
              <a:defRPr/>
            </a:pPr>
            <a:endParaRPr lang="en-US" sz="1700" dirty="0">
              <a:latin typeface="Arial" pitchFamily="34" charset="0"/>
              <a:ea typeface="Times New Roman" panose="02020603050405020304" pitchFamily="18" charset="0"/>
              <a:cs typeface="Times New Roman" pitchFamily="18" charset="0"/>
            </a:endParaRPr>
          </a:p>
          <a:p>
            <a:pPr algn="ctr">
              <a:spcBef>
                <a:spcPct val="20000"/>
              </a:spcBef>
              <a:defRPr/>
            </a:pPr>
            <a:r>
              <a:rPr lang="en-US" sz="1700" dirty="0" smtClean="0">
                <a:latin typeface="Arial" pitchFamily="34" charset="0"/>
                <a:ea typeface="Times New Roman" panose="02020603050405020304" pitchFamily="18" charset="0"/>
                <a:cs typeface="Times New Roman" pitchFamily="18" charset="0"/>
              </a:rPr>
              <a:t>D</a:t>
            </a:r>
            <a:r>
              <a:rPr lang="en-US" sz="1700" dirty="0" smtClean="0">
                <a:latin typeface="Arial" pitchFamily="34" charset="0"/>
                <a:ea typeface="Times New Roman" panose="02020603050405020304" pitchFamily="18" charset="0"/>
                <a:cs typeface="Times New Roman" pitchFamily="18" charset="0"/>
              </a:rPr>
              <a:t>evelop </a:t>
            </a:r>
            <a:r>
              <a:rPr lang="en-US" sz="1700" dirty="0">
                <a:latin typeface="Arial" pitchFamily="34" charset="0"/>
                <a:ea typeface="Times New Roman" panose="02020603050405020304" pitchFamily="18" charset="0"/>
                <a:cs typeface="Times New Roman" pitchFamily="18" charset="0"/>
              </a:rPr>
              <a:t>capacity for diagnostics, and </a:t>
            </a:r>
            <a:r>
              <a:rPr lang="en-US" sz="1700" dirty="0" smtClean="0">
                <a:latin typeface="Arial" pitchFamily="34" charset="0"/>
                <a:ea typeface="Times New Roman" panose="02020603050405020304" pitchFamily="18" charset="0"/>
                <a:cs typeface="Times New Roman" pitchFamily="18" charset="0"/>
              </a:rPr>
              <a:t>undertake </a:t>
            </a:r>
            <a:r>
              <a:rPr lang="en-US" sz="1700" dirty="0">
                <a:latin typeface="Arial" pitchFamily="34" charset="0"/>
                <a:ea typeface="Times New Roman" panose="02020603050405020304" pitchFamily="18" charset="0"/>
                <a:cs typeface="Times New Roman" pitchFamily="18" charset="0"/>
              </a:rPr>
              <a:t>epidemiologic research for identification of new and unknown organisms &amp; emerging/ re-</a:t>
            </a:r>
            <a:r>
              <a:rPr lang="en-US" sz="1700" dirty="0" smtClean="0">
                <a:latin typeface="Arial" pitchFamily="34" charset="0"/>
                <a:ea typeface="Times New Roman" panose="02020603050405020304" pitchFamily="18" charset="0"/>
                <a:cs typeface="Times New Roman" pitchFamily="18" charset="0"/>
              </a:rPr>
              <a:t>emerging viruses</a:t>
            </a:r>
            <a:endParaRPr lang="en-US" sz="1700" dirty="0">
              <a:latin typeface="Arial" pitchFamily="34" charset="0"/>
              <a:ea typeface="Times New Roman" panose="02020603050405020304" pitchFamily="18" charset="0"/>
              <a:cs typeface="Times New Roman" pitchFamily="18" charset="0"/>
            </a:endParaRPr>
          </a:p>
        </p:txBody>
      </p:sp>
      <p:pic>
        <p:nvPicPr>
          <p:cNvPr id="7" name="Picture 5" descr="Description: C:\Users\DHR\Desktop\Untitled.png"/>
          <p:cNvPicPr>
            <a:picLocks noChangeAspect="1" noChangeArrowheads="1"/>
          </p:cNvPicPr>
          <p:nvPr/>
        </p:nvPicPr>
        <p:blipFill>
          <a:blip r:embed="rId3"/>
          <a:stretch>
            <a:fillRect/>
          </a:stretch>
        </p:blipFill>
        <p:spPr bwMode="auto">
          <a:xfrm>
            <a:off x="274654" y="1439416"/>
            <a:ext cx="2137106" cy="1773560"/>
          </a:xfrm>
          <a:prstGeom prst="rect">
            <a:avLst/>
          </a:prstGeom>
          <a:noFill/>
          <a:ln>
            <a:noFill/>
          </a:ln>
        </p:spPr>
      </p:pic>
      <p:pic>
        <p:nvPicPr>
          <p:cNvPr id="8" name="Picture 3" descr="india-map1"/>
          <p:cNvPicPr>
            <a:picLocks noChangeAspect="1" noChangeArrowheads="1"/>
          </p:cNvPicPr>
          <p:nvPr/>
        </p:nvPicPr>
        <p:blipFill>
          <a:blip r:embed="rId4" cstate="print"/>
          <a:stretch>
            <a:fillRect/>
          </a:stretch>
        </p:blipFill>
        <p:spPr bwMode="auto">
          <a:xfrm>
            <a:off x="3131840" y="1364124"/>
            <a:ext cx="2160240" cy="1920860"/>
          </a:xfrm>
          <a:prstGeom prst="rect">
            <a:avLst/>
          </a:prstGeom>
          <a:noFill/>
          <a:ln>
            <a:noFill/>
          </a:ln>
        </p:spPr>
      </p:pic>
      <p:sp>
        <p:nvSpPr>
          <p:cNvPr id="9" name="Rectangle 7"/>
          <p:cNvSpPr>
            <a:spLocks noChangeArrowheads="1"/>
          </p:cNvSpPr>
          <p:nvPr/>
        </p:nvSpPr>
        <p:spPr bwMode="auto">
          <a:xfrm>
            <a:off x="2522983" y="3501008"/>
            <a:ext cx="3082701" cy="3231633"/>
          </a:xfrm>
          <a:prstGeom prst="rect">
            <a:avLst/>
          </a:prstGeom>
          <a:noFill/>
          <a:ln w="28575">
            <a:solidFill>
              <a:srgbClr val="00B0F0"/>
            </a:solidFill>
            <a:miter lim="800000"/>
            <a:headEnd/>
            <a:tailEnd/>
          </a:ln>
        </p:spPr>
        <p:txBody>
          <a:bodyPr wrap="square" lIns="91420" tIns="45710" rIns="91420" bIns="45710">
            <a:spAutoFit/>
          </a:bodyPr>
          <a:lstStyle/>
          <a:p>
            <a:pPr algn="ctr"/>
            <a:r>
              <a:rPr lang="en-US" sz="1700" dirty="0">
                <a:latin typeface="Arial" pitchFamily="34" charset="0"/>
              </a:rPr>
              <a:t>  </a:t>
            </a:r>
            <a:r>
              <a:rPr lang="en-US" sz="1700" b="1" dirty="0">
                <a:latin typeface="Arial" pitchFamily="34" charset="0"/>
              </a:rPr>
              <a:t>Model Rural Health Research </a:t>
            </a:r>
            <a:r>
              <a:rPr lang="en-US" sz="1700" b="1" dirty="0" smtClean="0">
                <a:latin typeface="Arial" pitchFamily="34" charset="0"/>
              </a:rPr>
              <a:t>Units</a:t>
            </a:r>
            <a:endParaRPr lang="en-US" sz="1700" b="1" dirty="0">
              <a:latin typeface="Arial" pitchFamily="34" charset="0"/>
            </a:endParaRPr>
          </a:p>
          <a:p>
            <a:pPr algn="ctr"/>
            <a:endParaRPr lang="en-US" sz="1700" dirty="0">
              <a:latin typeface="Arial" pitchFamily="34" charset="0"/>
            </a:endParaRPr>
          </a:p>
          <a:p>
            <a:pPr algn="ctr"/>
            <a:r>
              <a:rPr lang="en-US" sz="1700" dirty="0">
                <a:latin typeface="Arial" pitchFamily="34" charset="0"/>
              </a:rPr>
              <a:t>C</a:t>
            </a:r>
            <a:r>
              <a:rPr lang="en-US" sz="1700" dirty="0" smtClean="0">
                <a:latin typeface="Arial" pitchFamily="34" charset="0"/>
              </a:rPr>
              <a:t>reate </a:t>
            </a:r>
            <a:r>
              <a:rPr lang="en-US" sz="1700" dirty="0">
                <a:latin typeface="Arial" pitchFamily="34" charset="0"/>
              </a:rPr>
              <a:t>infrastructure at primary health </a:t>
            </a:r>
            <a:r>
              <a:rPr lang="en-US" sz="1700" dirty="0" err="1">
                <a:latin typeface="Arial" pitchFamily="34" charset="0"/>
              </a:rPr>
              <a:t>centres</a:t>
            </a:r>
            <a:r>
              <a:rPr lang="en-US" sz="1700" dirty="0">
                <a:latin typeface="Arial" pitchFamily="34" charset="0"/>
              </a:rPr>
              <a:t> for transfer of technology </a:t>
            </a:r>
            <a:r>
              <a:rPr lang="en-IN" sz="1700" dirty="0">
                <a:latin typeface="Arial" pitchFamily="34" charset="0"/>
                <a:cs typeface="Times New Roman" pitchFamily="18" charset="0"/>
              </a:rPr>
              <a:t>to improve quality of health services and conduct research relevant for rural </a:t>
            </a:r>
            <a:r>
              <a:rPr lang="en-IN" sz="1700" dirty="0" smtClean="0">
                <a:latin typeface="Arial" pitchFamily="34" charset="0"/>
                <a:cs typeface="Times New Roman" pitchFamily="18" charset="0"/>
              </a:rPr>
              <a:t>populations</a:t>
            </a:r>
          </a:p>
          <a:p>
            <a:pPr algn="ctr"/>
            <a:endParaRPr lang="en-US" sz="1700" dirty="0">
              <a:latin typeface="Arial" pitchFamily="34" charset="0"/>
              <a:cs typeface="Times New Roman" pitchFamily="18" charset="0"/>
            </a:endParaRPr>
          </a:p>
          <a:p>
            <a:pPr algn="ctr"/>
            <a:endParaRPr lang="en-IN" sz="1700" dirty="0">
              <a:latin typeface="Arial" pitchFamily="34" charset="0"/>
              <a:cs typeface="Times New Roman" pitchFamily="18" charset="0"/>
            </a:endParaRPr>
          </a:p>
        </p:txBody>
      </p:sp>
      <p:sp>
        <p:nvSpPr>
          <p:cNvPr id="10" name="Rectangle 8"/>
          <p:cNvSpPr>
            <a:spLocks noChangeArrowheads="1"/>
          </p:cNvSpPr>
          <p:nvPr/>
        </p:nvSpPr>
        <p:spPr bwMode="auto">
          <a:xfrm>
            <a:off x="251520" y="3501008"/>
            <a:ext cx="2271464" cy="3231634"/>
          </a:xfrm>
          <a:prstGeom prst="rect">
            <a:avLst/>
          </a:prstGeom>
          <a:noFill/>
          <a:ln w="28575">
            <a:solidFill>
              <a:srgbClr val="00B0F0"/>
            </a:solidFill>
            <a:miter lim="800000"/>
            <a:headEnd/>
            <a:tailEnd/>
          </a:ln>
        </p:spPr>
        <p:txBody>
          <a:bodyPr wrap="square" lIns="91420" tIns="45710" rIns="91420" bIns="45710">
            <a:spAutoFit/>
          </a:bodyPr>
          <a:lstStyle/>
          <a:p>
            <a:pPr algn="ctr"/>
            <a:r>
              <a:rPr lang="en-US" sz="1700" b="1" dirty="0">
                <a:latin typeface="Arial" pitchFamily="34" charset="0"/>
                <a:ea typeface="Times New Roman" pitchFamily="18" charset="0"/>
                <a:cs typeface="Mangal" pitchFamily="18" charset="0"/>
              </a:rPr>
              <a:t>Multi-disciplinary Research </a:t>
            </a:r>
            <a:r>
              <a:rPr lang="en-US" sz="1700" b="1" dirty="0" smtClean="0">
                <a:latin typeface="Arial" pitchFamily="34" charset="0"/>
                <a:ea typeface="Times New Roman" pitchFamily="18" charset="0"/>
                <a:cs typeface="Mangal" pitchFamily="18" charset="0"/>
              </a:rPr>
              <a:t>Units</a:t>
            </a:r>
            <a:endParaRPr lang="en-US" sz="1700" b="1" dirty="0">
              <a:latin typeface="Arial" pitchFamily="34" charset="0"/>
              <a:ea typeface="Times New Roman" pitchFamily="18" charset="0"/>
              <a:cs typeface="Mangal" pitchFamily="18" charset="0"/>
            </a:endParaRPr>
          </a:p>
          <a:p>
            <a:pPr algn="ctr"/>
            <a:endParaRPr lang="en-US" sz="1700" b="1" dirty="0">
              <a:latin typeface="Arial" pitchFamily="34" charset="0"/>
              <a:ea typeface="Times New Roman" pitchFamily="18" charset="0"/>
              <a:cs typeface="Mangal" pitchFamily="18" charset="0"/>
            </a:endParaRPr>
          </a:p>
          <a:p>
            <a:pPr algn="ctr"/>
            <a:r>
              <a:rPr lang="en-US" sz="1700" dirty="0">
                <a:latin typeface="Arial" pitchFamily="34" charset="0"/>
                <a:ea typeface="Times New Roman" pitchFamily="18" charset="0"/>
                <a:cs typeface="Mangal" pitchFamily="18" charset="0"/>
              </a:rPr>
              <a:t>Strengthen research environment in medical colleges and encourage faculty to undertake health </a:t>
            </a:r>
            <a:r>
              <a:rPr lang="en-US" sz="1700" dirty="0" smtClean="0">
                <a:latin typeface="Arial" pitchFamily="34" charset="0"/>
                <a:ea typeface="Times New Roman" pitchFamily="18" charset="0"/>
                <a:cs typeface="Mangal" pitchFamily="18" charset="0"/>
              </a:rPr>
              <a:t>research</a:t>
            </a:r>
          </a:p>
          <a:p>
            <a:pPr algn="ctr"/>
            <a:endParaRPr lang="en-US" sz="1700" dirty="0" smtClean="0">
              <a:latin typeface="Arial" pitchFamily="34" charset="0"/>
              <a:ea typeface="Times New Roman" pitchFamily="18" charset="0"/>
              <a:cs typeface="Mangal" pitchFamily="18" charset="0"/>
            </a:endParaRPr>
          </a:p>
          <a:p>
            <a:pPr algn="ctr"/>
            <a:endParaRPr lang="en-US" sz="1700" dirty="0">
              <a:latin typeface="Arial" pitchFamily="34" charset="0"/>
              <a:ea typeface="Times New Roman" pitchFamily="18" charset="0"/>
              <a:cs typeface="Mangal" pitchFamily="18" charset="0"/>
            </a:endParaRPr>
          </a:p>
          <a:p>
            <a:pPr algn="ctr"/>
            <a:endParaRPr lang="en-US" sz="1700" dirty="0">
              <a:latin typeface="Arial" pitchFamily="34" charset="0"/>
              <a:ea typeface="Times New Roman" pitchFamily="18" charset="0"/>
              <a:cs typeface="Mangal" pitchFamily="18" charset="0"/>
            </a:endParaRPr>
          </a:p>
        </p:txBody>
      </p:sp>
      <p:sp>
        <p:nvSpPr>
          <p:cNvPr id="2" name="TextBox 1"/>
          <p:cNvSpPr txBox="1"/>
          <p:nvPr/>
        </p:nvSpPr>
        <p:spPr>
          <a:xfrm>
            <a:off x="9385905" y="5920509"/>
            <a:ext cx="44412" cy="299206"/>
          </a:xfrm>
          <a:prstGeom prst="rect">
            <a:avLst/>
          </a:prstGeom>
          <a:noFill/>
        </p:spPr>
        <p:txBody>
          <a:bodyPr wrap="none" lIns="21991" tIns="10996" rIns="21991" bIns="10996" rtlCol="0">
            <a:spAutoFit/>
          </a:bodyPr>
          <a:lstStyle/>
          <a:p>
            <a:endParaRPr lang="en-US" dirty="0"/>
          </a:p>
        </p:txBody>
      </p:sp>
    </p:spTree>
    <p:extLst>
      <p:ext uri="{BB962C8B-B14F-4D97-AF65-F5344CB8AC3E}">
        <p14:creationId xmlns:p14="http://schemas.microsoft.com/office/powerpoint/2010/main" val="191262726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0" y="0"/>
            <a:ext cx="9144000" cy="1417638"/>
          </a:xfrm>
          <a:solidFill>
            <a:srgbClr val="0070C0"/>
          </a:solidFill>
        </p:spPr>
        <p:txBody>
          <a:bodyPr>
            <a:normAutofit fontScale="90000"/>
          </a:bodyPr>
          <a:lstStyle/>
          <a:p>
            <a:r>
              <a:rPr lang="en-US" altLang="en-US" dirty="0" smtClean="0">
                <a:solidFill>
                  <a:schemeClr val="bg1"/>
                </a:solidFill>
              </a:rPr>
              <a:t>Virus Research and Diagnostic </a:t>
            </a:r>
            <a:br>
              <a:rPr lang="en-US" altLang="en-US" dirty="0" smtClean="0">
                <a:solidFill>
                  <a:schemeClr val="bg1"/>
                </a:solidFill>
              </a:rPr>
            </a:br>
            <a:r>
              <a:rPr lang="en-US" altLang="en-US" dirty="0" smtClean="0">
                <a:solidFill>
                  <a:schemeClr val="bg1"/>
                </a:solidFill>
              </a:rPr>
              <a:t>Lab (VRDL) Network</a:t>
            </a:r>
          </a:p>
        </p:txBody>
      </p:sp>
      <p:sp>
        <p:nvSpPr>
          <p:cNvPr id="3" name="Content Placeholder 2"/>
          <p:cNvSpPr>
            <a:spLocks noGrp="1"/>
          </p:cNvSpPr>
          <p:nvPr>
            <p:ph idx="1"/>
          </p:nvPr>
        </p:nvSpPr>
        <p:spPr>
          <a:xfrm>
            <a:off x="457200" y="1600201"/>
            <a:ext cx="4686300" cy="4525963"/>
          </a:xfrm>
        </p:spPr>
        <p:txBody>
          <a:bodyPr/>
          <a:lstStyle/>
          <a:p>
            <a:pPr>
              <a:buFont typeface="Arial" charset="0"/>
              <a:buChar char="•"/>
              <a:defRPr/>
            </a:pPr>
            <a:r>
              <a:rPr lang="en-US" dirty="0" smtClean="0">
                <a:latin typeface="Corbel"/>
                <a:ea typeface="ＭＳ Ｐゴシック" charset="0"/>
                <a:cs typeface="Corbel"/>
              </a:rPr>
              <a:t>Objectives:</a:t>
            </a:r>
          </a:p>
          <a:p>
            <a:pPr lvl="1">
              <a:buFont typeface="Arial" charset="0"/>
              <a:buChar char="–"/>
              <a:defRPr/>
            </a:pPr>
            <a:r>
              <a:rPr lang="en-US" dirty="0" smtClean="0">
                <a:latin typeface="Corbel"/>
                <a:ea typeface="ＭＳ Ｐゴシック" charset="0"/>
                <a:cs typeface="Corbel"/>
              </a:rPr>
              <a:t>Strengthen laboratory capacity in country </a:t>
            </a:r>
          </a:p>
          <a:p>
            <a:pPr lvl="1">
              <a:buFont typeface="Arial" charset="0"/>
              <a:buChar char="–"/>
              <a:defRPr/>
            </a:pPr>
            <a:r>
              <a:rPr lang="en-US" dirty="0" smtClean="0">
                <a:latin typeface="Corbel"/>
                <a:ea typeface="ＭＳ Ｐゴシック" charset="0"/>
                <a:cs typeface="Corbel"/>
              </a:rPr>
              <a:t>Provide early diagnosis to viral outbreaks</a:t>
            </a:r>
          </a:p>
          <a:p>
            <a:pPr marL="457200" lvl="1" indent="0">
              <a:buFont typeface="Arial" charset="0"/>
              <a:buNone/>
              <a:defRPr/>
            </a:pPr>
            <a:endParaRPr lang="en-US" dirty="0" smtClean="0">
              <a:latin typeface="Corbel"/>
              <a:ea typeface="ＭＳ Ｐゴシック" charset="0"/>
              <a:cs typeface="Corbel"/>
            </a:endParaRPr>
          </a:p>
          <a:p>
            <a:pPr>
              <a:buFont typeface="Arial" charset="0"/>
              <a:buChar char="•"/>
              <a:defRPr/>
            </a:pPr>
            <a:r>
              <a:rPr lang="en-US" dirty="0" smtClean="0">
                <a:latin typeface="Corbel"/>
                <a:ea typeface="ＭＳ Ｐゴシック" charset="0"/>
                <a:cs typeface="Corbel"/>
              </a:rPr>
              <a:t>Structure</a:t>
            </a:r>
          </a:p>
          <a:p>
            <a:pPr lvl="1">
              <a:buFont typeface="Arial" charset="0"/>
              <a:buChar char="–"/>
              <a:defRPr/>
            </a:pPr>
            <a:r>
              <a:rPr lang="en-US" dirty="0" smtClean="0">
                <a:latin typeface="Corbel"/>
                <a:ea typeface="ＭＳ Ｐゴシック" charset="0"/>
                <a:cs typeface="Corbel"/>
              </a:rPr>
              <a:t>Regional, State and District level labs</a:t>
            </a:r>
          </a:p>
          <a:p>
            <a:pPr>
              <a:buFont typeface="Arial" charset="0"/>
              <a:buChar char="•"/>
              <a:defRPr/>
            </a:pPr>
            <a:endParaRPr lang="en-US" dirty="0">
              <a:latin typeface="Corbel"/>
              <a:ea typeface="ＭＳ Ｐゴシック" charset="0"/>
              <a:cs typeface="Corbel"/>
            </a:endParaRPr>
          </a:p>
        </p:txBody>
      </p:sp>
      <p:pic>
        <p:nvPicPr>
          <p:cNvPr id="20483" name="Picture 2"/>
          <p:cNvPicPr>
            <a:picLocks noChangeAspect="1" noChangeArrowheads="1"/>
          </p:cNvPicPr>
          <p:nvPr/>
        </p:nvPicPr>
        <p:blipFill>
          <a:blip r:embed="rId2">
            <a:extLst>
              <a:ext uri="{28A0092B-C50C-407E-A947-70E740481C1C}">
                <a14:useLocalDpi xmlns:a14="http://schemas.microsoft.com/office/drawing/2010/main" val="0"/>
              </a:ext>
            </a:extLst>
          </a:blip>
          <a:srcRect l="29868" t="19780" r="31479" b="5495"/>
          <a:stretch>
            <a:fillRect/>
          </a:stretch>
        </p:blipFill>
        <p:spPr bwMode="auto">
          <a:xfrm>
            <a:off x="5029201" y="1447800"/>
            <a:ext cx="3661172"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286054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0" y="-27384"/>
            <a:ext cx="9144000" cy="1143000"/>
          </a:xfrm>
          <a:solidFill>
            <a:srgbClr val="0070C0"/>
          </a:solidFill>
        </p:spPr>
        <p:txBody>
          <a:bodyPr/>
          <a:lstStyle/>
          <a:p>
            <a:pPr algn="l"/>
            <a:r>
              <a:rPr lang="en-US" altLang="en-US" sz="3200" b="1" dirty="0" smtClean="0">
                <a:solidFill>
                  <a:schemeClr val="bg1"/>
                </a:solidFill>
              </a:rPr>
              <a:t>Disease clusters diagnosed by VRDLs during 2016-17 </a:t>
            </a:r>
            <a:r>
              <a:rPr lang="en-US" altLang="en-US" sz="3200" dirty="0" smtClean="0"/>
              <a:t>(n=307)</a:t>
            </a:r>
          </a:p>
        </p:txBody>
      </p:sp>
      <p:graphicFrame>
        <p:nvGraphicFramePr>
          <p:cNvPr id="6" name="Chart 5"/>
          <p:cNvGraphicFramePr>
            <a:graphicFrameLocks/>
          </p:cNvGraphicFramePr>
          <p:nvPr/>
        </p:nvGraphicFramePr>
        <p:xfrm>
          <a:off x="914400" y="1524000"/>
          <a:ext cx="7772400" cy="4419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6712025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07504" y="2852936"/>
            <a:ext cx="8856984" cy="1143000"/>
          </a:xfrm>
        </p:spPr>
        <p:txBody>
          <a:bodyPr>
            <a:noAutofit/>
          </a:bodyPr>
          <a:lstStyle/>
          <a:p>
            <a:r>
              <a:rPr lang="en-US" sz="5400" b="1" dirty="0" smtClean="0">
                <a:solidFill>
                  <a:schemeClr val="bg1"/>
                </a:solidFill>
              </a:rPr>
              <a:t>Cancer</a:t>
            </a:r>
            <a:br>
              <a:rPr lang="en-US" sz="5400" b="1" dirty="0" smtClean="0">
                <a:solidFill>
                  <a:schemeClr val="bg1"/>
                </a:solidFill>
              </a:rPr>
            </a:br>
            <a:endParaRPr lang="en-IN" sz="5400" dirty="0">
              <a:solidFill>
                <a:schemeClr val="bg1"/>
              </a:solidFill>
            </a:endParaRPr>
          </a:p>
        </p:txBody>
      </p:sp>
    </p:spTree>
    <p:extLst>
      <p:ext uri="{BB962C8B-B14F-4D97-AF65-F5344CB8AC3E}">
        <p14:creationId xmlns:p14="http://schemas.microsoft.com/office/powerpoint/2010/main" val="255257782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0" y="-27384"/>
            <a:ext cx="9144000" cy="1143000"/>
          </a:xfrm>
          <a:solidFill>
            <a:srgbClr val="0070C0"/>
          </a:solidFill>
        </p:spPr>
        <p:txBody>
          <a:bodyPr/>
          <a:lstStyle/>
          <a:p>
            <a:pPr eaLnBrk="1" hangingPunct="1"/>
            <a:r>
              <a:rPr lang="en-US" altLang="x-none" dirty="0" smtClean="0">
                <a:solidFill>
                  <a:schemeClr val="bg1"/>
                </a:solidFill>
                <a:ea typeface="ＭＳ Ｐゴシック" charset="-128"/>
                <a:cs typeface="ＭＳ Ｐゴシック" charset="-128"/>
              </a:rPr>
              <a:t>Cancer Research Priorities</a:t>
            </a:r>
            <a:endParaRPr lang="en-US" altLang="x-none" dirty="0">
              <a:solidFill>
                <a:schemeClr val="bg1"/>
              </a:solidFill>
              <a:ea typeface="ＭＳ Ｐゴシック" charset="-128"/>
              <a:cs typeface="ＭＳ Ｐゴシック" charset="-128"/>
            </a:endParaRPr>
          </a:p>
        </p:txBody>
      </p:sp>
      <p:sp>
        <p:nvSpPr>
          <p:cNvPr id="3" name="Content Placeholder 2"/>
          <p:cNvSpPr>
            <a:spLocks noGrp="1"/>
          </p:cNvSpPr>
          <p:nvPr>
            <p:ph idx="1"/>
          </p:nvPr>
        </p:nvSpPr>
        <p:spPr/>
        <p:txBody>
          <a:bodyPr rtlCol="0">
            <a:normAutofit/>
          </a:bodyPr>
          <a:lstStyle/>
          <a:p>
            <a:pPr eaLnBrk="1" fontAlgn="auto" hangingPunct="1">
              <a:spcAft>
                <a:spcPts val="0"/>
              </a:spcAft>
              <a:buClr>
                <a:srgbClr val="0070C0"/>
              </a:buClr>
              <a:buFont typeface="Wingdings" panose="05000000000000000000" pitchFamily="2" charset="2"/>
              <a:buChar char="q"/>
              <a:defRPr/>
            </a:pPr>
            <a:r>
              <a:rPr lang="en-US" sz="2400" dirty="0" smtClean="0">
                <a:ea typeface="+mn-ea"/>
                <a:cs typeface="+mn-cs"/>
              </a:rPr>
              <a:t>Training </a:t>
            </a:r>
            <a:r>
              <a:rPr lang="en-US" sz="2400" dirty="0">
                <a:ea typeface="+mn-ea"/>
                <a:cs typeface="+mn-cs"/>
              </a:rPr>
              <a:t>and </a:t>
            </a:r>
            <a:r>
              <a:rPr lang="en-US" sz="2400" dirty="0" smtClean="0">
                <a:ea typeface="+mn-ea"/>
                <a:cs typeface="+mn-cs"/>
              </a:rPr>
              <a:t>implementation of  cancer </a:t>
            </a:r>
            <a:r>
              <a:rPr lang="en-US" sz="2400" dirty="0" smtClean="0">
                <a:ea typeface="+mn-ea"/>
                <a:cs typeface="+mn-cs"/>
              </a:rPr>
              <a:t>screening guidelines </a:t>
            </a:r>
            <a:r>
              <a:rPr lang="en-US" sz="2400" dirty="0" smtClean="0">
                <a:ea typeface="+mn-ea"/>
                <a:cs typeface="+mn-cs"/>
              </a:rPr>
              <a:t>at </a:t>
            </a:r>
            <a:r>
              <a:rPr lang="en-US" sz="2400" dirty="0" err="1" smtClean="0">
                <a:ea typeface="+mn-ea"/>
                <a:cs typeface="+mn-cs"/>
              </a:rPr>
              <a:t>Cachar</a:t>
            </a:r>
            <a:r>
              <a:rPr lang="en-US" sz="2400" dirty="0" smtClean="0">
                <a:ea typeface="+mn-ea"/>
                <a:cs typeface="+mn-cs"/>
              </a:rPr>
              <a:t> Cancer Unit at </a:t>
            </a:r>
            <a:r>
              <a:rPr lang="en-US" sz="2400" dirty="0" err="1" smtClean="0">
                <a:ea typeface="+mn-ea"/>
                <a:cs typeface="+mn-cs"/>
              </a:rPr>
              <a:t>Silchar</a:t>
            </a:r>
            <a:r>
              <a:rPr lang="en-US" sz="2400" dirty="0" smtClean="0">
                <a:ea typeface="+mn-ea"/>
                <a:cs typeface="+mn-cs"/>
              </a:rPr>
              <a:t> in Assam</a:t>
            </a:r>
            <a:endParaRPr lang="en-US" sz="2400" dirty="0">
              <a:ea typeface="+mn-ea"/>
              <a:cs typeface="+mn-cs"/>
            </a:endParaRPr>
          </a:p>
          <a:p>
            <a:pPr>
              <a:lnSpc>
                <a:spcPct val="110000"/>
              </a:lnSpc>
              <a:spcBef>
                <a:spcPct val="0"/>
              </a:spcBef>
              <a:buClr>
                <a:srgbClr val="0070C0"/>
              </a:buClr>
              <a:buFont typeface="Wingdings" panose="05000000000000000000" pitchFamily="2" charset="2"/>
              <a:buChar char="q"/>
            </a:pPr>
            <a:r>
              <a:rPr lang="en-US" sz="2400" b="1" dirty="0"/>
              <a:t>National ECHO hub for cancer </a:t>
            </a:r>
            <a:r>
              <a:rPr lang="en-US" sz="2400" b="1" dirty="0" smtClean="0"/>
              <a:t>prevention</a:t>
            </a:r>
            <a:r>
              <a:rPr lang="en-US" sz="2400" dirty="0" smtClean="0"/>
              <a:t>, empowering paramedical and medical workers in cancer control methodology, thus </a:t>
            </a:r>
            <a:r>
              <a:rPr lang="en-US" altLang="x-none" sz="2400" dirty="0" err="1" smtClean="0">
                <a:ea typeface="ＭＳ Ｐゴシック" charset="-128"/>
                <a:cs typeface="ＭＳ Ｐゴシック" charset="-128"/>
              </a:rPr>
              <a:t>demonopolizing</a:t>
            </a:r>
            <a:r>
              <a:rPr lang="en-US" altLang="x-none" sz="2400" dirty="0" smtClean="0">
                <a:ea typeface="ＭＳ Ｐゴシック" charset="-128"/>
                <a:cs typeface="ＭＳ Ｐゴシック" charset="-128"/>
              </a:rPr>
              <a:t> specialty knowledge in underserved areas </a:t>
            </a:r>
            <a:endParaRPr lang="en-US" sz="2400" dirty="0" smtClean="0"/>
          </a:p>
          <a:p>
            <a:pPr eaLnBrk="1" fontAlgn="auto" hangingPunct="1">
              <a:spcAft>
                <a:spcPts val="0"/>
              </a:spcAft>
              <a:buClr>
                <a:srgbClr val="0070C0"/>
              </a:buClr>
              <a:buFont typeface="Wingdings" panose="05000000000000000000" pitchFamily="2" charset="2"/>
              <a:buChar char="q"/>
              <a:defRPr/>
            </a:pPr>
            <a:r>
              <a:rPr lang="en-US" sz="2400" b="1" dirty="0" smtClean="0"/>
              <a:t>WHO - FCTC Global Hub on smokeless tobacco </a:t>
            </a:r>
            <a:r>
              <a:rPr lang="en-US" sz="2400" dirty="0" smtClean="0"/>
              <a:t>– undertaking policy and intervention studies to control this problem</a:t>
            </a:r>
          </a:p>
          <a:p>
            <a:pPr eaLnBrk="1" fontAlgn="auto" hangingPunct="1">
              <a:spcAft>
                <a:spcPts val="0"/>
              </a:spcAft>
              <a:buClr>
                <a:srgbClr val="0070C0"/>
              </a:buClr>
              <a:buFont typeface="Wingdings" panose="05000000000000000000" pitchFamily="2" charset="2"/>
              <a:buChar char="q"/>
              <a:defRPr/>
            </a:pPr>
            <a:r>
              <a:rPr lang="en-US" sz="2400" dirty="0" smtClean="0"/>
              <a:t>Evaluating feasible and cost effective indigenous technologies for Human papilloma virus </a:t>
            </a:r>
            <a:r>
              <a:rPr lang="en-US" sz="2400" dirty="0" smtClean="0"/>
              <a:t>testing (</a:t>
            </a:r>
            <a:r>
              <a:rPr lang="en-US" sz="2400" dirty="0" err="1" smtClean="0"/>
              <a:t>eg</a:t>
            </a:r>
            <a:r>
              <a:rPr lang="en-US" sz="2400" dirty="0" smtClean="0"/>
              <a:t> HPV DNA test)</a:t>
            </a:r>
          </a:p>
          <a:p>
            <a:pPr eaLnBrk="1" fontAlgn="auto" hangingPunct="1">
              <a:spcAft>
                <a:spcPts val="0"/>
              </a:spcAft>
              <a:buClr>
                <a:srgbClr val="0070C0"/>
              </a:buClr>
              <a:buFont typeface="Wingdings" panose="05000000000000000000" pitchFamily="2" charset="2"/>
              <a:buChar char="q"/>
              <a:defRPr/>
            </a:pPr>
            <a:r>
              <a:rPr lang="en-US" sz="2400" dirty="0" smtClean="0"/>
              <a:t>Supporting states with HPV vaccine introduction in schools</a:t>
            </a:r>
            <a:endParaRPr lang="en-US" sz="2400" dirty="0" smtClean="0"/>
          </a:p>
          <a:p>
            <a:pPr eaLnBrk="1" fontAlgn="auto" hangingPunct="1">
              <a:spcAft>
                <a:spcPts val="0"/>
              </a:spcAft>
              <a:buClr>
                <a:srgbClr val="0070C0"/>
              </a:buClr>
              <a:buFont typeface="Wingdings" panose="05000000000000000000" pitchFamily="2" charset="2"/>
              <a:buChar char="q"/>
              <a:defRPr/>
            </a:pPr>
            <a:endParaRPr lang="en-US" sz="2400" dirty="0" smtClean="0">
              <a:ea typeface="+mn-ea"/>
              <a:cs typeface="+mn-cs"/>
            </a:endParaRPr>
          </a:p>
          <a:p>
            <a:pPr eaLnBrk="1" fontAlgn="auto" hangingPunct="1">
              <a:spcAft>
                <a:spcPts val="0"/>
              </a:spcAft>
              <a:buClr>
                <a:srgbClr val="0070C0"/>
              </a:buClr>
              <a:buFont typeface="Wingdings" panose="05000000000000000000" pitchFamily="2" charset="2"/>
              <a:buChar char="q"/>
              <a:defRPr/>
            </a:pPr>
            <a:endParaRPr lang="en-US" sz="2400" dirty="0" smtClean="0">
              <a:ea typeface="+mn-ea"/>
              <a:cs typeface="+mn-cs"/>
            </a:endParaRPr>
          </a:p>
          <a:p>
            <a:pPr eaLnBrk="1" fontAlgn="auto" hangingPunct="1">
              <a:spcAft>
                <a:spcPts val="0"/>
              </a:spcAft>
              <a:buClr>
                <a:srgbClr val="0070C0"/>
              </a:buClr>
              <a:buFont typeface="Wingdings" panose="05000000000000000000" pitchFamily="2" charset="2"/>
              <a:buChar char="q"/>
              <a:defRPr/>
            </a:pPr>
            <a:endParaRPr lang="en-US" sz="2400" dirty="0">
              <a:ea typeface="+mn-ea"/>
              <a:cs typeface="+mn-cs"/>
            </a:endParaRPr>
          </a:p>
        </p:txBody>
      </p:sp>
    </p:spTree>
    <p:extLst>
      <p:ext uri="{BB962C8B-B14F-4D97-AF65-F5344CB8AC3E}">
        <p14:creationId xmlns:p14="http://schemas.microsoft.com/office/powerpoint/2010/main" val="317694979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a:xfrm>
            <a:off x="0" y="0"/>
            <a:ext cx="9144000" cy="958851"/>
          </a:xfrm>
          <a:solidFill>
            <a:srgbClr val="0070C0"/>
          </a:solidFill>
        </p:spPr>
        <p:txBody>
          <a:bodyPr>
            <a:normAutofit fontScale="90000"/>
          </a:bodyPr>
          <a:lstStyle/>
          <a:p>
            <a:pPr eaLnBrk="1" hangingPunct="1"/>
            <a:r>
              <a:rPr lang="en-US" altLang="x-none" sz="4000" dirty="0" smtClean="0">
                <a:solidFill>
                  <a:schemeClr val="bg1"/>
                </a:solidFill>
                <a:ea typeface="ＭＳ Ｐゴシック" charset="-128"/>
                <a:cs typeface="ＭＳ Ｐゴシック" charset="-128"/>
              </a:rPr>
              <a:t>USING</a:t>
            </a:r>
            <a:r>
              <a:rPr lang="en-US" altLang="x-none" sz="4000" dirty="0" smtClean="0">
                <a:solidFill>
                  <a:schemeClr val="bg1"/>
                </a:solidFill>
                <a:ea typeface="ＭＳ Ｐゴシック" charset="-128"/>
                <a:cs typeface="ＭＳ Ｐゴシック" charset="-128"/>
              </a:rPr>
              <a:t> </a:t>
            </a:r>
            <a:r>
              <a:rPr lang="en-US" altLang="x-none" sz="4000" dirty="0">
                <a:solidFill>
                  <a:schemeClr val="bg1"/>
                </a:solidFill>
                <a:ea typeface="ＭＳ Ｐゴシック" charset="-128"/>
                <a:cs typeface="ＭＳ Ｐゴシック" charset="-128"/>
              </a:rPr>
              <a:t>ECHO </a:t>
            </a:r>
            <a:r>
              <a:rPr lang="en-US" altLang="x-none" sz="4000" dirty="0" smtClean="0">
                <a:solidFill>
                  <a:schemeClr val="bg1"/>
                </a:solidFill>
                <a:ea typeface="ＭＳ Ｐゴシック" charset="-128"/>
                <a:cs typeface="ＭＳ Ｐゴシック" charset="-128"/>
              </a:rPr>
              <a:t>TECHNOLOGY for DISTANCE TRAINING IN CANCER SCREENING</a:t>
            </a:r>
            <a:endParaRPr lang="en-US" altLang="x-none" sz="4000" dirty="0">
              <a:solidFill>
                <a:schemeClr val="bg1"/>
              </a:solidFill>
              <a:ea typeface="ＭＳ Ｐゴシック" charset="-128"/>
              <a:cs typeface="ＭＳ Ｐゴシック" charset="-128"/>
            </a:endParaRPr>
          </a:p>
        </p:txBody>
      </p:sp>
      <p:pic>
        <p:nvPicPr>
          <p:cNvPr id="68610" name="Picture 3" descr="C:\Users\acer\Downloads\Himalayan ICPO Trial Connection 20160920 Screenshot 2.jpg"/>
          <p:cNvPicPr>
            <a:picLocks noChangeAspect="1" noChangeArrowheads="1"/>
          </p:cNvPicPr>
          <p:nvPr/>
        </p:nvPicPr>
        <p:blipFill>
          <a:blip r:embed="rId3" cstate="print">
            <a:extLst>
              <a:ext uri="{28A0092B-C50C-407E-A947-70E740481C1C}">
                <a14:useLocalDpi xmlns:a14="http://schemas.microsoft.com/office/drawing/2010/main" val="0"/>
              </a:ext>
            </a:extLst>
          </a:blip>
          <a:srcRect r="16548" b="24426"/>
          <a:stretch>
            <a:fillRect/>
          </a:stretch>
        </p:blipFill>
        <p:spPr bwMode="auto">
          <a:xfrm>
            <a:off x="1269207" y="1268760"/>
            <a:ext cx="6069806"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4" descr="C:\Users\acer\Downloads\Himalayan ICPO Trial Connection 20160920 Screenshot 1 (1).jpg"/>
          <p:cNvPicPr>
            <a:picLocks noChangeAspect="1" noChangeArrowheads="1"/>
          </p:cNvPicPr>
          <p:nvPr/>
        </p:nvPicPr>
        <p:blipFill>
          <a:blip r:embed="rId4" cstate="print">
            <a:extLst>
              <a:ext uri="{28A0092B-C50C-407E-A947-70E740481C1C}">
                <a14:useLocalDpi xmlns:a14="http://schemas.microsoft.com/office/drawing/2010/main" val="0"/>
              </a:ext>
            </a:extLst>
          </a:blip>
          <a:srcRect l="50119" r="18929" b="65582"/>
          <a:stretch>
            <a:fillRect/>
          </a:stretch>
        </p:blipFill>
        <p:spPr bwMode="auto">
          <a:xfrm>
            <a:off x="5216129" y="4715223"/>
            <a:ext cx="2122884"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2" descr="C:\Users\Roopa\AppData\Local\Temp\IMG_20160808_141031_1470665641545.jpg"/>
          <p:cNvPicPr>
            <a:picLocks noChangeAspect="1" noChangeArrowheads="1"/>
          </p:cNvPicPr>
          <p:nvPr/>
        </p:nvPicPr>
        <p:blipFill>
          <a:blip r:embed="rId5" cstate="print">
            <a:extLst>
              <a:ext uri="{28A0092B-C50C-407E-A947-70E740481C1C}">
                <a14:useLocalDpi xmlns:a14="http://schemas.microsoft.com/office/drawing/2010/main" val="0"/>
              </a:ext>
            </a:extLst>
          </a:blip>
          <a:srcRect l="14021" r="11324" b="2979"/>
          <a:stretch>
            <a:fillRect/>
          </a:stretch>
        </p:blipFill>
        <p:spPr bwMode="auto">
          <a:xfrm>
            <a:off x="1333500" y="4753323"/>
            <a:ext cx="1758553"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3" descr="C:\Users\Roopa\AppData\Local\Temp\IMG_20160808_135809054-1.jpg"/>
          <p:cNvPicPr>
            <a:picLocks noChangeAspect="1" noChangeArrowheads="1"/>
          </p:cNvPicPr>
          <p:nvPr/>
        </p:nvPicPr>
        <p:blipFill>
          <a:blip r:embed="rId6" cstate="print">
            <a:extLst>
              <a:ext uri="{28A0092B-C50C-407E-A947-70E740481C1C}">
                <a14:useLocalDpi xmlns:a14="http://schemas.microsoft.com/office/drawing/2010/main" val="0"/>
              </a:ext>
            </a:extLst>
          </a:blip>
          <a:srcRect l="11140" t="12173" b="25967"/>
          <a:stretch>
            <a:fillRect/>
          </a:stretch>
        </p:blipFill>
        <p:spPr bwMode="auto">
          <a:xfrm>
            <a:off x="3092054" y="4745385"/>
            <a:ext cx="2056209"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Picture 11" descr="C:\Users\acer\Desktop\IMG_412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42286" y="2886075"/>
            <a:ext cx="2402681"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echo.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03650" y="3068085"/>
            <a:ext cx="1000919" cy="1036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858060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E88145A-D8DB-4356-B4B3-6CBFEE7182AD}" type="slidenum">
              <a:rPr lang="en-IN" smtClean="0"/>
              <a:pPr/>
              <a:t>45</a:t>
            </a:fld>
            <a:endParaRPr lang="en-IN"/>
          </a:p>
        </p:txBody>
      </p:sp>
      <p:sp>
        <p:nvSpPr>
          <p:cNvPr id="4" name="Rectangle 1027"/>
          <p:cNvSpPr txBox="1">
            <a:spLocks noChangeArrowheads="1"/>
          </p:cNvSpPr>
          <p:nvPr/>
        </p:nvSpPr>
        <p:spPr>
          <a:xfrm>
            <a:off x="0" y="-27384"/>
            <a:ext cx="9144000" cy="1152128"/>
          </a:xfrm>
          <a:prstGeom prst="rect">
            <a:avLst/>
          </a:prstGeom>
          <a:solidFill>
            <a:srgbClr val="0070C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smtClean="0">
                <a:solidFill>
                  <a:schemeClr val="bg1"/>
                </a:solidFill>
              </a:rPr>
              <a:t>Cancers Registries </a:t>
            </a:r>
            <a:r>
              <a:rPr lang="en-US" sz="3600" dirty="0">
                <a:solidFill>
                  <a:schemeClr val="bg1"/>
                </a:solidFill>
              </a:rPr>
              <a:t>under NCRP network </a:t>
            </a:r>
            <a:r>
              <a:rPr lang="en-US" sz="3600" dirty="0" smtClean="0">
                <a:solidFill>
                  <a:schemeClr val="bg1"/>
                </a:solidFill>
              </a:rPr>
              <a:t/>
            </a:r>
            <a:br>
              <a:rPr lang="en-US" sz="3600" dirty="0" smtClean="0">
                <a:solidFill>
                  <a:schemeClr val="bg1"/>
                </a:solidFill>
              </a:rPr>
            </a:br>
            <a:r>
              <a:rPr lang="en-US" sz="3600" dirty="0" smtClean="0">
                <a:solidFill>
                  <a:schemeClr val="bg1"/>
                </a:solidFill>
              </a:rPr>
              <a:t>in India (1981-2017)</a:t>
            </a:r>
            <a:endParaRPr lang="en-GB" altLang="en-US" sz="3600" dirty="0">
              <a:solidFill>
                <a:schemeClr val="bg1"/>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413302"/>
            <a:ext cx="3816424" cy="496802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072" y="1403352"/>
            <a:ext cx="3240360" cy="4977975"/>
          </a:xfrm>
          <a:prstGeom prst="rect">
            <a:avLst/>
          </a:prstGeom>
        </p:spPr>
      </p:pic>
    </p:spTree>
    <p:extLst>
      <p:ext uri="{BB962C8B-B14F-4D97-AF65-F5344CB8AC3E}">
        <p14:creationId xmlns:p14="http://schemas.microsoft.com/office/powerpoint/2010/main" val="373230497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779912" y="580618"/>
            <a:ext cx="1028700" cy="400110"/>
          </a:xfrm>
          <a:prstGeom prst="rect">
            <a:avLst/>
          </a:prstGeom>
          <a:noFill/>
        </p:spPr>
        <p:txBody>
          <a:bodyPr wrap="square" rtlCol="0">
            <a:spAutoFit/>
          </a:bodyPr>
          <a:lstStyle/>
          <a:p>
            <a:r>
              <a:rPr lang="en-US" sz="2000" b="1" u="sng" dirty="0">
                <a:solidFill>
                  <a:srgbClr val="FF0000"/>
                </a:solidFill>
              </a:rPr>
              <a:t>Males</a:t>
            </a:r>
          </a:p>
        </p:txBody>
      </p:sp>
      <p:sp>
        <p:nvSpPr>
          <p:cNvPr id="29" name="TextBox 28"/>
          <p:cNvSpPr txBox="1"/>
          <p:nvPr/>
        </p:nvSpPr>
        <p:spPr>
          <a:xfrm>
            <a:off x="0" y="-27384"/>
            <a:ext cx="9144000" cy="461665"/>
          </a:xfrm>
          <a:prstGeom prst="rect">
            <a:avLst/>
          </a:prstGeom>
          <a:solidFill>
            <a:srgbClr val="0070C0"/>
          </a:solidFill>
        </p:spPr>
        <p:txBody>
          <a:bodyPr wrap="square" rtlCol="0">
            <a:spAutoFit/>
          </a:bodyPr>
          <a:lstStyle/>
          <a:p>
            <a:pPr algn="ctr"/>
            <a:r>
              <a:rPr lang="en-US" sz="2400" b="1" dirty="0">
                <a:solidFill>
                  <a:schemeClr val="bg1"/>
                </a:solidFill>
              </a:rPr>
              <a:t>Change in Pattern of Leading Sites  over Time Period</a:t>
            </a:r>
            <a:r>
              <a:rPr lang="en-US" sz="2400" b="1" dirty="0" smtClean="0">
                <a:solidFill>
                  <a:schemeClr val="bg1"/>
                </a:solidFill>
              </a:rPr>
              <a:t>* in India</a:t>
            </a:r>
            <a:endParaRPr lang="en-US" sz="2400" b="1" dirty="0">
              <a:solidFill>
                <a:schemeClr val="bg1"/>
              </a:solidFill>
            </a:endParaRPr>
          </a:p>
        </p:txBody>
      </p:sp>
      <p:sp>
        <p:nvSpPr>
          <p:cNvPr id="35" name="TextBox 34"/>
          <p:cNvSpPr txBox="1"/>
          <p:nvPr/>
        </p:nvSpPr>
        <p:spPr>
          <a:xfrm>
            <a:off x="0" y="6550224"/>
            <a:ext cx="3419872" cy="307777"/>
          </a:xfrm>
          <a:prstGeom prst="rect">
            <a:avLst/>
          </a:prstGeom>
          <a:noFill/>
        </p:spPr>
        <p:txBody>
          <a:bodyPr wrap="square" rtlCol="0">
            <a:spAutoFit/>
          </a:bodyPr>
          <a:lstStyle/>
          <a:p>
            <a:r>
              <a:rPr lang="en-US" sz="1400" b="1" u="sng" dirty="0" smtClean="0">
                <a:solidFill>
                  <a:srgbClr val="0070C0"/>
                </a:solidFill>
              </a:rPr>
              <a:t>*ICMR,NCRP:2005-2009,2010-2014</a:t>
            </a:r>
            <a:endParaRPr lang="en-US" sz="1400" b="1" u="sng" dirty="0">
              <a:solidFill>
                <a:srgbClr val="0070C0"/>
              </a:solidFill>
            </a:endParaRPr>
          </a:p>
        </p:txBody>
      </p:sp>
      <p:graphicFrame>
        <p:nvGraphicFramePr>
          <p:cNvPr id="13" name="Table 12"/>
          <p:cNvGraphicFramePr>
            <a:graphicFrameLocks noGrp="1"/>
          </p:cNvGraphicFramePr>
          <p:nvPr>
            <p:extLst>
              <p:ext uri="{D42A27DB-BD31-4B8C-83A1-F6EECF244321}">
                <p14:modId xmlns:p14="http://schemas.microsoft.com/office/powerpoint/2010/main" val="2117841424"/>
              </p:ext>
            </p:extLst>
          </p:nvPr>
        </p:nvGraphicFramePr>
        <p:xfrm>
          <a:off x="779318" y="980728"/>
          <a:ext cx="6758246" cy="5504663"/>
        </p:xfrm>
        <a:graphic>
          <a:graphicData uri="http://schemas.openxmlformats.org/drawingml/2006/table">
            <a:tbl>
              <a:tblPr>
                <a:tableStyleId>{5C22544A-7EE6-4342-B048-85BDC9FD1C3A}</a:tableStyleId>
              </a:tblPr>
              <a:tblGrid>
                <a:gridCol w="447638">
                  <a:extLst>
                    <a:ext uri="{9D8B030D-6E8A-4147-A177-3AD203B41FA5}">
                      <a16:colId xmlns:a16="http://schemas.microsoft.com/office/drawing/2014/main" xmlns="" val="3614708035"/>
                    </a:ext>
                  </a:extLst>
                </a:gridCol>
                <a:gridCol w="2336453">
                  <a:extLst>
                    <a:ext uri="{9D8B030D-6E8A-4147-A177-3AD203B41FA5}">
                      <a16:colId xmlns:a16="http://schemas.microsoft.com/office/drawing/2014/main" xmlns="" val="3037174196"/>
                    </a:ext>
                  </a:extLst>
                </a:gridCol>
                <a:gridCol w="1190064">
                  <a:extLst>
                    <a:ext uri="{9D8B030D-6E8A-4147-A177-3AD203B41FA5}">
                      <a16:colId xmlns:a16="http://schemas.microsoft.com/office/drawing/2014/main" xmlns="" val="1272248718"/>
                    </a:ext>
                  </a:extLst>
                </a:gridCol>
                <a:gridCol w="447638">
                  <a:extLst>
                    <a:ext uri="{9D8B030D-6E8A-4147-A177-3AD203B41FA5}">
                      <a16:colId xmlns:a16="http://schemas.microsoft.com/office/drawing/2014/main" xmlns="" val="3091236443"/>
                    </a:ext>
                  </a:extLst>
                </a:gridCol>
                <a:gridCol w="2336453">
                  <a:extLst>
                    <a:ext uri="{9D8B030D-6E8A-4147-A177-3AD203B41FA5}">
                      <a16:colId xmlns:a16="http://schemas.microsoft.com/office/drawing/2014/main" xmlns="" val="608544881"/>
                    </a:ext>
                  </a:extLst>
                </a:gridCol>
              </a:tblGrid>
              <a:tr h="224088">
                <a:tc gridSpan="2">
                  <a:txBody>
                    <a:bodyPr/>
                    <a:lstStyle/>
                    <a:p>
                      <a:pPr algn="ctr" rtl="0" fontAlgn="b"/>
                      <a:r>
                        <a:rPr lang="en-IN" sz="1400" b="1" u="none" strike="noStrike" dirty="0">
                          <a:effectLst/>
                        </a:rPr>
                        <a:t>2005-2009</a:t>
                      </a:r>
                      <a:endParaRPr lang="en-IN" sz="1400" b="1" i="0" u="none" strike="noStrike" dirty="0">
                        <a:solidFill>
                          <a:srgbClr val="FFFFFF"/>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hMerge="1">
                  <a:txBody>
                    <a:bodyPr/>
                    <a:lstStyle/>
                    <a:p>
                      <a:endParaRPr lang="en-IN"/>
                    </a:p>
                  </a:txBody>
                  <a:tcPr/>
                </a:tc>
                <a:tc>
                  <a:txBody>
                    <a:bodyPr/>
                    <a:lstStyle/>
                    <a:p>
                      <a:pPr algn="l" fontAlgn="b"/>
                      <a:endParaRPr lang="en-IN" sz="1400" b="1" i="0" u="none" strike="noStrike" dirty="0">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gridSpan="2">
                  <a:txBody>
                    <a:bodyPr/>
                    <a:lstStyle/>
                    <a:p>
                      <a:pPr algn="ctr" rtl="0" fontAlgn="b"/>
                      <a:r>
                        <a:rPr lang="en-IN" sz="1400" b="1" u="none" strike="noStrike" dirty="0">
                          <a:effectLst/>
                        </a:rPr>
                        <a:t>2010-2014</a:t>
                      </a:r>
                      <a:endParaRPr lang="en-IN" sz="1400" b="1" i="0" u="none" strike="noStrike" dirty="0">
                        <a:solidFill>
                          <a:srgbClr val="FFFFFF"/>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IN"/>
                    </a:p>
                  </a:txBody>
                  <a:tcPr/>
                </a:tc>
                <a:extLst>
                  <a:ext uri="{0D108BD9-81ED-4DB2-BD59-A6C34878D82A}">
                    <a16:rowId xmlns:a16="http://schemas.microsoft.com/office/drawing/2014/main" xmlns="" val="2730685507"/>
                  </a:ext>
                </a:extLst>
              </a:tr>
              <a:tr h="200906">
                <a:tc>
                  <a:txBody>
                    <a:bodyPr/>
                    <a:lstStyle/>
                    <a:p>
                      <a:pPr algn="ctr" rtl="0" fontAlgn="b"/>
                      <a:r>
                        <a:rPr lang="en-IN" sz="1400" b="1" u="none" strike="noStrike">
                          <a:effectLst/>
                        </a:rPr>
                        <a:t>Rank</a:t>
                      </a:r>
                      <a:endParaRPr lang="en-IN" sz="1400" b="1" i="0" u="none" strike="noStrike">
                        <a:solidFill>
                          <a:srgbClr val="FFFFFF"/>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rtl="0" fontAlgn="b"/>
                      <a:r>
                        <a:rPr lang="en-IN" sz="1400" b="1" u="none" strike="noStrike" dirty="0">
                          <a:effectLst/>
                        </a:rPr>
                        <a:t>Site (Relative proportion)</a:t>
                      </a:r>
                      <a:endParaRPr lang="en-IN" sz="1400" b="1" i="0" u="none" strike="noStrike" dirty="0">
                        <a:solidFill>
                          <a:srgbClr val="FFFFFF"/>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fontAlgn="b"/>
                      <a:endParaRPr lang="en-IN" sz="1400" b="1" i="0" u="none" strike="noStrike" dirty="0">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rtl="0" fontAlgn="b"/>
                      <a:r>
                        <a:rPr lang="en-IN" sz="1400" b="1" u="none" strike="noStrike" dirty="0">
                          <a:effectLst/>
                        </a:rPr>
                        <a:t>Rank</a:t>
                      </a:r>
                      <a:endParaRPr lang="en-IN" sz="1400" b="1" i="0" u="none" strike="noStrike" dirty="0">
                        <a:solidFill>
                          <a:srgbClr val="FFFFFF"/>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rtl="0" fontAlgn="b"/>
                      <a:r>
                        <a:rPr lang="en-IN" sz="1400" b="1" u="none" strike="noStrike" dirty="0">
                          <a:effectLst/>
                        </a:rPr>
                        <a:t>Site (Relative proportion)</a:t>
                      </a:r>
                      <a:endParaRPr lang="en-IN" sz="1400" b="1" i="0" u="none" strike="noStrike" dirty="0">
                        <a:solidFill>
                          <a:srgbClr val="FFFFFF"/>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356169709"/>
                  </a:ext>
                </a:extLst>
              </a:tr>
              <a:tr h="200906">
                <a:tc>
                  <a:txBody>
                    <a:bodyPr/>
                    <a:lstStyle/>
                    <a:p>
                      <a:pPr algn="ctr" rtl="0" fontAlgn="b"/>
                      <a:r>
                        <a:rPr lang="en-IN" sz="1400" b="1" u="none" strike="noStrike">
                          <a:effectLst/>
                        </a:rPr>
                        <a:t>1</a:t>
                      </a:r>
                      <a:endParaRPr lang="en-IN" sz="1400" b="1" i="0" u="none" strike="noStrike">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rtl="0" fontAlgn="b"/>
                      <a:r>
                        <a:rPr lang="en-IN" sz="1400" b="1" u="none" strike="noStrike" dirty="0">
                          <a:solidFill>
                            <a:srgbClr val="FF0000"/>
                          </a:solidFill>
                          <a:effectLst/>
                        </a:rPr>
                        <a:t>Oesophagus (10.4)</a:t>
                      </a:r>
                      <a:endParaRPr lang="en-IN" sz="1400" b="1" i="0" u="none" strike="noStrike" dirty="0">
                        <a:solidFill>
                          <a:srgbClr val="FF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fontAlgn="b"/>
                      <a:endParaRPr lang="en-IN" sz="1400" b="1" i="0" u="none" strike="noStrike" dirty="0">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rtl="0" fontAlgn="b"/>
                      <a:r>
                        <a:rPr lang="en-IN" sz="1400" b="1" u="none" strike="noStrike" dirty="0">
                          <a:effectLst/>
                        </a:rPr>
                        <a:t>1</a:t>
                      </a:r>
                      <a:endParaRPr lang="en-IN" sz="1400" b="1" i="0" u="none" strike="noStrike" dirty="0">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l" rtl="0" fontAlgn="b"/>
                      <a:r>
                        <a:rPr lang="en-IN" sz="1400" b="1" u="none" strike="noStrike" dirty="0">
                          <a:solidFill>
                            <a:srgbClr val="FF0000"/>
                          </a:solidFill>
                          <a:effectLst/>
                        </a:rPr>
                        <a:t>Lung etc. (9.8)</a:t>
                      </a:r>
                      <a:endParaRPr lang="en-IN" sz="1400" b="1" i="0" u="none" strike="noStrike" dirty="0">
                        <a:solidFill>
                          <a:srgbClr val="FF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2990472791"/>
                  </a:ext>
                </a:extLst>
              </a:tr>
              <a:tr h="200906">
                <a:tc>
                  <a:txBody>
                    <a:bodyPr/>
                    <a:lstStyle/>
                    <a:p>
                      <a:pPr algn="ctr" rtl="0" fontAlgn="b"/>
                      <a:r>
                        <a:rPr lang="en-IN" sz="1400" b="1" u="none" strike="noStrike">
                          <a:effectLst/>
                        </a:rPr>
                        <a:t>2</a:t>
                      </a:r>
                      <a:endParaRPr lang="en-IN" sz="1400" b="1" i="0" u="none" strike="noStrike">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rtl="0" fontAlgn="b"/>
                      <a:r>
                        <a:rPr lang="en-IN" sz="1400" b="1" u="none" strike="noStrike" dirty="0">
                          <a:solidFill>
                            <a:srgbClr val="FF0000"/>
                          </a:solidFill>
                          <a:effectLst/>
                        </a:rPr>
                        <a:t>Lung etc. (9.4)</a:t>
                      </a:r>
                      <a:endParaRPr lang="en-IN" sz="1400" b="1" i="0" u="none" strike="noStrike" dirty="0">
                        <a:solidFill>
                          <a:srgbClr val="FF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fontAlgn="b"/>
                      <a:endParaRPr lang="en-IN" sz="1400" b="1" i="0" u="none" strike="noStrike" dirty="0">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rtl="0" fontAlgn="b"/>
                      <a:r>
                        <a:rPr lang="en-IN" sz="1400" b="1" u="none" strike="noStrike" dirty="0">
                          <a:effectLst/>
                        </a:rPr>
                        <a:t>2</a:t>
                      </a:r>
                      <a:endParaRPr lang="en-IN" sz="1400" b="1" i="0" u="none" strike="noStrike" dirty="0">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l" rtl="0" fontAlgn="b"/>
                      <a:r>
                        <a:rPr lang="en-IN" sz="1400" b="1" u="none" strike="noStrike" dirty="0">
                          <a:solidFill>
                            <a:srgbClr val="FF0000"/>
                          </a:solidFill>
                          <a:effectLst/>
                        </a:rPr>
                        <a:t>Oesophagus (8.6)</a:t>
                      </a:r>
                      <a:endParaRPr lang="en-IN" sz="1400" b="1" i="0" u="none" strike="noStrike" dirty="0">
                        <a:solidFill>
                          <a:srgbClr val="FF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703417924"/>
                  </a:ext>
                </a:extLst>
              </a:tr>
              <a:tr h="200906">
                <a:tc>
                  <a:txBody>
                    <a:bodyPr/>
                    <a:lstStyle/>
                    <a:p>
                      <a:pPr algn="ctr" rtl="0" fontAlgn="b"/>
                      <a:r>
                        <a:rPr lang="en-IN" sz="1400" b="1" u="none" strike="noStrike">
                          <a:effectLst/>
                        </a:rPr>
                        <a:t>3</a:t>
                      </a:r>
                      <a:endParaRPr lang="en-IN" sz="1400" b="1" i="0" u="none" strike="noStrike">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rtl="0" fontAlgn="b"/>
                      <a:r>
                        <a:rPr lang="en-IN" sz="1400" b="1" u="none" strike="noStrike" dirty="0">
                          <a:solidFill>
                            <a:srgbClr val="FF0000"/>
                          </a:solidFill>
                          <a:effectLst/>
                        </a:rPr>
                        <a:t>Stomach (7.2)</a:t>
                      </a:r>
                      <a:endParaRPr lang="en-IN" sz="1400" b="1" i="0" u="none" strike="noStrike" dirty="0">
                        <a:solidFill>
                          <a:srgbClr val="FF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fontAlgn="b"/>
                      <a:endParaRPr lang="en-IN" sz="1400" b="1" i="0" u="none" strike="noStrike" dirty="0">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rtl="0" fontAlgn="b"/>
                      <a:r>
                        <a:rPr lang="en-IN" sz="1400" b="1" u="none" strike="noStrike" dirty="0">
                          <a:effectLst/>
                        </a:rPr>
                        <a:t>3</a:t>
                      </a:r>
                      <a:endParaRPr lang="en-IN" sz="1400" b="1" i="0" u="none" strike="noStrike" dirty="0">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l" rtl="0" fontAlgn="b"/>
                      <a:r>
                        <a:rPr lang="en-IN" sz="1400" b="1" u="none" strike="noStrike" dirty="0">
                          <a:solidFill>
                            <a:srgbClr val="FF0000"/>
                          </a:solidFill>
                          <a:effectLst/>
                        </a:rPr>
                        <a:t>Stomach (7.9)</a:t>
                      </a:r>
                      <a:endParaRPr lang="en-IN" sz="1400" b="1" i="0" u="none" strike="noStrike" dirty="0">
                        <a:solidFill>
                          <a:srgbClr val="FF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2439713583"/>
                  </a:ext>
                </a:extLst>
              </a:tr>
              <a:tr h="200906">
                <a:tc>
                  <a:txBody>
                    <a:bodyPr/>
                    <a:lstStyle/>
                    <a:p>
                      <a:pPr algn="ctr" rtl="0" fontAlgn="b"/>
                      <a:r>
                        <a:rPr lang="en-IN" sz="1400" b="1" u="none" strike="noStrike">
                          <a:effectLst/>
                        </a:rPr>
                        <a:t>4</a:t>
                      </a:r>
                      <a:endParaRPr lang="en-IN" sz="1400" b="1" i="0" u="none" strike="noStrike">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rtl="0" fontAlgn="b"/>
                      <a:r>
                        <a:rPr lang="en-IN" sz="1400" b="1" u="none" strike="noStrike" dirty="0">
                          <a:solidFill>
                            <a:srgbClr val="FF0000"/>
                          </a:solidFill>
                          <a:effectLst/>
                        </a:rPr>
                        <a:t>Mouth (6.2)</a:t>
                      </a:r>
                      <a:endParaRPr lang="en-IN" sz="1400" b="1" i="0" u="none" strike="noStrike" dirty="0">
                        <a:solidFill>
                          <a:srgbClr val="FF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fontAlgn="b"/>
                      <a:endParaRPr lang="en-IN" sz="1400" b="1" i="0" u="none" strike="noStrike" dirty="0">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rtl="0" fontAlgn="b"/>
                      <a:r>
                        <a:rPr lang="en-IN" sz="1400" b="1" u="none" strike="noStrike" dirty="0">
                          <a:effectLst/>
                        </a:rPr>
                        <a:t>4</a:t>
                      </a:r>
                      <a:endParaRPr lang="en-IN" sz="1400" b="1" i="0" u="none" strike="noStrike" dirty="0">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l" rtl="0" fontAlgn="b"/>
                      <a:r>
                        <a:rPr lang="en-IN" sz="1400" b="1" u="none" strike="noStrike" dirty="0">
                          <a:solidFill>
                            <a:srgbClr val="FF0000"/>
                          </a:solidFill>
                          <a:effectLst/>
                        </a:rPr>
                        <a:t>Mouth (7.1)</a:t>
                      </a:r>
                      <a:endParaRPr lang="en-IN" sz="1400" b="1" i="0" u="none" strike="noStrike" dirty="0">
                        <a:solidFill>
                          <a:srgbClr val="FF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2912269383"/>
                  </a:ext>
                </a:extLst>
              </a:tr>
              <a:tr h="200906">
                <a:tc>
                  <a:txBody>
                    <a:bodyPr/>
                    <a:lstStyle/>
                    <a:p>
                      <a:pPr algn="ctr" rtl="0" fontAlgn="b"/>
                      <a:r>
                        <a:rPr lang="en-IN" sz="1400" b="1" u="none" strike="noStrike">
                          <a:effectLst/>
                        </a:rPr>
                        <a:t>5</a:t>
                      </a:r>
                      <a:endParaRPr lang="en-IN" sz="1400" b="1" i="0" u="none" strike="noStrike">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rtl="0" fontAlgn="b"/>
                      <a:r>
                        <a:rPr lang="en-IN" sz="1400" b="1" u="none" strike="noStrike" dirty="0">
                          <a:solidFill>
                            <a:srgbClr val="FF0000"/>
                          </a:solidFill>
                          <a:effectLst/>
                        </a:rPr>
                        <a:t>Hypopharynx (4.9)</a:t>
                      </a:r>
                      <a:endParaRPr lang="en-IN" sz="1400" b="1" i="0" u="none" strike="noStrike" dirty="0">
                        <a:solidFill>
                          <a:srgbClr val="FF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fontAlgn="b"/>
                      <a:endParaRPr lang="en-IN" sz="1400" b="1" i="0" u="none" strike="noStrike" dirty="0">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rtl="0" fontAlgn="b"/>
                      <a:r>
                        <a:rPr lang="en-IN" sz="1400" b="1" u="none" strike="noStrike" dirty="0">
                          <a:effectLst/>
                        </a:rPr>
                        <a:t>5</a:t>
                      </a:r>
                      <a:endParaRPr lang="en-IN" sz="1400" b="1" i="0" u="none" strike="noStrike" dirty="0">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l" rtl="0" fontAlgn="b"/>
                      <a:r>
                        <a:rPr lang="en-IN" sz="1400" b="1" u="none" strike="noStrike" dirty="0">
                          <a:solidFill>
                            <a:srgbClr val="FF0000"/>
                          </a:solidFill>
                          <a:effectLst/>
                        </a:rPr>
                        <a:t>Tongue (5)</a:t>
                      </a:r>
                      <a:endParaRPr lang="en-IN" sz="1400" b="1" i="0" u="none" strike="noStrike" dirty="0">
                        <a:solidFill>
                          <a:srgbClr val="FF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93336012"/>
                  </a:ext>
                </a:extLst>
              </a:tr>
              <a:tr h="200906">
                <a:tc>
                  <a:txBody>
                    <a:bodyPr/>
                    <a:lstStyle/>
                    <a:p>
                      <a:pPr algn="ctr" rtl="0" fontAlgn="b"/>
                      <a:r>
                        <a:rPr lang="en-IN" sz="1400" b="1" u="none" strike="noStrike">
                          <a:effectLst/>
                        </a:rPr>
                        <a:t>6</a:t>
                      </a:r>
                      <a:endParaRPr lang="en-IN" sz="1400" b="1" i="0" u="none" strike="noStrike">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rtl="0" fontAlgn="b"/>
                      <a:r>
                        <a:rPr lang="en-IN" sz="1400" b="1" u="none" strike="noStrike" dirty="0">
                          <a:solidFill>
                            <a:srgbClr val="FF0000"/>
                          </a:solidFill>
                          <a:effectLst/>
                        </a:rPr>
                        <a:t>Larynx (4.8)</a:t>
                      </a:r>
                      <a:endParaRPr lang="en-IN" sz="1400" b="1" i="0" u="none" strike="noStrike" dirty="0">
                        <a:solidFill>
                          <a:srgbClr val="FF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fontAlgn="b"/>
                      <a:endParaRPr lang="en-IN" sz="1400" b="1" i="0" u="none" strike="noStrike" dirty="0">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rtl="0" fontAlgn="b"/>
                      <a:r>
                        <a:rPr lang="en-IN" sz="1400" b="1" u="none" strike="noStrike">
                          <a:effectLst/>
                        </a:rPr>
                        <a:t>6</a:t>
                      </a:r>
                      <a:endParaRPr lang="en-IN" sz="1400" b="1" i="0" u="none" strike="noStrike">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l" rtl="0" fontAlgn="b"/>
                      <a:r>
                        <a:rPr lang="en-IN" sz="1400" b="1" u="none" strike="noStrike" dirty="0">
                          <a:solidFill>
                            <a:srgbClr val="FF0000"/>
                          </a:solidFill>
                          <a:effectLst/>
                        </a:rPr>
                        <a:t>Liver (4.7)</a:t>
                      </a:r>
                      <a:endParaRPr lang="en-IN" sz="1400" b="1" i="0" u="none" strike="noStrike" dirty="0">
                        <a:solidFill>
                          <a:srgbClr val="FF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733924009"/>
                  </a:ext>
                </a:extLst>
              </a:tr>
              <a:tr h="200906">
                <a:tc>
                  <a:txBody>
                    <a:bodyPr/>
                    <a:lstStyle/>
                    <a:p>
                      <a:pPr algn="ctr" rtl="0" fontAlgn="b"/>
                      <a:r>
                        <a:rPr lang="en-IN" sz="1400" b="1" u="none" strike="noStrike">
                          <a:effectLst/>
                        </a:rPr>
                        <a:t>7</a:t>
                      </a:r>
                      <a:endParaRPr lang="en-IN" sz="1400" b="1" i="0" u="none" strike="noStrike">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rtl="0" fontAlgn="b"/>
                      <a:r>
                        <a:rPr lang="en-IN" sz="1400" b="1" u="none" strike="noStrike" dirty="0">
                          <a:solidFill>
                            <a:srgbClr val="FF0000"/>
                          </a:solidFill>
                          <a:effectLst/>
                        </a:rPr>
                        <a:t>Tongue (4.6)</a:t>
                      </a:r>
                      <a:endParaRPr lang="en-IN" sz="1400" b="1" i="0" u="none" strike="noStrike" dirty="0">
                        <a:solidFill>
                          <a:srgbClr val="FF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fontAlgn="b"/>
                      <a:endParaRPr lang="en-IN" sz="1400" b="1" i="0" u="none" strike="noStrike" dirty="0">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rtl="0" fontAlgn="b"/>
                      <a:r>
                        <a:rPr lang="en-IN" sz="1400" b="1" u="none" strike="noStrike">
                          <a:effectLst/>
                        </a:rPr>
                        <a:t>7</a:t>
                      </a:r>
                      <a:endParaRPr lang="en-IN" sz="1400" b="1" i="0" u="none" strike="noStrike">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l" rtl="0" fontAlgn="b"/>
                      <a:r>
                        <a:rPr lang="en-IN" sz="1400" b="1" u="none" strike="noStrike" dirty="0">
                          <a:solidFill>
                            <a:srgbClr val="FF0000"/>
                          </a:solidFill>
                          <a:effectLst/>
                        </a:rPr>
                        <a:t>Larynx (4.2)</a:t>
                      </a:r>
                      <a:endParaRPr lang="en-IN" sz="1400" b="1" i="0" u="none" strike="noStrike" dirty="0">
                        <a:solidFill>
                          <a:srgbClr val="FF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732214834"/>
                  </a:ext>
                </a:extLst>
              </a:tr>
              <a:tr h="200906">
                <a:tc>
                  <a:txBody>
                    <a:bodyPr/>
                    <a:lstStyle/>
                    <a:p>
                      <a:pPr algn="ctr" rtl="0" fontAlgn="b"/>
                      <a:r>
                        <a:rPr lang="en-IN" sz="1400" b="1" u="none" strike="noStrike">
                          <a:effectLst/>
                        </a:rPr>
                        <a:t>8</a:t>
                      </a:r>
                      <a:endParaRPr lang="en-IN" sz="1400" b="1" i="0" u="none" strike="noStrike">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rtl="0" fontAlgn="b"/>
                      <a:r>
                        <a:rPr lang="en-IN" sz="1400" b="1" u="none" strike="noStrike" dirty="0">
                          <a:solidFill>
                            <a:srgbClr val="FF0000"/>
                          </a:solidFill>
                          <a:effectLst/>
                        </a:rPr>
                        <a:t>Prostate (4.2)</a:t>
                      </a:r>
                      <a:endParaRPr lang="en-IN" sz="1400" b="1" i="0" u="none" strike="noStrike" dirty="0">
                        <a:solidFill>
                          <a:srgbClr val="FF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fontAlgn="b"/>
                      <a:endParaRPr lang="en-IN" sz="1400" b="1" i="0" u="none" strike="noStrike" dirty="0">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rtl="0" fontAlgn="b"/>
                      <a:r>
                        <a:rPr lang="en-IN" sz="1400" b="1" u="none" strike="noStrike" dirty="0">
                          <a:effectLst/>
                        </a:rPr>
                        <a:t>8</a:t>
                      </a:r>
                      <a:endParaRPr lang="en-IN" sz="1400" b="1" i="0" u="none" strike="noStrike" dirty="0">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l" rtl="0" fontAlgn="b"/>
                      <a:r>
                        <a:rPr lang="en-IN" sz="1400" b="1" u="none" strike="noStrike" dirty="0">
                          <a:solidFill>
                            <a:srgbClr val="FF0000"/>
                          </a:solidFill>
                          <a:effectLst/>
                        </a:rPr>
                        <a:t>Hypopharynx (4.0)</a:t>
                      </a:r>
                      <a:endParaRPr lang="en-IN" sz="1400" b="1" i="0" u="none" strike="noStrike" dirty="0">
                        <a:solidFill>
                          <a:srgbClr val="FF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18094206"/>
                  </a:ext>
                </a:extLst>
              </a:tr>
              <a:tr h="200906">
                <a:tc>
                  <a:txBody>
                    <a:bodyPr/>
                    <a:lstStyle/>
                    <a:p>
                      <a:pPr algn="ctr" rtl="0" fontAlgn="b"/>
                      <a:r>
                        <a:rPr lang="en-IN" sz="1400" b="1" u="none" strike="noStrike">
                          <a:effectLst/>
                        </a:rPr>
                        <a:t>9</a:t>
                      </a:r>
                      <a:endParaRPr lang="en-IN" sz="1400" b="1" i="0" u="none" strike="noStrike">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rtl="0" fontAlgn="b"/>
                      <a:r>
                        <a:rPr lang="en-IN" sz="1400" b="1" u="none" strike="noStrike" dirty="0">
                          <a:solidFill>
                            <a:srgbClr val="FF0000"/>
                          </a:solidFill>
                          <a:effectLst/>
                        </a:rPr>
                        <a:t>Liver (3.5)</a:t>
                      </a:r>
                      <a:endParaRPr lang="en-IN" sz="1400" b="1" i="0" u="none" strike="noStrike" dirty="0">
                        <a:solidFill>
                          <a:srgbClr val="FF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fontAlgn="b"/>
                      <a:endParaRPr lang="en-IN" sz="1400" b="1" i="0" u="none" strike="noStrike" dirty="0">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rtl="0" fontAlgn="b"/>
                      <a:r>
                        <a:rPr lang="en-IN" sz="1400" b="1" u="none" strike="noStrike" dirty="0">
                          <a:effectLst/>
                        </a:rPr>
                        <a:t>9</a:t>
                      </a:r>
                      <a:endParaRPr lang="en-IN" sz="1400" b="1" i="0" u="none" strike="noStrike" dirty="0">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l" rtl="0" fontAlgn="b"/>
                      <a:r>
                        <a:rPr lang="en-IN" sz="1400" b="1" u="none" strike="noStrike" dirty="0">
                          <a:solidFill>
                            <a:srgbClr val="FF0000"/>
                          </a:solidFill>
                          <a:effectLst/>
                        </a:rPr>
                        <a:t>Prostate (3.8)</a:t>
                      </a:r>
                      <a:endParaRPr lang="en-IN" sz="1400" b="1" i="0" u="none" strike="noStrike" dirty="0">
                        <a:solidFill>
                          <a:srgbClr val="FF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872911544"/>
                  </a:ext>
                </a:extLst>
              </a:tr>
              <a:tr h="200906">
                <a:tc>
                  <a:txBody>
                    <a:bodyPr/>
                    <a:lstStyle/>
                    <a:p>
                      <a:pPr algn="ctr" rtl="0" fontAlgn="b"/>
                      <a:r>
                        <a:rPr lang="en-IN" sz="1400" b="1" u="none" strike="noStrike">
                          <a:effectLst/>
                        </a:rPr>
                        <a:t>10</a:t>
                      </a:r>
                      <a:endParaRPr lang="en-IN" sz="1400" b="1" i="0" u="none" strike="noStrike">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rtl="0" fontAlgn="b"/>
                      <a:r>
                        <a:rPr lang="en-IN" sz="1400" b="1" u="none" strike="noStrike" dirty="0">
                          <a:solidFill>
                            <a:srgbClr val="FF0000"/>
                          </a:solidFill>
                          <a:effectLst/>
                        </a:rPr>
                        <a:t>NHL (3.0)</a:t>
                      </a:r>
                      <a:endParaRPr lang="en-IN" sz="1400" b="1" i="0" u="none" strike="noStrike" dirty="0">
                        <a:solidFill>
                          <a:srgbClr val="FF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fontAlgn="b"/>
                      <a:endParaRPr lang="en-IN" sz="1400" b="1" i="0" u="none" strike="noStrike" dirty="0">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rtl="0" fontAlgn="b"/>
                      <a:r>
                        <a:rPr lang="en-IN" sz="1400" b="1" u="none" strike="noStrike">
                          <a:effectLst/>
                        </a:rPr>
                        <a:t>10</a:t>
                      </a:r>
                      <a:endParaRPr lang="en-IN" sz="1400" b="1" i="0" u="none" strike="noStrike">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l" rtl="0" fontAlgn="b"/>
                      <a:r>
                        <a:rPr lang="en-IN" sz="1400" b="1" u="none" strike="noStrike" dirty="0">
                          <a:effectLst/>
                        </a:rPr>
                        <a:t>Rectum (2.8)</a:t>
                      </a:r>
                      <a:endParaRPr lang="en-IN" sz="1400" b="1" i="0" u="none" strike="noStrike" dirty="0">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3256095620"/>
                  </a:ext>
                </a:extLst>
              </a:tr>
              <a:tr h="200906">
                <a:tc>
                  <a:txBody>
                    <a:bodyPr/>
                    <a:lstStyle/>
                    <a:p>
                      <a:pPr algn="ctr" rtl="0" fontAlgn="b"/>
                      <a:r>
                        <a:rPr lang="en-IN" sz="1400" b="1" u="none" strike="noStrike">
                          <a:effectLst/>
                        </a:rPr>
                        <a:t>11</a:t>
                      </a:r>
                      <a:endParaRPr lang="en-IN" sz="1400" b="1" i="0" u="none" strike="noStrike">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rtl="0" fontAlgn="b"/>
                      <a:r>
                        <a:rPr lang="en-IN" sz="1400" b="1" u="none" strike="noStrike" dirty="0">
                          <a:effectLst/>
                        </a:rPr>
                        <a:t>Bladder (2.9)</a:t>
                      </a:r>
                      <a:endParaRPr lang="en-IN" sz="1400" b="1" i="0" u="none" strike="noStrike" dirty="0">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fontAlgn="b"/>
                      <a:endParaRPr lang="en-IN" sz="1400" b="1" i="0" u="none" strike="noStrike" dirty="0">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rtl="0" fontAlgn="b"/>
                      <a:r>
                        <a:rPr lang="en-IN" sz="1400" b="1" u="none" strike="noStrike">
                          <a:effectLst/>
                        </a:rPr>
                        <a:t>11</a:t>
                      </a:r>
                      <a:endParaRPr lang="en-IN" sz="1400" b="1" i="0" u="none" strike="noStrike">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l" rtl="0" fontAlgn="b"/>
                      <a:r>
                        <a:rPr lang="en-IN" sz="1400" b="1" u="none" strike="noStrike" dirty="0">
                          <a:solidFill>
                            <a:srgbClr val="FF0000"/>
                          </a:solidFill>
                          <a:effectLst/>
                        </a:rPr>
                        <a:t>NHL (2.7)</a:t>
                      </a:r>
                      <a:endParaRPr lang="en-IN" sz="1400" b="1" i="0" u="none" strike="noStrike" dirty="0">
                        <a:solidFill>
                          <a:srgbClr val="FF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786584198"/>
                  </a:ext>
                </a:extLst>
              </a:tr>
              <a:tr h="200906">
                <a:tc>
                  <a:txBody>
                    <a:bodyPr/>
                    <a:lstStyle/>
                    <a:p>
                      <a:pPr algn="ctr" rtl="0" fontAlgn="b"/>
                      <a:r>
                        <a:rPr lang="en-IN" sz="1400" b="1" u="none" strike="noStrike">
                          <a:effectLst/>
                        </a:rPr>
                        <a:t>12</a:t>
                      </a:r>
                      <a:endParaRPr lang="en-IN" sz="1400" b="1" i="0" u="none" strike="noStrike">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rtl="0" fontAlgn="b"/>
                      <a:r>
                        <a:rPr lang="en-IN" sz="1400" b="1" u="none" strike="noStrike" dirty="0">
                          <a:effectLst/>
                        </a:rPr>
                        <a:t>Brain, Nervous System (2.5)</a:t>
                      </a:r>
                      <a:endParaRPr lang="en-IN" sz="1400" b="1" i="0" u="none" strike="noStrike" dirty="0">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fontAlgn="b"/>
                      <a:endParaRPr lang="en-IN" sz="1400" b="1" i="0" u="none" strike="noStrike" dirty="0">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rtl="0" fontAlgn="b"/>
                      <a:r>
                        <a:rPr lang="en-IN" sz="1400" b="1" u="none" strike="noStrike">
                          <a:effectLst/>
                        </a:rPr>
                        <a:t>12</a:t>
                      </a:r>
                      <a:endParaRPr lang="en-IN" sz="1400" b="1" i="0" u="none" strike="noStrike">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l" rtl="0" fontAlgn="b"/>
                      <a:r>
                        <a:rPr lang="en-IN" sz="1400" b="1" u="none" strike="noStrike" dirty="0">
                          <a:effectLst/>
                        </a:rPr>
                        <a:t>Colon (2.5)</a:t>
                      </a:r>
                      <a:endParaRPr lang="en-IN" sz="1400" b="1" i="0" u="none" strike="noStrike" dirty="0">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612885005"/>
                  </a:ext>
                </a:extLst>
              </a:tr>
              <a:tr h="200906">
                <a:tc>
                  <a:txBody>
                    <a:bodyPr/>
                    <a:lstStyle/>
                    <a:p>
                      <a:pPr algn="ctr" rtl="0" fontAlgn="b"/>
                      <a:r>
                        <a:rPr lang="en-IN" sz="1400" b="1" u="none" strike="noStrike">
                          <a:effectLst/>
                        </a:rPr>
                        <a:t>13</a:t>
                      </a:r>
                      <a:endParaRPr lang="en-IN" sz="1400" b="1" i="0" u="none" strike="noStrike">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rtl="0" fontAlgn="b"/>
                      <a:r>
                        <a:rPr lang="en-IN" sz="1400" b="1" u="none" strike="noStrike" dirty="0">
                          <a:effectLst/>
                        </a:rPr>
                        <a:t>Rectum (2.5)</a:t>
                      </a:r>
                      <a:endParaRPr lang="en-IN" sz="1400" b="1" i="0" u="none" strike="noStrike" dirty="0">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fontAlgn="b"/>
                      <a:endParaRPr lang="en-IN" sz="1400" b="1" i="0" u="none" strike="noStrike" dirty="0">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rtl="0" fontAlgn="b"/>
                      <a:r>
                        <a:rPr lang="en-IN" sz="1400" b="1" u="none" strike="noStrike">
                          <a:effectLst/>
                        </a:rPr>
                        <a:t>13</a:t>
                      </a:r>
                      <a:endParaRPr lang="en-IN" sz="1400" b="1" i="0" u="none" strike="noStrike">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l" rtl="0" fontAlgn="b"/>
                      <a:r>
                        <a:rPr lang="en-IN" sz="1400" b="1" u="none" strike="noStrike" dirty="0">
                          <a:effectLst/>
                        </a:rPr>
                        <a:t>Bladder (2.3)</a:t>
                      </a:r>
                      <a:endParaRPr lang="en-IN" sz="1400" b="1" i="0" u="none" strike="noStrike" dirty="0">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2780912721"/>
                  </a:ext>
                </a:extLst>
              </a:tr>
              <a:tr h="200906">
                <a:tc>
                  <a:txBody>
                    <a:bodyPr/>
                    <a:lstStyle/>
                    <a:p>
                      <a:pPr algn="ctr" rtl="0" fontAlgn="b"/>
                      <a:r>
                        <a:rPr lang="en-IN" sz="1400" b="1" u="none" strike="noStrike">
                          <a:effectLst/>
                        </a:rPr>
                        <a:t>14</a:t>
                      </a:r>
                      <a:endParaRPr lang="en-IN" sz="1400" b="1" i="0" u="none" strike="noStrike">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rtl="0" fontAlgn="b"/>
                      <a:r>
                        <a:rPr lang="en-IN" sz="1400" b="1" u="none" strike="noStrike" dirty="0">
                          <a:effectLst/>
                        </a:rPr>
                        <a:t>Colon (2.3)</a:t>
                      </a:r>
                      <a:endParaRPr lang="en-IN" sz="1400" b="1" i="0" u="none" strike="noStrike" dirty="0">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fontAlgn="b"/>
                      <a:endParaRPr lang="en-IN" sz="1400" b="1" i="0" u="none" strike="noStrike" dirty="0">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rtl="0" fontAlgn="b"/>
                      <a:r>
                        <a:rPr lang="en-IN" sz="1400" b="1" u="none" strike="noStrike">
                          <a:effectLst/>
                        </a:rPr>
                        <a:t>14</a:t>
                      </a:r>
                      <a:endParaRPr lang="en-IN" sz="1400" b="1" i="0" u="none" strike="noStrike">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l" rtl="0" fontAlgn="b"/>
                      <a:r>
                        <a:rPr lang="en-IN" sz="1400" b="1" u="none" strike="noStrike" dirty="0" err="1">
                          <a:effectLst/>
                        </a:rPr>
                        <a:t>Brain,Nervous</a:t>
                      </a:r>
                      <a:r>
                        <a:rPr lang="en-IN" sz="1400" b="1" u="none" strike="noStrike" dirty="0">
                          <a:effectLst/>
                        </a:rPr>
                        <a:t> System (2.2)</a:t>
                      </a:r>
                      <a:endParaRPr lang="en-IN" sz="1400" b="1" i="0" u="none" strike="noStrike" dirty="0">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442566499"/>
                  </a:ext>
                </a:extLst>
              </a:tr>
              <a:tr h="200906">
                <a:tc>
                  <a:txBody>
                    <a:bodyPr/>
                    <a:lstStyle/>
                    <a:p>
                      <a:pPr algn="ctr" rtl="0" fontAlgn="b"/>
                      <a:r>
                        <a:rPr lang="en-IN" sz="1400" b="1" u="none" strike="noStrike">
                          <a:effectLst/>
                        </a:rPr>
                        <a:t>15</a:t>
                      </a:r>
                      <a:endParaRPr lang="en-IN" sz="1400" b="1" i="0" u="none" strike="noStrike">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rtl="0" fontAlgn="b"/>
                      <a:r>
                        <a:rPr lang="en-IN" sz="1400" b="1" u="none" strike="noStrike" dirty="0">
                          <a:effectLst/>
                        </a:rPr>
                        <a:t>Nasopharynx (2.1)</a:t>
                      </a:r>
                      <a:endParaRPr lang="en-IN" sz="1400" b="1" i="0" u="none" strike="noStrike" dirty="0">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fontAlgn="b"/>
                      <a:endParaRPr lang="en-IN" sz="1400" b="1" i="0" u="none" strike="noStrike" dirty="0">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rtl="0" fontAlgn="b"/>
                      <a:r>
                        <a:rPr lang="en-IN" sz="1400" b="1" u="none" strike="noStrike">
                          <a:effectLst/>
                        </a:rPr>
                        <a:t>15</a:t>
                      </a:r>
                      <a:endParaRPr lang="en-IN" sz="1400" b="1" i="0" u="none" strike="noStrike">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l" rtl="0" fontAlgn="b"/>
                      <a:r>
                        <a:rPr lang="en-IN" sz="1400" b="1" u="none" strike="noStrike" dirty="0">
                          <a:effectLst/>
                        </a:rPr>
                        <a:t>Other Skin (2.0)</a:t>
                      </a:r>
                      <a:endParaRPr lang="en-IN" sz="1400" b="1" i="0" u="none" strike="noStrike" dirty="0">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902429216"/>
                  </a:ext>
                </a:extLst>
              </a:tr>
              <a:tr h="200906">
                <a:tc>
                  <a:txBody>
                    <a:bodyPr/>
                    <a:lstStyle/>
                    <a:p>
                      <a:pPr algn="ctr" rtl="0" fontAlgn="b"/>
                      <a:r>
                        <a:rPr lang="en-IN" sz="1400" b="1" u="none" strike="noStrike">
                          <a:effectLst/>
                        </a:rPr>
                        <a:t>16</a:t>
                      </a:r>
                      <a:endParaRPr lang="en-IN" sz="1400" b="1" i="0" u="none" strike="noStrike">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rtl="0" fontAlgn="b"/>
                      <a:r>
                        <a:rPr lang="en-IN" sz="1400" b="1" u="none" strike="noStrike" dirty="0">
                          <a:effectLst/>
                        </a:rPr>
                        <a:t>Myeloid Leukaemia (2.0)</a:t>
                      </a:r>
                      <a:endParaRPr lang="en-IN" sz="1400" b="1" i="0" u="none" strike="noStrike" dirty="0">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fontAlgn="b"/>
                      <a:endParaRPr lang="en-IN" sz="1400" b="1" i="0" u="none" strike="noStrike" dirty="0">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rtl="0" fontAlgn="b"/>
                      <a:r>
                        <a:rPr lang="en-IN" sz="1400" b="1" u="none" strike="noStrike">
                          <a:effectLst/>
                        </a:rPr>
                        <a:t>16</a:t>
                      </a:r>
                      <a:endParaRPr lang="en-IN" sz="1400" b="1" i="0" u="none" strike="noStrike">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l" rtl="0" fontAlgn="b"/>
                      <a:r>
                        <a:rPr lang="en-IN" sz="1400" b="1" u="none" strike="noStrike" dirty="0">
                          <a:effectLst/>
                        </a:rPr>
                        <a:t>Myeloid Leukaemia (2.0)</a:t>
                      </a:r>
                      <a:endParaRPr lang="en-IN" sz="1400" b="1" i="0" u="none" strike="noStrike" dirty="0">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410190594"/>
                  </a:ext>
                </a:extLst>
              </a:tr>
              <a:tr h="200906">
                <a:tc>
                  <a:txBody>
                    <a:bodyPr/>
                    <a:lstStyle/>
                    <a:p>
                      <a:pPr algn="ctr" rtl="0" fontAlgn="b"/>
                      <a:r>
                        <a:rPr lang="en-IN" sz="1400" b="1" u="none" strike="noStrike">
                          <a:effectLst/>
                        </a:rPr>
                        <a:t>17</a:t>
                      </a:r>
                      <a:endParaRPr lang="en-IN" sz="1400" b="1" i="0" u="none" strike="noStrike">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rtl="0" fontAlgn="b"/>
                      <a:r>
                        <a:rPr lang="en-IN" sz="1400" b="1" u="none" strike="noStrike" dirty="0">
                          <a:effectLst/>
                        </a:rPr>
                        <a:t>Other Skin (1.7)</a:t>
                      </a:r>
                      <a:endParaRPr lang="en-IN" sz="1400" b="1" i="0" u="none" strike="noStrike" dirty="0">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fontAlgn="b"/>
                      <a:endParaRPr lang="en-IN" sz="1400" b="1" i="0" u="none" strike="noStrike" dirty="0">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rtl="0" fontAlgn="b"/>
                      <a:r>
                        <a:rPr lang="en-IN" sz="1400" b="1" u="none" strike="noStrike">
                          <a:effectLst/>
                        </a:rPr>
                        <a:t>17</a:t>
                      </a:r>
                      <a:endParaRPr lang="en-IN" sz="1400" b="1" i="0" u="none" strike="noStrike">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l" rtl="0" fontAlgn="b"/>
                      <a:r>
                        <a:rPr lang="en-IN" sz="1400" b="1" u="none" strike="noStrike" dirty="0">
                          <a:effectLst/>
                        </a:rPr>
                        <a:t>Gallbladder etc. (1.9)</a:t>
                      </a:r>
                      <a:endParaRPr lang="en-IN" sz="1400" b="1" i="0" u="none" strike="noStrike" dirty="0">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2430783891"/>
                  </a:ext>
                </a:extLst>
              </a:tr>
              <a:tr h="200906">
                <a:tc>
                  <a:txBody>
                    <a:bodyPr/>
                    <a:lstStyle/>
                    <a:p>
                      <a:pPr algn="ctr" rtl="0" fontAlgn="b"/>
                      <a:r>
                        <a:rPr lang="en-IN" sz="1400" b="1" u="none" strike="noStrike">
                          <a:effectLst/>
                        </a:rPr>
                        <a:t>18</a:t>
                      </a:r>
                      <a:endParaRPr lang="en-IN" sz="1400" b="1" i="0" u="none" strike="noStrike">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rtl="0" fontAlgn="b"/>
                      <a:r>
                        <a:rPr lang="en-IN" sz="1400" b="1" u="none" strike="noStrike" dirty="0">
                          <a:effectLst/>
                        </a:rPr>
                        <a:t>Bone (1.6)</a:t>
                      </a:r>
                      <a:endParaRPr lang="en-IN" sz="1400" b="1" i="0" u="none" strike="noStrike" dirty="0">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fontAlgn="b"/>
                      <a:endParaRPr lang="en-IN" sz="1400" b="1" i="0" u="none" strike="noStrike">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rtl="0" fontAlgn="b"/>
                      <a:r>
                        <a:rPr lang="en-IN" sz="1400" b="1" u="none" strike="noStrike">
                          <a:effectLst/>
                        </a:rPr>
                        <a:t>18</a:t>
                      </a:r>
                      <a:endParaRPr lang="en-IN" sz="1400" b="1" i="0" u="none" strike="noStrike">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l" rtl="0" fontAlgn="b"/>
                      <a:r>
                        <a:rPr lang="en-IN" sz="1400" b="1" u="none" strike="noStrike" dirty="0">
                          <a:effectLst/>
                        </a:rPr>
                        <a:t>Lymphoid </a:t>
                      </a:r>
                      <a:r>
                        <a:rPr lang="en-IN" sz="1400" b="1" u="none" strike="noStrike" dirty="0" err="1">
                          <a:effectLst/>
                        </a:rPr>
                        <a:t>Leuk</a:t>
                      </a:r>
                      <a:r>
                        <a:rPr lang="en-IN" sz="1400" b="1" u="none" strike="noStrike" dirty="0">
                          <a:effectLst/>
                        </a:rPr>
                        <a:t>. (1.5)</a:t>
                      </a:r>
                      <a:endParaRPr lang="en-IN" sz="1400" b="1" i="0" u="none" strike="noStrike" dirty="0">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2491394290"/>
                  </a:ext>
                </a:extLst>
              </a:tr>
              <a:tr h="200906">
                <a:tc>
                  <a:txBody>
                    <a:bodyPr/>
                    <a:lstStyle/>
                    <a:p>
                      <a:pPr algn="ctr" rtl="0" fontAlgn="b"/>
                      <a:r>
                        <a:rPr lang="en-IN" sz="1400" b="1" u="none" strike="noStrike">
                          <a:effectLst/>
                        </a:rPr>
                        <a:t>19</a:t>
                      </a:r>
                      <a:endParaRPr lang="en-IN" sz="1400" b="1" i="0" u="none" strike="noStrike">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rtl="0" fontAlgn="b"/>
                      <a:r>
                        <a:rPr lang="en-IN" sz="1400" b="1" u="none" strike="noStrike" dirty="0">
                          <a:effectLst/>
                        </a:rPr>
                        <a:t>Gallbladder etc. (1.5)</a:t>
                      </a:r>
                      <a:endParaRPr lang="en-IN" sz="1400" b="1" i="0" u="none" strike="noStrike" dirty="0">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fontAlgn="b"/>
                      <a:endParaRPr lang="en-IN" sz="1400" b="1" i="0" u="none" strike="noStrike" dirty="0">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rtl="0" fontAlgn="b"/>
                      <a:r>
                        <a:rPr lang="en-IN" sz="1400" b="1" u="none" strike="noStrike">
                          <a:effectLst/>
                        </a:rPr>
                        <a:t>19</a:t>
                      </a:r>
                      <a:endParaRPr lang="en-IN" sz="1400" b="1" i="0" u="none" strike="noStrike">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l" rtl="0" fontAlgn="b"/>
                      <a:r>
                        <a:rPr lang="en-IN" sz="1400" b="1" u="none" strike="noStrike" dirty="0">
                          <a:effectLst/>
                        </a:rPr>
                        <a:t>Nasopharynx (1.3)</a:t>
                      </a:r>
                      <a:endParaRPr lang="en-IN" sz="1400" b="1" i="0" u="none" strike="noStrike" dirty="0">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3389582852"/>
                  </a:ext>
                </a:extLst>
              </a:tr>
              <a:tr h="200906">
                <a:tc>
                  <a:txBody>
                    <a:bodyPr/>
                    <a:lstStyle/>
                    <a:p>
                      <a:pPr algn="ctr" rtl="0" fontAlgn="b"/>
                      <a:r>
                        <a:rPr lang="en-IN" sz="1400" b="1" u="none" strike="noStrike">
                          <a:effectLst/>
                        </a:rPr>
                        <a:t>20</a:t>
                      </a:r>
                      <a:endParaRPr lang="en-IN" sz="1400" b="1" i="0" u="none" strike="noStrike">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rtl="0" fontAlgn="b"/>
                      <a:r>
                        <a:rPr lang="en-IN" sz="1400" b="1" u="none" strike="noStrike" dirty="0">
                          <a:effectLst/>
                        </a:rPr>
                        <a:t>Tonsil (1.4)</a:t>
                      </a:r>
                      <a:endParaRPr lang="en-IN" sz="1400" b="1" i="0" u="none" strike="noStrike" dirty="0">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fontAlgn="b"/>
                      <a:endParaRPr lang="en-IN" sz="1400" b="1" i="0" u="none" strike="noStrike" dirty="0">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rtl="0" fontAlgn="b"/>
                      <a:r>
                        <a:rPr lang="en-IN" sz="1400" b="1" u="none" strike="noStrike">
                          <a:effectLst/>
                        </a:rPr>
                        <a:t>20</a:t>
                      </a:r>
                      <a:endParaRPr lang="en-IN" sz="1400" b="1" i="0" u="none" strike="noStrike">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l" rtl="0" fontAlgn="b"/>
                      <a:r>
                        <a:rPr lang="en-IN" sz="1400" b="1" u="none" strike="noStrike" dirty="0">
                          <a:effectLst/>
                        </a:rPr>
                        <a:t>Kidney etc. (1.3)</a:t>
                      </a:r>
                      <a:endParaRPr lang="en-IN" sz="1400" b="1" i="0" u="none" strike="noStrike" dirty="0">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3906424661"/>
                  </a:ext>
                </a:extLst>
              </a:tr>
              <a:tr h="200906">
                <a:tc>
                  <a:txBody>
                    <a:bodyPr/>
                    <a:lstStyle/>
                    <a:p>
                      <a:pPr algn="ctr" rtl="0" fontAlgn="b"/>
                      <a:r>
                        <a:rPr lang="en-IN" sz="1400" b="1" u="none" strike="noStrike">
                          <a:effectLst/>
                        </a:rPr>
                        <a:t>21</a:t>
                      </a:r>
                      <a:endParaRPr lang="en-IN" sz="1400" b="1" i="0" u="none" strike="noStrike">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rtl="0" fontAlgn="b"/>
                      <a:r>
                        <a:rPr lang="en-IN" sz="1400" b="1" u="none" strike="noStrike" dirty="0">
                          <a:effectLst/>
                        </a:rPr>
                        <a:t>Lymphoid </a:t>
                      </a:r>
                      <a:r>
                        <a:rPr lang="en-IN" sz="1400" b="1" u="none" strike="noStrike" dirty="0" err="1">
                          <a:effectLst/>
                        </a:rPr>
                        <a:t>Leuk</a:t>
                      </a:r>
                      <a:r>
                        <a:rPr lang="en-IN" sz="1400" b="1" u="none" strike="noStrike" dirty="0">
                          <a:effectLst/>
                        </a:rPr>
                        <a:t>. (1.3)</a:t>
                      </a:r>
                      <a:endParaRPr lang="en-IN" sz="1400" b="1" i="0" u="none" strike="noStrike" dirty="0">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fontAlgn="b"/>
                      <a:endParaRPr lang="en-IN" sz="1400" b="1" i="0" u="none" strike="noStrike" dirty="0">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rtl="0" fontAlgn="b"/>
                      <a:r>
                        <a:rPr lang="en-IN" sz="1400" b="1" u="none" strike="noStrike">
                          <a:effectLst/>
                        </a:rPr>
                        <a:t>21</a:t>
                      </a:r>
                      <a:endParaRPr lang="en-IN" sz="1400" b="1" i="0" u="none" strike="noStrike">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l" rtl="0" fontAlgn="b"/>
                      <a:r>
                        <a:rPr lang="en-IN" sz="1400" b="1" u="none" strike="noStrike" dirty="0">
                          <a:effectLst/>
                        </a:rPr>
                        <a:t>Tonsil (1.3)</a:t>
                      </a:r>
                      <a:endParaRPr lang="en-IN" sz="1400" b="1" i="0" u="none" strike="noStrike" dirty="0">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2756787398"/>
                  </a:ext>
                </a:extLst>
              </a:tr>
              <a:tr h="200906">
                <a:tc>
                  <a:txBody>
                    <a:bodyPr/>
                    <a:lstStyle/>
                    <a:p>
                      <a:pPr algn="ctr" rtl="0" fontAlgn="b"/>
                      <a:r>
                        <a:rPr lang="en-IN" sz="1400" b="1" u="none" strike="noStrike">
                          <a:effectLst/>
                        </a:rPr>
                        <a:t>22</a:t>
                      </a:r>
                      <a:endParaRPr lang="en-IN" sz="1400" b="1" i="0" u="none" strike="noStrike">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rtl="0" fontAlgn="b"/>
                      <a:r>
                        <a:rPr lang="en-IN" sz="1400" b="1" u="none" strike="noStrike" dirty="0">
                          <a:effectLst/>
                        </a:rPr>
                        <a:t>Pancreas (1.1)</a:t>
                      </a:r>
                      <a:endParaRPr lang="en-IN" sz="1400" b="1" i="0" u="none" strike="noStrike" dirty="0">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fontAlgn="b"/>
                      <a:endParaRPr lang="en-IN" sz="1400" b="1" i="0" u="none" strike="noStrike" dirty="0">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rtl="0" fontAlgn="b"/>
                      <a:r>
                        <a:rPr lang="en-IN" sz="1400" b="1" u="none" strike="noStrike">
                          <a:effectLst/>
                        </a:rPr>
                        <a:t>22</a:t>
                      </a:r>
                      <a:endParaRPr lang="en-IN" sz="1400" b="1" i="0" u="none" strike="noStrike">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l" rtl="0" fontAlgn="b"/>
                      <a:r>
                        <a:rPr lang="en-IN" sz="1400" b="1" u="none" strike="noStrike" dirty="0">
                          <a:effectLst/>
                        </a:rPr>
                        <a:t>Pancreas (1.2)</a:t>
                      </a:r>
                      <a:endParaRPr lang="en-IN" sz="1400" b="1" i="0" u="none" strike="noStrike" dirty="0">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2930034189"/>
                  </a:ext>
                </a:extLst>
              </a:tr>
              <a:tr h="200906">
                <a:tc>
                  <a:txBody>
                    <a:bodyPr/>
                    <a:lstStyle/>
                    <a:p>
                      <a:pPr algn="ctr" rtl="0" fontAlgn="b"/>
                      <a:r>
                        <a:rPr lang="en-IN" sz="1400" b="1" u="none" strike="noStrike">
                          <a:effectLst/>
                        </a:rPr>
                        <a:t>23</a:t>
                      </a:r>
                      <a:endParaRPr lang="en-IN" sz="1400" b="1" i="0" u="none" strike="noStrike">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rtl="0" fontAlgn="b"/>
                      <a:r>
                        <a:rPr lang="en-IN" sz="1400" b="1" u="none" strike="noStrike" dirty="0">
                          <a:effectLst/>
                        </a:rPr>
                        <a:t>Kidney etc. (1.1)</a:t>
                      </a:r>
                      <a:endParaRPr lang="en-IN" sz="1400" b="1" i="0" u="none" strike="noStrike" dirty="0">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fontAlgn="b"/>
                      <a:endParaRPr lang="en-IN" sz="1400" b="1" i="0" u="none" strike="noStrike" dirty="0">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rtl="0" fontAlgn="b"/>
                      <a:r>
                        <a:rPr lang="en-IN" sz="1400" b="1" u="none" strike="noStrike">
                          <a:effectLst/>
                        </a:rPr>
                        <a:t>23</a:t>
                      </a:r>
                      <a:endParaRPr lang="en-IN" sz="1400" b="1" i="0" u="none" strike="noStrike">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l" rtl="0" fontAlgn="b"/>
                      <a:r>
                        <a:rPr lang="en-IN" sz="1400" b="1" u="none" strike="noStrike" dirty="0">
                          <a:effectLst/>
                        </a:rPr>
                        <a:t>Bone (1.2)</a:t>
                      </a:r>
                      <a:endParaRPr lang="en-IN" sz="1400" b="1" i="0" u="none" strike="noStrike" dirty="0">
                        <a:solidFill>
                          <a:srgbClr val="000000"/>
                        </a:solidFill>
                        <a:effectLst/>
                        <a:latin typeface="Calibri" panose="020F0502020204030204" pitchFamily="34" charset="0"/>
                      </a:endParaRPr>
                    </a:p>
                  </a:txBody>
                  <a:tcPr marL="4998" marR="4998" marT="66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566471569"/>
                  </a:ext>
                </a:extLst>
              </a:tr>
            </a:tbl>
          </a:graphicData>
        </a:graphic>
      </p:graphicFrame>
    </p:spTree>
    <p:extLst>
      <p:ext uri="{BB962C8B-B14F-4D97-AF65-F5344CB8AC3E}">
        <p14:creationId xmlns:p14="http://schemas.microsoft.com/office/powerpoint/2010/main" val="401181254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03848" y="381000"/>
            <a:ext cx="1636762" cy="400110"/>
          </a:xfrm>
          <a:prstGeom prst="rect">
            <a:avLst/>
          </a:prstGeom>
          <a:noFill/>
        </p:spPr>
        <p:txBody>
          <a:bodyPr wrap="square" rtlCol="0">
            <a:spAutoFit/>
          </a:bodyPr>
          <a:lstStyle/>
          <a:p>
            <a:pPr algn="ctr"/>
            <a:r>
              <a:rPr lang="en-US" sz="2000" b="1" u="sng" dirty="0" smtClean="0">
                <a:solidFill>
                  <a:srgbClr val="FF0000"/>
                </a:solidFill>
              </a:rPr>
              <a:t>Females</a:t>
            </a:r>
            <a:endParaRPr lang="en-US" sz="2000" b="1" u="sng" dirty="0">
              <a:solidFill>
                <a:srgbClr val="FF0000"/>
              </a:solidFill>
            </a:endParaRPr>
          </a:p>
        </p:txBody>
      </p:sp>
      <p:sp>
        <p:nvSpPr>
          <p:cNvPr id="29" name="TextBox 28"/>
          <p:cNvSpPr txBox="1"/>
          <p:nvPr/>
        </p:nvSpPr>
        <p:spPr>
          <a:xfrm>
            <a:off x="0" y="-27384"/>
            <a:ext cx="9260904" cy="461665"/>
          </a:xfrm>
          <a:prstGeom prst="rect">
            <a:avLst/>
          </a:prstGeom>
          <a:solidFill>
            <a:srgbClr val="0070C0"/>
          </a:solidFill>
        </p:spPr>
        <p:txBody>
          <a:bodyPr wrap="square" rtlCol="0">
            <a:spAutoFit/>
          </a:bodyPr>
          <a:lstStyle/>
          <a:p>
            <a:pPr algn="ctr"/>
            <a:r>
              <a:rPr lang="en-US" sz="2400" b="1" dirty="0">
                <a:solidFill>
                  <a:schemeClr val="bg1"/>
                </a:solidFill>
              </a:rPr>
              <a:t>Change in Pattern of Leading Sites  over Time Period</a:t>
            </a:r>
            <a:r>
              <a:rPr lang="en-US" sz="2400" b="1" dirty="0" smtClean="0">
                <a:solidFill>
                  <a:schemeClr val="bg1"/>
                </a:solidFill>
              </a:rPr>
              <a:t>* in India</a:t>
            </a:r>
            <a:endParaRPr lang="en-US" sz="2400" b="1" dirty="0">
              <a:solidFill>
                <a:schemeClr val="bg1"/>
              </a:solidFill>
            </a:endParaRPr>
          </a:p>
        </p:txBody>
      </p:sp>
      <p:sp>
        <p:nvSpPr>
          <p:cNvPr id="35" name="TextBox 34"/>
          <p:cNvSpPr txBox="1"/>
          <p:nvPr/>
        </p:nvSpPr>
        <p:spPr>
          <a:xfrm>
            <a:off x="6066420" y="6577607"/>
            <a:ext cx="2915816" cy="307777"/>
          </a:xfrm>
          <a:prstGeom prst="rect">
            <a:avLst/>
          </a:prstGeom>
          <a:noFill/>
        </p:spPr>
        <p:txBody>
          <a:bodyPr wrap="square" rtlCol="0">
            <a:spAutoFit/>
          </a:bodyPr>
          <a:lstStyle/>
          <a:p>
            <a:r>
              <a:rPr lang="en-US" sz="1400" b="1" u="sng" dirty="0" smtClean="0">
                <a:solidFill>
                  <a:srgbClr val="0070C0"/>
                </a:solidFill>
              </a:rPr>
              <a:t>*ICMR,NCRP:2005-2009,2010-2014</a:t>
            </a:r>
            <a:endParaRPr lang="en-US" sz="1400" b="1" u="sng" dirty="0">
              <a:solidFill>
                <a:srgbClr val="0070C0"/>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1429234118"/>
              </p:ext>
            </p:extLst>
          </p:nvPr>
        </p:nvGraphicFramePr>
        <p:xfrm>
          <a:off x="611560" y="825500"/>
          <a:ext cx="6749653" cy="5805296"/>
        </p:xfrm>
        <a:graphic>
          <a:graphicData uri="http://schemas.openxmlformats.org/drawingml/2006/table">
            <a:tbl>
              <a:tblPr>
                <a:tableStyleId>{5C22544A-7EE6-4342-B048-85BDC9FD1C3A}</a:tableStyleId>
              </a:tblPr>
              <a:tblGrid>
                <a:gridCol w="447069">
                  <a:extLst>
                    <a:ext uri="{9D8B030D-6E8A-4147-A177-3AD203B41FA5}">
                      <a16:colId xmlns:a16="http://schemas.microsoft.com/office/drawing/2014/main" xmlns="" val="3742771217"/>
                    </a:ext>
                  </a:extLst>
                </a:gridCol>
                <a:gridCol w="2333483">
                  <a:extLst>
                    <a:ext uri="{9D8B030D-6E8A-4147-A177-3AD203B41FA5}">
                      <a16:colId xmlns:a16="http://schemas.microsoft.com/office/drawing/2014/main" xmlns="" val="3230456050"/>
                    </a:ext>
                  </a:extLst>
                </a:gridCol>
                <a:gridCol w="1188549">
                  <a:extLst>
                    <a:ext uri="{9D8B030D-6E8A-4147-A177-3AD203B41FA5}">
                      <a16:colId xmlns:a16="http://schemas.microsoft.com/office/drawing/2014/main" xmlns="" val="1448821707"/>
                    </a:ext>
                  </a:extLst>
                </a:gridCol>
                <a:gridCol w="447069">
                  <a:extLst>
                    <a:ext uri="{9D8B030D-6E8A-4147-A177-3AD203B41FA5}">
                      <a16:colId xmlns:a16="http://schemas.microsoft.com/office/drawing/2014/main" xmlns="" val="3703494782"/>
                    </a:ext>
                  </a:extLst>
                </a:gridCol>
                <a:gridCol w="2333483">
                  <a:extLst>
                    <a:ext uri="{9D8B030D-6E8A-4147-A177-3AD203B41FA5}">
                      <a16:colId xmlns:a16="http://schemas.microsoft.com/office/drawing/2014/main" xmlns="" val="3912864424"/>
                    </a:ext>
                  </a:extLst>
                </a:gridCol>
              </a:tblGrid>
              <a:tr h="281141">
                <a:tc gridSpan="2">
                  <a:txBody>
                    <a:bodyPr/>
                    <a:lstStyle/>
                    <a:p>
                      <a:pPr algn="ctr" rtl="0" fontAlgn="b"/>
                      <a:r>
                        <a:rPr lang="en-IN" sz="1800" b="1" u="none" strike="noStrike" dirty="0">
                          <a:effectLst/>
                        </a:rPr>
                        <a:t>2005-2009</a:t>
                      </a:r>
                      <a:endParaRPr lang="en-IN" sz="1800" b="1" i="0" u="none" strike="noStrike" dirty="0">
                        <a:solidFill>
                          <a:srgbClr val="FFFFFF"/>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hMerge="1">
                  <a:txBody>
                    <a:bodyPr/>
                    <a:lstStyle/>
                    <a:p>
                      <a:endParaRPr lang="en-IN"/>
                    </a:p>
                  </a:txBody>
                  <a:tcPr/>
                </a:tc>
                <a:tc>
                  <a:txBody>
                    <a:bodyPr/>
                    <a:lstStyle/>
                    <a:p>
                      <a:pPr algn="l" fontAlgn="b"/>
                      <a:endParaRPr lang="en-IN" sz="1100" b="1" i="0" u="none" strike="noStrike" dirty="0">
                        <a:solidFill>
                          <a:srgbClr val="00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gridSpan="2">
                  <a:txBody>
                    <a:bodyPr/>
                    <a:lstStyle/>
                    <a:p>
                      <a:pPr algn="ctr" rtl="0" fontAlgn="b"/>
                      <a:r>
                        <a:rPr lang="en-IN" sz="1800" b="1" u="none" strike="noStrike" dirty="0">
                          <a:effectLst/>
                        </a:rPr>
                        <a:t>2010-2014</a:t>
                      </a:r>
                      <a:endParaRPr lang="en-IN" sz="1800" b="1" i="0" u="none" strike="noStrike" dirty="0">
                        <a:solidFill>
                          <a:srgbClr val="FFFFFF"/>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hMerge="1">
                  <a:txBody>
                    <a:bodyPr/>
                    <a:lstStyle/>
                    <a:p>
                      <a:endParaRPr lang="en-IN"/>
                    </a:p>
                  </a:txBody>
                  <a:tcPr/>
                </a:tc>
                <a:extLst>
                  <a:ext uri="{0D108BD9-81ED-4DB2-BD59-A6C34878D82A}">
                    <a16:rowId xmlns:a16="http://schemas.microsoft.com/office/drawing/2014/main" xmlns="" val="2300132862"/>
                  </a:ext>
                </a:extLst>
              </a:tr>
              <a:tr h="250742">
                <a:tc>
                  <a:txBody>
                    <a:bodyPr/>
                    <a:lstStyle/>
                    <a:p>
                      <a:pPr algn="ctr" rtl="0" fontAlgn="b"/>
                      <a:r>
                        <a:rPr lang="en-IN" sz="1600" b="1" u="none" strike="noStrike" dirty="0">
                          <a:effectLst/>
                        </a:rPr>
                        <a:t>Rank</a:t>
                      </a:r>
                      <a:endParaRPr lang="en-IN" sz="1600" b="1" i="0" u="none" strike="noStrike" dirty="0">
                        <a:solidFill>
                          <a:srgbClr val="FFFFFF"/>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rtl="0" fontAlgn="b"/>
                      <a:r>
                        <a:rPr lang="en-IN" sz="1600" b="1" u="none" strike="noStrike" dirty="0">
                          <a:effectLst/>
                        </a:rPr>
                        <a:t>Site (Relative proportion)</a:t>
                      </a:r>
                      <a:endParaRPr lang="en-IN" sz="1600" b="1" i="0" u="none" strike="noStrike" dirty="0">
                        <a:solidFill>
                          <a:srgbClr val="FFFFFF"/>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fontAlgn="b"/>
                      <a:endParaRPr lang="en-IN" sz="1100" b="1" i="0" u="none" strike="noStrike">
                        <a:solidFill>
                          <a:srgbClr val="00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rtl="0" fontAlgn="b"/>
                      <a:r>
                        <a:rPr lang="en-IN" sz="1600" b="1" u="none" strike="noStrike" dirty="0">
                          <a:solidFill>
                            <a:schemeClr val="tx1"/>
                          </a:solidFill>
                          <a:effectLst/>
                        </a:rPr>
                        <a:t>Rank</a:t>
                      </a:r>
                      <a:endParaRPr lang="en-IN" sz="1600" b="1" i="0" u="none" strike="noStrike" dirty="0">
                        <a:solidFill>
                          <a:schemeClr val="tx1"/>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rtl="0" fontAlgn="b"/>
                      <a:r>
                        <a:rPr lang="en-IN" sz="1600" b="1" u="none" strike="noStrike" dirty="0">
                          <a:solidFill>
                            <a:schemeClr val="tx1"/>
                          </a:solidFill>
                          <a:effectLst/>
                        </a:rPr>
                        <a:t>Site (Relative proportion)</a:t>
                      </a:r>
                      <a:endParaRPr lang="en-IN" sz="1600" b="1" i="0" u="none" strike="noStrike" dirty="0">
                        <a:solidFill>
                          <a:schemeClr val="tx1"/>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860073807"/>
                  </a:ext>
                </a:extLst>
              </a:tr>
              <a:tr h="250742">
                <a:tc>
                  <a:txBody>
                    <a:bodyPr/>
                    <a:lstStyle/>
                    <a:p>
                      <a:pPr algn="ctr" rtl="0" fontAlgn="b"/>
                      <a:r>
                        <a:rPr lang="en-IN" sz="1600" b="1" u="none" strike="noStrike" dirty="0">
                          <a:solidFill>
                            <a:srgbClr val="FF0000"/>
                          </a:solidFill>
                          <a:effectLst/>
                        </a:rPr>
                        <a:t>1</a:t>
                      </a:r>
                      <a:endParaRPr lang="en-IN" sz="1600" b="1" i="0" u="none" strike="noStrike" dirty="0">
                        <a:solidFill>
                          <a:srgbClr val="FF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rtl="0" fontAlgn="t"/>
                      <a:r>
                        <a:rPr lang="en-IN" sz="1600" b="1" u="none" strike="noStrike" dirty="0">
                          <a:solidFill>
                            <a:srgbClr val="FF0000"/>
                          </a:solidFill>
                          <a:effectLst/>
                        </a:rPr>
                        <a:t>Breast (22.4)</a:t>
                      </a:r>
                      <a:endParaRPr lang="en-IN" sz="1600" b="1" i="0" u="none" strike="noStrike" dirty="0">
                        <a:solidFill>
                          <a:srgbClr val="FF0000"/>
                        </a:solidFill>
                        <a:effectLst/>
                        <a:latin typeface="Calibri" panose="020F0502020204030204" pitchFamily="34" charset="0"/>
                      </a:endParaRPr>
                    </a:p>
                  </a:txBody>
                  <a:tcPr marL="5676" marR="5676" marT="756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fontAlgn="b"/>
                      <a:endParaRPr lang="en-IN" sz="1100" b="1" i="0" u="none" strike="noStrike" dirty="0">
                        <a:solidFill>
                          <a:srgbClr val="00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rtl="0" fontAlgn="b"/>
                      <a:r>
                        <a:rPr lang="en-IN" sz="1600" b="1" u="none" strike="noStrike" dirty="0">
                          <a:solidFill>
                            <a:srgbClr val="FF0000"/>
                          </a:solidFill>
                          <a:effectLst/>
                        </a:rPr>
                        <a:t>1</a:t>
                      </a:r>
                      <a:endParaRPr lang="en-IN" sz="1600" b="1" i="0" u="none" strike="noStrike" dirty="0">
                        <a:solidFill>
                          <a:srgbClr val="FF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l" rtl="0" fontAlgn="t"/>
                      <a:r>
                        <a:rPr lang="en-IN" sz="1600" b="1" u="none" strike="noStrike" dirty="0">
                          <a:solidFill>
                            <a:srgbClr val="FF0000"/>
                          </a:solidFill>
                          <a:effectLst/>
                        </a:rPr>
                        <a:t>Breast (21.2)</a:t>
                      </a:r>
                      <a:endParaRPr lang="en-IN" sz="1600" b="1" i="0" u="none" strike="noStrike" dirty="0">
                        <a:solidFill>
                          <a:srgbClr val="FF0000"/>
                        </a:solidFill>
                        <a:effectLst/>
                        <a:latin typeface="Calibri" panose="020F0502020204030204" pitchFamily="34" charset="0"/>
                      </a:endParaRPr>
                    </a:p>
                  </a:txBody>
                  <a:tcPr marL="5676" marR="5676" marT="756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3549750581"/>
                  </a:ext>
                </a:extLst>
              </a:tr>
              <a:tr h="250742">
                <a:tc>
                  <a:txBody>
                    <a:bodyPr/>
                    <a:lstStyle/>
                    <a:p>
                      <a:pPr algn="ctr" rtl="0" fontAlgn="b"/>
                      <a:r>
                        <a:rPr lang="en-IN" sz="1600" b="1" u="none" strike="noStrike" dirty="0">
                          <a:solidFill>
                            <a:srgbClr val="FF0000"/>
                          </a:solidFill>
                          <a:effectLst/>
                        </a:rPr>
                        <a:t>2</a:t>
                      </a:r>
                      <a:endParaRPr lang="en-IN" sz="1600" b="1" i="0" u="none" strike="noStrike" dirty="0">
                        <a:solidFill>
                          <a:srgbClr val="FF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rtl="0" fontAlgn="b"/>
                      <a:r>
                        <a:rPr lang="en-IN" sz="1600" b="1" u="none" strike="noStrike" dirty="0">
                          <a:solidFill>
                            <a:srgbClr val="FF0000"/>
                          </a:solidFill>
                          <a:effectLst/>
                        </a:rPr>
                        <a:t>Cervix Uteri (14.3)</a:t>
                      </a:r>
                      <a:endParaRPr lang="en-IN" sz="1600" b="1" i="0" u="none" strike="noStrike" dirty="0">
                        <a:solidFill>
                          <a:srgbClr val="FF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fontAlgn="b"/>
                      <a:endParaRPr lang="en-IN" sz="1100" b="1" i="0" u="none" strike="noStrike" dirty="0">
                        <a:solidFill>
                          <a:srgbClr val="00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rtl="0" fontAlgn="b"/>
                      <a:r>
                        <a:rPr lang="en-IN" sz="1600" b="1" u="none" strike="noStrike" dirty="0">
                          <a:solidFill>
                            <a:srgbClr val="FF0000"/>
                          </a:solidFill>
                          <a:effectLst/>
                        </a:rPr>
                        <a:t>2</a:t>
                      </a:r>
                      <a:endParaRPr lang="en-IN" sz="1600" b="1" i="0" u="none" strike="noStrike" dirty="0">
                        <a:solidFill>
                          <a:srgbClr val="FF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l" rtl="0" fontAlgn="t"/>
                      <a:r>
                        <a:rPr lang="en-IN" sz="1600" b="1" u="none" strike="noStrike" dirty="0">
                          <a:solidFill>
                            <a:srgbClr val="FF0000"/>
                          </a:solidFill>
                          <a:effectLst/>
                        </a:rPr>
                        <a:t>Cervix Uteri (13.5)</a:t>
                      </a:r>
                      <a:endParaRPr lang="en-IN" sz="1600" b="1" i="0" u="none" strike="noStrike" dirty="0">
                        <a:solidFill>
                          <a:srgbClr val="FF0000"/>
                        </a:solidFill>
                        <a:effectLst/>
                        <a:latin typeface="Calibri" panose="020F0502020204030204" pitchFamily="34" charset="0"/>
                      </a:endParaRPr>
                    </a:p>
                  </a:txBody>
                  <a:tcPr marL="5676" marR="5676" marT="756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178913177"/>
                  </a:ext>
                </a:extLst>
              </a:tr>
              <a:tr h="250742">
                <a:tc>
                  <a:txBody>
                    <a:bodyPr/>
                    <a:lstStyle/>
                    <a:p>
                      <a:pPr algn="ctr" rtl="0" fontAlgn="b"/>
                      <a:r>
                        <a:rPr lang="en-IN" sz="1600" b="1" u="none" strike="noStrike" dirty="0">
                          <a:solidFill>
                            <a:srgbClr val="FF0000"/>
                          </a:solidFill>
                          <a:effectLst/>
                        </a:rPr>
                        <a:t>3</a:t>
                      </a:r>
                      <a:endParaRPr lang="en-IN" sz="1600" b="1" i="0" u="none" strike="noStrike" dirty="0">
                        <a:solidFill>
                          <a:srgbClr val="FF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rtl="0" fontAlgn="b"/>
                      <a:r>
                        <a:rPr lang="en-IN" sz="1600" b="1" u="none" strike="noStrike" dirty="0">
                          <a:solidFill>
                            <a:srgbClr val="FF0000"/>
                          </a:solidFill>
                          <a:effectLst/>
                        </a:rPr>
                        <a:t>Oesophagus (5.7)</a:t>
                      </a:r>
                      <a:endParaRPr lang="en-IN" sz="1600" b="1" i="0" u="none" strike="noStrike" dirty="0">
                        <a:solidFill>
                          <a:srgbClr val="FF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fontAlgn="b"/>
                      <a:endParaRPr lang="en-IN" sz="1100" b="1" i="0" u="none" strike="noStrike" dirty="0">
                        <a:solidFill>
                          <a:srgbClr val="00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rtl="0" fontAlgn="b"/>
                      <a:r>
                        <a:rPr lang="en-IN" sz="1600" b="1" u="none" strike="noStrike" dirty="0">
                          <a:solidFill>
                            <a:srgbClr val="FF0000"/>
                          </a:solidFill>
                          <a:effectLst/>
                        </a:rPr>
                        <a:t>3</a:t>
                      </a:r>
                      <a:endParaRPr lang="en-IN" sz="1600" b="1" i="0" u="none" strike="noStrike" dirty="0">
                        <a:solidFill>
                          <a:srgbClr val="FF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l" rtl="0" fontAlgn="t"/>
                      <a:r>
                        <a:rPr lang="en-IN" sz="1600" b="1" u="none" strike="noStrike" dirty="0">
                          <a:solidFill>
                            <a:srgbClr val="FF0000"/>
                          </a:solidFill>
                          <a:effectLst/>
                        </a:rPr>
                        <a:t>Ovary etc. (5.5)</a:t>
                      </a:r>
                      <a:endParaRPr lang="en-IN" sz="1600" b="1" i="0" u="none" strike="noStrike" dirty="0">
                        <a:solidFill>
                          <a:srgbClr val="FF0000"/>
                        </a:solidFill>
                        <a:effectLst/>
                        <a:latin typeface="Calibri" panose="020F0502020204030204" pitchFamily="34" charset="0"/>
                      </a:endParaRPr>
                    </a:p>
                  </a:txBody>
                  <a:tcPr marL="5676" marR="5676" marT="756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803672849"/>
                  </a:ext>
                </a:extLst>
              </a:tr>
              <a:tr h="250742">
                <a:tc>
                  <a:txBody>
                    <a:bodyPr/>
                    <a:lstStyle/>
                    <a:p>
                      <a:pPr algn="ctr" rtl="0" fontAlgn="b"/>
                      <a:r>
                        <a:rPr lang="en-IN" sz="1600" b="1" u="none" strike="noStrike" dirty="0">
                          <a:solidFill>
                            <a:srgbClr val="FF0000"/>
                          </a:solidFill>
                          <a:effectLst/>
                        </a:rPr>
                        <a:t>4</a:t>
                      </a:r>
                      <a:endParaRPr lang="en-IN" sz="1600" b="1" i="0" u="none" strike="noStrike" dirty="0">
                        <a:solidFill>
                          <a:srgbClr val="FF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rtl="0" fontAlgn="b"/>
                      <a:r>
                        <a:rPr lang="en-IN" sz="1600" b="1" u="none" strike="noStrike" dirty="0">
                          <a:solidFill>
                            <a:srgbClr val="FF0000"/>
                          </a:solidFill>
                          <a:effectLst/>
                        </a:rPr>
                        <a:t>Ovary etc. (5.4)</a:t>
                      </a:r>
                      <a:endParaRPr lang="en-IN" sz="1600" b="1" i="0" u="none" strike="noStrike" dirty="0">
                        <a:solidFill>
                          <a:srgbClr val="FF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fontAlgn="b"/>
                      <a:endParaRPr lang="en-IN" sz="1100" b="1" i="0" u="none" strike="noStrike" dirty="0">
                        <a:solidFill>
                          <a:srgbClr val="00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rtl="0" fontAlgn="b"/>
                      <a:r>
                        <a:rPr lang="en-IN" sz="1600" b="1" u="none" strike="noStrike" dirty="0">
                          <a:solidFill>
                            <a:srgbClr val="FF0000"/>
                          </a:solidFill>
                          <a:effectLst/>
                        </a:rPr>
                        <a:t>4</a:t>
                      </a:r>
                      <a:endParaRPr lang="en-IN" sz="1600" b="1" i="0" u="none" strike="noStrike" dirty="0">
                        <a:solidFill>
                          <a:srgbClr val="FF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l" rtl="0" fontAlgn="t"/>
                      <a:r>
                        <a:rPr lang="en-IN" sz="1600" b="1" u="none" strike="noStrike" dirty="0">
                          <a:solidFill>
                            <a:srgbClr val="FF0000"/>
                          </a:solidFill>
                          <a:effectLst/>
                        </a:rPr>
                        <a:t>Lung etc. (5.0)</a:t>
                      </a:r>
                      <a:endParaRPr lang="en-IN" sz="1600" b="1" i="0" u="none" strike="noStrike" dirty="0">
                        <a:solidFill>
                          <a:srgbClr val="FF0000"/>
                        </a:solidFill>
                        <a:effectLst/>
                        <a:latin typeface="Calibri" panose="020F0502020204030204" pitchFamily="34" charset="0"/>
                      </a:endParaRPr>
                    </a:p>
                  </a:txBody>
                  <a:tcPr marL="5676" marR="5676" marT="756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2859173118"/>
                  </a:ext>
                </a:extLst>
              </a:tr>
              <a:tr h="250742">
                <a:tc>
                  <a:txBody>
                    <a:bodyPr/>
                    <a:lstStyle/>
                    <a:p>
                      <a:pPr algn="ctr" rtl="0" fontAlgn="b"/>
                      <a:r>
                        <a:rPr lang="en-IN" sz="1600" b="1" u="none" strike="noStrike" dirty="0">
                          <a:solidFill>
                            <a:srgbClr val="FF0000"/>
                          </a:solidFill>
                          <a:effectLst/>
                        </a:rPr>
                        <a:t>5</a:t>
                      </a:r>
                      <a:endParaRPr lang="en-IN" sz="1600" b="1" i="0" u="none" strike="noStrike" dirty="0">
                        <a:solidFill>
                          <a:srgbClr val="FF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rtl="0" fontAlgn="b"/>
                      <a:r>
                        <a:rPr lang="en-IN" sz="1600" b="1" u="none" strike="noStrike" dirty="0">
                          <a:solidFill>
                            <a:srgbClr val="FF0000"/>
                          </a:solidFill>
                          <a:effectLst/>
                        </a:rPr>
                        <a:t>Lung etc. (4.7)</a:t>
                      </a:r>
                      <a:endParaRPr lang="en-IN" sz="1600" b="1" i="0" u="none" strike="noStrike" dirty="0">
                        <a:solidFill>
                          <a:srgbClr val="FF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fontAlgn="b"/>
                      <a:endParaRPr lang="en-IN" sz="1100" b="1" i="0" u="none" strike="noStrike" dirty="0">
                        <a:solidFill>
                          <a:srgbClr val="00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rtl="0" fontAlgn="b"/>
                      <a:r>
                        <a:rPr lang="en-IN" sz="1600" b="1" u="none" strike="noStrike" dirty="0">
                          <a:solidFill>
                            <a:srgbClr val="FF0000"/>
                          </a:solidFill>
                          <a:effectLst/>
                        </a:rPr>
                        <a:t>5</a:t>
                      </a:r>
                      <a:endParaRPr lang="en-IN" sz="1600" b="1" i="0" u="none" strike="noStrike" dirty="0">
                        <a:solidFill>
                          <a:srgbClr val="FF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l" rtl="0" fontAlgn="t"/>
                      <a:r>
                        <a:rPr lang="en-IN" sz="1600" b="1" u="none" strike="noStrike" dirty="0">
                          <a:solidFill>
                            <a:srgbClr val="FF0000"/>
                          </a:solidFill>
                          <a:effectLst/>
                        </a:rPr>
                        <a:t>Oesophagus (5.0)</a:t>
                      </a:r>
                      <a:endParaRPr lang="en-IN" sz="1600" b="1" i="0" u="none" strike="noStrike" dirty="0">
                        <a:solidFill>
                          <a:srgbClr val="FF0000"/>
                        </a:solidFill>
                        <a:effectLst/>
                        <a:latin typeface="Calibri" panose="020F0502020204030204" pitchFamily="34" charset="0"/>
                      </a:endParaRPr>
                    </a:p>
                  </a:txBody>
                  <a:tcPr marL="5676" marR="5676" marT="756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2053650082"/>
                  </a:ext>
                </a:extLst>
              </a:tr>
              <a:tr h="250742">
                <a:tc>
                  <a:txBody>
                    <a:bodyPr/>
                    <a:lstStyle/>
                    <a:p>
                      <a:pPr algn="ctr" rtl="0" fontAlgn="b"/>
                      <a:r>
                        <a:rPr lang="en-IN" sz="1600" b="1" u="none" strike="noStrike" dirty="0">
                          <a:solidFill>
                            <a:srgbClr val="FF0000"/>
                          </a:solidFill>
                          <a:effectLst/>
                        </a:rPr>
                        <a:t>6</a:t>
                      </a:r>
                      <a:endParaRPr lang="en-IN" sz="1600" b="1" i="0" u="none" strike="noStrike" dirty="0">
                        <a:solidFill>
                          <a:srgbClr val="FF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rtl="0" fontAlgn="b"/>
                      <a:r>
                        <a:rPr lang="en-IN" sz="1600" b="1" u="none" strike="noStrike" dirty="0">
                          <a:solidFill>
                            <a:srgbClr val="FF0000"/>
                          </a:solidFill>
                          <a:effectLst/>
                        </a:rPr>
                        <a:t>Stomach (4.3)</a:t>
                      </a:r>
                      <a:endParaRPr lang="en-IN" sz="1600" b="1" i="0" u="none" strike="noStrike" dirty="0">
                        <a:solidFill>
                          <a:srgbClr val="FF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fontAlgn="b"/>
                      <a:endParaRPr lang="en-IN" sz="1100" b="1" i="0" u="none" strike="noStrike" dirty="0">
                        <a:solidFill>
                          <a:srgbClr val="00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rtl="0" fontAlgn="b"/>
                      <a:r>
                        <a:rPr lang="en-IN" sz="1600" b="1" u="none" strike="noStrike" dirty="0">
                          <a:solidFill>
                            <a:srgbClr val="FF0000"/>
                          </a:solidFill>
                          <a:effectLst/>
                        </a:rPr>
                        <a:t>6</a:t>
                      </a:r>
                      <a:endParaRPr lang="en-IN" sz="1600" b="1" i="0" u="none" strike="noStrike" dirty="0">
                        <a:solidFill>
                          <a:srgbClr val="FF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l" rtl="0" fontAlgn="t"/>
                      <a:r>
                        <a:rPr lang="en-IN" sz="1600" b="1" u="none" strike="noStrike" dirty="0">
                          <a:solidFill>
                            <a:srgbClr val="FF0000"/>
                          </a:solidFill>
                          <a:effectLst/>
                        </a:rPr>
                        <a:t>Stomach (5.0)</a:t>
                      </a:r>
                      <a:endParaRPr lang="en-IN" sz="1600" b="1" i="0" u="none" strike="noStrike" dirty="0">
                        <a:solidFill>
                          <a:srgbClr val="FF0000"/>
                        </a:solidFill>
                        <a:effectLst/>
                        <a:latin typeface="Calibri" panose="020F0502020204030204" pitchFamily="34" charset="0"/>
                      </a:endParaRPr>
                    </a:p>
                  </a:txBody>
                  <a:tcPr marL="5676" marR="5676" marT="756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1613296085"/>
                  </a:ext>
                </a:extLst>
              </a:tr>
              <a:tr h="250742">
                <a:tc>
                  <a:txBody>
                    <a:bodyPr/>
                    <a:lstStyle/>
                    <a:p>
                      <a:pPr algn="ctr" rtl="0" fontAlgn="b"/>
                      <a:r>
                        <a:rPr lang="en-IN" sz="1600" b="1" u="none" strike="noStrike">
                          <a:solidFill>
                            <a:srgbClr val="FF0000"/>
                          </a:solidFill>
                          <a:effectLst/>
                        </a:rPr>
                        <a:t>7</a:t>
                      </a:r>
                      <a:endParaRPr lang="en-IN" sz="1600" b="1" i="0" u="none" strike="noStrike">
                        <a:solidFill>
                          <a:srgbClr val="FF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rtl="0" fontAlgn="b"/>
                      <a:r>
                        <a:rPr lang="en-IN" sz="1600" b="1" u="none" strike="noStrike" dirty="0">
                          <a:solidFill>
                            <a:srgbClr val="FF0000"/>
                          </a:solidFill>
                          <a:effectLst/>
                        </a:rPr>
                        <a:t>Gallbladder etc. (3.3)</a:t>
                      </a:r>
                      <a:endParaRPr lang="en-IN" sz="1600" b="1" i="0" u="none" strike="noStrike" dirty="0">
                        <a:solidFill>
                          <a:srgbClr val="FF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fontAlgn="b"/>
                      <a:endParaRPr lang="en-IN" sz="1100" b="1" i="0" u="none" strike="noStrike" dirty="0">
                        <a:solidFill>
                          <a:srgbClr val="00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rtl="0" fontAlgn="b"/>
                      <a:r>
                        <a:rPr lang="en-IN" sz="1600" b="1" u="none" strike="noStrike" dirty="0">
                          <a:solidFill>
                            <a:srgbClr val="FF0000"/>
                          </a:solidFill>
                          <a:effectLst/>
                        </a:rPr>
                        <a:t>7</a:t>
                      </a:r>
                      <a:endParaRPr lang="en-IN" sz="1600" b="1" i="0" u="none" strike="noStrike" dirty="0">
                        <a:solidFill>
                          <a:srgbClr val="FF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l" rtl="0" fontAlgn="t"/>
                      <a:r>
                        <a:rPr lang="en-IN" sz="1600" b="1" u="none" strike="noStrike" dirty="0">
                          <a:solidFill>
                            <a:srgbClr val="FF0000"/>
                          </a:solidFill>
                          <a:effectLst/>
                        </a:rPr>
                        <a:t>Gallbladder etc. (3.8)</a:t>
                      </a:r>
                      <a:endParaRPr lang="en-IN" sz="1600" b="1" i="0" u="none" strike="noStrike" dirty="0">
                        <a:solidFill>
                          <a:srgbClr val="FF0000"/>
                        </a:solidFill>
                        <a:effectLst/>
                        <a:latin typeface="Calibri" panose="020F0502020204030204" pitchFamily="34" charset="0"/>
                      </a:endParaRPr>
                    </a:p>
                  </a:txBody>
                  <a:tcPr marL="5676" marR="5676" marT="756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2402054595"/>
                  </a:ext>
                </a:extLst>
              </a:tr>
              <a:tr h="250742">
                <a:tc>
                  <a:txBody>
                    <a:bodyPr/>
                    <a:lstStyle/>
                    <a:p>
                      <a:pPr algn="ctr" rtl="0" fontAlgn="b"/>
                      <a:r>
                        <a:rPr lang="en-IN" sz="1600" b="1" u="none" strike="noStrike">
                          <a:solidFill>
                            <a:srgbClr val="FF0000"/>
                          </a:solidFill>
                          <a:effectLst/>
                        </a:rPr>
                        <a:t>8</a:t>
                      </a:r>
                      <a:endParaRPr lang="en-IN" sz="1600" b="1" i="0" u="none" strike="noStrike">
                        <a:solidFill>
                          <a:srgbClr val="FF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rtl="0" fontAlgn="b"/>
                      <a:r>
                        <a:rPr lang="en-IN" sz="1600" b="1" u="none" strike="noStrike" dirty="0">
                          <a:solidFill>
                            <a:srgbClr val="FF0000"/>
                          </a:solidFill>
                          <a:effectLst/>
                        </a:rPr>
                        <a:t>Mouth (3.1)</a:t>
                      </a:r>
                      <a:endParaRPr lang="en-IN" sz="1600" b="1" i="0" u="none" strike="noStrike" dirty="0">
                        <a:solidFill>
                          <a:srgbClr val="FF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fontAlgn="b"/>
                      <a:endParaRPr lang="en-IN" sz="1100" b="1" i="0" u="none" strike="noStrike" dirty="0">
                        <a:solidFill>
                          <a:srgbClr val="00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rtl="0" fontAlgn="b"/>
                      <a:r>
                        <a:rPr lang="en-IN" sz="1600" b="1" u="none" strike="noStrike" dirty="0">
                          <a:solidFill>
                            <a:srgbClr val="FF0000"/>
                          </a:solidFill>
                          <a:effectLst/>
                        </a:rPr>
                        <a:t>8</a:t>
                      </a:r>
                      <a:endParaRPr lang="en-IN" sz="1600" b="1" i="0" u="none" strike="noStrike" dirty="0">
                        <a:solidFill>
                          <a:srgbClr val="FF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l" rtl="0" fontAlgn="t"/>
                      <a:r>
                        <a:rPr lang="en-IN" sz="1600" b="1" u="none" strike="noStrike" dirty="0">
                          <a:solidFill>
                            <a:srgbClr val="FF0000"/>
                          </a:solidFill>
                          <a:effectLst/>
                        </a:rPr>
                        <a:t>Thyroid (3.3)</a:t>
                      </a:r>
                      <a:endParaRPr lang="en-IN" sz="1600" b="1" i="0" u="none" strike="noStrike" dirty="0">
                        <a:solidFill>
                          <a:srgbClr val="FF0000"/>
                        </a:solidFill>
                        <a:effectLst/>
                        <a:latin typeface="Calibri" panose="020F0502020204030204" pitchFamily="34" charset="0"/>
                      </a:endParaRPr>
                    </a:p>
                  </a:txBody>
                  <a:tcPr marL="5676" marR="5676" marT="756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2929050693"/>
                  </a:ext>
                </a:extLst>
              </a:tr>
              <a:tr h="250742">
                <a:tc>
                  <a:txBody>
                    <a:bodyPr/>
                    <a:lstStyle/>
                    <a:p>
                      <a:pPr algn="ctr" rtl="0" fontAlgn="b"/>
                      <a:r>
                        <a:rPr lang="en-IN" sz="1600" b="1" u="none" strike="noStrike">
                          <a:solidFill>
                            <a:srgbClr val="FF0000"/>
                          </a:solidFill>
                          <a:effectLst/>
                        </a:rPr>
                        <a:t>9</a:t>
                      </a:r>
                      <a:endParaRPr lang="en-IN" sz="1600" b="1" i="0" u="none" strike="noStrike">
                        <a:solidFill>
                          <a:srgbClr val="FF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rtl="0" fontAlgn="b"/>
                      <a:r>
                        <a:rPr lang="en-IN" sz="1600" b="1" u="none" strike="noStrike" dirty="0">
                          <a:solidFill>
                            <a:srgbClr val="FF0000"/>
                          </a:solidFill>
                          <a:effectLst/>
                        </a:rPr>
                        <a:t>Thyroid (2.7)</a:t>
                      </a:r>
                      <a:endParaRPr lang="en-IN" sz="1600" b="1" i="0" u="none" strike="noStrike" dirty="0">
                        <a:solidFill>
                          <a:srgbClr val="FF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fontAlgn="b"/>
                      <a:endParaRPr lang="en-IN" sz="1100" b="1" i="0" u="none" strike="noStrike" dirty="0">
                        <a:solidFill>
                          <a:srgbClr val="00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rtl="0" fontAlgn="b"/>
                      <a:r>
                        <a:rPr lang="en-IN" sz="1600" b="1" u="none" strike="noStrike" dirty="0">
                          <a:solidFill>
                            <a:srgbClr val="FF0000"/>
                          </a:solidFill>
                          <a:effectLst/>
                        </a:rPr>
                        <a:t>9</a:t>
                      </a:r>
                      <a:endParaRPr lang="en-IN" sz="1600" b="1" i="0" u="none" strike="noStrike" dirty="0">
                        <a:solidFill>
                          <a:srgbClr val="FF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l" rtl="0" fontAlgn="t"/>
                      <a:r>
                        <a:rPr lang="en-IN" sz="1600" b="1" u="none" strike="noStrike" dirty="0">
                          <a:solidFill>
                            <a:srgbClr val="FF0000"/>
                          </a:solidFill>
                          <a:effectLst/>
                        </a:rPr>
                        <a:t>Mouth (3.2)</a:t>
                      </a:r>
                      <a:endParaRPr lang="en-IN" sz="1600" b="1" i="0" u="none" strike="noStrike" dirty="0">
                        <a:solidFill>
                          <a:srgbClr val="FF0000"/>
                        </a:solidFill>
                        <a:effectLst/>
                        <a:latin typeface="Calibri" panose="020F0502020204030204" pitchFamily="34" charset="0"/>
                      </a:endParaRPr>
                    </a:p>
                  </a:txBody>
                  <a:tcPr marL="5676" marR="5676" marT="756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2013648998"/>
                  </a:ext>
                </a:extLst>
              </a:tr>
              <a:tr h="250742">
                <a:tc>
                  <a:txBody>
                    <a:bodyPr/>
                    <a:lstStyle/>
                    <a:p>
                      <a:pPr algn="ctr" rtl="0" fontAlgn="b"/>
                      <a:r>
                        <a:rPr lang="en-IN" sz="1600" b="1" u="none" strike="noStrike">
                          <a:solidFill>
                            <a:srgbClr val="FF0000"/>
                          </a:solidFill>
                          <a:effectLst/>
                        </a:rPr>
                        <a:t>10</a:t>
                      </a:r>
                      <a:endParaRPr lang="en-IN" sz="1600" b="1" i="0" u="none" strike="noStrike">
                        <a:solidFill>
                          <a:srgbClr val="FF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rtl="0" fontAlgn="b"/>
                      <a:r>
                        <a:rPr lang="en-IN" sz="1600" b="1" u="none" strike="noStrike" dirty="0">
                          <a:solidFill>
                            <a:srgbClr val="FF0000"/>
                          </a:solidFill>
                          <a:effectLst/>
                        </a:rPr>
                        <a:t>Corpus Uteri (2.0)</a:t>
                      </a:r>
                      <a:endParaRPr lang="en-IN" sz="1600" b="1" i="0" u="none" strike="noStrike" dirty="0">
                        <a:solidFill>
                          <a:srgbClr val="FF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fontAlgn="b"/>
                      <a:endParaRPr lang="en-IN" sz="1100" b="1" i="0" u="none" strike="noStrike" dirty="0">
                        <a:solidFill>
                          <a:srgbClr val="00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rtl="0" fontAlgn="b"/>
                      <a:r>
                        <a:rPr lang="en-IN" sz="1600" b="1" u="none" strike="noStrike" dirty="0">
                          <a:effectLst/>
                        </a:rPr>
                        <a:t>10</a:t>
                      </a:r>
                      <a:endParaRPr lang="en-IN" sz="1600" b="1" i="0" u="none" strike="noStrike" dirty="0">
                        <a:solidFill>
                          <a:srgbClr val="00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l" rtl="0" fontAlgn="t"/>
                      <a:r>
                        <a:rPr lang="en-IN" sz="1600" b="1" u="none" strike="noStrike" dirty="0">
                          <a:effectLst/>
                        </a:rPr>
                        <a:t>Liver (2.1)</a:t>
                      </a:r>
                      <a:endParaRPr lang="en-IN" sz="1600" b="1" i="0" u="none" strike="noStrike" dirty="0">
                        <a:solidFill>
                          <a:srgbClr val="000000"/>
                        </a:solidFill>
                        <a:effectLst/>
                        <a:latin typeface="Calibri" panose="020F0502020204030204" pitchFamily="34" charset="0"/>
                      </a:endParaRPr>
                    </a:p>
                  </a:txBody>
                  <a:tcPr marL="5676" marR="5676" marT="756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2376789695"/>
                  </a:ext>
                </a:extLst>
              </a:tr>
              <a:tr h="250742">
                <a:tc>
                  <a:txBody>
                    <a:bodyPr/>
                    <a:lstStyle/>
                    <a:p>
                      <a:pPr algn="ctr" rtl="0" fontAlgn="b"/>
                      <a:r>
                        <a:rPr lang="en-IN" sz="1600" b="1" u="none" strike="noStrike">
                          <a:effectLst/>
                        </a:rPr>
                        <a:t>11</a:t>
                      </a:r>
                      <a:endParaRPr lang="en-IN" sz="1600" b="1" i="0" u="none" strike="noStrike">
                        <a:solidFill>
                          <a:srgbClr val="00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rtl="0" fontAlgn="b"/>
                      <a:r>
                        <a:rPr lang="en-IN" sz="1600" b="1" u="none" strike="noStrike" dirty="0">
                          <a:effectLst/>
                        </a:rPr>
                        <a:t>NHL (1.9)</a:t>
                      </a:r>
                      <a:endParaRPr lang="en-IN" sz="1600" b="1" i="0" u="none" strike="noStrike" dirty="0">
                        <a:solidFill>
                          <a:srgbClr val="00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fontAlgn="b"/>
                      <a:endParaRPr lang="en-IN" sz="1100" b="1" i="0" u="none" strike="noStrike" dirty="0">
                        <a:solidFill>
                          <a:srgbClr val="00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rtl="0" fontAlgn="b"/>
                      <a:r>
                        <a:rPr lang="en-IN" sz="1600" b="1" u="none" strike="noStrike" dirty="0">
                          <a:solidFill>
                            <a:srgbClr val="FF0000"/>
                          </a:solidFill>
                          <a:effectLst/>
                        </a:rPr>
                        <a:t>11</a:t>
                      </a:r>
                      <a:endParaRPr lang="en-IN" sz="1600" b="1" i="0" u="none" strike="noStrike" dirty="0">
                        <a:solidFill>
                          <a:srgbClr val="FF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l" rtl="0" fontAlgn="t"/>
                      <a:r>
                        <a:rPr lang="en-IN" sz="1600" b="1" u="none" strike="noStrike" dirty="0">
                          <a:solidFill>
                            <a:srgbClr val="FF0000"/>
                          </a:solidFill>
                          <a:effectLst/>
                        </a:rPr>
                        <a:t>Corpus Uteri (2.1)</a:t>
                      </a:r>
                      <a:endParaRPr lang="en-IN" sz="1600" b="1" i="0" u="none" strike="noStrike" dirty="0">
                        <a:solidFill>
                          <a:srgbClr val="FF0000"/>
                        </a:solidFill>
                        <a:effectLst/>
                        <a:latin typeface="Calibri" panose="020F0502020204030204" pitchFamily="34" charset="0"/>
                      </a:endParaRPr>
                    </a:p>
                  </a:txBody>
                  <a:tcPr marL="5676" marR="5676" marT="756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3770082507"/>
                  </a:ext>
                </a:extLst>
              </a:tr>
              <a:tr h="250742">
                <a:tc>
                  <a:txBody>
                    <a:bodyPr/>
                    <a:lstStyle/>
                    <a:p>
                      <a:pPr algn="ctr" rtl="0" fontAlgn="b"/>
                      <a:r>
                        <a:rPr lang="en-IN" sz="1600" b="1" u="none" strike="noStrike">
                          <a:effectLst/>
                        </a:rPr>
                        <a:t>12</a:t>
                      </a:r>
                      <a:endParaRPr lang="en-IN" sz="1600" b="1" i="0" u="none" strike="noStrike">
                        <a:solidFill>
                          <a:srgbClr val="00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rtl="0" fontAlgn="b"/>
                      <a:r>
                        <a:rPr lang="en-IN" sz="1600" b="1" u="none" strike="noStrike" dirty="0">
                          <a:effectLst/>
                        </a:rPr>
                        <a:t>Other Skin (1.9)</a:t>
                      </a:r>
                      <a:endParaRPr lang="en-IN" sz="1600" b="1" i="0" u="none" strike="noStrike" dirty="0">
                        <a:solidFill>
                          <a:srgbClr val="00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fontAlgn="b"/>
                      <a:endParaRPr lang="en-IN" sz="1100" b="1" i="0" u="none" strike="noStrike" dirty="0">
                        <a:solidFill>
                          <a:srgbClr val="00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rtl="0" fontAlgn="b"/>
                      <a:r>
                        <a:rPr lang="en-IN" sz="1600" b="1" u="none" strike="noStrike">
                          <a:effectLst/>
                        </a:rPr>
                        <a:t>12</a:t>
                      </a:r>
                      <a:endParaRPr lang="en-IN" sz="1600" b="1" i="0" u="none" strike="noStrike">
                        <a:solidFill>
                          <a:srgbClr val="00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l" rtl="0" fontAlgn="t"/>
                      <a:r>
                        <a:rPr lang="en-IN" sz="1600" b="1" u="none" strike="noStrike" dirty="0">
                          <a:effectLst/>
                        </a:rPr>
                        <a:t>Rectum (1.9)</a:t>
                      </a:r>
                      <a:endParaRPr lang="en-IN" sz="1600" b="1" i="0" u="none" strike="noStrike" dirty="0">
                        <a:solidFill>
                          <a:srgbClr val="000000"/>
                        </a:solidFill>
                        <a:effectLst/>
                        <a:latin typeface="Calibri" panose="020F0502020204030204" pitchFamily="34" charset="0"/>
                      </a:endParaRPr>
                    </a:p>
                  </a:txBody>
                  <a:tcPr marL="5676" marR="5676" marT="756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4040911110"/>
                  </a:ext>
                </a:extLst>
              </a:tr>
              <a:tr h="250742">
                <a:tc>
                  <a:txBody>
                    <a:bodyPr/>
                    <a:lstStyle/>
                    <a:p>
                      <a:pPr algn="ctr" rtl="0" fontAlgn="b"/>
                      <a:r>
                        <a:rPr lang="en-IN" sz="1600" b="1" u="none" strike="noStrike">
                          <a:effectLst/>
                        </a:rPr>
                        <a:t>13</a:t>
                      </a:r>
                      <a:endParaRPr lang="en-IN" sz="1600" b="1" i="0" u="none" strike="noStrike">
                        <a:solidFill>
                          <a:srgbClr val="00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rtl="0" fontAlgn="b"/>
                      <a:r>
                        <a:rPr lang="en-IN" sz="1600" b="1" u="none" strike="noStrike" dirty="0">
                          <a:effectLst/>
                        </a:rPr>
                        <a:t>Tongue (1.8)</a:t>
                      </a:r>
                      <a:endParaRPr lang="en-IN" sz="1600" b="1" i="0" u="none" strike="noStrike" dirty="0">
                        <a:solidFill>
                          <a:srgbClr val="00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fontAlgn="b"/>
                      <a:endParaRPr lang="en-IN" sz="1100" b="1" i="0" u="none" strike="noStrike" dirty="0">
                        <a:solidFill>
                          <a:srgbClr val="00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rtl="0" fontAlgn="b"/>
                      <a:r>
                        <a:rPr lang="en-IN" sz="1600" b="1" u="none" strike="noStrike">
                          <a:effectLst/>
                        </a:rPr>
                        <a:t>13</a:t>
                      </a:r>
                      <a:endParaRPr lang="en-IN" sz="1600" b="1" i="0" u="none" strike="noStrike">
                        <a:solidFill>
                          <a:srgbClr val="00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l" rtl="0" fontAlgn="t"/>
                      <a:r>
                        <a:rPr lang="en-IN" sz="1600" b="1" u="none" strike="noStrike" dirty="0">
                          <a:effectLst/>
                        </a:rPr>
                        <a:t>Colon (1.8)</a:t>
                      </a:r>
                      <a:endParaRPr lang="en-IN" sz="1600" b="1" i="0" u="none" strike="noStrike" dirty="0">
                        <a:solidFill>
                          <a:srgbClr val="000000"/>
                        </a:solidFill>
                        <a:effectLst/>
                        <a:latin typeface="Calibri" panose="020F0502020204030204" pitchFamily="34" charset="0"/>
                      </a:endParaRPr>
                    </a:p>
                  </a:txBody>
                  <a:tcPr marL="5676" marR="5676" marT="756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2697166610"/>
                  </a:ext>
                </a:extLst>
              </a:tr>
              <a:tr h="250742">
                <a:tc>
                  <a:txBody>
                    <a:bodyPr/>
                    <a:lstStyle/>
                    <a:p>
                      <a:pPr algn="ctr" rtl="0" fontAlgn="b"/>
                      <a:r>
                        <a:rPr lang="en-IN" sz="1600" b="1" u="none" strike="noStrike">
                          <a:effectLst/>
                        </a:rPr>
                        <a:t>14</a:t>
                      </a:r>
                      <a:endParaRPr lang="en-IN" sz="1600" b="1" i="0" u="none" strike="noStrike">
                        <a:solidFill>
                          <a:srgbClr val="00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rtl="0" fontAlgn="b"/>
                      <a:r>
                        <a:rPr lang="en-IN" sz="1600" b="1" u="none" strike="noStrike" dirty="0">
                          <a:effectLst/>
                        </a:rPr>
                        <a:t>Rectum (1.8)</a:t>
                      </a:r>
                      <a:endParaRPr lang="en-IN" sz="1600" b="1" i="0" u="none" strike="noStrike" dirty="0">
                        <a:solidFill>
                          <a:srgbClr val="00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fontAlgn="b"/>
                      <a:endParaRPr lang="en-IN" sz="1100" b="1" i="0" u="none" strike="noStrike" dirty="0">
                        <a:solidFill>
                          <a:srgbClr val="00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rtl="0" fontAlgn="b"/>
                      <a:r>
                        <a:rPr lang="en-IN" sz="1600" b="1" u="none" strike="noStrike">
                          <a:effectLst/>
                        </a:rPr>
                        <a:t>14</a:t>
                      </a:r>
                      <a:endParaRPr lang="en-IN" sz="1600" b="1" i="0" u="none" strike="noStrike">
                        <a:solidFill>
                          <a:srgbClr val="00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l" rtl="0" fontAlgn="t"/>
                      <a:r>
                        <a:rPr lang="en-IN" sz="1600" b="1" u="none" strike="noStrike" dirty="0">
                          <a:effectLst/>
                        </a:rPr>
                        <a:t>Tongue (1.8)</a:t>
                      </a:r>
                      <a:endParaRPr lang="en-IN" sz="1600" b="1" i="0" u="none" strike="noStrike" dirty="0">
                        <a:solidFill>
                          <a:srgbClr val="000000"/>
                        </a:solidFill>
                        <a:effectLst/>
                        <a:latin typeface="Calibri" panose="020F0502020204030204" pitchFamily="34" charset="0"/>
                      </a:endParaRPr>
                    </a:p>
                  </a:txBody>
                  <a:tcPr marL="5676" marR="5676" marT="756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1187498418"/>
                  </a:ext>
                </a:extLst>
              </a:tr>
              <a:tr h="250742">
                <a:tc>
                  <a:txBody>
                    <a:bodyPr/>
                    <a:lstStyle/>
                    <a:p>
                      <a:pPr algn="ctr" rtl="0" fontAlgn="b"/>
                      <a:r>
                        <a:rPr lang="en-IN" sz="1600" b="1" u="none" strike="noStrike">
                          <a:effectLst/>
                        </a:rPr>
                        <a:t>15</a:t>
                      </a:r>
                      <a:endParaRPr lang="en-IN" sz="1600" b="1" i="0" u="none" strike="noStrike">
                        <a:solidFill>
                          <a:srgbClr val="00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rtl="0" fontAlgn="b"/>
                      <a:r>
                        <a:rPr lang="en-IN" sz="1600" b="1" u="none" strike="noStrike" dirty="0">
                          <a:effectLst/>
                        </a:rPr>
                        <a:t>Colon (1.7)</a:t>
                      </a:r>
                      <a:endParaRPr lang="en-IN" sz="1600" b="1" i="0" u="none" strike="noStrike" dirty="0">
                        <a:solidFill>
                          <a:srgbClr val="00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fontAlgn="b"/>
                      <a:endParaRPr lang="en-IN" sz="1100" b="1" i="0" u="none" strike="noStrike" dirty="0">
                        <a:solidFill>
                          <a:srgbClr val="00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rtl="0" fontAlgn="b"/>
                      <a:r>
                        <a:rPr lang="en-IN" sz="1600" b="1" u="none" strike="noStrike">
                          <a:effectLst/>
                        </a:rPr>
                        <a:t>15</a:t>
                      </a:r>
                      <a:endParaRPr lang="en-IN" sz="1600" b="1" i="0" u="none" strike="noStrike">
                        <a:solidFill>
                          <a:srgbClr val="00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l" rtl="0" fontAlgn="t"/>
                      <a:r>
                        <a:rPr lang="en-IN" sz="1600" b="1" u="none" strike="noStrike" dirty="0">
                          <a:effectLst/>
                        </a:rPr>
                        <a:t>Other Skin (1.7)</a:t>
                      </a:r>
                      <a:endParaRPr lang="en-IN" sz="1600" b="1" i="0" u="none" strike="noStrike" dirty="0">
                        <a:solidFill>
                          <a:srgbClr val="000000"/>
                        </a:solidFill>
                        <a:effectLst/>
                        <a:latin typeface="Calibri" panose="020F0502020204030204" pitchFamily="34" charset="0"/>
                      </a:endParaRPr>
                    </a:p>
                  </a:txBody>
                  <a:tcPr marL="5676" marR="5676" marT="756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1070468192"/>
                  </a:ext>
                </a:extLst>
              </a:tr>
              <a:tr h="250742">
                <a:tc>
                  <a:txBody>
                    <a:bodyPr/>
                    <a:lstStyle/>
                    <a:p>
                      <a:pPr algn="ctr" rtl="0" fontAlgn="b"/>
                      <a:r>
                        <a:rPr lang="en-IN" sz="1600" b="1" u="none" strike="noStrike">
                          <a:effectLst/>
                        </a:rPr>
                        <a:t>16</a:t>
                      </a:r>
                      <a:endParaRPr lang="en-IN" sz="1600" b="1" i="0" u="none" strike="noStrike">
                        <a:solidFill>
                          <a:srgbClr val="00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rtl="0" fontAlgn="b"/>
                      <a:r>
                        <a:rPr lang="en-IN" sz="1600" b="1" u="none" strike="noStrike" dirty="0">
                          <a:effectLst/>
                        </a:rPr>
                        <a:t>Myeloid Leukaemia (1.6)</a:t>
                      </a:r>
                      <a:endParaRPr lang="en-IN" sz="1600" b="1" i="0" u="none" strike="noStrike" dirty="0">
                        <a:solidFill>
                          <a:srgbClr val="00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fontAlgn="b"/>
                      <a:endParaRPr lang="en-IN" sz="1100" b="1" i="0" u="none" strike="noStrike" dirty="0">
                        <a:solidFill>
                          <a:srgbClr val="00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rtl="0" fontAlgn="b"/>
                      <a:r>
                        <a:rPr lang="en-IN" sz="1600" b="1" u="none" strike="noStrike">
                          <a:effectLst/>
                        </a:rPr>
                        <a:t>16</a:t>
                      </a:r>
                      <a:endParaRPr lang="en-IN" sz="1600" b="1" i="0" u="none" strike="noStrike">
                        <a:solidFill>
                          <a:srgbClr val="00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l" rtl="0" fontAlgn="t"/>
                      <a:r>
                        <a:rPr lang="en-IN" sz="1600" b="1" u="none" strike="noStrike" dirty="0">
                          <a:effectLst/>
                        </a:rPr>
                        <a:t>NHL (1.7)</a:t>
                      </a:r>
                      <a:endParaRPr lang="en-IN" sz="1600" b="1" i="0" u="none" strike="noStrike" dirty="0">
                        <a:solidFill>
                          <a:srgbClr val="000000"/>
                        </a:solidFill>
                        <a:effectLst/>
                        <a:latin typeface="Calibri" panose="020F0502020204030204" pitchFamily="34" charset="0"/>
                      </a:endParaRPr>
                    </a:p>
                  </a:txBody>
                  <a:tcPr marL="5676" marR="5676" marT="756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1083666636"/>
                  </a:ext>
                </a:extLst>
              </a:tr>
              <a:tr h="250742">
                <a:tc>
                  <a:txBody>
                    <a:bodyPr/>
                    <a:lstStyle/>
                    <a:p>
                      <a:pPr algn="ctr" rtl="0" fontAlgn="b"/>
                      <a:r>
                        <a:rPr lang="en-IN" sz="1600" b="1" u="none" strike="noStrike">
                          <a:effectLst/>
                        </a:rPr>
                        <a:t>17</a:t>
                      </a:r>
                      <a:endParaRPr lang="en-IN" sz="1600" b="1" i="0" u="none" strike="noStrike">
                        <a:solidFill>
                          <a:srgbClr val="00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rtl="0" fontAlgn="b"/>
                      <a:r>
                        <a:rPr lang="en-IN" sz="1600" b="1" u="none" strike="noStrike" dirty="0">
                          <a:effectLst/>
                        </a:rPr>
                        <a:t>Liver (1.6)</a:t>
                      </a:r>
                      <a:endParaRPr lang="en-IN" sz="1600" b="1" i="0" u="none" strike="noStrike" dirty="0">
                        <a:solidFill>
                          <a:srgbClr val="00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fontAlgn="b"/>
                      <a:endParaRPr lang="en-IN" sz="1100" b="1" i="0" u="none" strike="noStrike" dirty="0">
                        <a:solidFill>
                          <a:srgbClr val="00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rtl="0" fontAlgn="b"/>
                      <a:r>
                        <a:rPr lang="en-IN" sz="1600" b="1" u="none" strike="noStrike">
                          <a:effectLst/>
                        </a:rPr>
                        <a:t>17</a:t>
                      </a:r>
                      <a:endParaRPr lang="en-IN" sz="1600" b="1" i="0" u="none" strike="noStrike">
                        <a:solidFill>
                          <a:srgbClr val="00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l" rtl="0" fontAlgn="t"/>
                      <a:r>
                        <a:rPr lang="en-IN" sz="1600" b="1" u="none" strike="noStrike" dirty="0">
                          <a:effectLst/>
                        </a:rPr>
                        <a:t>Myeloid Leukaemia (1.4)</a:t>
                      </a:r>
                      <a:endParaRPr lang="en-IN" sz="1600" b="1" i="0" u="none" strike="noStrike" dirty="0">
                        <a:solidFill>
                          <a:srgbClr val="000000"/>
                        </a:solidFill>
                        <a:effectLst/>
                        <a:latin typeface="Calibri" panose="020F0502020204030204" pitchFamily="34" charset="0"/>
                      </a:endParaRPr>
                    </a:p>
                  </a:txBody>
                  <a:tcPr marL="5676" marR="5676" marT="756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4013598858"/>
                  </a:ext>
                </a:extLst>
              </a:tr>
              <a:tr h="250742">
                <a:tc>
                  <a:txBody>
                    <a:bodyPr/>
                    <a:lstStyle/>
                    <a:p>
                      <a:pPr algn="ctr" rtl="0" fontAlgn="b"/>
                      <a:r>
                        <a:rPr lang="en-IN" sz="1600" b="1" u="none" strike="noStrike">
                          <a:effectLst/>
                        </a:rPr>
                        <a:t>18</a:t>
                      </a:r>
                      <a:endParaRPr lang="en-IN" sz="1600" b="1" i="0" u="none" strike="noStrike">
                        <a:solidFill>
                          <a:srgbClr val="00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rtl="0" fontAlgn="b"/>
                      <a:r>
                        <a:rPr lang="en-IN" sz="1600" b="1" u="none" strike="noStrike" dirty="0">
                          <a:effectLst/>
                        </a:rPr>
                        <a:t>Brain, Nervous System (1.4)</a:t>
                      </a:r>
                      <a:endParaRPr lang="en-IN" sz="1600" b="1" i="0" u="none" strike="noStrike" dirty="0">
                        <a:solidFill>
                          <a:srgbClr val="00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fontAlgn="b"/>
                      <a:endParaRPr lang="en-IN" sz="1100" b="1" i="0" u="none" strike="noStrike" dirty="0">
                        <a:solidFill>
                          <a:srgbClr val="00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rtl="0" fontAlgn="b"/>
                      <a:r>
                        <a:rPr lang="en-IN" sz="1600" b="1" u="none" strike="noStrike">
                          <a:effectLst/>
                        </a:rPr>
                        <a:t>18</a:t>
                      </a:r>
                      <a:endParaRPr lang="en-IN" sz="1600" b="1" i="0" u="none" strike="noStrike">
                        <a:solidFill>
                          <a:srgbClr val="00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l" rtl="0" fontAlgn="t"/>
                      <a:r>
                        <a:rPr lang="en-IN" sz="1600" b="1" u="none" strike="noStrike" dirty="0">
                          <a:effectLst/>
                        </a:rPr>
                        <a:t>Brain, Nervous System (1.4)</a:t>
                      </a:r>
                      <a:endParaRPr lang="en-IN" sz="1600" b="1" i="0" u="none" strike="noStrike" dirty="0">
                        <a:solidFill>
                          <a:srgbClr val="000000"/>
                        </a:solidFill>
                        <a:effectLst/>
                        <a:latin typeface="Calibri" panose="020F0502020204030204" pitchFamily="34" charset="0"/>
                      </a:endParaRPr>
                    </a:p>
                  </a:txBody>
                  <a:tcPr marL="5676" marR="5676" marT="756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500963232"/>
                  </a:ext>
                </a:extLst>
              </a:tr>
              <a:tr h="250742">
                <a:tc>
                  <a:txBody>
                    <a:bodyPr/>
                    <a:lstStyle/>
                    <a:p>
                      <a:pPr algn="ctr" rtl="0" fontAlgn="b"/>
                      <a:r>
                        <a:rPr lang="en-IN" sz="1600" b="1" u="none" strike="noStrike">
                          <a:effectLst/>
                        </a:rPr>
                        <a:t>19</a:t>
                      </a:r>
                      <a:endParaRPr lang="en-IN" sz="1600" b="1" i="0" u="none" strike="noStrike">
                        <a:solidFill>
                          <a:srgbClr val="00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rtl="0" fontAlgn="b"/>
                      <a:r>
                        <a:rPr lang="en-IN" sz="1600" b="1" u="none" strike="noStrike" dirty="0">
                          <a:effectLst/>
                        </a:rPr>
                        <a:t>Hypopharynx (1.1)</a:t>
                      </a:r>
                      <a:endParaRPr lang="en-IN" sz="1600" b="1" i="0" u="none" strike="noStrike" dirty="0">
                        <a:solidFill>
                          <a:srgbClr val="00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fontAlgn="b"/>
                      <a:endParaRPr lang="en-IN" sz="1100" b="1" i="0" u="none" strike="noStrike" dirty="0">
                        <a:solidFill>
                          <a:srgbClr val="00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rtl="0" fontAlgn="b"/>
                      <a:r>
                        <a:rPr lang="en-IN" sz="1600" b="1" u="none" strike="noStrike">
                          <a:effectLst/>
                        </a:rPr>
                        <a:t>19</a:t>
                      </a:r>
                      <a:endParaRPr lang="en-IN" sz="1600" b="1" i="0" u="none" strike="noStrike">
                        <a:solidFill>
                          <a:srgbClr val="00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l" rtl="0" fontAlgn="t"/>
                      <a:r>
                        <a:rPr lang="en-IN" sz="1600" b="1" u="none" strike="noStrike" dirty="0">
                          <a:effectLst/>
                        </a:rPr>
                        <a:t>Nasopharynx (1.1)</a:t>
                      </a:r>
                      <a:endParaRPr lang="en-IN" sz="1600" b="1" i="0" u="none" strike="noStrike" dirty="0">
                        <a:solidFill>
                          <a:srgbClr val="000000"/>
                        </a:solidFill>
                        <a:effectLst/>
                        <a:latin typeface="Calibri" panose="020F0502020204030204" pitchFamily="34" charset="0"/>
                      </a:endParaRPr>
                    </a:p>
                  </a:txBody>
                  <a:tcPr marL="5676" marR="5676" marT="756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4046916992"/>
                  </a:ext>
                </a:extLst>
              </a:tr>
              <a:tr h="250742">
                <a:tc>
                  <a:txBody>
                    <a:bodyPr/>
                    <a:lstStyle/>
                    <a:p>
                      <a:pPr algn="ctr" rtl="0" fontAlgn="b"/>
                      <a:r>
                        <a:rPr lang="en-IN" sz="1600" b="1" u="none" strike="noStrike">
                          <a:effectLst/>
                        </a:rPr>
                        <a:t>20</a:t>
                      </a:r>
                      <a:endParaRPr lang="en-IN" sz="1600" b="1" i="0" u="none" strike="noStrike">
                        <a:solidFill>
                          <a:srgbClr val="00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rtl="0" fontAlgn="b"/>
                      <a:r>
                        <a:rPr lang="en-IN" sz="1600" b="1" u="none" strike="noStrike" dirty="0">
                          <a:effectLst/>
                        </a:rPr>
                        <a:t>Nasopharynx (1.0)</a:t>
                      </a:r>
                      <a:endParaRPr lang="en-IN" sz="1600" b="1" i="0" u="none" strike="noStrike" dirty="0">
                        <a:solidFill>
                          <a:srgbClr val="00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fontAlgn="b"/>
                      <a:endParaRPr lang="en-IN" sz="1100" b="1" i="0" u="none" strike="noStrike" dirty="0">
                        <a:solidFill>
                          <a:srgbClr val="00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rtl="0" fontAlgn="b"/>
                      <a:r>
                        <a:rPr lang="en-IN" sz="1600" b="1" u="none" strike="noStrike">
                          <a:effectLst/>
                        </a:rPr>
                        <a:t>20</a:t>
                      </a:r>
                      <a:endParaRPr lang="en-IN" sz="1600" b="1" i="0" u="none" strike="noStrike">
                        <a:solidFill>
                          <a:srgbClr val="000000"/>
                        </a:solidFill>
                        <a:effectLst/>
                        <a:latin typeface="Calibri" panose="020F0502020204030204" pitchFamily="34" charset="0"/>
                      </a:endParaRPr>
                    </a:p>
                  </a:txBody>
                  <a:tcPr marL="5676" marR="5676" marT="75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l" rtl="0" fontAlgn="t"/>
                      <a:r>
                        <a:rPr lang="en-IN" sz="1600" b="1" u="none" strike="noStrike" dirty="0">
                          <a:effectLst/>
                        </a:rPr>
                        <a:t>Hypopharynx (0.9)</a:t>
                      </a:r>
                      <a:endParaRPr lang="en-IN" sz="1600" b="1" i="0" u="none" strike="noStrike" dirty="0">
                        <a:solidFill>
                          <a:srgbClr val="000000"/>
                        </a:solidFill>
                        <a:effectLst/>
                        <a:latin typeface="Calibri" panose="020F0502020204030204" pitchFamily="34" charset="0"/>
                      </a:endParaRPr>
                    </a:p>
                  </a:txBody>
                  <a:tcPr marL="5676" marR="5676" marT="756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2420630363"/>
                  </a:ext>
                </a:extLst>
              </a:tr>
            </a:tbl>
          </a:graphicData>
        </a:graphic>
      </p:graphicFrame>
    </p:spTree>
    <p:extLst>
      <p:ext uri="{BB962C8B-B14F-4D97-AF65-F5344CB8AC3E}">
        <p14:creationId xmlns:p14="http://schemas.microsoft.com/office/powerpoint/2010/main" val="396002673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E88145A-D8DB-4356-B4B3-6CBFEE7182AD}" type="slidenum">
              <a:rPr lang="en-IN" smtClean="0"/>
              <a:pPr/>
              <a:t>48</a:t>
            </a:fld>
            <a:endParaRPr lang="en-IN"/>
          </a:p>
        </p:txBody>
      </p:sp>
      <p:grpSp>
        <p:nvGrpSpPr>
          <p:cNvPr id="6" name="Group 5"/>
          <p:cNvGrpSpPr/>
          <p:nvPr/>
        </p:nvGrpSpPr>
        <p:grpSpPr>
          <a:xfrm>
            <a:off x="0" y="0"/>
            <a:ext cx="9143999" cy="1124744"/>
            <a:chOff x="7121" y="39198"/>
            <a:chExt cx="12191999" cy="1124744"/>
          </a:xfrm>
          <a:solidFill>
            <a:srgbClr val="0070C0"/>
          </a:solidFill>
        </p:grpSpPr>
        <p:sp>
          <p:nvSpPr>
            <p:cNvPr id="7" name="Title 1"/>
            <p:cNvSpPr txBox="1">
              <a:spLocks/>
            </p:cNvSpPr>
            <p:nvPr/>
          </p:nvSpPr>
          <p:spPr>
            <a:xfrm>
              <a:off x="7121" y="39198"/>
              <a:ext cx="12191999" cy="667127"/>
            </a:xfrm>
            <a:prstGeom prst="rect">
              <a:avLst/>
            </a:prstGeom>
            <a:grp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2600" b="1" spc="-5" dirty="0" smtClean="0">
                  <a:solidFill>
                    <a:schemeClr val="bg1"/>
                  </a:solidFill>
                </a:rPr>
                <a:t>Estimated State Level Cancer Burden in </a:t>
              </a:r>
              <a:r>
                <a:rPr lang="en-US" sz="2600" b="1" spc="-5" dirty="0">
                  <a:solidFill>
                    <a:schemeClr val="bg1"/>
                  </a:solidFill>
                </a:rPr>
                <a:t>India (All sites) </a:t>
              </a:r>
              <a:r>
                <a:rPr lang="en-US" sz="2600" b="1" spc="-5" dirty="0" smtClean="0">
                  <a:solidFill>
                    <a:schemeClr val="bg1"/>
                  </a:solidFill>
                </a:rPr>
                <a:t>- Males</a:t>
              </a:r>
              <a:endParaRPr lang="en-US" sz="2600" b="1" spc="-5" dirty="0">
                <a:solidFill>
                  <a:schemeClr val="bg1"/>
                </a:solidFill>
              </a:endParaRPr>
            </a:p>
          </p:txBody>
        </p:sp>
        <p:sp>
          <p:nvSpPr>
            <p:cNvPr id="10" name="Rectangle 9"/>
            <p:cNvSpPr/>
            <p:nvPr/>
          </p:nvSpPr>
          <p:spPr>
            <a:xfrm>
              <a:off x="444949" y="856165"/>
              <a:ext cx="4143101" cy="307777"/>
            </a:xfrm>
            <a:prstGeom prst="rect">
              <a:avLst/>
            </a:prstGeom>
            <a:grpFill/>
          </p:spPr>
          <p:txBody>
            <a:bodyPr wrap="none">
              <a:spAutoFit/>
            </a:bodyPr>
            <a:lstStyle/>
            <a:p>
              <a:pPr marL="12700" marR="5080">
                <a:lnSpc>
                  <a:spcPct val="100000"/>
                </a:lnSpc>
              </a:pPr>
              <a:r>
                <a:rPr lang="en-IN" sz="1400" b="1" spc="-5" dirty="0" smtClean="0">
                  <a:solidFill>
                    <a:schemeClr val="bg1"/>
                  </a:solidFill>
                  <a:latin typeface="Arial"/>
                  <a:cs typeface="Arial"/>
                </a:rPr>
                <a:t>Mean AAR </a:t>
              </a:r>
              <a:r>
                <a:rPr lang="en-US" sz="1400" b="1" spc="-5" dirty="0">
                  <a:solidFill>
                    <a:schemeClr val="bg1"/>
                  </a:solidFill>
                  <a:latin typeface="Arial"/>
                  <a:cs typeface="Arial"/>
                </a:rPr>
                <a:t>per 1,00,000 population</a:t>
              </a:r>
              <a:endParaRPr lang="en-IN" sz="1400" b="1" spc="-5" dirty="0">
                <a:solidFill>
                  <a:schemeClr val="bg1"/>
                </a:solidFill>
                <a:latin typeface="Arial"/>
                <a:cs typeface="Arial"/>
              </a:endParaRPr>
            </a:p>
          </p:txBody>
        </p:sp>
        <p:sp>
          <p:nvSpPr>
            <p:cNvPr id="11" name="Rectangle 10"/>
            <p:cNvSpPr/>
            <p:nvPr/>
          </p:nvSpPr>
          <p:spPr>
            <a:xfrm>
              <a:off x="6088478" y="803902"/>
              <a:ext cx="4143101" cy="307777"/>
            </a:xfrm>
            <a:prstGeom prst="rect">
              <a:avLst/>
            </a:prstGeom>
            <a:grpFill/>
          </p:spPr>
          <p:txBody>
            <a:bodyPr wrap="none">
              <a:spAutoFit/>
            </a:bodyPr>
            <a:lstStyle/>
            <a:p>
              <a:pPr marL="12700" marR="5080">
                <a:lnSpc>
                  <a:spcPct val="100000"/>
                </a:lnSpc>
              </a:pPr>
              <a:r>
                <a:rPr lang="en-IN" sz="1400" b="1" spc="-5" dirty="0" smtClean="0">
                  <a:solidFill>
                    <a:schemeClr val="bg1"/>
                  </a:solidFill>
                  <a:latin typeface="Arial"/>
                  <a:cs typeface="Arial"/>
                </a:rPr>
                <a:t>Mean AAR </a:t>
              </a:r>
              <a:r>
                <a:rPr lang="en-US" sz="1400" b="1" spc="-5" dirty="0">
                  <a:solidFill>
                    <a:schemeClr val="bg1"/>
                  </a:solidFill>
                  <a:latin typeface="Arial"/>
                  <a:cs typeface="Arial"/>
                </a:rPr>
                <a:t>per 1,00,000 population</a:t>
              </a:r>
              <a:endParaRPr lang="en-IN" sz="1400" b="1" spc="-5" dirty="0">
                <a:solidFill>
                  <a:schemeClr val="bg1"/>
                </a:solidFill>
                <a:latin typeface="Arial"/>
                <a:cs typeface="Arial"/>
              </a:endParaRPr>
            </a:p>
          </p:txBody>
        </p:sp>
      </p:grpSp>
      <p:sp>
        <p:nvSpPr>
          <p:cNvPr id="18" name="Rectangle 17"/>
          <p:cNvSpPr/>
          <p:nvPr/>
        </p:nvSpPr>
        <p:spPr>
          <a:xfrm>
            <a:off x="99753" y="6509183"/>
            <a:ext cx="2886594" cy="261610"/>
          </a:xfrm>
          <a:prstGeom prst="rect">
            <a:avLst/>
          </a:prstGeom>
        </p:spPr>
        <p:txBody>
          <a:bodyPr wrap="square">
            <a:spAutoFit/>
          </a:bodyPr>
          <a:lstStyle/>
          <a:p>
            <a:r>
              <a:rPr lang="en-IN" sz="1100" b="1" dirty="0">
                <a:solidFill>
                  <a:srgbClr val="0070C0"/>
                </a:solidFill>
                <a:latin typeface="Albertus MT Lt" pitchFamily="2" charset="0"/>
              </a:rPr>
              <a:t>AAR: </a:t>
            </a:r>
            <a:r>
              <a:rPr lang="en-US" sz="1100" b="1" dirty="0">
                <a:solidFill>
                  <a:srgbClr val="0070C0"/>
                </a:solidFill>
                <a:latin typeface="Albertus MT Lt" pitchFamily="2" charset="0"/>
              </a:rPr>
              <a:t>Age </a:t>
            </a:r>
            <a:r>
              <a:rPr lang="en-US" sz="1100" b="1" dirty="0" smtClean="0">
                <a:solidFill>
                  <a:srgbClr val="0070C0"/>
                </a:solidFill>
                <a:latin typeface="Albertus MT Lt" pitchFamily="2" charset="0"/>
              </a:rPr>
              <a:t>Adjusted Incidence Rates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53" y="1310797"/>
            <a:ext cx="3896183" cy="5173128"/>
          </a:xfrm>
          <a:prstGeom prst="rect">
            <a:avLst/>
          </a:prstGeom>
        </p:spPr>
      </p:pic>
      <p:sp>
        <p:nvSpPr>
          <p:cNvPr id="17" name="TextBox 16"/>
          <p:cNvSpPr txBox="1"/>
          <p:nvPr/>
        </p:nvSpPr>
        <p:spPr>
          <a:xfrm>
            <a:off x="2034541" y="1282933"/>
            <a:ext cx="951806" cy="369332"/>
          </a:xfrm>
          <a:prstGeom prst="rect">
            <a:avLst/>
          </a:prstGeom>
          <a:solidFill>
            <a:srgbClr val="FD4DE4"/>
          </a:solidFill>
        </p:spPr>
        <p:txBody>
          <a:bodyPr wrap="square" rtlCol="0">
            <a:spAutoFit/>
          </a:bodyPr>
          <a:lstStyle/>
          <a:p>
            <a:r>
              <a:rPr lang="en-IN" dirty="0" smtClean="0"/>
              <a:t>2005-09</a:t>
            </a:r>
            <a:endParaRPr lang="en-IN"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24" y="1212815"/>
            <a:ext cx="3672408" cy="5226213"/>
          </a:xfrm>
          <a:prstGeom prst="rect">
            <a:avLst/>
          </a:prstGeom>
        </p:spPr>
      </p:pic>
      <p:sp>
        <p:nvSpPr>
          <p:cNvPr id="15" name="TextBox 14"/>
          <p:cNvSpPr txBox="1"/>
          <p:nvPr/>
        </p:nvSpPr>
        <p:spPr>
          <a:xfrm>
            <a:off x="6612669" y="1230284"/>
            <a:ext cx="1055675" cy="369332"/>
          </a:xfrm>
          <a:prstGeom prst="rect">
            <a:avLst/>
          </a:prstGeom>
          <a:solidFill>
            <a:srgbClr val="65F56C"/>
          </a:solidFill>
        </p:spPr>
        <p:txBody>
          <a:bodyPr wrap="square" rtlCol="0">
            <a:spAutoFit/>
          </a:bodyPr>
          <a:lstStyle/>
          <a:p>
            <a:r>
              <a:rPr lang="en-IN" dirty="0" smtClean="0"/>
              <a:t>2010-14</a:t>
            </a:r>
            <a:endParaRPr lang="en-IN" dirty="0"/>
          </a:p>
        </p:txBody>
      </p:sp>
    </p:spTree>
    <p:extLst>
      <p:ext uri="{BB962C8B-B14F-4D97-AF65-F5344CB8AC3E}">
        <p14:creationId xmlns:p14="http://schemas.microsoft.com/office/powerpoint/2010/main" val="215150601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5"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E88145A-D8DB-4356-B4B3-6CBFEE7182AD}" type="slidenum">
              <a:rPr lang="en-IN" smtClean="0"/>
              <a:pPr/>
              <a:t>49</a:t>
            </a:fld>
            <a:endParaRPr lang="en-IN"/>
          </a:p>
        </p:txBody>
      </p:sp>
      <p:grpSp>
        <p:nvGrpSpPr>
          <p:cNvPr id="6" name="Group 5"/>
          <p:cNvGrpSpPr/>
          <p:nvPr/>
        </p:nvGrpSpPr>
        <p:grpSpPr>
          <a:xfrm>
            <a:off x="0" y="1"/>
            <a:ext cx="9143999" cy="1340767"/>
            <a:chOff x="7121" y="39199"/>
            <a:chExt cx="12191999" cy="1340767"/>
          </a:xfrm>
        </p:grpSpPr>
        <p:sp>
          <p:nvSpPr>
            <p:cNvPr id="7" name="Title 1"/>
            <p:cNvSpPr txBox="1">
              <a:spLocks/>
            </p:cNvSpPr>
            <p:nvPr/>
          </p:nvSpPr>
          <p:spPr>
            <a:xfrm>
              <a:off x="7121" y="39199"/>
              <a:ext cx="12191999" cy="908720"/>
            </a:xfrm>
            <a:prstGeom prst="rect">
              <a:avLst/>
            </a:prstGeom>
            <a:solidFill>
              <a:srgbClr val="0070C0"/>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2800" b="1" spc="-5" dirty="0">
                  <a:solidFill>
                    <a:schemeClr val="bg1"/>
                  </a:solidFill>
                </a:rPr>
                <a:t>Estimated State Level Cancer </a:t>
              </a:r>
              <a:r>
                <a:rPr lang="en-US" sz="2800" b="1" spc="-5" dirty="0" smtClean="0">
                  <a:solidFill>
                    <a:schemeClr val="bg1"/>
                  </a:solidFill>
                </a:rPr>
                <a:t>Burden </a:t>
              </a:r>
              <a:r>
                <a:rPr lang="en-US" sz="2800" b="1" spc="-5" dirty="0">
                  <a:solidFill>
                    <a:schemeClr val="bg1"/>
                  </a:solidFill>
                </a:rPr>
                <a:t>in India (All sites) - Females</a:t>
              </a:r>
            </a:p>
          </p:txBody>
        </p:sp>
        <p:sp>
          <p:nvSpPr>
            <p:cNvPr id="10" name="Rectangle 9"/>
            <p:cNvSpPr/>
            <p:nvPr/>
          </p:nvSpPr>
          <p:spPr>
            <a:xfrm>
              <a:off x="423080" y="1072189"/>
              <a:ext cx="4143101" cy="307777"/>
            </a:xfrm>
            <a:prstGeom prst="rect">
              <a:avLst/>
            </a:prstGeom>
            <a:solidFill>
              <a:srgbClr val="0070C0"/>
            </a:solidFill>
          </p:spPr>
          <p:txBody>
            <a:bodyPr wrap="none">
              <a:spAutoFit/>
            </a:bodyPr>
            <a:lstStyle/>
            <a:p>
              <a:pPr marL="12700" marR="5080">
                <a:lnSpc>
                  <a:spcPct val="100000"/>
                </a:lnSpc>
              </a:pPr>
              <a:r>
                <a:rPr lang="en-IN" sz="1400" b="1" spc="-5" dirty="0" smtClean="0">
                  <a:solidFill>
                    <a:schemeClr val="bg1"/>
                  </a:solidFill>
                  <a:latin typeface="Arial"/>
                  <a:cs typeface="Arial"/>
                </a:rPr>
                <a:t>Mean AAR </a:t>
              </a:r>
              <a:r>
                <a:rPr lang="en-US" sz="1400" b="1" spc="-5" dirty="0">
                  <a:solidFill>
                    <a:schemeClr val="bg1"/>
                  </a:solidFill>
                  <a:latin typeface="Arial"/>
                  <a:cs typeface="Arial"/>
                </a:rPr>
                <a:t>per 1,00,000 population</a:t>
              </a:r>
              <a:endParaRPr lang="en-IN" sz="1400" b="1" spc="-5" dirty="0">
                <a:solidFill>
                  <a:schemeClr val="bg1"/>
                </a:solidFill>
                <a:latin typeface="Arial"/>
                <a:cs typeface="Arial"/>
              </a:endParaRPr>
            </a:p>
          </p:txBody>
        </p:sp>
        <p:sp>
          <p:nvSpPr>
            <p:cNvPr id="11" name="Rectangle 10"/>
            <p:cNvSpPr/>
            <p:nvPr/>
          </p:nvSpPr>
          <p:spPr>
            <a:xfrm>
              <a:off x="6066609" y="1066629"/>
              <a:ext cx="4143101" cy="307777"/>
            </a:xfrm>
            <a:prstGeom prst="rect">
              <a:avLst/>
            </a:prstGeom>
            <a:solidFill>
              <a:srgbClr val="0070C0"/>
            </a:solidFill>
          </p:spPr>
          <p:txBody>
            <a:bodyPr wrap="none">
              <a:spAutoFit/>
            </a:bodyPr>
            <a:lstStyle/>
            <a:p>
              <a:pPr marL="12700" marR="5080">
                <a:lnSpc>
                  <a:spcPct val="100000"/>
                </a:lnSpc>
              </a:pPr>
              <a:r>
                <a:rPr lang="en-IN" sz="1400" b="1" spc="-5" dirty="0" smtClean="0">
                  <a:solidFill>
                    <a:schemeClr val="bg1"/>
                  </a:solidFill>
                  <a:latin typeface="Arial"/>
                  <a:cs typeface="Arial"/>
                </a:rPr>
                <a:t>Mean AAR </a:t>
              </a:r>
              <a:r>
                <a:rPr lang="en-US" sz="1400" b="1" spc="-5" dirty="0">
                  <a:solidFill>
                    <a:schemeClr val="bg1"/>
                  </a:solidFill>
                  <a:latin typeface="Arial"/>
                  <a:cs typeface="Arial"/>
                </a:rPr>
                <a:t>per 1,00,000 population</a:t>
              </a:r>
              <a:endParaRPr lang="en-IN" sz="1400" b="1" spc="-5" dirty="0">
                <a:solidFill>
                  <a:schemeClr val="bg1"/>
                </a:solidFill>
                <a:latin typeface="Arial"/>
                <a:cs typeface="Arial"/>
              </a:endParaRPr>
            </a:p>
          </p:txBody>
        </p: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595347"/>
            <a:ext cx="3647808" cy="4885720"/>
          </a:xfrm>
          <a:prstGeom prst="rect">
            <a:avLst/>
          </a:prstGeom>
        </p:spPr>
      </p:pic>
      <p:sp>
        <p:nvSpPr>
          <p:cNvPr id="17" name="TextBox 16"/>
          <p:cNvSpPr txBox="1"/>
          <p:nvPr/>
        </p:nvSpPr>
        <p:spPr>
          <a:xfrm>
            <a:off x="2238600" y="1704196"/>
            <a:ext cx="1125666" cy="369332"/>
          </a:xfrm>
          <a:prstGeom prst="rect">
            <a:avLst/>
          </a:prstGeom>
          <a:solidFill>
            <a:srgbClr val="FD4DE4"/>
          </a:solidFill>
        </p:spPr>
        <p:txBody>
          <a:bodyPr wrap="square" rtlCol="0">
            <a:spAutoFit/>
          </a:bodyPr>
          <a:lstStyle/>
          <a:p>
            <a:pPr algn="r"/>
            <a:r>
              <a:rPr lang="en-IN" dirty="0" smtClean="0"/>
              <a:t>2005-09</a:t>
            </a:r>
            <a:endParaRPr lang="en-IN" dirty="0"/>
          </a:p>
        </p:txBody>
      </p:sp>
      <p:sp>
        <p:nvSpPr>
          <p:cNvPr id="13" name="Rectangle 12"/>
          <p:cNvSpPr/>
          <p:nvPr/>
        </p:nvSpPr>
        <p:spPr>
          <a:xfrm>
            <a:off x="99753" y="6509183"/>
            <a:ext cx="2886594" cy="261610"/>
          </a:xfrm>
          <a:prstGeom prst="rect">
            <a:avLst/>
          </a:prstGeom>
        </p:spPr>
        <p:txBody>
          <a:bodyPr wrap="square">
            <a:spAutoFit/>
          </a:bodyPr>
          <a:lstStyle/>
          <a:p>
            <a:r>
              <a:rPr lang="en-IN" sz="1100" b="1" dirty="0">
                <a:latin typeface="Albertus MT Lt" pitchFamily="2" charset="0"/>
              </a:rPr>
              <a:t>AAR: </a:t>
            </a:r>
            <a:r>
              <a:rPr lang="en-US" sz="1100" b="1" dirty="0">
                <a:latin typeface="Albertus MT Lt" pitchFamily="2" charset="0"/>
              </a:rPr>
              <a:t>Age </a:t>
            </a:r>
            <a:r>
              <a:rPr lang="en-US" sz="1100" b="1" dirty="0" smtClean="0">
                <a:latin typeface="Albertus MT Lt" pitchFamily="2" charset="0"/>
              </a:rPr>
              <a:t>Adjusted Incidence Rates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1315" y="1553785"/>
            <a:ext cx="3723176" cy="4971559"/>
          </a:xfrm>
          <a:prstGeom prst="rect">
            <a:avLst/>
          </a:prstGeom>
        </p:spPr>
      </p:pic>
      <p:sp>
        <p:nvSpPr>
          <p:cNvPr id="15" name="TextBox 14"/>
          <p:cNvSpPr txBox="1"/>
          <p:nvPr/>
        </p:nvSpPr>
        <p:spPr>
          <a:xfrm>
            <a:off x="6731630" y="1628800"/>
            <a:ext cx="1080730" cy="369332"/>
          </a:xfrm>
          <a:prstGeom prst="rect">
            <a:avLst/>
          </a:prstGeom>
          <a:solidFill>
            <a:srgbClr val="65F56C"/>
          </a:solidFill>
        </p:spPr>
        <p:txBody>
          <a:bodyPr wrap="square" rtlCol="0">
            <a:spAutoFit/>
          </a:bodyPr>
          <a:lstStyle/>
          <a:p>
            <a:pPr algn="r"/>
            <a:r>
              <a:rPr lang="en-IN" dirty="0" smtClean="0"/>
              <a:t>2010-14</a:t>
            </a:r>
            <a:endParaRPr lang="en-IN" dirty="0"/>
          </a:p>
        </p:txBody>
      </p:sp>
    </p:spTree>
    <p:extLst>
      <p:ext uri="{BB962C8B-B14F-4D97-AF65-F5344CB8AC3E}">
        <p14:creationId xmlns:p14="http://schemas.microsoft.com/office/powerpoint/2010/main" val="95132623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143000"/>
          </a:xfrm>
          <a:solidFill>
            <a:srgbClr val="0070C0"/>
          </a:solidFill>
        </p:spPr>
        <p:txBody>
          <a:bodyPr>
            <a:normAutofit/>
          </a:bodyPr>
          <a:lstStyle/>
          <a:p>
            <a:r>
              <a:rPr lang="en-US" sz="4900" b="1" dirty="0" smtClean="0">
                <a:solidFill>
                  <a:schemeClr val="bg1"/>
                </a:solidFill>
              </a:rPr>
              <a:t>Vision 2030</a:t>
            </a:r>
            <a:endParaRPr lang="en-IN" b="1" dirty="0">
              <a:solidFill>
                <a:schemeClr val="bg1"/>
              </a:solidFill>
            </a:endParaRPr>
          </a:p>
        </p:txBody>
      </p:sp>
      <p:sp>
        <p:nvSpPr>
          <p:cNvPr id="3" name="Content Placeholder 2"/>
          <p:cNvSpPr>
            <a:spLocks noGrp="1"/>
          </p:cNvSpPr>
          <p:nvPr>
            <p:ph idx="1"/>
          </p:nvPr>
        </p:nvSpPr>
        <p:spPr/>
        <p:txBody>
          <a:bodyPr>
            <a:normAutofit lnSpcReduction="10000"/>
          </a:bodyPr>
          <a:lstStyle/>
          <a:p>
            <a:pPr marL="539496" indent="-457200">
              <a:buClr>
                <a:srgbClr val="0070C0"/>
              </a:buClr>
              <a:buSzPct val="75000"/>
              <a:buFont typeface="Wingdings" panose="05000000000000000000" pitchFamily="2" charset="2"/>
              <a:buChar char="q"/>
              <a:defRPr/>
            </a:pPr>
            <a:r>
              <a:rPr lang="en-US" dirty="0"/>
              <a:t>Translating research into action for improving the health of the </a:t>
            </a:r>
            <a:r>
              <a:rPr lang="en-US" dirty="0" smtClean="0"/>
              <a:t>population</a:t>
            </a:r>
          </a:p>
          <a:p>
            <a:pPr marL="939546" lvl="1" indent="-457200">
              <a:buClr>
                <a:srgbClr val="0070C0"/>
              </a:buClr>
              <a:buSzPct val="75000"/>
              <a:buFont typeface="Wingdings" panose="05000000000000000000" pitchFamily="2" charset="2"/>
              <a:buChar char="q"/>
              <a:defRPr/>
            </a:pPr>
            <a:r>
              <a:rPr lang="en-US" dirty="0"/>
              <a:t>achieve universal health coverage by developing indigenous, cost effective technologies and innovations in health care </a:t>
            </a:r>
            <a:r>
              <a:rPr lang="en-US" dirty="0" smtClean="0"/>
              <a:t>delivery</a:t>
            </a:r>
            <a:endParaRPr lang="en-US" dirty="0"/>
          </a:p>
          <a:p>
            <a:pPr marL="539496" indent="-457200">
              <a:buClr>
                <a:srgbClr val="0070C0"/>
              </a:buClr>
              <a:buSzPct val="75000"/>
              <a:buFont typeface="Wingdings" panose="05000000000000000000" pitchFamily="2" charset="2"/>
              <a:buChar char="q"/>
              <a:defRPr/>
            </a:pPr>
            <a:endParaRPr lang="en-US" dirty="0"/>
          </a:p>
          <a:p>
            <a:pPr marL="539496" indent="-457200">
              <a:buClr>
                <a:srgbClr val="0070C0"/>
              </a:buClr>
              <a:buSzPct val="75000"/>
              <a:buFont typeface="Wingdings" panose="05000000000000000000" pitchFamily="2" charset="2"/>
              <a:buChar char="q"/>
              <a:defRPr/>
            </a:pPr>
            <a:r>
              <a:rPr lang="en-US" dirty="0"/>
              <a:t>To make </a:t>
            </a:r>
            <a:r>
              <a:rPr lang="en-US" dirty="0" smtClean="0"/>
              <a:t>India a </a:t>
            </a:r>
            <a:r>
              <a:rPr lang="en-US" dirty="0"/>
              <a:t>leader in health research </a:t>
            </a:r>
            <a:endParaRPr lang="en-US" dirty="0"/>
          </a:p>
          <a:p>
            <a:pPr marL="939546" lvl="1" indent="-457200">
              <a:buClr>
                <a:srgbClr val="0070C0"/>
              </a:buClr>
              <a:buSzPct val="75000"/>
              <a:buFont typeface="Wingdings" panose="05000000000000000000" pitchFamily="2" charset="2"/>
              <a:buChar char="q"/>
              <a:defRPr/>
            </a:pPr>
            <a:r>
              <a:rPr lang="en-US" dirty="0" smtClean="0"/>
              <a:t>Develop a cadre of clinician scientists</a:t>
            </a:r>
          </a:p>
          <a:p>
            <a:pPr marL="939546" lvl="1" indent="-457200">
              <a:buClr>
                <a:srgbClr val="0070C0"/>
              </a:buClr>
              <a:buSzPct val="75000"/>
              <a:buFont typeface="Wingdings" panose="05000000000000000000" pitchFamily="2" charset="2"/>
              <a:buChar char="q"/>
              <a:defRPr/>
            </a:pPr>
            <a:r>
              <a:rPr lang="en-US" dirty="0" smtClean="0"/>
              <a:t>Focus research on our health problems</a:t>
            </a:r>
            <a:endParaRPr lang="en-US" dirty="0"/>
          </a:p>
          <a:p>
            <a:pPr>
              <a:buClr>
                <a:srgbClr val="0070C0"/>
              </a:buClr>
              <a:buSzPct val="75000"/>
              <a:buFont typeface="Wingdings" panose="05000000000000000000" pitchFamily="2" charset="2"/>
              <a:buChar char="q"/>
            </a:pPr>
            <a:endParaRPr lang="en-IN" dirty="0"/>
          </a:p>
        </p:txBody>
      </p:sp>
    </p:spTree>
    <p:extLst>
      <p:ext uri="{BB962C8B-B14F-4D97-AF65-F5344CB8AC3E}">
        <p14:creationId xmlns:p14="http://schemas.microsoft.com/office/powerpoint/2010/main" val="182306905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 name="Chart 43"/>
          <p:cNvGraphicFramePr>
            <a:graphicFrameLocks/>
          </p:cNvGraphicFramePr>
          <p:nvPr>
            <p:extLst/>
          </p:nvPr>
        </p:nvGraphicFramePr>
        <p:xfrm>
          <a:off x="5671141" y="66963"/>
          <a:ext cx="2843213"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2" name="Chart 31"/>
          <p:cNvGraphicFramePr>
            <a:graphicFrameLocks/>
          </p:cNvGraphicFramePr>
          <p:nvPr>
            <p:extLst/>
          </p:nvPr>
        </p:nvGraphicFramePr>
        <p:xfrm>
          <a:off x="2012840" y="666305"/>
          <a:ext cx="3429000" cy="214901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4" name="Chart 53"/>
          <p:cNvGraphicFramePr>
            <a:graphicFrameLocks/>
          </p:cNvGraphicFramePr>
          <p:nvPr>
            <p:extLst/>
          </p:nvPr>
        </p:nvGraphicFramePr>
        <p:xfrm>
          <a:off x="5779091" y="2634153"/>
          <a:ext cx="2936354" cy="215396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Chart 52"/>
          <p:cNvGraphicFramePr>
            <a:graphicFrameLocks/>
          </p:cNvGraphicFramePr>
          <p:nvPr>
            <p:extLst/>
          </p:nvPr>
        </p:nvGraphicFramePr>
        <p:xfrm>
          <a:off x="2483656" y="2847095"/>
          <a:ext cx="2892962" cy="1867749"/>
        </p:xfrm>
        <a:graphic>
          <a:graphicData uri="http://schemas.openxmlformats.org/drawingml/2006/chart">
            <c:chart xmlns:c="http://schemas.openxmlformats.org/drawingml/2006/chart" xmlns:r="http://schemas.openxmlformats.org/officeDocument/2006/relationships" r:id="rId6"/>
          </a:graphicData>
        </a:graphic>
      </p:graphicFrame>
      <p:sp>
        <p:nvSpPr>
          <p:cNvPr id="5122" name="Title 1"/>
          <p:cNvSpPr>
            <a:spLocks noGrp="1"/>
          </p:cNvSpPr>
          <p:nvPr>
            <p:ph type="title"/>
          </p:nvPr>
        </p:nvSpPr>
        <p:spPr>
          <a:xfrm>
            <a:off x="95273" y="166254"/>
            <a:ext cx="3171629" cy="332509"/>
          </a:xfrm>
        </p:spPr>
        <p:txBody>
          <a:bodyPr>
            <a:noAutofit/>
          </a:bodyPr>
          <a:lstStyle/>
          <a:p>
            <a:pPr algn="l">
              <a:defRPr/>
            </a:pPr>
            <a:r>
              <a:rPr lang="en-US" sz="2400" b="1" spc="-5" dirty="0">
                <a:solidFill>
                  <a:srgbClr val="7030A0"/>
                </a:solidFill>
              </a:rPr>
              <a:t>Burden of </a:t>
            </a:r>
            <a:r>
              <a:rPr lang="en-US" sz="2400" b="1" spc="-5" dirty="0" smtClean="0">
                <a:solidFill>
                  <a:srgbClr val="7030A0"/>
                </a:solidFill>
              </a:rPr>
              <a:t>Cancer </a:t>
            </a:r>
            <a:br>
              <a:rPr lang="en-US" sz="2400" b="1" spc="-5" dirty="0" smtClean="0">
                <a:solidFill>
                  <a:srgbClr val="7030A0"/>
                </a:solidFill>
              </a:rPr>
            </a:br>
            <a:r>
              <a:rPr lang="en-US" sz="2400" b="1" spc="-5" dirty="0" smtClean="0">
                <a:solidFill>
                  <a:srgbClr val="7030A0"/>
                </a:solidFill>
              </a:rPr>
              <a:t>(</a:t>
            </a:r>
            <a:r>
              <a:rPr lang="en-US" sz="2400" b="1" spc="-5" dirty="0">
                <a:solidFill>
                  <a:srgbClr val="7030A0"/>
                </a:solidFill>
              </a:rPr>
              <a:t>All sites) </a:t>
            </a:r>
            <a:r>
              <a:rPr lang="en-US" sz="2400" b="1" spc="-5" dirty="0" smtClean="0">
                <a:solidFill>
                  <a:srgbClr val="7030A0"/>
                </a:solidFill>
              </a:rPr>
              <a:t>in India</a:t>
            </a:r>
            <a:endParaRPr lang="en-US" sz="2400" b="1" spc="-5" dirty="0">
              <a:solidFill>
                <a:srgbClr val="7030A0"/>
              </a:solidFill>
            </a:endParaRPr>
          </a:p>
        </p:txBody>
      </p:sp>
      <p:sp>
        <p:nvSpPr>
          <p:cNvPr id="5" name="Rectangle 4"/>
          <p:cNvSpPr/>
          <p:nvPr/>
        </p:nvSpPr>
        <p:spPr>
          <a:xfrm>
            <a:off x="0" y="6257836"/>
            <a:ext cx="3026080" cy="600164"/>
          </a:xfrm>
          <a:prstGeom prst="rect">
            <a:avLst/>
          </a:prstGeom>
        </p:spPr>
        <p:txBody>
          <a:bodyPr wrap="square">
            <a:spAutoFit/>
          </a:bodyPr>
          <a:lstStyle/>
          <a:p>
            <a:r>
              <a:rPr lang="en-IN" sz="1100" b="1" dirty="0">
                <a:solidFill>
                  <a:srgbClr val="0070C0"/>
                </a:solidFill>
                <a:latin typeface="Arial Narrow" panose="020B0606020202030204" pitchFamily="34" charset="0"/>
              </a:rPr>
              <a:t>AAR: </a:t>
            </a:r>
            <a:r>
              <a:rPr lang="en-US" sz="1100" b="1" dirty="0">
                <a:solidFill>
                  <a:srgbClr val="0070C0"/>
                </a:solidFill>
                <a:latin typeface="Arial Narrow" panose="020B0606020202030204" pitchFamily="34" charset="0"/>
              </a:rPr>
              <a:t>Age Adjusted Rates per 1,00,000 </a:t>
            </a:r>
            <a:r>
              <a:rPr lang="en-US" sz="1100" b="1" dirty="0" smtClean="0">
                <a:solidFill>
                  <a:srgbClr val="0070C0"/>
                </a:solidFill>
                <a:latin typeface="Arial Narrow" panose="020B0606020202030204" pitchFamily="34" charset="0"/>
              </a:rPr>
              <a:t>population</a:t>
            </a:r>
          </a:p>
          <a:p>
            <a:r>
              <a:rPr lang="en-IN" sz="1100" b="1" dirty="0" smtClean="0">
                <a:solidFill>
                  <a:srgbClr val="0070C0"/>
                </a:solidFill>
                <a:latin typeface="Arial Narrow" panose="020B0606020202030204" pitchFamily="34" charset="0"/>
              </a:rPr>
              <a:t>CAGR</a:t>
            </a:r>
            <a:r>
              <a:rPr lang="en-IN" sz="1100" b="1" dirty="0">
                <a:solidFill>
                  <a:srgbClr val="0070C0"/>
                </a:solidFill>
                <a:latin typeface="Arial Narrow" panose="020B0606020202030204" pitchFamily="34" charset="0"/>
              </a:rPr>
              <a:t>: Compound Annual Growth </a:t>
            </a:r>
            <a:r>
              <a:rPr lang="en-IN" sz="1100" b="1" dirty="0" smtClean="0">
                <a:solidFill>
                  <a:srgbClr val="0070C0"/>
                </a:solidFill>
                <a:latin typeface="Arial Narrow" panose="020B0606020202030204" pitchFamily="34" charset="0"/>
              </a:rPr>
              <a:t>Rate</a:t>
            </a:r>
          </a:p>
          <a:p>
            <a:r>
              <a:rPr lang="en-IN" sz="1100" b="1" dirty="0" smtClean="0">
                <a:solidFill>
                  <a:srgbClr val="0070C0"/>
                </a:solidFill>
                <a:latin typeface="Arial Narrow" panose="020B0606020202030204" pitchFamily="34" charset="0"/>
              </a:rPr>
              <a:t>CI- Confidence Interva</a:t>
            </a:r>
            <a:r>
              <a:rPr lang="en-IN" sz="1100" b="1" dirty="0">
                <a:solidFill>
                  <a:srgbClr val="0070C0"/>
                </a:solidFill>
                <a:latin typeface="Arial Narrow" panose="020B0606020202030204" pitchFamily="34" charset="0"/>
              </a:rPr>
              <a:t>l</a:t>
            </a:r>
          </a:p>
        </p:txBody>
      </p:sp>
      <p:sp>
        <p:nvSpPr>
          <p:cNvPr id="12" name="Rectangle 11"/>
          <p:cNvSpPr/>
          <p:nvPr/>
        </p:nvSpPr>
        <p:spPr>
          <a:xfrm>
            <a:off x="3498190" y="0"/>
            <a:ext cx="1168910" cy="523220"/>
          </a:xfrm>
          <a:prstGeom prst="rect">
            <a:avLst/>
          </a:prstGeom>
        </p:spPr>
        <p:txBody>
          <a:bodyPr wrap="none">
            <a:spAutoFit/>
          </a:bodyPr>
          <a:lstStyle/>
          <a:p>
            <a:pPr marL="82296" indent="0">
              <a:buClr>
                <a:schemeClr val="bg2">
                  <a:lumMod val="25000"/>
                </a:schemeClr>
              </a:buClr>
              <a:buNone/>
              <a:defRPr/>
            </a:pPr>
            <a:r>
              <a:rPr lang="en-US" sz="2800" b="1" u="sng" spc="-5" dirty="0" smtClean="0">
                <a:solidFill>
                  <a:srgbClr val="7030A0"/>
                </a:solidFill>
              </a:rPr>
              <a:t>Males</a:t>
            </a:r>
            <a:endParaRPr lang="en-US" sz="2800" b="1" u="sng" spc="-5" dirty="0">
              <a:solidFill>
                <a:srgbClr val="7030A0"/>
              </a:solidFill>
            </a:endParaRPr>
          </a:p>
        </p:txBody>
      </p:sp>
      <p:sp>
        <p:nvSpPr>
          <p:cNvPr id="13" name="Rectangle 12"/>
          <p:cNvSpPr/>
          <p:nvPr/>
        </p:nvSpPr>
        <p:spPr>
          <a:xfrm>
            <a:off x="6716364" y="0"/>
            <a:ext cx="1486176" cy="523220"/>
          </a:xfrm>
          <a:prstGeom prst="rect">
            <a:avLst/>
          </a:prstGeom>
        </p:spPr>
        <p:txBody>
          <a:bodyPr wrap="none">
            <a:spAutoFit/>
          </a:bodyPr>
          <a:lstStyle/>
          <a:p>
            <a:pPr marL="82296" indent="0">
              <a:buClr>
                <a:schemeClr val="bg2">
                  <a:lumMod val="25000"/>
                </a:schemeClr>
              </a:buClr>
              <a:buNone/>
              <a:defRPr/>
            </a:pPr>
            <a:r>
              <a:rPr lang="en-US" sz="2800" b="1" u="sng" spc="-5" dirty="0" smtClean="0">
                <a:solidFill>
                  <a:srgbClr val="7030A0"/>
                </a:solidFill>
              </a:rPr>
              <a:t>Females</a:t>
            </a:r>
            <a:endParaRPr lang="en-US" sz="2800" b="1" u="sng" spc="-5" dirty="0">
              <a:solidFill>
                <a:srgbClr val="7030A0"/>
              </a:solidFill>
            </a:endParaRPr>
          </a:p>
        </p:txBody>
      </p:sp>
      <p:sp>
        <p:nvSpPr>
          <p:cNvPr id="25" name="object 35"/>
          <p:cNvSpPr/>
          <p:nvPr/>
        </p:nvSpPr>
        <p:spPr>
          <a:xfrm>
            <a:off x="163792" y="3440558"/>
            <a:ext cx="2448483" cy="875665"/>
          </a:xfrm>
          <a:custGeom>
            <a:avLst/>
            <a:gdLst/>
            <a:ahLst/>
            <a:cxnLst/>
            <a:rect l="l" t="t" r="r" b="b"/>
            <a:pathLst>
              <a:path w="2035810" h="875664">
                <a:moveTo>
                  <a:pt x="1803781" y="0"/>
                </a:moveTo>
                <a:lnTo>
                  <a:pt x="0" y="0"/>
                </a:lnTo>
                <a:lnTo>
                  <a:pt x="0" y="875411"/>
                </a:lnTo>
                <a:lnTo>
                  <a:pt x="1803781" y="875411"/>
                </a:lnTo>
                <a:lnTo>
                  <a:pt x="2035302" y="437642"/>
                </a:lnTo>
                <a:lnTo>
                  <a:pt x="1803781" y="0"/>
                </a:lnTo>
                <a:close/>
              </a:path>
            </a:pathLst>
          </a:custGeom>
          <a:solidFill>
            <a:schemeClr val="accent5">
              <a:lumMod val="60000"/>
              <a:lumOff val="40000"/>
            </a:schemeClr>
          </a:solidFill>
        </p:spPr>
        <p:txBody>
          <a:bodyPr wrap="square" lIns="0" tIns="0" rIns="0" bIns="0" rtlCol="0"/>
          <a:lstStyle/>
          <a:p>
            <a:endParaRPr/>
          </a:p>
        </p:txBody>
      </p:sp>
      <p:sp>
        <p:nvSpPr>
          <p:cNvPr id="26" name="object 37"/>
          <p:cNvSpPr txBox="1"/>
          <p:nvPr/>
        </p:nvSpPr>
        <p:spPr>
          <a:xfrm>
            <a:off x="174973" y="3501008"/>
            <a:ext cx="2555759" cy="492443"/>
          </a:xfrm>
          <a:prstGeom prst="rect">
            <a:avLst/>
          </a:prstGeom>
        </p:spPr>
        <p:txBody>
          <a:bodyPr vert="horz" wrap="square" lIns="0" tIns="0" rIns="0" bIns="0" rtlCol="0">
            <a:spAutoFit/>
          </a:bodyPr>
          <a:lstStyle/>
          <a:p>
            <a:pPr marL="12700" marR="5080"/>
            <a:r>
              <a:rPr lang="en-IN" sz="1600" b="1" spc="-5" dirty="0" smtClean="0">
                <a:latin typeface="Arial Narrow" panose="020B0606020202030204" pitchFamily="34" charset="0"/>
                <a:cs typeface="Arial"/>
              </a:rPr>
              <a:t>Period Prevalence </a:t>
            </a:r>
          </a:p>
          <a:p>
            <a:pPr marL="12700" marR="5080"/>
            <a:r>
              <a:rPr lang="en-IN" sz="1600" b="1" spc="-5" dirty="0" smtClean="0">
                <a:solidFill>
                  <a:srgbClr val="FF0000"/>
                </a:solidFill>
                <a:latin typeface="Arial Narrow" panose="020B0606020202030204" pitchFamily="34" charset="0"/>
                <a:cs typeface="Arial"/>
              </a:rPr>
              <a:t>proportion</a:t>
            </a:r>
            <a:r>
              <a:rPr lang="en-IN" sz="1600" b="1" spc="-5" dirty="0" smtClean="0">
                <a:latin typeface="Arial Narrow" panose="020B0606020202030204" pitchFamily="34" charset="0"/>
                <a:cs typeface="Arial"/>
              </a:rPr>
              <a:t> </a:t>
            </a:r>
            <a:r>
              <a:rPr lang="en-IN" sz="1600" b="1" spc="-10" dirty="0" smtClean="0">
                <a:latin typeface="Arial Narrow" panose="020B0606020202030204" pitchFamily="34" charset="0"/>
                <a:cs typeface="Arial"/>
              </a:rPr>
              <a:t>(95% of </a:t>
            </a:r>
            <a:r>
              <a:rPr lang="en-IN" sz="1600" b="1" spc="-10" dirty="0">
                <a:latin typeface="Arial Narrow" panose="020B0606020202030204" pitchFamily="34" charset="0"/>
                <a:cs typeface="Arial"/>
              </a:rPr>
              <a:t>CI</a:t>
            </a:r>
            <a:r>
              <a:rPr lang="en-IN" sz="1600" b="1" spc="-10" dirty="0" smtClean="0">
                <a:latin typeface="Arial Narrow" panose="020B0606020202030204" pitchFamily="34" charset="0"/>
                <a:cs typeface="Arial"/>
              </a:rPr>
              <a:t>) </a:t>
            </a:r>
            <a:r>
              <a:rPr lang="it-IT" sz="1600" b="1" spc="-10" dirty="0" smtClean="0">
                <a:solidFill>
                  <a:srgbClr val="0202BE"/>
                </a:solidFill>
                <a:latin typeface="Arial Narrow" panose="020B0606020202030204" pitchFamily="34" charset="0"/>
                <a:cs typeface="Arial"/>
              </a:rPr>
              <a:t>per </a:t>
            </a:r>
            <a:r>
              <a:rPr lang="it-IT" sz="1600" b="1" spc="-10" dirty="0">
                <a:solidFill>
                  <a:srgbClr val="0202BE"/>
                </a:solidFill>
                <a:latin typeface="Arial Narrow" panose="020B0606020202030204" pitchFamily="34" charset="0"/>
                <a:cs typeface="Arial"/>
              </a:rPr>
              <a:t>lakh</a:t>
            </a:r>
            <a:r>
              <a:rPr lang="en-IN" sz="1600" b="1" spc="-10" dirty="0">
                <a:solidFill>
                  <a:srgbClr val="0202BE"/>
                </a:solidFill>
                <a:latin typeface="Arial Narrow" panose="020B0606020202030204" pitchFamily="34" charset="0"/>
                <a:cs typeface="Arial"/>
              </a:rPr>
              <a:t> </a:t>
            </a:r>
            <a:endParaRPr sz="1600" b="1" spc="-10" dirty="0">
              <a:solidFill>
                <a:srgbClr val="0202BE"/>
              </a:solidFill>
              <a:latin typeface="Arial Narrow" panose="020B0606020202030204" pitchFamily="34" charset="0"/>
              <a:cs typeface="Arial"/>
            </a:endParaRPr>
          </a:p>
        </p:txBody>
      </p:sp>
      <p:sp>
        <p:nvSpPr>
          <p:cNvPr id="18" name="object 35"/>
          <p:cNvSpPr/>
          <p:nvPr/>
        </p:nvSpPr>
        <p:spPr>
          <a:xfrm>
            <a:off x="170369" y="5328519"/>
            <a:ext cx="2522954" cy="875346"/>
          </a:xfrm>
          <a:custGeom>
            <a:avLst/>
            <a:gdLst/>
            <a:ahLst/>
            <a:cxnLst/>
            <a:rect l="l" t="t" r="r" b="b"/>
            <a:pathLst>
              <a:path w="2035810" h="875664">
                <a:moveTo>
                  <a:pt x="1803781" y="0"/>
                </a:moveTo>
                <a:lnTo>
                  <a:pt x="0" y="0"/>
                </a:lnTo>
                <a:lnTo>
                  <a:pt x="0" y="875411"/>
                </a:lnTo>
                <a:lnTo>
                  <a:pt x="1803781" y="875411"/>
                </a:lnTo>
                <a:lnTo>
                  <a:pt x="2035302" y="437642"/>
                </a:lnTo>
                <a:lnTo>
                  <a:pt x="1803781" y="0"/>
                </a:lnTo>
                <a:close/>
              </a:path>
            </a:pathLst>
          </a:custGeom>
          <a:solidFill>
            <a:schemeClr val="accent5">
              <a:lumMod val="60000"/>
              <a:lumOff val="40000"/>
            </a:schemeClr>
          </a:solidFill>
        </p:spPr>
        <p:txBody>
          <a:bodyPr wrap="square" lIns="0" tIns="0" rIns="0" bIns="0" rtlCol="0"/>
          <a:lstStyle/>
          <a:p>
            <a:pPr marL="58419" marR="744855">
              <a:lnSpc>
                <a:spcPct val="100000"/>
              </a:lnSpc>
            </a:pPr>
            <a:endParaRPr lang="en-IN" sz="1600" b="1" spc="-5" dirty="0">
              <a:latin typeface="Arial"/>
              <a:cs typeface="Arial"/>
            </a:endParaRPr>
          </a:p>
        </p:txBody>
      </p:sp>
      <p:sp>
        <p:nvSpPr>
          <p:cNvPr id="2" name="Rectangle 1"/>
          <p:cNvSpPr/>
          <p:nvPr/>
        </p:nvSpPr>
        <p:spPr>
          <a:xfrm>
            <a:off x="179108" y="5445224"/>
            <a:ext cx="3122058" cy="584775"/>
          </a:xfrm>
          <a:prstGeom prst="rect">
            <a:avLst/>
          </a:prstGeom>
        </p:spPr>
        <p:txBody>
          <a:bodyPr wrap="square">
            <a:spAutoFit/>
          </a:bodyPr>
          <a:lstStyle/>
          <a:p>
            <a:pPr marL="58419" marR="744855">
              <a:lnSpc>
                <a:spcPct val="100000"/>
              </a:lnSpc>
            </a:pPr>
            <a:r>
              <a:rPr lang="en-IN" sz="1600" b="1" spc="-5" dirty="0">
                <a:latin typeface="Arial Narrow" panose="020B0606020202030204" pitchFamily="34" charset="0"/>
                <a:cs typeface="Arial"/>
              </a:rPr>
              <a:t>Estimated  CAGR </a:t>
            </a:r>
            <a:endParaRPr lang="en-IN" sz="1600" b="1" spc="-5" dirty="0" smtClean="0">
              <a:latin typeface="Arial Narrow" panose="020B0606020202030204" pitchFamily="34" charset="0"/>
              <a:cs typeface="Arial"/>
            </a:endParaRPr>
          </a:p>
          <a:p>
            <a:pPr marL="58419" marR="744855">
              <a:lnSpc>
                <a:spcPct val="100000"/>
              </a:lnSpc>
            </a:pPr>
            <a:r>
              <a:rPr lang="en-IN" sz="1600" b="1" spc="-5" dirty="0" smtClean="0">
                <a:solidFill>
                  <a:srgbClr val="FF0000"/>
                </a:solidFill>
                <a:latin typeface="Arial Narrow" panose="020B0606020202030204" pitchFamily="34" charset="0"/>
                <a:cs typeface="Arial"/>
              </a:rPr>
              <a:t>%</a:t>
            </a:r>
            <a:r>
              <a:rPr lang="en-IN" sz="1600" b="1" spc="-5" dirty="0" smtClean="0">
                <a:latin typeface="Arial Narrow" panose="020B0606020202030204" pitchFamily="34" charset="0"/>
                <a:cs typeface="Arial"/>
              </a:rPr>
              <a:t> </a:t>
            </a:r>
            <a:r>
              <a:rPr lang="en-IN" sz="1600" b="1" spc="-10" dirty="0">
                <a:latin typeface="Arial Narrow" panose="020B0606020202030204" pitchFamily="34" charset="0"/>
                <a:cs typeface="Arial"/>
              </a:rPr>
              <a:t>(95</a:t>
            </a:r>
            <a:r>
              <a:rPr lang="en-IN" sz="1600" b="1" spc="-10" dirty="0" smtClean="0">
                <a:latin typeface="Arial Narrow" panose="020B0606020202030204" pitchFamily="34" charset="0"/>
                <a:cs typeface="Arial"/>
              </a:rPr>
              <a:t>% of </a:t>
            </a:r>
            <a:r>
              <a:rPr lang="en-IN" sz="1600" b="1" spc="-10" dirty="0">
                <a:latin typeface="Arial Narrow" panose="020B0606020202030204" pitchFamily="34" charset="0"/>
                <a:cs typeface="Arial"/>
              </a:rPr>
              <a:t>CI)</a:t>
            </a:r>
            <a:r>
              <a:rPr lang="en-IN" sz="1600" b="1" spc="-5" dirty="0">
                <a:latin typeface="Arial Narrow" panose="020B0606020202030204" pitchFamily="34" charset="0"/>
                <a:cs typeface="Arial"/>
              </a:rPr>
              <a:t> </a:t>
            </a:r>
            <a:r>
              <a:rPr lang="en-IN" sz="1600" b="1" spc="-5" dirty="0" smtClean="0">
                <a:latin typeface="Arial Narrow" panose="020B0606020202030204" pitchFamily="34" charset="0"/>
                <a:cs typeface="Arial"/>
              </a:rPr>
              <a:t>of Incidence</a:t>
            </a:r>
            <a:endParaRPr lang="en-IN" sz="1600" b="1" spc="-5" dirty="0">
              <a:latin typeface="Arial Narrow" panose="020B0606020202030204" pitchFamily="34" charset="0"/>
              <a:cs typeface="Arial"/>
            </a:endParaRPr>
          </a:p>
        </p:txBody>
      </p:sp>
      <p:sp>
        <p:nvSpPr>
          <p:cNvPr id="7" name="object 35"/>
          <p:cNvSpPr/>
          <p:nvPr/>
        </p:nvSpPr>
        <p:spPr>
          <a:xfrm>
            <a:off x="207411" y="1441697"/>
            <a:ext cx="2118653" cy="1161335"/>
          </a:xfrm>
          <a:custGeom>
            <a:avLst/>
            <a:gdLst/>
            <a:ahLst/>
            <a:cxnLst/>
            <a:rect l="l" t="t" r="r" b="b"/>
            <a:pathLst>
              <a:path w="2035810" h="875664">
                <a:moveTo>
                  <a:pt x="1803781" y="0"/>
                </a:moveTo>
                <a:lnTo>
                  <a:pt x="0" y="0"/>
                </a:lnTo>
                <a:lnTo>
                  <a:pt x="0" y="875411"/>
                </a:lnTo>
                <a:lnTo>
                  <a:pt x="1803781" y="875411"/>
                </a:lnTo>
                <a:lnTo>
                  <a:pt x="2035302" y="437642"/>
                </a:lnTo>
                <a:lnTo>
                  <a:pt x="1803781" y="0"/>
                </a:lnTo>
                <a:close/>
              </a:path>
            </a:pathLst>
          </a:custGeom>
          <a:solidFill>
            <a:schemeClr val="accent5">
              <a:lumMod val="60000"/>
              <a:lumOff val="40000"/>
            </a:schemeClr>
          </a:solidFill>
        </p:spPr>
        <p:txBody>
          <a:bodyPr wrap="square" lIns="0" tIns="0" rIns="0" bIns="0" rtlCol="0"/>
          <a:lstStyle/>
          <a:p>
            <a:endParaRPr dirty="0">
              <a:latin typeface="Arial Narrow" panose="020B0606020202030204" pitchFamily="34" charset="0"/>
            </a:endParaRPr>
          </a:p>
        </p:txBody>
      </p:sp>
      <p:sp>
        <p:nvSpPr>
          <p:cNvPr id="9" name="object 37"/>
          <p:cNvSpPr txBox="1"/>
          <p:nvPr/>
        </p:nvSpPr>
        <p:spPr>
          <a:xfrm>
            <a:off x="231065" y="1610216"/>
            <a:ext cx="2000903" cy="738664"/>
          </a:xfrm>
          <a:prstGeom prst="rect">
            <a:avLst/>
          </a:prstGeom>
        </p:spPr>
        <p:txBody>
          <a:bodyPr vert="horz" wrap="square" lIns="0" tIns="0" rIns="0" bIns="0" rtlCol="0">
            <a:spAutoFit/>
          </a:bodyPr>
          <a:lstStyle/>
          <a:p>
            <a:pPr marL="12700" marR="5080">
              <a:lnSpc>
                <a:spcPct val="100000"/>
              </a:lnSpc>
            </a:pPr>
            <a:r>
              <a:rPr lang="en-IN" sz="1600" b="1" spc="-5" dirty="0" smtClean="0">
                <a:latin typeface="Arial"/>
                <a:cs typeface="Arial"/>
              </a:rPr>
              <a:t>Mean </a:t>
            </a:r>
            <a:r>
              <a:rPr sz="1600" b="1" spc="-5" dirty="0" smtClean="0">
                <a:latin typeface="Arial"/>
                <a:cs typeface="Arial"/>
              </a:rPr>
              <a:t>incidence</a:t>
            </a:r>
            <a:r>
              <a:rPr lang="en-IN" sz="1600" b="1" spc="-5" dirty="0" smtClean="0">
                <a:latin typeface="Arial"/>
                <a:cs typeface="Arial"/>
              </a:rPr>
              <a:t> Rate </a:t>
            </a:r>
            <a:r>
              <a:rPr sz="1600" b="1" spc="-10" dirty="0" smtClean="0">
                <a:solidFill>
                  <a:srgbClr val="FF0000"/>
                </a:solidFill>
                <a:latin typeface="Arial"/>
                <a:cs typeface="Arial"/>
              </a:rPr>
              <a:t>A</a:t>
            </a:r>
            <a:r>
              <a:rPr lang="en-IN" sz="1600" b="1" spc="-10" dirty="0" smtClean="0">
                <a:solidFill>
                  <a:srgbClr val="FF0000"/>
                </a:solidFill>
                <a:latin typeface="Arial"/>
                <a:cs typeface="Arial"/>
              </a:rPr>
              <a:t>A</a:t>
            </a:r>
            <a:r>
              <a:rPr sz="1600" b="1" spc="-10" dirty="0" smtClean="0">
                <a:solidFill>
                  <a:srgbClr val="FF0000"/>
                </a:solidFill>
                <a:latin typeface="Arial"/>
                <a:cs typeface="Arial"/>
              </a:rPr>
              <a:t>R</a:t>
            </a:r>
            <a:r>
              <a:rPr lang="en-IN" sz="1600" b="1" spc="-10" dirty="0" smtClean="0">
                <a:solidFill>
                  <a:srgbClr val="FF0000"/>
                </a:solidFill>
                <a:latin typeface="Arial"/>
                <a:cs typeface="Arial"/>
              </a:rPr>
              <a:t> </a:t>
            </a:r>
            <a:br>
              <a:rPr lang="en-IN" sz="1600" b="1" spc="-10" dirty="0" smtClean="0">
                <a:solidFill>
                  <a:srgbClr val="FF0000"/>
                </a:solidFill>
                <a:latin typeface="Arial"/>
                <a:cs typeface="Arial"/>
              </a:rPr>
            </a:br>
            <a:r>
              <a:rPr lang="en-IN" sz="1600" b="1" spc="-10" dirty="0" smtClean="0">
                <a:latin typeface="Arial"/>
                <a:cs typeface="Arial"/>
              </a:rPr>
              <a:t>(95% of CI</a:t>
            </a:r>
            <a:r>
              <a:rPr sz="1600" b="1" spc="-10" dirty="0" smtClean="0">
                <a:latin typeface="Arial"/>
                <a:cs typeface="Arial"/>
              </a:rPr>
              <a:t>)</a:t>
            </a:r>
            <a:r>
              <a:rPr lang="en-IN" sz="1600" b="1" spc="-10" dirty="0" smtClean="0">
                <a:latin typeface="Arial"/>
                <a:cs typeface="Arial"/>
              </a:rPr>
              <a:t> </a:t>
            </a:r>
            <a:r>
              <a:rPr lang="en-IN" sz="1600" b="1" spc="-10" dirty="0">
                <a:solidFill>
                  <a:srgbClr val="0202BE"/>
                </a:solidFill>
                <a:latin typeface="Arial"/>
                <a:cs typeface="Arial"/>
              </a:rPr>
              <a:t>per </a:t>
            </a:r>
            <a:r>
              <a:rPr lang="en-IN" sz="1600" b="1" spc="-10" dirty="0" smtClean="0">
                <a:solidFill>
                  <a:srgbClr val="0202BE"/>
                </a:solidFill>
                <a:latin typeface="Arial"/>
                <a:cs typeface="Arial"/>
              </a:rPr>
              <a:t>lakh</a:t>
            </a:r>
            <a:endParaRPr sz="1600" b="1" spc="-10" dirty="0">
              <a:solidFill>
                <a:srgbClr val="0202BE"/>
              </a:solidFill>
              <a:latin typeface="Arial"/>
              <a:cs typeface="Arial"/>
            </a:endParaRPr>
          </a:p>
        </p:txBody>
      </p:sp>
      <p:grpSp>
        <p:nvGrpSpPr>
          <p:cNvPr id="4" name="Group 3"/>
          <p:cNvGrpSpPr/>
          <p:nvPr/>
        </p:nvGrpSpPr>
        <p:grpSpPr>
          <a:xfrm>
            <a:off x="3026080" y="6440041"/>
            <a:ext cx="5932964" cy="297987"/>
            <a:chOff x="4001940" y="6343865"/>
            <a:chExt cx="6853180" cy="364326"/>
          </a:xfrm>
        </p:grpSpPr>
        <p:sp>
          <p:nvSpPr>
            <p:cNvPr id="40" name="Title 1"/>
            <p:cNvSpPr txBox="1">
              <a:spLocks/>
            </p:cNvSpPr>
            <p:nvPr/>
          </p:nvSpPr>
          <p:spPr>
            <a:xfrm>
              <a:off x="4001940" y="6388544"/>
              <a:ext cx="951173" cy="2742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2000" b="1" u="sng" spc="-5" dirty="0" smtClean="0">
                  <a:solidFill>
                    <a:srgbClr val="00B050"/>
                  </a:solidFill>
                </a:rPr>
                <a:t>India</a:t>
              </a:r>
              <a:endParaRPr lang="en-US" sz="2000" b="1" u="sng" spc="-5" dirty="0">
                <a:solidFill>
                  <a:srgbClr val="00B050"/>
                </a:solidFill>
              </a:endParaRPr>
            </a:p>
          </p:txBody>
        </p:sp>
        <p:sp>
          <p:nvSpPr>
            <p:cNvPr id="42" name="Title 1"/>
            <p:cNvSpPr txBox="1">
              <a:spLocks/>
            </p:cNvSpPr>
            <p:nvPr/>
          </p:nvSpPr>
          <p:spPr>
            <a:xfrm>
              <a:off x="9122861" y="6420965"/>
              <a:ext cx="1732259" cy="2872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2000" b="1" u="sng" spc="-5" dirty="0" smtClean="0">
                  <a:solidFill>
                    <a:srgbClr val="FFC000"/>
                  </a:solidFill>
                </a:rPr>
                <a:t>North East</a:t>
              </a:r>
              <a:endParaRPr lang="en-US" sz="2000" b="1" u="sng" spc="-5" dirty="0">
                <a:solidFill>
                  <a:srgbClr val="FFC000"/>
                </a:solidFill>
              </a:endParaRPr>
            </a:p>
          </p:txBody>
        </p:sp>
        <p:sp>
          <p:nvSpPr>
            <p:cNvPr id="45" name="Title 1"/>
            <p:cNvSpPr txBox="1">
              <a:spLocks/>
            </p:cNvSpPr>
            <p:nvPr/>
          </p:nvSpPr>
          <p:spPr>
            <a:xfrm>
              <a:off x="5317191" y="6343865"/>
              <a:ext cx="1782126" cy="3325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2000" b="1" u="sng" spc="-5" dirty="0" smtClean="0">
                  <a:solidFill>
                    <a:srgbClr val="FFC000"/>
                  </a:solidFill>
                </a:rPr>
                <a:t>North East</a:t>
              </a:r>
              <a:endParaRPr lang="en-US" sz="2000" b="1" u="sng" spc="-5" dirty="0">
                <a:solidFill>
                  <a:srgbClr val="FFC000"/>
                </a:solidFill>
              </a:endParaRPr>
            </a:p>
          </p:txBody>
        </p:sp>
        <p:sp>
          <p:nvSpPr>
            <p:cNvPr id="46" name="Title 1"/>
            <p:cNvSpPr txBox="1">
              <a:spLocks/>
            </p:cNvSpPr>
            <p:nvPr/>
          </p:nvSpPr>
          <p:spPr>
            <a:xfrm>
              <a:off x="7808716" y="6360120"/>
              <a:ext cx="924118" cy="2419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2000" b="1" u="sng" spc="-5" dirty="0" smtClean="0">
                  <a:solidFill>
                    <a:srgbClr val="00B050"/>
                  </a:solidFill>
                </a:rPr>
                <a:t>India</a:t>
              </a:r>
              <a:endParaRPr lang="en-US" sz="2000" b="1" u="sng" spc="-5" dirty="0">
                <a:solidFill>
                  <a:srgbClr val="00B050"/>
                </a:solidFill>
              </a:endParaRPr>
            </a:p>
          </p:txBody>
        </p:sp>
      </p:grpSp>
      <p:sp>
        <p:nvSpPr>
          <p:cNvPr id="28" name="TextBox 1"/>
          <p:cNvSpPr txBox="1"/>
          <p:nvPr/>
        </p:nvSpPr>
        <p:spPr>
          <a:xfrm>
            <a:off x="2735152" y="1166842"/>
            <a:ext cx="1011810" cy="54970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400" b="1" i="0" u="none" strike="noStrike" kern="1200" baseline="0">
                <a:solidFill>
                  <a:prstClr val="black">
                    <a:lumMod val="75000"/>
                    <a:lumOff val="25000"/>
                  </a:prstClr>
                </a:solidFill>
                <a:latin typeface="+mn-lt"/>
                <a:ea typeface="+mn-ea"/>
                <a:cs typeface="+mn-cs"/>
              </a:defRPr>
            </a:pPr>
            <a:r>
              <a:rPr lang="en-US" sz="1400" kern="1200" dirty="0" smtClean="0">
                <a:solidFill>
                  <a:srgbClr val="FF0000"/>
                </a:solidFill>
              </a:rPr>
              <a:t>118.0</a:t>
            </a:r>
          </a:p>
          <a:p>
            <a:pPr algn="ctr" rtl="0">
              <a:defRPr sz="1400" b="1" i="0" u="none" strike="noStrike" kern="1200" baseline="0">
                <a:solidFill>
                  <a:prstClr val="black">
                    <a:lumMod val="75000"/>
                    <a:lumOff val="25000"/>
                  </a:prstClr>
                </a:solidFill>
                <a:latin typeface="+mn-lt"/>
                <a:ea typeface="+mn-ea"/>
                <a:cs typeface="+mn-cs"/>
              </a:defRPr>
            </a:pPr>
            <a:r>
              <a:rPr lang="en-US" sz="1400" kern="1200" dirty="0" smtClean="0">
                <a:solidFill>
                  <a:srgbClr val="FF0000"/>
                </a:solidFill>
              </a:rPr>
              <a:t> </a:t>
            </a:r>
            <a:r>
              <a:rPr lang="en-US" sz="1400" kern="1200" dirty="0" smtClean="0">
                <a:solidFill>
                  <a:schemeClr val="tx1"/>
                </a:solidFill>
              </a:rPr>
              <a:t>(99.4 to136.5</a:t>
            </a:r>
            <a:r>
              <a:rPr lang="en-US" sz="1400" kern="1200" dirty="0">
                <a:solidFill>
                  <a:schemeClr val="tx1"/>
                </a:solidFill>
              </a:rPr>
              <a:t>)</a:t>
            </a:r>
          </a:p>
        </p:txBody>
      </p:sp>
      <p:sp>
        <p:nvSpPr>
          <p:cNvPr id="29" name="TextBox 1"/>
          <p:cNvSpPr txBox="1"/>
          <p:nvPr/>
        </p:nvSpPr>
        <p:spPr>
          <a:xfrm>
            <a:off x="4126516" y="688997"/>
            <a:ext cx="998281" cy="54970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400" b="1" i="0" u="none" strike="noStrike" kern="1200" baseline="0">
                <a:solidFill>
                  <a:prstClr val="black">
                    <a:lumMod val="75000"/>
                    <a:lumOff val="25000"/>
                  </a:prstClr>
                </a:solidFill>
                <a:latin typeface="+mn-lt"/>
                <a:ea typeface="+mn-ea"/>
                <a:cs typeface="+mn-cs"/>
              </a:defRPr>
            </a:pPr>
            <a:r>
              <a:rPr lang="en-US" sz="1400" kern="1200" dirty="0" smtClean="0">
                <a:solidFill>
                  <a:srgbClr val="FF0000"/>
                </a:solidFill>
              </a:rPr>
              <a:t>129.9</a:t>
            </a:r>
          </a:p>
          <a:p>
            <a:pPr algn="ctr" rtl="0">
              <a:defRPr sz="1400" b="1" i="0" u="none" strike="noStrike" kern="1200" baseline="0">
                <a:solidFill>
                  <a:prstClr val="black">
                    <a:lumMod val="75000"/>
                    <a:lumOff val="25000"/>
                  </a:prstClr>
                </a:solidFill>
                <a:latin typeface="+mn-lt"/>
                <a:ea typeface="+mn-ea"/>
                <a:cs typeface="+mn-cs"/>
              </a:defRPr>
            </a:pPr>
            <a:r>
              <a:rPr lang="en-US" sz="1400" kern="1200" dirty="0" smtClean="0">
                <a:solidFill>
                  <a:srgbClr val="FF0000"/>
                </a:solidFill>
              </a:rPr>
              <a:t> </a:t>
            </a:r>
            <a:r>
              <a:rPr lang="en-US" sz="1400" kern="1200" dirty="0" smtClean="0">
                <a:solidFill>
                  <a:schemeClr val="tx1"/>
                </a:solidFill>
              </a:rPr>
              <a:t>(94.4 to 165.4)</a:t>
            </a:r>
            <a:endParaRPr lang="en-US" sz="1400" kern="1200" dirty="0">
              <a:solidFill>
                <a:schemeClr val="tx1"/>
              </a:solidFill>
            </a:endParaRPr>
          </a:p>
        </p:txBody>
      </p:sp>
      <p:sp>
        <p:nvSpPr>
          <p:cNvPr id="33" name="TextBox 1"/>
          <p:cNvSpPr txBox="1"/>
          <p:nvPr/>
        </p:nvSpPr>
        <p:spPr>
          <a:xfrm>
            <a:off x="7300248" y="516893"/>
            <a:ext cx="1004167" cy="41435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400" b="1" i="0" u="none" strike="noStrike" kern="1200" baseline="0">
                <a:solidFill>
                  <a:prstClr val="black">
                    <a:lumMod val="75000"/>
                    <a:lumOff val="25000"/>
                  </a:prstClr>
                </a:solidFill>
                <a:latin typeface="+mn-lt"/>
                <a:ea typeface="+mn-ea"/>
                <a:cs typeface="+mn-cs"/>
              </a:defRPr>
            </a:pPr>
            <a:r>
              <a:rPr lang="en-US" sz="1400" kern="1200" dirty="0" smtClean="0">
                <a:solidFill>
                  <a:srgbClr val="FF0000"/>
                </a:solidFill>
              </a:rPr>
              <a:t>114.6</a:t>
            </a:r>
          </a:p>
          <a:p>
            <a:pPr algn="ctr" rtl="0">
              <a:defRPr sz="1400" b="1" i="0" u="none" strike="noStrike" kern="1200" baseline="0">
                <a:solidFill>
                  <a:prstClr val="black">
                    <a:lumMod val="75000"/>
                    <a:lumOff val="25000"/>
                  </a:prstClr>
                </a:solidFill>
                <a:latin typeface="+mn-lt"/>
                <a:ea typeface="+mn-ea"/>
                <a:cs typeface="+mn-cs"/>
              </a:defRPr>
            </a:pPr>
            <a:r>
              <a:rPr lang="en-US" sz="1400" kern="1200" dirty="0" smtClean="0">
                <a:solidFill>
                  <a:srgbClr val="FF0000"/>
                </a:solidFill>
              </a:rPr>
              <a:t> </a:t>
            </a:r>
            <a:r>
              <a:rPr lang="en-US" sz="1400" kern="1200" dirty="0" smtClean="0">
                <a:solidFill>
                  <a:schemeClr val="tx1"/>
                </a:solidFill>
              </a:rPr>
              <a:t>(93.4 to 135.9)</a:t>
            </a:r>
            <a:endParaRPr lang="en-US" sz="1400" kern="1200" dirty="0">
              <a:solidFill>
                <a:schemeClr val="tx1"/>
              </a:solidFill>
            </a:endParaRPr>
          </a:p>
        </p:txBody>
      </p:sp>
      <p:sp>
        <p:nvSpPr>
          <p:cNvPr id="36" name="TextBox 1"/>
          <p:cNvSpPr txBox="1"/>
          <p:nvPr/>
        </p:nvSpPr>
        <p:spPr>
          <a:xfrm>
            <a:off x="6041446" y="1196832"/>
            <a:ext cx="1034762" cy="59592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400" b="1" i="0" u="none" strike="noStrike" kern="1200" baseline="0">
                <a:solidFill>
                  <a:prstClr val="black">
                    <a:lumMod val="75000"/>
                    <a:lumOff val="25000"/>
                  </a:prstClr>
                </a:solidFill>
                <a:latin typeface="+mn-lt"/>
                <a:ea typeface="+mn-ea"/>
                <a:cs typeface="+mn-cs"/>
              </a:defRPr>
            </a:pPr>
            <a:r>
              <a:rPr lang="en-US" sz="1400" kern="1200" dirty="0" smtClean="0">
                <a:solidFill>
                  <a:srgbClr val="FF0000"/>
                </a:solidFill>
              </a:rPr>
              <a:t>107.2</a:t>
            </a:r>
          </a:p>
          <a:p>
            <a:pPr algn="ctr" rtl="0">
              <a:defRPr sz="1400" b="1" i="0" u="none" strike="noStrike" kern="1200" baseline="0">
                <a:solidFill>
                  <a:prstClr val="black">
                    <a:lumMod val="75000"/>
                    <a:lumOff val="25000"/>
                  </a:prstClr>
                </a:solidFill>
                <a:latin typeface="+mn-lt"/>
                <a:ea typeface="+mn-ea"/>
                <a:cs typeface="+mn-cs"/>
              </a:defRPr>
            </a:pPr>
            <a:r>
              <a:rPr lang="en-US" sz="1400" kern="1200" dirty="0" smtClean="0">
                <a:solidFill>
                  <a:srgbClr val="FF0000"/>
                </a:solidFill>
              </a:rPr>
              <a:t> </a:t>
            </a:r>
            <a:r>
              <a:rPr lang="en-US" sz="1400" kern="1200" dirty="0" smtClean="0">
                <a:solidFill>
                  <a:schemeClr val="tx1"/>
                </a:solidFill>
              </a:rPr>
              <a:t>(93.1 to 121.4)</a:t>
            </a:r>
            <a:endParaRPr lang="en-US" sz="1400" kern="1200" dirty="0">
              <a:solidFill>
                <a:schemeClr val="tx1"/>
              </a:solidFill>
            </a:endParaRPr>
          </a:p>
        </p:txBody>
      </p:sp>
      <p:sp>
        <p:nvSpPr>
          <p:cNvPr id="48" name="TextBox 1"/>
          <p:cNvSpPr txBox="1"/>
          <p:nvPr/>
        </p:nvSpPr>
        <p:spPr>
          <a:xfrm>
            <a:off x="3983148" y="2697268"/>
            <a:ext cx="1221050" cy="44302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400" b="1" i="0" u="none" strike="noStrike" kern="1200" baseline="0">
                <a:solidFill>
                  <a:prstClr val="black">
                    <a:lumMod val="75000"/>
                    <a:lumOff val="25000"/>
                  </a:prstClr>
                </a:solidFill>
                <a:latin typeface="+mn-lt"/>
                <a:ea typeface="+mn-ea"/>
                <a:cs typeface="+mn-cs"/>
              </a:defRPr>
            </a:pPr>
            <a:r>
              <a:rPr lang="en-US" sz="1400" kern="1200" dirty="0" smtClean="0">
                <a:solidFill>
                  <a:srgbClr val="FF0000"/>
                </a:solidFill>
              </a:rPr>
              <a:t>231.4</a:t>
            </a:r>
          </a:p>
          <a:p>
            <a:pPr algn="ctr" rtl="0">
              <a:defRPr sz="1400" b="1" i="0" u="none" strike="noStrike" kern="1200" baseline="0">
                <a:solidFill>
                  <a:prstClr val="black">
                    <a:lumMod val="75000"/>
                    <a:lumOff val="25000"/>
                  </a:prstClr>
                </a:solidFill>
                <a:latin typeface="+mn-lt"/>
                <a:ea typeface="+mn-ea"/>
                <a:cs typeface="+mn-cs"/>
              </a:defRPr>
            </a:pPr>
            <a:r>
              <a:rPr lang="en-US" sz="1400" kern="1200" dirty="0" smtClean="0">
                <a:solidFill>
                  <a:srgbClr val="FF0000"/>
                </a:solidFill>
              </a:rPr>
              <a:t> </a:t>
            </a:r>
            <a:r>
              <a:rPr lang="en-US" sz="1400" kern="1200" dirty="0" smtClean="0">
                <a:solidFill>
                  <a:schemeClr val="tx1"/>
                </a:solidFill>
              </a:rPr>
              <a:t>(165.8 to 297.8)</a:t>
            </a:r>
            <a:endParaRPr lang="en-US" sz="1400" kern="1200" dirty="0">
              <a:solidFill>
                <a:schemeClr val="tx1"/>
              </a:solidFill>
            </a:endParaRPr>
          </a:p>
        </p:txBody>
      </p:sp>
      <p:sp>
        <p:nvSpPr>
          <p:cNvPr id="47" name="TextBox 1"/>
          <p:cNvSpPr txBox="1"/>
          <p:nvPr/>
        </p:nvSpPr>
        <p:spPr>
          <a:xfrm>
            <a:off x="2761740" y="3177739"/>
            <a:ext cx="1078740" cy="44302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400" b="1" i="0" u="none" strike="noStrike" kern="1200" baseline="0">
                <a:solidFill>
                  <a:prstClr val="black">
                    <a:lumMod val="75000"/>
                    <a:lumOff val="25000"/>
                  </a:prstClr>
                </a:solidFill>
                <a:latin typeface="+mn-lt"/>
                <a:ea typeface="+mn-ea"/>
                <a:cs typeface="+mn-cs"/>
              </a:defRPr>
            </a:pPr>
            <a:r>
              <a:rPr lang="en-US" sz="1400" kern="1200" dirty="0" smtClean="0">
                <a:solidFill>
                  <a:srgbClr val="FF0000"/>
                </a:solidFill>
              </a:rPr>
              <a:t>172.0</a:t>
            </a:r>
          </a:p>
          <a:p>
            <a:pPr algn="ctr" rtl="0">
              <a:defRPr sz="1400" b="1" i="0" u="none" strike="noStrike" kern="1200" baseline="0">
                <a:solidFill>
                  <a:prstClr val="black">
                    <a:lumMod val="75000"/>
                    <a:lumOff val="25000"/>
                  </a:prstClr>
                </a:solidFill>
                <a:latin typeface="+mn-lt"/>
                <a:ea typeface="+mn-ea"/>
                <a:cs typeface="+mn-cs"/>
              </a:defRPr>
            </a:pPr>
            <a:r>
              <a:rPr lang="en-US" sz="1400" kern="1200" dirty="0" smtClean="0">
                <a:solidFill>
                  <a:srgbClr val="FF0000"/>
                </a:solidFill>
              </a:rPr>
              <a:t> </a:t>
            </a:r>
            <a:r>
              <a:rPr lang="en-US" sz="1400" kern="1200" dirty="0" smtClean="0">
                <a:solidFill>
                  <a:schemeClr val="tx1"/>
                </a:solidFill>
              </a:rPr>
              <a:t>(143.6 to 200.3)</a:t>
            </a:r>
            <a:endParaRPr lang="en-US" sz="1400" kern="1200" dirty="0">
              <a:solidFill>
                <a:schemeClr val="tx1"/>
              </a:solidFill>
            </a:endParaRPr>
          </a:p>
        </p:txBody>
      </p:sp>
      <p:sp>
        <p:nvSpPr>
          <p:cNvPr id="51" name="TextBox 1"/>
          <p:cNvSpPr txBox="1"/>
          <p:nvPr/>
        </p:nvSpPr>
        <p:spPr>
          <a:xfrm>
            <a:off x="7240554" y="2750310"/>
            <a:ext cx="1347802" cy="33153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400" b="1" i="0" u="none" strike="noStrike" kern="1200" baseline="0">
                <a:solidFill>
                  <a:prstClr val="black">
                    <a:lumMod val="75000"/>
                    <a:lumOff val="25000"/>
                  </a:prstClr>
                </a:solidFill>
                <a:latin typeface="+mn-lt"/>
                <a:ea typeface="+mn-ea"/>
                <a:cs typeface="+mn-cs"/>
              </a:defRPr>
            </a:pPr>
            <a:r>
              <a:rPr lang="en-US" sz="1400" kern="1200" dirty="0" smtClean="0">
                <a:solidFill>
                  <a:srgbClr val="FF0000"/>
                </a:solidFill>
              </a:rPr>
              <a:t>195.4</a:t>
            </a:r>
          </a:p>
          <a:p>
            <a:pPr algn="ctr" rtl="0">
              <a:defRPr sz="1400" b="1" i="0" u="none" strike="noStrike" kern="1200" baseline="0">
                <a:solidFill>
                  <a:prstClr val="black">
                    <a:lumMod val="75000"/>
                    <a:lumOff val="25000"/>
                  </a:prstClr>
                </a:solidFill>
                <a:latin typeface="+mn-lt"/>
                <a:ea typeface="+mn-ea"/>
                <a:cs typeface="+mn-cs"/>
              </a:defRPr>
            </a:pPr>
            <a:r>
              <a:rPr lang="en-US" sz="1400" kern="1200" dirty="0" smtClean="0">
                <a:solidFill>
                  <a:srgbClr val="FF0000"/>
                </a:solidFill>
              </a:rPr>
              <a:t> </a:t>
            </a:r>
            <a:r>
              <a:rPr lang="en-US" sz="1400" kern="1200" dirty="0" smtClean="0">
                <a:solidFill>
                  <a:schemeClr val="tx1"/>
                </a:solidFill>
              </a:rPr>
              <a:t>(128.8 to 262.1)</a:t>
            </a:r>
            <a:endParaRPr lang="en-US" sz="1400" kern="1200" dirty="0">
              <a:solidFill>
                <a:schemeClr val="tx1"/>
              </a:solidFill>
            </a:endParaRPr>
          </a:p>
        </p:txBody>
      </p:sp>
      <p:sp>
        <p:nvSpPr>
          <p:cNvPr id="50" name="TextBox 1"/>
          <p:cNvSpPr txBox="1"/>
          <p:nvPr/>
        </p:nvSpPr>
        <p:spPr>
          <a:xfrm>
            <a:off x="5871495" y="2916075"/>
            <a:ext cx="1347772" cy="31049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400" b="1" i="0" u="none" strike="noStrike" kern="1200" baseline="0">
                <a:solidFill>
                  <a:prstClr val="black">
                    <a:lumMod val="75000"/>
                    <a:lumOff val="25000"/>
                  </a:prstClr>
                </a:solidFill>
                <a:latin typeface="+mn-lt"/>
                <a:ea typeface="+mn-ea"/>
                <a:cs typeface="+mn-cs"/>
              </a:defRPr>
            </a:pPr>
            <a:r>
              <a:rPr lang="en-US" sz="1400" kern="1200" dirty="0" smtClean="0">
                <a:solidFill>
                  <a:srgbClr val="FF0000"/>
                </a:solidFill>
              </a:rPr>
              <a:t>179.1</a:t>
            </a:r>
          </a:p>
          <a:p>
            <a:pPr algn="ctr" rtl="0">
              <a:defRPr sz="1400" b="1" i="0" u="none" strike="noStrike" kern="1200" baseline="0">
                <a:solidFill>
                  <a:prstClr val="black">
                    <a:lumMod val="75000"/>
                    <a:lumOff val="25000"/>
                  </a:prstClr>
                </a:solidFill>
                <a:latin typeface="+mn-lt"/>
                <a:ea typeface="+mn-ea"/>
                <a:cs typeface="+mn-cs"/>
              </a:defRPr>
            </a:pPr>
            <a:r>
              <a:rPr lang="en-US" sz="1400" kern="1200" dirty="0" smtClean="0">
                <a:solidFill>
                  <a:srgbClr val="FF0000"/>
                </a:solidFill>
              </a:rPr>
              <a:t> </a:t>
            </a:r>
            <a:r>
              <a:rPr lang="en-US" sz="1400" kern="1200" dirty="0" smtClean="0">
                <a:solidFill>
                  <a:schemeClr val="tx1"/>
                </a:solidFill>
              </a:rPr>
              <a:t>(149.7 to 208.5)</a:t>
            </a:r>
            <a:endParaRPr lang="en-US" sz="1400" kern="1200" dirty="0">
              <a:solidFill>
                <a:schemeClr val="tx1"/>
              </a:solidFill>
            </a:endParaRPr>
          </a:p>
        </p:txBody>
      </p:sp>
      <p:sp>
        <p:nvSpPr>
          <p:cNvPr id="55" name="TextBox 1"/>
          <p:cNvSpPr txBox="1"/>
          <p:nvPr/>
        </p:nvSpPr>
        <p:spPr>
          <a:xfrm>
            <a:off x="2868726" y="4647534"/>
            <a:ext cx="864881" cy="44304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400" b="1" i="0" u="none" strike="noStrike" kern="1200" baseline="0">
                <a:solidFill>
                  <a:prstClr val="black">
                    <a:lumMod val="75000"/>
                    <a:lumOff val="25000"/>
                  </a:prstClr>
                </a:solidFill>
                <a:latin typeface="+mn-lt"/>
                <a:ea typeface="+mn-ea"/>
                <a:cs typeface="+mn-cs"/>
              </a:defRPr>
            </a:pPr>
            <a:r>
              <a:rPr lang="en-US" sz="1400" kern="1200" dirty="0" smtClean="0">
                <a:solidFill>
                  <a:srgbClr val="FF0000"/>
                </a:solidFill>
              </a:rPr>
              <a:t>1.8</a:t>
            </a:r>
          </a:p>
          <a:p>
            <a:pPr algn="ctr" rtl="0">
              <a:defRPr sz="1400" b="1" i="0" u="none" strike="noStrike" kern="1200" baseline="0">
                <a:solidFill>
                  <a:prstClr val="black">
                    <a:lumMod val="75000"/>
                    <a:lumOff val="25000"/>
                  </a:prstClr>
                </a:solidFill>
                <a:latin typeface="+mn-lt"/>
                <a:ea typeface="+mn-ea"/>
                <a:cs typeface="+mn-cs"/>
              </a:defRPr>
            </a:pPr>
            <a:r>
              <a:rPr lang="en-US" sz="1400" kern="1200" dirty="0" smtClean="0">
                <a:solidFill>
                  <a:srgbClr val="FF0000"/>
                </a:solidFill>
              </a:rPr>
              <a:t> </a:t>
            </a:r>
            <a:r>
              <a:rPr lang="en-US" sz="1400" kern="1200" dirty="0" smtClean="0">
                <a:solidFill>
                  <a:schemeClr val="tx1"/>
                </a:solidFill>
              </a:rPr>
              <a:t>(0.52 to 3.1)</a:t>
            </a:r>
            <a:endParaRPr lang="en-US" sz="1400" kern="1200" dirty="0">
              <a:solidFill>
                <a:schemeClr val="tx1"/>
              </a:solidFill>
            </a:endParaRPr>
          </a:p>
        </p:txBody>
      </p:sp>
      <p:sp>
        <p:nvSpPr>
          <p:cNvPr id="56" name="TextBox 1"/>
          <p:cNvSpPr txBox="1"/>
          <p:nvPr/>
        </p:nvSpPr>
        <p:spPr>
          <a:xfrm>
            <a:off x="4041726" y="4835834"/>
            <a:ext cx="1221059" cy="44304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400" b="1" i="0" u="none" strike="noStrike" kern="1200" baseline="0">
                <a:solidFill>
                  <a:prstClr val="black">
                    <a:lumMod val="75000"/>
                    <a:lumOff val="25000"/>
                  </a:prstClr>
                </a:solidFill>
                <a:latin typeface="+mn-lt"/>
                <a:ea typeface="+mn-ea"/>
                <a:cs typeface="+mn-cs"/>
              </a:defRPr>
            </a:pPr>
            <a:r>
              <a:rPr lang="en-US" sz="1400" kern="1200" dirty="0" smtClean="0">
                <a:solidFill>
                  <a:srgbClr val="FF0000"/>
                </a:solidFill>
              </a:rPr>
              <a:t>0.9</a:t>
            </a:r>
          </a:p>
          <a:p>
            <a:pPr algn="ctr" rtl="0">
              <a:defRPr sz="1400" b="1" i="0" u="none" strike="noStrike" kern="1200" baseline="0">
                <a:solidFill>
                  <a:prstClr val="black">
                    <a:lumMod val="75000"/>
                    <a:lumOff val="25000"/>
                  </a:prstClr>
                </a:solidFill>
                <a:latin typeface="+mn-lt"/>
                <a:ea typeface="+mn-ea"/>
                <a:cs typeface="+mn-cs"/>
              </a:defRPr>
            </a:pPr>
            <a:r>
              <a:rPr lang="en-US" sz="1400" kern="1200" dirty="0" smtClean="0">
                <a:solidFill>
                  <a:srgbClr val="FF0000"/>
                </a:solidFill>
              </a:rPr>
              <a:t> </a:t>
            </a:r>
            <a:r>
              <a:rPr lang="en-US" sz="1400" kern="1200" dirty="0" smtClean="0">
                <a:solidFill>
                  <a:schemeClr val="tx1"/>
                </a:solidFill>
              </a:rPr>
              <a:t>(-1.2 to 3.1)</a:t>
            </a:r>
            <a:endParaRPr lang="en-US" sz="1400" kern="1200" dirty="0">
              <a:solidFill>
                <a:schemeClr val="tx1"/>
              </a:solidFill>
            </a:endParaRPr>
          </a:p>
        </p:txBody>
      </p:sp>
      <p:grpSp>
        <p:nvGrpSpPr>
          <p:cNvPr id="6" name="Group 5"/>
          <p:cNvGrpSpPr/>
          <p:nvPr/>
        </p:nvGrpSpPr>
        <p:grpSpPr>
          <a:xfrm>
            <a:off x="2504863" y="5328455"/>
            <a:ext cx="3036317" cy="1231362"/>
            <a:chOff x="3339818" y="5350987"/>
            <a:chExt cx="4048422" cy="1208831"/>
          </a:xfrm>
        </p:grpSpPr>
        <p:graphicFrame>
          <p:nvGraphicFramePr>
            <p:cNvPr id="57" name="Chart 56"/>
            <p:cNvGraphicFramePr>
              <a:graphicFrameLocks/>
            </p:cNvGraphicFramePr>
            <p:nvPr>
              <p:extLst/>
            </p:nvPr>
          </p:nvGraphicFramePr>
          <p:xfrm>
            <a:off x="3339818" y="5377455"/>
            <a:ext cx="4048422" cy="1182363"/>
          </p:xfrm>
          <a:graphic>
            <a:graphicData uri="http://schemas.openxmlformats.org/drawingml/2006/chart">
              <c:chart xmlns:c="http://schemas.openxmlformats.org/drawingml/2006/chart" xmlns:r="http://schemas.openxmlformats.org/officeDocument/2006/relationships" r:id="rId7"/>
            </a:graphicData>
          </a:graphic>
        </p:graphicFrame>
        <p:sp>
          <p:nvSpPr>
            <p:cNvPr id="58" name="Up Arrow 57"/>
            <p:cNvSpPr/>
            <p:nvPr/>
          </p:nvSpPr>
          <p:spPr>
            <a:xfrm>
              <a:off x="3944494" y="5350987"/>
              <a:ext cx="910164" cy="516598"/>
            </a:xfrm>
            <a:prstGeom prst="up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59" name="Up Arrow 58"/>
            <p:cNvSpPr/>
            <p:nvPr/>
          </p:nvSpPr>
          <p:spPr>
            <a:xfrm>
              <a:off x="5826733" y="5834050"/>
              <a:ext cx="719295" cy="339238"/>
            </a:xfrm>
            <a:prstGeom prst="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grpSp>
      <p:sp>
        <p:nvSpPr>
          <p:cNvPr id="60" name="TextBox 1"/>
          <p:cNvSpPr txBox="1"/>
          <p:nvPr/>
        </p:nvSpPr>
        <p:spPr>
          <a:xfrm>
            <a:off x="6112480" y="4581227"/>
            <a:ext cx="957495" cy="49844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400" b="1" i="0" u="none" strike="noStrike" kern="1200" baseline="0">
                <a:solidFill>
                  <a:prstClr val="black">
                    <a:lumMod val="75000"/>
                    <a:lumOff val="25000"/>
                  </a:prstClr>
                </a:solidFill>
                <a:latin typeface="+mn-lt"/>
                <a:ea typeface="+mn-ea"/>
                <a:cs typeface="+mn-cs"/>
              </a:defRPr>
            </a:pPr>
            <a:r>
              <a:rPr lang="en-US" sz="1400" kern="1200" dirty="0" smtClean="0">
                <a:solidFill>
                  <a:srgbClr val="FF0000"/>
                </a:solidFill>
              </a:rPr>
              <a:t>1.4</a:t>
            </a:r>
          </a:p>
          <a:p>
            <a:pPr algn="ctr" rtl="0">
              <a:defRPr sz="1400" b="1" i="0" u="none" strike="noStrike" kern="1200" baseline="0">
                <a:solidFill>
                  <a:prstClr val="black">
                    <a:lumMod val="75000"/>
                    <a:lumOff val="25000"/>
                  </a:prstClr>
                </a:solidFill>
                <a:latin typeface="+mn-lt"/>
                <a:ea typeface="+mn-ea"/>
                <a:cs typeface="+mn-cs"/>
              </a:defRPr>
            </a:pPr>
            <a:r>
              <a:rPr lang="en-US" sz="1400" kern="1200" dirty="0" smtClean="0">
                <a:solidFill>
                  <a:srgbClr val="FF0000"/>
                </a:solidFill>
              </a:rPr>
              <a:t> </a:t>
            </a:r>
            <a:r>
              <a:rPr lang="en-US" sz="1400" kern="1200" dirty="0" smtClean="0">
                <a:solidFill>
                  <a:schemeClr val="tx1"/>
                </a:solidFill>
              </a:rPr>
              <a:t>(0.38 to 2.44)</a:t>
            </a:r>
            <a:endParaRPr lang="en-US" sz="1400" kern="1200" dirty="0">
              <a:solidFill>
                <a:schemeClr val="tx1"/>
              </a:solidFill>
            </a:endParaRPr>
          </a:p>
        </p:txBody>
      </p:sp>
      <p:sp>
        <p:nvSpPr>
          <p:cNvPr id="61" name="TextBox 1"/>
          <p:cNvSpPr txBox="1"/>
          <p:nvPr/>
        </p:nvSpPr>
        <p:spPr>
          <a:xfrm>
            <a:off x="7590757" y="5322565"/>
            <a:ext cx="804503" cy="47140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400" b="1" i="0" u="none" strike="noStrike" kern="1200" baseline="0">
                <a:solidFill>
                  <a:prstClr val="black">
                    <a:lumMod val="75000"/>
                    <a:lumOff val="25000"/>
                  </a:prstClr>
                </a:solidFill>
                <a:latin typeface="+mn-lt"/>
                <a:ea typeface="+mn-ea"/>
                <a:cs typeface="+mn-cs"/>
              </a:defRPr>
            </a:pPr>
            <a:r>
              <a:rPr lang="en-US" sz="1400" kern="1200" dirty="0" smtClean="0">
                <a:solidFill>
                  <a:srgbClr val="FF0000"/>
                </a:solidFill>
              </a:rPr>
              <a:t>0.4</a:t>
            </a:r>
          </a:p>
          <a:p>
            <a:pPr algn="ctr" rtl="0">
              <a:defRPr sz="1400" b="1" i="0" u="none" strike="noStrike" kern="1200" baseline="0">
                <a:solidFill>
                  <a:prstClr val="black">
                    <a:lumMod val="75000"/>
                    <a:lumOff val="25000"/>
                  </a:prstClr>
                </a:solidFill>
                <a:latin typeface="+mn-lt"/>
                <a:ea typeface="+mn-ea"/>
                <a:cs typeface="+mn-cs"/>
              </a:defRPr>
            </a:pPr>
            <a:r>
              <a:rPr lang="en-US" sz="1400" kern="1200" dirty="0" smtClean="0">
                <a:solidFill>
                  <a:srgbClr val="FF0000"/>
                </a:solidFill>
              </a:rPr>
              <a:t> </a:t>
            </a:r>
            <a:r>
              <a:rPr lang="en-US" sz="1400" kern="1200" dirty="0" smtClean="0">
                <a:solidFill>
                  <a:schemeClr val="tx1"/>
                </a:solidFill>
              </a:rPr>
              <a:t>(-1.1 to1.9)</a:t>
            </a:r>
            <a:endParaRPr lang="en-US" sz="1400" kern="1200" dirty="0">
              <a:solidFill>
                <a:schemeClr val="tx1"/>
              </a:solidFill>
            </a:endParaRPr>
          </a:p>
        </p:txBody>
      </p:sp>
      <p:grpSp>
        <p:nvGrpSpPr>
          <p:cNvPr id="8" name="Group 7"/>
          <p:cNvGrpSpPr/>
          <p:nvPr/>
        </p:nvGrpSpPr>
        <p:grpSpPr>
          <a:xfrm>
            <a:off x="5317053" y="4754880"/>
            <a:ext cx="3429000" cy="1579052"/>
            <a:chOff x="7036556" y="4039458"/>
            <a:chExt cx="4572000" cy="2309153"/>
          </a:xfrm>
        </p:grpSpPr>
        <p:graphicFrame>
          <p:nvGraphicFramePr>
            <p:cNvPr id="63" name="Chart 62"/>
            <p:cNvGraphicFramePr>
              <a:graphicFrameLocks/>
            </p:cNvGraphicFramePr>
            <p:nvPr>
              <p:extLst/>
            </p:nvPr>
          </p:nvGraphicFramePr>
          <p:xfrm>
            <a:off x="7036556" y="4039458"/>
            <a:ext cx="4572000" cy="2309153"/>
          </p:xfrm>
          <a:graphic>
            <a:graphicData uri="http://schemas.openxmlformats.org/drawingml/2006/chart">
              <c:chart xmlns:c="http://schemas.openxmlformats.org/drawingml/2006/chart" xmlns:r="http://schemas.openxmlformats.org/officeDocument/2006/relationships" r:id="rId8"/>
            </a:graphicData>
          </a:graphic>
        </p:graphicFrame>
        <p:sp>
          <p:nvSpPr>
            <p:cNvPr id="64" name="Up Arrow 63"/>
            <p:cNvSpPr/>
            <p:nvPr/>
          </p:nvSpPr>
          <p:spPr>
            <a:xfrm>
              <a:off x="8299442" y="5002315"/>
              <a:ext cx="910164" cy="506202"/>
            </a:xfrm>
            <a:prstGeom prst="up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65" name="Up Arrow 64"/>
            <p:cNvSpPr/>
            <p:nvPr/>
          </p:nvSpPr>
          <p:spPr>
            <a:xfrm>
              <a:off x="10207272" y="5792894"/>
              <a:ext cx="719295" cy="339238"/>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grpSp>
      <p:sp>
        <p:nvSpPr>
          <p:cNvPr id="3" name="TextBox 2"/>
          <p:cNvSpPr txBox="1"/>
          <p:nvPr/>
        </p:nvSpPr>
        <p:spPr>
          <a:xfrm>
            <a:off x="395536" y="755412"/>
            <a:ext cx="1469101" cy="369332"/>
          </a:xfrm>
          <a:prstGeom prst="rect">
            <a:avLst/>
          </a:prstGeom>
          <a:noFill/>
        </p:spPr>
        <p:txBody>
          <a:bodyPr wrap="square" rtlCol="0">
            <a:spAutoFit/>
          </a:bodyPr>
          <a:lstStyle/>
          <a:p>
            <a:r>
              <a:rPr lang="en-IN" b="1" spc="-5" dirty="0">
                <a:solidFill>
                  <a:schemeClr val="accent1">
                    <a:lumMod val="75000"/>
                  </a:schemeClr>
                </a:solidFill>
                <a:latin typeface="Arial"/>
                <a:cs typeface="Arial"/>
              </a:rPr>
              <a:t>(</a:t>
            </a:r>
            <a:r>
              <a:rPr lang="en-IN" b="1" spc="-5" dirty="0" smtClean="0">
                <a:solidFill>
                  <a:schemeClr val="accent1">
                    <a:lumMod val="75000"/>
                  </a:schemeClr>
                </a:solidFill>
                <a:latin typeface="Arial"/>
                <a:cs typeface="Arial"/>
              </a:rPr>
              <a:t>2012-2014</a:t>
            </a:r>
            <a:r>
              <a:rPr lang="en-IN" b="1" spc="-5" dirty="0">
                <a:solidFill>
                  <a:schemeClr val="accent1">
                    <a:lumMod val="75000"/>
                  </a:schemeClr>
                </a:solidFill>
                <a:latin typeface="Arial"/>
                <a:cs typeface="Arial"/>
              </a:rPr>
              <a:t>)</a:t>
            </a:r>
            <a:endParaRPr lang="en-IN" dirty="0">
              <a:solidFill>
                <a:schemeClr val="accent1">
                  <a:lumMod val="75000"/>
                </a:schemeClr>
              </a:solidFill>
            </a:endParaRPr>
          </a:p>
        </p:txBody>
      </p:sp>
    </p:spTree>
    <p:extLst>
      <p:ext uri="{BB962C8B-B14F-4D97-AF65-F5344CB8AC3E}">
        <p14:creationId xmlns:p14="http://schemas.microsoft.com/office/powerpoint/2010/main" val="155698574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object 72"/>
          <p:cNvSpPr txBox="1">
            <a:spLocks noGrp="1"/>
          </p:cNvSpPr>
          <p:nvPr>
            <p:ph type="title"/>
          </p:nvPr>
        </p:nvSpPr>
        <p:spPr>
          <a:xfrm>
            <a:off x="0" y="-34148"/>
            <a:ext cx="9144000" cy="306366"/>
          </a:xfrm>
          <a:prstGeom prst="rect">
            <a:avLst/>
          </a:prstGeom>
          <a:solidFill>
            <a:srgbClr val="0070C0"/>
          </a:solidFill>
        </p:spPr>
        <p:txBody>
          <a:bodyPr vert="horz" wrap="square" lIns="0" tIns="0" rIns="0" bIns="0" rtlCol="0" anchor="ctr">
            <a:spAutoFit/>
          </a:bodyPr>
          <a:lstStyle/>
          <a:p>
            <a:pPr marL="12700" marR="5080" algn="ctr">
              <a:lnSpc>
                <a:spcPts val="2240"/>
              </a:lnSpc>
              <a:tabLst>
                <a:tab pos="8241665" algn="l"/>
              </a:tabLst>
            </a:pPr>
            <a:r>
              <a:rPr lang="en-US" sz="2800" b="1" dirty="0">
                <a:solidFill>
                  <a:schemeClr val="bg1"/>
                </a:solidFill>
              </a:rPr>
              <a:t>Top </a:t>
            </a:r>
            <a:r>
              <a:rPr lang="en-US" sz="2800" b="1" dirty="0" smtClean="0">
                <a:solidFill>
                  <a:schemeClr val="bg1"/>
                </a:solidFill>
              </a:rPr>
              <a:t> seven leading </a:t>
            </a:r>
            <a:r>
              <a:rPr lang="en-US" sz="2800" b="1" dirty="0">
                <a:solidFill>
                  <a:schemeClr val="bg1"/>
                </a:solidFill>
              </a:rPr>
              <a:t>sites of cancer </a:t>
            </a:r>
            <a:r>
              <a:rPr lang="en-IN" sz="2800" b="1" spc="-5" dirty="0">
                <a:solidFill>
                  <a:schemeClr val="bg1"/>
                </a:solidFill>
              </a:rPr>
              <a:t>among both sexes in India</a:t>
            </a:r>
            <a:endParaRPr sz="2800" u="heavy" spc="-5" dirty="0">
              <a:solidFill>
                <a:schemeClr val="bg1"/>
              </a:solidFill>
            </a:endParaRPr>
          </a:p>
        </p:txBody>
      </p:sp>
      <p:sp>
        <p:nvSpPr>
          <p:cNvPr id="14" name="object 14"/>
          <p:cNvSpPr/>
          <p:nvPr/>
        </p:nvSpPr>
        <p:spPr>
          <a:xfrm>
            <a:off x="1956347" y="1378518"/>
            <a:ext cx="0" cy="15186"/>
          </a:xfrm>
          <a:custGeom>
            <a:avLst/>
            <a:gdLst/>
            <a:ahLst/>
            <a:cxnLst/>
            <a:rect l="l" t="t" r="r" b="b"/>
            <a:pathLst>
              <a:path h="13969">
                <a:moveTo>
                  <a:pt x="0" y="0"/>
                </a:moveTo>
                <a:lnTo>
                  <a:pt x="0" y="13588"/>
                </a:lnTo>
              </a:path>
            </a:pathLst>
          </a:custGeom>
          <a:ln w="9144">
            <a:solidFill>
              <a:srgbClr val="858585"/>
            </a:solidFill>
          </a:ln>
        </p:spPr>
        <p:txBody>
          <a:bodyPr wrap="square" lIns="0" tIns="0" rIns="0" bIns="0" rtlCol="0"/>
          <a:lstStyle/>
          <a:p>
            <a:endParaRPr/>
          </a:p>
        </p:txBody>
      </p:sp>
      <p:sp>
        <p:nvSpPr>
          <p:cNvPr id="53" name="object 53"/>
          <p:cNvSpPr txBox="1"/>
          <p:nvPr/>
        </p:nvSpPr>
        <p:spPr>
          <a:xfrm>
            <a:off x="386474" y="633068"/>
            <a:ext cx="1294684" cy="450764"/>
          </a:xfrm>
          <a:prstGeom prst="rect">
            <a:avLst/>
          </a:prstGeom>
          <a:solidFill>
            <a:srgbClr val="D9D9D9"/>
          </a:solidFill>
        </p:spPr>
        <p:txBody>
          <a:bodyPr vert="horz" wrap="square" lIns="0" tIns="19685" rIns="0" bIns="0" rtlCol="0">
            <a:spAutoFit/>
          </a:bodyPr>
          <a:lstStyle/>
          <a:p>
            <a:pPr marL="127635" algn="ctr">
              <a:spcBef>
                <a:spcPts val="155"/>
              </a:spcBef>
            </a:pPr>
            <a:r>
              <a:rPr sz="1400" b="1" spc="-5" dirty="0" smtClean="0">
                <a:latin typeface="Arial"/>
                <a:cs typeface="Arial"/>
              </a:rPr>
              <a:t>India</a:t>
            </a:r>
            <a:r>
              <a:rPr lang="en-IN" sz="1400" b="1" spc="-5" dirty="0" smtClean="0">
                <a:latin typeface="Arial"/>
                <a:cs typeface="Arial"/>
              </a:rPr>
              <a:t>,</a:t>
            </a:r>
            <a:r>
              <a:rPr sz="1400" b="1" spc="-5" dirty="0" smtClean="0">
                <a:latin typeface="Arial"/>
                <a:cs typeface="Arial"/>
              </a:rPr>
              <a:t> </a:t>
            </a:r>
            <a:r>
              <a:rPr sz="1400" b="1" dirty="0" smtClean="0">
                <a:latin typeface="Arial"/>
                <a:cs typeface="Arial"/>
              </a:rPr>
              <a:t>2012</a:t>
            </a:r>
            <a:r>
              <a:rPr lang="en-US" sz="1400" b="1" dirty="0" smtClean="0">
                <a:latin typeface="Arial"/>
                <a:cs typeface="Arial"/>
              </a:rPr>
              <a:t>-14</a:t>
            </a:r>
            <a:r>
              <a:rPr sz="1400" b="1" dirty="0" smtClean="0">
                <a:latin typeface="Arial"/>
                <a:cs typeface="Arial"/>
              </a:rPr>
              <a:t>  Female</a:t>
            </a:r>
            <a:endParaRPr sz="1400" dirty="0">
              <a:latin typeface="Arial"/>
              <a:cs typeface="Arial"/>
            </a:endParaRPr>
          </a:p>
        </p:txBody>
      </p:sp>
      <p:sp>
        <p:nvSpPr>
          <p:cNvPr id="74" name="object 74"/>
          <p:cNvSpPr/>
          <p:nvPr/>
        </p:nvSpPr>
        <p:spPr>
          <a:xfrm>
            <a:off x="4372993" y="645726"/>
            <a:ext cx="1321580" cy="497317"/>
          </a:xfrm>
          <a:custGeom>
            <a:avLst/>
            <a:gdLst/>
            <a:ahLst/>
            <a:cxnLst/>
            <a:rect l="l" t="t" r="r" b="b"/>
            <a:pathLst>
              <a:path w="2706370" h="307975">
                <a:moveTo>
                  <a:pt x="0" y="307771"/>
                </a:moveTo>
                <a:lnTo>
                  <a:pt x="2706116" y="307771"/>
                </a:lnTo>
                <a:lnTo>
                  <a:pt x="2706116" y="0"/>
                </a:lnTo>
                <a:lnTo>
                  <a:pt x="0" y="0"/>
                </a:lnTo>
                <a:lnTo>
                  <a:pt x="0" y="307771"/>
                </a:lnTo>
                <a:close/>
              </a:path>
            </a:pathLst>
          </a:custGeom>
          <a:solidFill>
            <a:srgbClr val="D9D9D9"/>
          </a:solidFill>
        </p:spPr>
        <p:txBody>
          <a:bodyPr wrap="square" lIns="0" tIns="0" rIns="0" bIns="0" rtlCol="0"/>
          <a:lstStyle/>
          <a:p>
            <a:endParaRPr/>
          </a:p>
        </p:txBody>
      </p:sp>
      <p:sp>
        <p:nvSpPr>
          <p:cNvPr id="75" name="object 75"/>
          <p:cNvSpPr txBox="1"/>
          <p:nvPr/>
        </p:nvSpPr>
        <p:spPr>
          <a:xfrm>
            <a:off x="4450518" y="712157"/>
            <a:ext cx="1244055" cy="430887"/>
          </a:xfrm>
          <a:prstGeom prst="rect">
            <a:avLst/>
          </a:prstGeom>
        </p:spPr>
        <p:txBody>
          <a:bodyPr vert="horz" wrap="square" lIns="0" tIns="0" rIns="0" bIns="0" rtlCol="0">
            <a:spAutoFit/>
          </a:bodyPr>
          <a:lstStyle/>
          <a:p>
            <a:pPr marL="12700" algn="ctr"/>
            <a:r>
              <a:rPr sz="1400" b="1" spc="-5" dirty="0">
                <a:latin typeface="Arial"/>
                <a:cs typeface="Arial"/>
              </a:rPr>
              <a:t>India, </a:t>
            </a:r>
            <a:r>
              <a:rPr sz="1400" b="1" dirty="0" smtClean="0">
                <a:latin typeface="Arial"/>
                <a:cs typeface="Arial"/>
              </a:rPr>
              <a:t>2012</a:t>
            </a:r>
            <a:r>
              <a:rPr lang="en-US" sz="1400" b="1" dirty="0" smtClean="0">
                <a:latin typeface="Arial"/>
                <a:cs typeface="Arial"/>
              </a:rPr>
              <a:t>-14</a:t>
            </a:r>
            <a:r>
              <a:rPr sz="1400" b="1" dirty="0" smtClean="0">
                <a:latin typeface="Arial"/>
                <a:cs typeface="Arial"/>
              </a:rPr>
              <a:t>  </a:t>
            </a:r>
            <a:r>
              <a:rPr lang="en-US" sz="1400" b="1" dirty="0" smtClean="0">
                <a:latin typeface="Arial"/>
                <a:cs typeface="Arial"/>
              </a:rPr>
              <a:t>        </a:t>
            </a:r>
            <a:r>
              <a:rPr sz="1400" b="1" spc="5" dirty="0" smtClean="0">
                <a:latin typeface="Arial"/>
                <a:cs typeface="Arial"/>
              </a:rPr>
              <a:t>Male</a:t>
            </a:r>
            <a:endParaRPr sz="1400" dirty="0">
              <a:latin typeface="Arial"/>
              <a:cs typeface="Arial"/>
            </a:endParaRPr>
          </a:p>
        </p:txBody>
      </p:sp>
      <p:graphicFrame>
        <p:nvGraphicFramePr>
          <p:cNvPr id="139" name="Chart 138"/>
          <p:cNvGraphicFramePr>
            <a:graphicFrameLocks/>
          </p:cNvGraphicFramePr>
          <p:nvPr>
            <p:extLst/>
          </p:nvPr>
        </p:nvGraphicFramePr>
        <p:xfrm>
          <a:off x="5852674" y="2254785"/>
          <a:ext cx="2784993" cy="834087"/>
        </p:xfrm>
        <a:graphic>
          <a:graphicData uri="http://schemas.openxmlformats.org/drawingml/2006/chart">
            <c:chart xmlns:c="http://schemas.openxmlformats.org/drawingml/2006/chart" xmlns:r="http://schemas.openxmlformats.org/officeDocument/2006/relationships" r:id="rId2"/>
          </a:graphicData>
        </a:graphic>
      </p:graphicFrame>
      <p:sp>
        <p:nvSpPr>
          <p:cNvPr id="36" name="TextBox 35"/>
          <p:cNvSpPr txBox="1"/>
          <p:nvPr/>
        </p:nvSpPr>
        <p:spPr>
          <a:xfrm>
            <a:off x="1956346" y="6436275"/>
            <a:ext cx="1054631" cy="307777"/>
          </a:xfrm>
          <a:prstGeom prst="rect">
            <a:avLst/>
          </a:prstGeom>
          <a:noFill/>
        </p:spPr>
        <p:txBody>
          <a:bodyPr wrap="square" rtlCol="0">
            <a:spAutoFit/>
          </a:bodyPr>
          <a:lstStyle/>
          <a:p>
            <a:r>
              <a:rPr lang="en-US" sz="1400" b="1" u="sng" dirty="0" smtClean="0"/>
              <a:t>North East</a:t>
            </a:r>
            <a:endParaRPr lang="en-US" sz="1400" b="1" u="sng" dirty="0"/>
          </a:p>
        </p:txBody>
      </p:sp>
      <p:sp>
        <p:nvSpPr>
          <p:cNvPr id="91" name="TextBox 90"/>
          <p:cNvSpPr txBox="1"/>
          <p:nvPr/>
        </p:nvSpPr>
        <p:spPr>
          <a:xfrm>
            <a:off x="3059936" y="6436274"/>
            <a:ext cx="1484680" cy="307777"/>
          </a:xfrm>
          <a:prstGeom prst="rect">
            <a:avLst/>
          </a:prstGeom>
          <a:noFill/>
        </p:spPr>
        <p:txBody>
          <a:bodyPr wrap="square" rtlCol="0">
            <a:spAutoFit/>
          </a:bodyPr>
          <a:lstStyle/>
          <a:p>
            <a:r>
              <a:rPr lang="en-US" sz="1400" b="1" u="sng" dirty="0" smtClean="0"/>
              <a:t>Remaining India</a:t>
            </a:r>
            <a:endParaRPr lang="en-US" sz="1400" b="1" u="sng" dirty="0"/>
          </a:p>
        </p:txBody>
      </p:sp>
      <p:sp>
        <p:nvSpPr>
          <p:cNvPr id="92" name="TextBox 91"/>
          <p:cNvSpPr txBox="1"/>
          <p:nvPr/>
        </p:nvSpPr>
        <p:spPr>
          <a:xfrm>
            <a:off x="6168856" y="6447276"/>
            <a:ext cx="1266102" cy="307777"/>
          </a:xfrm>
          <a:prstGeom prst="rect">
            <a:avLst/>
          </a:prstGeom>
          <a:noFill/>
        </p:spPr>
        <p:txBody>
          <a:bodyPr wrap="square" rtlCol="0">
            <a:spAutoFit/>
          </a:bodyPr>
          <a:lstStyle/>
          <a:p>
            <a:r>
              <a:rPr lang="en-US" sz="1400" b="1" u="sng" dirty="0" smtClean="0"/>
              <a:t>North East</a:t>
            </a:r>
            <a:endParaRPr lang="en-US" sz="1400" b="1" u="sng" dirty="0"/>
          </a:p>
        </p:txBody>
      </p:sp>
      <p:sp>
        <p:nvSpPr>
          <p:cNvPr id="93" name="TextBox 92"/>
          <p:cNvSpPr txBox="1"/>
          <p:nvPr/>
        </p:nvSpPr>
        <p:spPr>
          <a:xfrm>
            <a:off x="7189657" y="6436273"/>
            <a:ext cx="1482596" cy="307777"/>
          </a:xfrm>
          <a:prstGeom prst="rect">
            <a:avLst/>
          </a:prstGeom>
          <a:noFill/>
        </p:spPr>
        <p:txBody>
          <a:bodyPr wrap="square" rtlCol="0">
            <a:spAutoFit/>
          </a:bodyPr>
          <a:lstStyle/>
          <a:p>
            <a:r>
              <a:rPr lang="en-US" sz="1400" b="1" u="sng" dirty="0"/>
              <a:t>Remaining India</a:t>
            </a:r>
          </a:p>
        </p:txBody>
      </p:sp>
      <p:graphicFrame>
        <p:nvGraphicFramePr>
          <p:cNvPr id="88" name="Chart 87"/>
          <p:cNvGraphicFramePr>
            <a:graphicFrameLocks/>
          </p:cNvGraphicFramePr>
          <p:nvPr>
            <p:extLst/>
          </p:nvPr>
        </p:nvGraphicFramePr>
        <p:xfrm>
          <a:off x="1432385" y="4039272"/>
          <a:ext cx="2803860" cy="944505"/>
        </p:xfrm>
        <a:graphic>
          <a:graphicData uri="http://schemas.openxmlformats.org/drawingml/2006/chart">
            <c:chart xmlns:c="http://schemas.openxmlformats.org/drawingml/2006/chart" xmlns:r="http://schemas.openxmlformats.org/officeDocument/2006/relationships" r:id="rId3"/>
          </a:graphicData>
        </a:graphic>
      </p:graphicFrame>
      <p:sp>
        <p:nvSpPr>
          <p:cNvPr id="54" name="object 54"/>
          <p:cNvSpPr/>
          <p:nvPr/>
        </p:nvSpPr>
        <p:spPr>
          <a:xfrm>
            <a:off x="493527" y="1271968"/>
            <a:ext cx="1054908" cy="391384"/>
          </a:xfrm>
          <a:custGeom>
            <a:avLst/>
            <a:gdLst/>
            <a:ahLst/>
            <a:cxnLst/>
            <a:rect l="l" t="t" r="r" b="b"/>
            <a:pathLst>
              <a:path w="1080135" h="360044">
                <a:moveTo>
                  <a:pt x="900061" y="0"/>
                </a:moveTo>
                <a:lnTo>
                  <a:pt x="0" y="0"/>
                </a:lnTo>
                <a:lnTo>
                  <a:pt x="0" y="360044"/>
                </a:lnTo>
                <a:lnTo>
                  <a:pt x="900061" y="360044"/>
                </a:lnTo>
                <a:lnTo>
                  <a:pt x="1080020" y="179958"/>
                </a:lnTo>
                <a:lnTo>
                  <a:pt x="900061" y="0"/>
                </a:lnTo>
                <a:close/>
              </a:path>
            </a:pathLst>
          </a:custGeom>
          <a:solidFill>
            <a:srgbClr val="92D050"/>
          </a:solidFill>
        </p:spPr>
        <p:txBody>
          <a:bodyPr wrap="square" lIns="0" tIns="0" rIns="0" bIns="0" rtlCol="0"/>
          <a:lstStyle/>
          <a:p>
            <a:endParaRPr/>
          </a:p>
        </p:txBody>
      </p:sp>
      <p:sp>
        <p:nvSpPr>
          <p:cNvPr id="55" name="object 55"/>
          <p:cNvSpPr txBox="1"/>
          <p:nvPr/>
        </p:nvSpPr>
        <p:spPr>
          <a:xfrm>
            <a:off x="591873" y="1354207"/>
            <a:ext cx="489934" cy="184666"/>
          </a:xfrm>
          <a:prstGeom prst="rect">
            <a:avLst/>
          </a:prstGeom>
        </p:spPr>
        <p:txBody>
          <a:bodyPr vert="horz" wrap="square" lIns="0" tIns="0" rIns="0" bIns="0" rtlCol="0">
            <a:spAutoFit/>
          </a:bodyPr>
          <a:lstStyle/>
          <a:p>
            <a:pPr marL="12700"/>
            <a:r>
              <a:rPr sz="1200" b="1" spc="-5" dirty="0">
                <a:latin typeface="Arial"/>
                <a:cs typeface="Arial"/>
              </a:rPr>
              <a:t>Bre</a:t>
            </a:r>
            <a:r>
              <a:rPr sz="1200" b="1" dirty="0">
                <a:latin typeface="Arial"/>
                <a:cs typeface="Arial"/>
              </a:rPr>
              <a:t>a</a:t>
            </a:r>
            <a:r>
              <a:rPr sz="1200" b="1" spc="-5" dirty="0">
                <a:latin typeface="Arial"/>
                <a:cs typeface="Arial"/>
              </a:rPr>
              <a:t>s</a:t>
            </a:r>
            <a:r>
              <a:rPr sz="1200" b="1" dirty="0">
                <a:latin typeface="Arial"/>
                <a:cs typeface="Arial"/>
              </a:rPr>
              <a:t>t</a:t>
            </a:r>
            <a:endParaRPr sz="1200" dirty="0">
              <a:latin typeface="Arial"/>
              <a:cs typeface="Arial"/>
            </a:endParaRPr>
          </a:p>
        </p:txBody>
      </p:sp>
      <p:sp>
        <p:nvSpPr>
          <p:cNvPr id="56" name="object 56"/>
          <p:cNvSpPr/>
          <p:nvPr/>
        </p:nvSpPr>
        <p:spPr>
          <a:xfrm>
            <a:off x="493527" y="1972876"/>
            <a:ext cx="1054908" cy="391384"/>
          </a:xfrm>
          <a:custGeom>
            <a:avLst/>
            <a:gdLst/>
            <a:ahLst/>
            <a:cxnLst/>
            <a:rect l="l" t="t" r="r" b="b"/>
            <a:pathLst>
              <a:path w="1080135" h="360044">
                <a:moveTo>
                  <a:pt x="900061" y="0"/>
                </a:moveTo>
                <a:lnTo>
                  <a:pt x="0" y="0"/>
                </a:lnTo>
                <a:lnTo>
                  <a:pt x="0" y="360045"/>
                </a:lnTo>
                <a:lnTo>
                  <a:pt x="900061" y="360045"/>
                </a:lnTo>
                <a:lnTo>
                  <a:pt x="1080020" y="179959"/>
                </a:lnTo>
                <a:lnTo>
                  <a:pt x="900061" y="0"/>
                </a:lnTo>
                <a:close/>
              </a:path>
            </a:pathLst>
          </a:custGeom>
          <a:solidFill>
            <a:srgbClr val="92D050"/>
          </a:solidFill>
        </p:spPr>
        <p:txBody>
          <a:bodyPr wrap="square" lIns="0" tIns="0" rIns="0" bIns="0" rtlCol="0"/>
          <a:lstStyle/>
          <a:p>
            <a:endParaRPr/>
          </a:p>
        </p:txBody>
      </p:sp>
      <p:sp>
        <p:nvSpPr>
          <p:cNvPr id="57" name="object 57"/>
          <p:cNvSpPr txBox="1"/>
          <p:nvPr/>
        </p:nvSpPr>
        <p:spPr>
          <a:xfrm>
            <a:off x="591873" y="2073109"/>
            <a:ext cx="772951" cy="369332"/>
          </a:xfrm>
          <a:prstGeom prst="rect">
            <a:avLst/>
          </a:prstGeom>
        </p:spPr>
        <p:txBody>
          <a:bodyPr vert="horz" wrap="square" lIns="0" tIns="0" rIns="0" bIns="0" rtlCol="0">
            <a:spAutoFit/>
          </a:bodyPr>
          <a:lstStyle/>
          <a:p>
            <a:pPr marL="12700" marR="5080"/>
            <a:r>
              <a:rPr sz="1200" b="1" spc="-5" dirty="0">
                <a:latin typeface="Arial"/>
                <a:cs typeface="Arial"/>
              </a:rPr>
              <a:t>Cer</a:t>
            </a:r>
            <a:r>
              <a:rPr sz="1200" b="1" spc="-25" dirty="0">
                <a:latin typeface="Arial"/>
                <a:cs typeface="Arial"/>
              </a:rPr>
              <a:t>v</a:t>
            </a:r>
            <a:r>
              <a:rPr sz="1200" b="1" dirty="0">
                <a:latin typeface="Arial"/>
                <a:cs typeface="Arial"/>
              </a:rPr>
              <a:t>ix  </a:t>
            </a:r>
            <a:r>
              <a:rPr sz="1200" b="1" spc="-5" dirty="0">
                <a:latin typeface="Arial"/>
                <a:cs typeface="Arial"/>
              </a:rPr>
              <a:t>Uteri</a:t>
            </a:r>
            <a:endParaRPr sz="1200" dirty="0">
              <a:latin typeface="Arial"/>
              <a:cs typeface="Arial"/>
            </a:endParaRPr>
          </a:p>
        </p:txBody>
      </p:sp>
      <p:grpSp>
        <p:nvGrpSpPr>
          <p:cNvPr id="2" name="Group 1"/>
          <p:cNvGrpSpPr/>
          <p:nvPr/>
        </p:nvGrpSpPr>
        <p:grpSpPr>
          <a:xfrm>
            <a:off x="510587" y="3831674"/>
            <a:ext cx="1054908" cy="461859"/>
            <a:chOff x="563935" y="3495343"/>
            <a:chExt cx="1406544" cy="461859"/>
          </a:xfrm>
          <a:solidFill>
            <a:srgbClr val="92D050"/>
          </a:solidFill>
        </p:grpSpPr>
        <p:sp>
          <p:nvSpPr>
            <p:cNvPr id="58" name="object 58"/>
            <p:cNvSpPr/>
            <p:nvPr/>
          </p:nvSpPr>
          <p:spPr>
            <a:xfrm>
              <a:off x="563935" y="3495343"/>
              <a:ext cx="1406544" cy="360939"/>
            </a:xfrm>
            <a:custGeom>
              <a:avLst/>
              <a:gdLst/>
              <a:ahLst/>
              <a:cxnLst/>
              <a:rect l="l" t="t" r="r" b="b"/>
              <a:pathLst>
                <a:path w="1080135" h="360045">
                  <a:moveTo>
                    <a:pt x="900061" y="0"/>
                  </a:moveTo>
                  <a:lnTo>
                    <a:pt x="0" y="0"/>
                  </a:lnTo>
                  <a:lnTo>
                    <a:pt x="0" y="359917"/>
                  </a:lnTo>
                  <a:lnTo>
                    <a:pt x="900061" y="359917"/>
                  </a:lnTo>
                  <a:lnTo>
                    <a:pt x="1080020" y="179958"/>
                  </a:lnTo>
                  <a:lnTo>
                    <a:pt x="900061" y="0"/>
                  </a:lnTo>
                  <a:close/>
                </a:path>
              </a:pathLst>
            </a:custGeom>
            <a:grpFill/>
          </p:spPr>
          <p:txBody>
            <a:bodyPr wrap="square" lIns="0" tIns="0" rIns="0" bIns="0" rtlCol="0"/>
            <a:lstStyle/>
            <a:p>
              <a:endParaRPr/>
            </a:p>
          </p:txBody>
        </p:sp>
        <p:sp>
          <p:nvSpPr>
            <p:cNvPr id="59" name="object 59"/>
            <p:cNvSpPr txBox="1"/>
            <p:nvPr/>
          </p:nvSpPr>
          <p:spPr>
            <a:xfrm>
              <a:off x="668658" y="3587870"/>
              <a:ext cx="991127" cy="369332"/>
            </a:xfrm>
            <a:prstGeom prst="rect">
              <a:avLst/>
            </a:prstGeom>
            <a:grpFill/>
          </p:spPr>
          <p:txBody>
            <a:bodyPr vert="horz" wrap="square" lIns="0" tIns="0" rIns="0" bIns="0" rtlCol="0">
              <a:spAutoFit/>
            </a:bodyPr>
            <a:lstStyle/>
            <a:p>
              <a:pPr marL="12700"/>
              <a:r>
                <a:rPr lang="en-IN" sz="1200" b="1" spc="-5" dirty="0" smtClean="0">
                  <a:latin typeface="Arial"/>
                  <a:cs typeface="Arial"/>
                </a:rPr>
                <a:t>Oesophagus</a:t>
              </a:r>
              <a:endParaRPr sz="1200" dirty="0">
                <a:latin typeface="Arial"/>
                <a:cs typeface="Arial"/>
              </a:endParaRPr>
            </a:p>
          </p:txBody>
        </p:sp>
      </p:grpSp>
      <p:sp>
        <p:nvSpPr>
          <p:cNvPr id="63" name="object 63"/>
          <p:cNvSpPr/>
          <p:nvPr/>
        </p:nvSpPr>
        <p:spPr>
          <a:xfrm>
            <a:off x="4601027" y="1972876"/>
            <a:ext cx="1054908" cy="391384"/>
          </a:xfrm>
          <a:custGeom>
            <a:avLst/>
            <a:gdLst/>
            <a:ahLst/>
            <a:cxnLst/>
            <a:rect l="l" t="t" r="r" b="b"/>
            <a:pathLst>
              <a:path w="1080135" h="360044">
                <a:moveTo>
                  <a:pt x="900049" y="0"/>
                </a:moveTo>
                <a:lnTo>
                  <a:pt x="0" y="0"/>
                </a:lnTo>
                <a:lnTo>
                  <a:pt x="0" y="359918"/>
                </a:lnTo>
                <a:lnTo>
                  <a:pt x="900049" y="359918"/>
                </a:lnTo>
                <a:lnTo>
                  <a:pt x="1080007" y="179959"/>
                </a:lnTo>
                <a:lnTo>
                  <a:pt x="900049" y="0"/>
                </a:lnTo>
                <a:close/>
              </a:path>
            </a:pathLst>
          </a:custGeom>
          <a:solidFill>
            <a:srgbClr val="92D050"/>
          </a:solidFill>
        </p:spPr>
        <p:txBody>
          <a:bodyPr wrap="square" lIns="0" tIns="0" rIns="0" bIns="0" rtlCol="0"/>
          <a:lstStyle/>
          <a:p>
            <a:endParaRPr/>
          </a:p>
        </p:txBody>
      </p:sp>
      <p:sp>
        <p:nvSpPr>
          <p:cNvPr id="64" name="object 64"/>
          <p:cNvSpPr/>
          <p:nvPr/>
        </p:nvSpPr>
        <p:spPr>
          <a:xfrm>
            <a:off x="4610534" y="1280929"/>
            <a:ext cx="1054908" cy="391384"/>
          </a:xfrm>
          <a:custGeom>
            <a:avLst/>
            <a:gdLst/>
            <a:ahLst/>
            <a:cxnLst/>
            <a:rect l="l" t="t" r="r" b="b"/>
            <a:pathLst>
              <a:path w="1080135" h="360044">
                <a:moveTo>
                  <a:pt x="900049" y="0"/>
                </a:moveTo>
                <a:lnTo>
                  <a:pt x="0" y="0"/>
                </a:lnTo>
                <a:lnTo>
                  <a:pt x="0" y="360044"/>
                </a:lnTo>
                <a:lnTo>
                  <a:pt x="900049" y="360044"/>
                </a:lnTo>
                <a:lnTo>
                  <a:pt x="1080007" y="179958"/>
                </a:lnTo>
                <a:lnTo>
                  <a:pt x="900049" y="0"/>
                </a:lnTo>
                <a:close/>
              </a:path>
            </a:pathLst>
          </a:custGeom>
          <a:solidFill>
            <a:srgbClr val="92D050"/>
          </a:solidFill>
        </p:spPr>
        <p:txBody>
          <a:bodyPr wrap="square" lIns="0" tIns="0" rIns="0" bIns="0" rtlCol="0"/>
          <a:lstStyle/>
          <a:p>
            <a:endParaRPr/>
          </a:p>
        </p:txBody>
      </p:sp>
      <p:sp>
        <p:nvSpPr>
          <p:cNvPr id="65" name="object 65"/>
          <p:cNvSpPr txBox="1"/>
          <p:nvPr/>
        </p:nvSpPr>
        <p:spPr>
          <a:xfrm>
            <a:off x="4869739" y="1393586"/>
            <a:ext cx="388226" cy="184666"/>
          </a:xfrm>
          <a:prstGeom prst="rect">
            <a:avLst/>
          </a:prstGeom>
        </p:spPr>
        <p:txBody>
          <a:bodyPr vert="horz" wrap="square" lIns="0" tIns="0" rIns="0" bIns="0" rtlCol="0">
            <a:spAutoFit/>
          </a:bodyPr>
          <a:lstStyle/>
          <a:p>
            <a:pPr marL="12700"/>
            <a:r>
              <a:rPr sz="1200" b="1" spc="-5" dirty="0">
                <a:latin typeface="Arial"/>
                <a:cs typeface="Arial"/>
              </a:rPr>
              <a:t>Lung</a:t>
            </a:r>
            <a:endParaRPr sz="1200" dirty="0">
              <a:latin typeface="Arial"/>
              <a:cs typeface="Arial"/>
            </a:endParaRPr>
          </a:p>
        </p:txBody>
      </p:sp>
      <p:sp>
        <p:nvSpPr>
          <p:cNvPr id="66" name="object 66"/>
          <p:cNvSpPr/>
          <p:nvPr/>
        </p:nvSpPr>
        <p:spPr>
          <a:xfrm>
            <a:off x="4610534" y="2670181"/>
            <a:ext cx="1054908" cy="391384"/>
          </a:xfrm>
          <a:custGeom>
            <a:avLst/>
            <a:gdLst/>
            <a:ahLst/>
            <a:cxnLst/>
            <a:rect l="l" t="t" r="r" b="b"/>
            <a:pathLst>
              <a:path w="1080135" h="360045">
                <a:moveTo>
                  <a:pt x="900049" y="0"/>
                </a:moveTo>
                <a:lnTo>
                  <a:pt x="0" y="0"/>
                </a:lnTo>
                <a:lnTo>
                  <a:pt x="0" y="360044"/>
                </a:lnTo>
                <a:lnTo>
                  <a:pt x="900049" y="360044"/>
                </a:lnTo>
                <a:lnTo>
                  <a:pt x="1080007" y="179959"/>
                </a:lnTo>
                <a:lnTo>
                  <a:pt x="900049" y="0"/>
                </a:lnTo>
                <a:close/>
              </a:path>
            </a:pathLst>
          </a:custGeom>
          <a:solidFill>
            <a:srgbClr val="92D050"/>
          </a:solidFill>
        </p:spPr>
        <p:txBody>
          <a:bodyPr wrap="square" lIns="0" tIns="0" rIns="0" bIns="0" rtlCol="0"/>
          <a:lstStyle/>
          <a:p>
            <a:endParaRPr/>
          </a:p>
        </p:txBody>
      </p:sp>
      <p:grpSp>
        <p:nvGrpSpPr>
          <p:cNvPr id="7" name="Group 6"/>
          <p:cNvGrpSpPr/>
          <p:nvPr/>
        </p:nvGrpSpPr>
        <p:grpSpPr>
          <a:xfrm>
            <a:off x="4610534" y="3316042"/>
            <a:ext cx="1054908" cy="391384"/>
            <a:chOff x="6109278" y="4062739"/>
            <a:chExt cx="1406544" cy="391384"/>
          </a:xfrm>
          <a:solidFill>
            <a:srgbClr val="92D050"/>
          </a:solidFill>
        </p:grpSpPr>
        <p:sp>
          <p:nvSpPr>
            <p:cNvPr id="67" name="object 67"/>
            <p:cNvSpPr/>
            <p:nvPr/>
          </p:nvSpPr>
          <p:spPr>
            <a:xfrm>
              <a:off x="6109278" y="4062739"/>
              <a:ext cx="1406544" cy="391384"/>
            </a:xfrm>
            <a:custGeom>
              <a:avLst/>
              <a:gdLst/>
              <a:ahLst/>
              <a:cxnLst/>
              <a:rect l="l" t="t" r="r" b="b"/>
              <a:pathLst>
                <a:path w="1080135" h="360045">
                  <a:moveTo>
                    <a:pt x="900049" y="0"/>
                  </a:moveTo>
                  <a:lnTo>
                    <a:pt x="0" y="0"/>
                  </a:lnTo>
                  <a:lnTo>
                    <a:pt x="0" y="360045"/>
                  </a:lnTo>
                  <a:lnTo>
                    <a:pt x="900049" y="360045"/>
                  </a:lnTo>
                  <a:lnTo>
                    <a:pt x="1080007" y="180086"/>
                  </a:lnTo>
                  <a:lnTo>
                    <a:pt x="900049" y="0"/>
                  </a:lnTo>
                  <a:close/>
                </a:path>
              </a:pathLst>
            </a:custGeom>
            <a:grpFill/>
          </p:spPr>
          <p:txBody>
            <a:bodyPr wrap="square" lIns="0" tIns="0" rIns="0" bIns="0" rtlCol="0"/>
            <a:lstStyle/>
            <a:p>
              <a:endParaRPr/>
            </a:p>
          </p:txBody>
        </p:sp>
        <p:sp>
          <p:nvSpPr>
            <p:cNvPr id="68" name="object 68"/>
            <p:cNvSpPr txBox="1"/>
            <p:nvPr/>
          </p:nvSpPr>
          <p:spPr>
            <a:xfrm>
              <a:off x="6401172" y="4160532"/>
              <a:ext cx="828546" cy="184666"/>
            </a:xfrm>
            <a:prstGeom prst="rect">
              <a:avLst/>
            </a:prstGeom>
            <a:grpFill/>
          </p:spPr>
          <p:txBody>
            <a:bodyPr vert="horz" wrap="square" lIns="0" tIns="0" rIns="0" bIns="0" rtlCol="0">
              <a:spAutoFit/>
            </a:bodyPr>
            <a:lstStyle/>
            <a:p>
              <a:pPr marL="12700"/>
              <a:r>
                <a:rPr lang="en-US" sz="1200" b="1" spc="-5" dirty="0" smtClean="0">
                  <a:latin typeface="Arial"/>
                  <a:cs typeface="Arial"/>
                </a:rPr>
                <a:t>Mouth</a:t>
              </a:r>
              <a:endParaRPr sz="1200" dirty="0">
                <a:latin typeface="Arial"/>
                <a:cs typeface="Arial"/>
              </a:endParaRPr>
            </a:p>
          </p:txBody>
        </p:sp>
      </p:grpSp>
      <p:sp>
        <p:nvSpPr>
          <p:cNvPr id="69" name="object 69"/>
          <p:cNvSpPr/>
          <p:nvPr/>
        </p:nvSpPr>
        <p:spPr>
          <a:xfrm>
            <a:off x="4603123" y="5238225"/>
            <a:ext cx="1054908" cy="391384"/>
          </a:xfrm>
          <a:custGeom>
            <a:avLst/>
            <a:gdLst/>
            <a:ahLst/>
            <a:cxnLst/>
            <a:rect l="l" t="t" r="r" b="b"/>
            <a:pathLst>
              <a:path w="1080135" h="360045">
                <a:moveTo>
                  <a:pt x="900049" y="0"/>
                </a:moveTo>
                <a:lnTo>
                  <a:pt x="0" y="0"/>
                </a:lnTo>
                <a:lnTo>
                  <a:pt x="0" y="359917"/>
                </a:lnTo>
                <a:lnTo>
                  <a:pt x="900049" y="359917"/>
                </a:lnTo>
                <a:lnTo>
                  <a:pt x="1080007" y="179958"/>
                </a:lnTo>
                <a:lnTo>
                  <a:pt x="900049" y="0"/>
                </a:lnTo>
                <a:close/>
              </a:path>
            </a:pathLst>
          </a:custGeom>
          <a:solidFill>
            <a:srgbClr val="92D050"/>
          </a:solidFill>
        </p:spPr>
        <p:txBody>
          <a:bodyPr wrap="square" lIns="0" tIns="0" rIns="0" bIns="0" rtlCol="0"/>
          <a:lstStyle/>
          <a:p>
            <a:endParaRPr/>
          </a:p>
        </p:txBody>
      </p:sp>
      <p:sp>
        <p:nvSpPr>
          <p:cNvPr id="70" name="object 70"/>
          <p:cNvSpPr txBox="1"/>
          <p:nvPr/>
        </p:nvSpPr>
        <p:spPr>
          <a:xfrm>
            <a:off x="4792912" y="5318307"/>
            <a:ext cx="753506" cy="369332"/>
          </a:xfrm>
          <a:prstGeom prst="rect">
            <a:avLst/>
          </a:prstGeom>
        </p:spPr>
        <p:txBody>
          <a:bodyPr vert="horz" wrap="square" lIns="0" tIns="0" rIns="0" bIns="0" rtlCol="0">
            <a:spAutoFit/>
          </a:bodyPr>
          <a:lstStyle/>
          <a:p>
            <a:pPr marL="12700"/>
            <a:r>
              <a:rPr lang="en-US" sz="1200" b="1" dirty="0" smtClean="0">
                <a:latin typeface="Arial"/>
                <a:cs typeface="Arial"/>
              </a:rPr>
              <a:t>Hypopharnx</a:t>
            </a:r>
            <a:endParaRPr sz="1200" dirty="0">
              <a:latin typeface="Arial"/>
              <a:cs typeface="Arial"/>
            </a:endParaRPr>
          </a:p>
        </p:txBody>
      </p:sp>
      <p:grpSp>
        <p:nvGrpSpPr>
          <p:cNvPr id="4" name="Group 3"/>
          <p:cNvGrpSpPr/>
          <p:nvPr/>
        </p:nvGrpSpPr>
        <p:grpSpPr>
          <a:xfrm>
            <a:off x="506361" y="2998658"/>
            <a:ext cx="1054908" cy="715581"/>
            <a:chOff x="728897" y="3714412"/>
            <a:chExt cx="1406544" cy="715581"/>
          </a:xfrm>
        </p:grpSpPr>
        <p:sp>
          <p:nvSpPr>
            <p:cNvPr id="60" name="object 60"/>
            <p:cNvSpPr/>
            <p:nvPr/>
          </p:nvSpPr>
          <p:spPr>
            <a:xfrm>
              <a:off x="728897" y="3835006"/>
              <a:ext cx="1406544" cy="391384"/>
            </a:xfrm>
            <a:custGeom>
              <a:avLst/>
              <a:gdLst/>
              <a:ahLst/>
              <a:cxnLst/>
              <a:rect l="l" t="t" r="r" b="b"/>
              <a:pathLst>
                <a:path w="1080135" h="360045">
                  <a:moveTo>
                    <a:pt x="900061" y="0"/>
                  </a:moveTo>
                  <a:lnTo>
                    <a:pt x="0" y="0"/>
                  </a:lnTo>
                  <a:lnTo>
                    <a:pt x="0" y="360044"/>
                  </a:lnTo>
                  <a:lnTo>
                    <a:pt x="900061" y="360044"/>
                  </a:lnTo>
                  <a:lnTo>
                    <a:pt x="1080020" y="179959"/>
                  </a:lnTo>
                  <a:lnTo>
                    <a:pt x="900061" y="0"/>
                  </a:lnTo>
                  <a:close/>
                </a:path>
              </a:pathLst>
            </a:custGeom>
            <a:solidFill>
              <a:srgbClr val="92D050"/>
            </a:solidFill>
          </p:spPr>
          <p:txBody>
            <a:bodyPr wrap="square" lIns="0" tIns="0" rIns="0" bIns="0" rtlCol="0"/>
            <a:lstStyle/>
            <a:p>
              <a:endParaRPr/>
            </a:p>
          </p:txBody>
        </p:sp>
        <p:sp>
          <p:nvSpPr>
            <p:cNvPr id="117" name="object 117"/>
            <p:cNvSpPr txBox="1"/>
            <p:nvPr/>
          </p:nvSpPr>
          <p:spPr>
            <a:xfrm>
              <a:off x="742508" y="3714412"/>
              <a:ext cx="881848" cy="715581"/>
            </a:xfrm>
            <a:prstGeom prst="rect">
              <a:avLst/>
            </a:prstGeom>
          </p:spPr>
          <p:txBody>
            <a:bodyPr vert="horz" wrap="square" lIns="0" tIns="0" rIns="0" bIns="0" rtlCol="0">
              <a:spAutoFit/>
            </a:bodyPr>
            <a:lstStyle/>
            <a:p>
              <a:pPr marL="30480" marR="274320"/>
              <a:r>
                <a:rPr lang="en-US" sz="1200" b="1" dirty="0" smtClean="0">
                  <a:latin typeface="Arial"/>
                  <a:cs typeface="Arial"/>
                </a:rPr>
                <a:t>        </a:t>
              </a:r>
            </a:p>
            <a:p>
              <a:pPr marL="30480" marR="274320" algn="ctr"/>
              <a:r>
                <a:rPr lang="en-US" sz="1200" b="1" dirty="0" smtClean="0">
                  <a:latin typeface="Arial"/>
                  <a:cs typeface="Arial"/>
                </a:rPr>
                <a:t>Lung</a:t>
              </a:r>
              <a:endParaRPr sz="1200" dirty="0">
                <a:latin typeface="Arial"/>
                <a:cs typeface="Arial"/>
              </a:endParaRPr>
            </a:p>
            <a:p>
              <a:pPr marL="12700" marR="5080">
                <a:spcBef>
                  <a:spcPts val="280"/>
                </a:spcBef>
              </a:pPr>
              <a:endParaRPr sz="800" dirty="0">
                <a:latin typeface="Arial"/>
                <a:cs typeface="Arial"/>
              </a:endParaRPr>
            </a:p>
          </p:txBody>
        </p:sp>
      </p:grpSp>
      <p:grpSp>
        <p:nvGrpSpPr>
          <p:cNvPr id="3" name="Group 2"/>
          <p:cNvGrpSpPr/>
          <p:nvPr/>
        </p:nvGrpSpPr>
        <p:grpSpPr>
          <a:xfrm>
            <a:off x="539681" y="4520968"/>
            <a:ext cx="1054908" cy="457814"/>
            <a:chOff x="609190" y="4086603"/>
            <a:chExt cx="1406544" cy="457814"/>
          </a:xfrm>
          <a:solidFill>
            <a:srgbClr val="92D050"/>
          </a:solidFill>
        </p:grpSpPr>
        <p:sp>
          <p:nvSpPr>
            <p:cNvPr id="61" name="object 61"/>
            <p:cNvSpPr/>
            <p:nvPr/>
          </p:nvSpPr>
          <p:spPr>
            <a:xfrm>
              <a:off x="609190" y="4086603"/>
              <a:ext cx="1406544" cy="391384"/>
            </a:xfrm>
            <a:custGeom>
              <a:avLst/>
              <a:gdLst/>
              <a:ahLst/>
              <a:cxnLst/>
              <a:rect l="l" t="t" r="r" b="b"/>
              <a:pathLst>
                <a:path w="1080135" h="360045">
                  <a:moveTo>
                    <a:pt x="900061" y="0"/>
                  </a:moveTo>
                  <a:lnTo>
                    <a:pt x="0" y="0"/>
                  </a:lnTo>
                  <a:lnTo>
                    <a:pt x="0" y="359917"/>
                  </a:lnTo>
                  <a:lnTo>
                    <a:pt x="900061" y="359917"/>
                  </a:lnTo>
                  <a:lnTo>
                    <a:pt x="1080020" y="179958"/>
                  </a:lnTo>
                  <a:lnTo>
                    <a:pt x="900061" y="0"/>
                  </a:lnTo>
                  <a:close/>
                </a:path>
              </a:pathLst>
            </a:custGeom>
            <a:grpFill/>
          </p:spPr>
          <p:txBody>
            <a:bodyPr wrap="square" lIns="0" tIns="0" rIns="0" bIns="0" rtlCol="0"/>
            <a:lstStyle/>
            <a:p>
              <a:endParaRPr/>
            </a:p>
          </p:txBody>
        </p:sp>
        <p:sp>
          <p:nvSpPr>
            <p:cNvPr id="89" name="object 59"/>
            <p:cNvSpPr txBox="1"/>
            <p:nvPr/>
          </p:nvSpPr>
          <p:spPr>
            <a:xfrm>
              <a:off x="687769" y="4175085"/>
              <a:ext cx="991127" cy="369332"/>
            </a:xfrm>
            <a:prstGeom prst="rect">
              <a:avLst/>
            </a:prstGeom>
            <a:grpFill/>
          </p:spPr>
          <p:txBody>
            <a:bodyPr vert="horz" wrap="square" lIns="0" tIns="0" rIns="0" bIns="0" rtlCol="0">
              <a:spAutoFit/>
            </a:bodyPr>
            <a:lstStyle/>
            <a:p>
              <a:pPr marL="12700"/>
              <a:r>
                <a:rPr lang="en-US" sz="1200" b="1" dirty="0" smtClean="0">
                  <a:latin typeface="Arial"/>
                  <a:cs typeface="Arial"/>
                </a:rPr>
                <a:t>Gallbladder</a:t>
              </a:r>
              <a:endParaRPr sz="1200" b="1" dirty="0">
                <a:latin typeface="Arial"/>
                <a:cs typeface="Arial"/>
              </a:endParaRPr>
            </a:p>
          </p:txBody>
        </p:sp>
      </p:grpSp>
      <p:grpSp>
        <p:nvGrpSpPr>
          <p:cNvPr id="119" name="Group 118"/>
          <p:cNvGrpSpPr/>
          <p:nvPr/>
        </p:nvGrpSpPr>
        <p:grpSpPr>
          <a:xfrm>
            <a:off x="498818" y="5167743"/>
            <a:ext cx="1054908" cy="391384"/>
            <a:chOff x="467536" y="4530466"/>
            <a:chExt cx="1406544" cy="391384"/>
          </a:xfrm>
          <a:solidFill>
            <a:srgbClr val="92D050"/>
          </a:solidFill>
        </p:grpSpPr>
        <p:sp>
          <p:nvSpPr>
            <p:cNvPr id="123" name="object 61"/>
            <p:cNvSpPr/>
            <p:nvPr/>
          </p:nvSpPr>
          <p:spPr>
            <a:xfrm>
              <a:off x="467536" y="4530466"/>
              <a:ext cx="1406544" cy="391384"/>
            </a:xfrm>
            <a:custGeom>
              <a:avLst/>
              <a:gdLst/>
              <a:ahLst/>
              <a:cxnLst/>
              <a:rect l="l" t="t" r="r" b="b"/>
              <a:pathLst>
                <a:path w="1080135" h="360045">
                  <a:moveTo>
                    <a:pt x="900061" y="0"/>
                  </a:moveTo>
                  <a:lnTo>
                    <a:pt x="0" y="0"/>
                  </a:lnTo>
                  <a:lnTo>
                    <a:pt x="0" y="359917"/>
                  </a:lnTo>
                  <a:lnTo>
                    <a:pt x="900061" y="359917"/>
                  </a:lnTo>
                  <a:lnTo>
                    <a:pt x="1080020" y="179958"/>
                  </a:lnTo>
                  <a:lnTo>
                    <a:pt x="900061" y="0"/>
                  </a:lnTo>
                  <a:close/>
                </a:path>
              </a:pathLst>
            </a:custGeom>
            <a:grpFill/>
          </p:spPr>
          <p:txBody>
            <a:bodyPr wrap="square" lIns="0" tIns="0" rIns="0" bIns="0" rtlCol="0"/>
            <a:lstStyle/>
            <a:p>
              <a:endParaRPr/>
            </a:p>
          </p:txBody>
        </p:sp>
        <p:sp>
          <p:nvSpPr>
            <p:cNvPr id="124" name="object 59"/>
            <p:cNvSpPr txBox="1"/>
            <p:nvPr/>
          </p:nvSpPr>
          <p:spPr>
            <a:xfrm>
              <a:off x="587951" y="4644404"/>
              <a:ext cx="991126" cy="184666"/>
            </a:xfrm>
            <a:prstGeom prst="rect">
              <a:avLst/>
            </a:prstGeom>
            <a:grpFill/>
          </p:spPr>
          <p:txBody>
            <a:bodyPr vert="horz" wrap="square" lIns="0" tIns="0" rIns="0" bIns="0" rtlCol="0">
              <a:spAutoFit/>
            </a:bodyPr>
            <a:lstStyle/>
            <a:p>
              <a:pPr marL="12700"/>
              <a:r>
                <a:rPr lang="en-US" sz="1200" b="1" dirty="0" smtClean="0">
                  <a:latin typeface="Arial"/>
                  <a:cs typeface="Arial"/>
                </a:rPr>
                <a:t>Stomach</a:t>
              </a:r>
              <a:endParaRPr sz="1200" b="1" dirty="0">
                <a:latin typeface="Arial"/>
                <a:cs typeface="Arial"/>
              </a:endParaRPr>
            </a:p>
          </p:txBody>
        </p:sp>
      </p:grpSp>
      <p:grpSp>
        <p:nvGrpSpPr>
          <p:cNvPr id="128" name="Group 127"/>
          <p:cNvGrpSpPr/>
          <p:nvPr/>
        </p:nvGrpSpPr>
        <p:grpSpPr>
          <a:xfrm>
            <a:off x="503248" y="2490223"/>
            <a:ext cx="1054908" cy="391384"/>
            <a:chOff x="467536" y="4530466"/>
            <a:chExt cx="1406544" cy="391384"/>
          </a:xfrm>
          <a:solidFill>
            <a:srgbClr val="92D050"/>
          </a:solidFill>
        </p:grpSpPr>
        <p:sp>
          <p:nvSpPr>
            <p:cNvPr id="129" name="object 61"/>
            <p:cNvSpPr/>
            <p:nvPr/>
          </p:nvSpPr>
          <p:spPr>
            <a:xfrm>
              <a:off x="467536" y="4530466"/>
              <a:ext cx="1406544" cy="391384"/>
            </a:xfrm>
            <a:custGeom>
              <a:avLst/>
              <a:gdLst/>
              <a:ahLst/>
              <a:cxnLst/>
              <a:rect l="l" t="t" r="r" b="b"/>
              <a:pathLst>
                <a:path w="1080135" h="360045">
                  <a:moveTo>
                    <a:pt x="900061" y="0"/>
                  </a:moveTo>
                  <a:lnTo>
                    <a:pt x="0" y="0"/>
                  </a:lnTo>
                  <a:lnTo>
                    <a:pt x="0" y="359917"/>
                  </a:lnTo>
                  <a:lnTo>
                    <a:pt x="900061" y="359917"/>
                  </a:lnTo>
                  <a:lnTo>
                    <a:pt x="1080020" y="179958"/>
                  </a:lnTo>
                  <a:lnTo>
                    <a:pt x="900061" y="0"/>
                  </a:lnTo>
                  <a:close/>
                </a:path>
              </a:pathLst>
            </a:custGeom>
            <a:grpFill/>
          </p:spPr>
          <p:txBody>
            <a:bodyPr wrap="square" lIns="0" tIns="0" rIns="0" bIns="0" rtlCol="0"/>
            <a:lstStyle/>
            <a:p>
              <a:endParaRPr/>
            </a:p>
          </p:txBody>
        </p:sp>
        <p:sp>
          <p:nvSpPr>
            <p:cNvPr id="130" name="object 59"/>
            <p:cNvSpPr txBox="1"/>
            <p:nvPr/>
          </p:nvSpPr>
          <p:spPr>
            <a:xfrm>
              <a:off x="587951" y="4644404"/>
              <a:ext cx="991126" cy="184666"/>
            </a:xfrm>
            <a:prstGeom prst="rect">
              <a:avLst/>
            </a:prstGeom>
            <a:grpFill/>
          </p:spPr>
          <p:txBody>
            <a:bodyPr vert="horz" wrap="square" lIns="0" tIns="0" rIns="0" bIns="0" rtlCol="0">
              <a:spAutoFit/>
            </a:bodyPr>
            <a:lstStyle/>
            <a:p>
              <a:pPr marL="12700"/>
              <a:r>
                <a:rPr lang="en-US" sz="1200" b="1" dirty="0" smtClean="0">
                  <a:latin typeface="Arial"/>
                  <a:cs typeface="Arial"/>
                </a:rPr>
                <a:t>Ovary</a:t>
              </a:r>
              <a:endParaRPr sz="1200" b="1" dirty="0">
                <a:latin typeface="Arial"/>
                <a:cs typeface="Arial"/>
              </a:endParaRPr>
            </a:p>
          </p:txBody>
        </p:sp>
      </p:grpSp>
      <p:sp>
        <p:nvSpPr>
          <p:cNvPr id="134" name="object 65"/>
          <p:cNvSpPr txBox="1"/>
          <p:nvPr/>
        </p:nvSpPr>
        <p:spPr>
          <a:xfrm>
            <a:off x="4722957" y="2073109"/>
            <a:ext cx="699178" cy="369332"/>
          </a:xfrm>
          <a:prstGeom prst="rect">
            <a:avLst/>
          </a:prstGeom>
        </p:spPr>
        <p:txBody>
          <a:bodyPr vert="horz" wrap="square" lIns="0" tIns="0" rIns="0" bIns="0" rtlCol="0">
            <a:spAutoFit/>
          </a:bodyPr>
          <a:lstStyle/>
          <a:p>
            <a:pPr marL="12700"/>
            <a:r>
              <a:rPr lang="en-US" sz="1200" b="1" spc="-5" dirty="0" smtClean="0">
                <a:latin typeface="Arial"/>
                <a:cs typeface="Arial"/>
              </a:rPr>
              <a:t>Oesophagus</a:t>
            </a:r>
            <a:endParaRPr sz="1200" dirty="0">
              <a:latin typeface="Arial"/>
              <a:cs typeface="Arial"/>
            </a:endParaRPr>
          </a:p>
        </p:txBody>
      </p:sp>
      <p:sp>
        <p:nvSpPr>
          <p:cNvPr id="138" name="object 65"/>
          <p:cNvSpPr txBox="1"/>
          <p:nvPr/>
        </p:nvSpPr>
        <p:spPr>
          <a:xfrm>
            <a:off x="4778892" y="2738887"/>
            <a:ext cx="559950" cy="369332"/>
          </a:xfrm>
          <a:prstGeom prst="rect">
            <a:avLst/>
          </a:prstGeom>
        </p:spPr>
        <p:txBody>
          <a:bodyPr vert="horz" wrap="square" lIns="0" tIns="0" rIns="0" bIns="0" rtlCol="0">
            <a:spAutoFit/>
          </a:bodyPr>
          <a:lstStyle/>
          <a:p>
            <a:pPr marL="12700"/>
            <a:r>
              <a:rPr lang="en-US" sz="1200" b="1" spc="-5" dirty="0" smtClean="0">
                <a:latin typeface="Arial"/>
                <a:cs typeface="Arial"/>
              </a:rPr>
              <a:t>Stomach</a:t>
            </a:r>
            <a:endParaRPr sz="1200" dirty="0">
              <a:latin typeface="Arial"/>
              <a:cs typeface="Arial"/>
            </a:endParaRPr>
          </a:p>
        </p:txBody>
      </p:sp>
      <p:grpSp>
        <p:nvGrpSpPr>
          <p:cNvPr id="142" name="Group 141"/>
          <p:cNvGrpSpPr/>
          <p:nvPr/>
        </p:nvGrpSpPr>
        <p:grpSpPr>
          <a:xfrm>
            <a:off x="4610534" y="4640882"/>
            <a:ext cx="1054908" cy="391384"/>
            <a:chOff x="5956878" y="4547912"/>
            <a:chExt cx="1406544" cy="391384"/>
          </a:xfrm>
          <a:solidFill>
            <a:srgbClr val="92D050"/>
          </a:solidFill>
        </p:grpSpPr>
        <p:sp>
          <p:nvSpPr>
            <p:cNvPr id="143" name="object 67"/>
            <p:cNvSpPr/>
            <p:nvPr/>
          </p:nvSpPr>
          <p:spPr>
            <a:xfrm>
              <a:off x="5956878" y="4547912"/>
              <a:ext cx="1406544" cy="391384"/>
            </a:xfrm>
            <a:custGeom>
              <a:avLst/>
              <a:gdLst/>
              <a:ahLst/>
              <a:cxnLst/>
              <a:rect l="l" t="t" r="r" b="b"/>
              <a:pathLst>
                <a:path w="1080135" h="360045">
                  <a:moveTo>
                    <a:pt x="900049" y="0"/>
                  </a:moveTo>
                  <a:lnTo>
                    <a:pt x="0" y="0"/>
                  </a:lnTo>
                  <a:lnTo>
                    <a:pt x="0" y="360045"/>
                  </a:lnTo>
                  <a:lnTo>
                    <a:pt x="900049" y="360045"/>
                  </a:lnTo>
                  <a:lnTo>
                    <a:pt x="1080007" y="180086"/>
                  </a:lnTo>
                  <a:lnTo>
                    <a:pt x="900049" y="0"/>
                  </a:lnTo>
                  <a:close/>
                </a:path>
              </a:pathLst>
            </a:custGeom>
            <a:grpFill/>
          </p:spPr>
          <p:txBody>
            <a:bodyPr wrap="square" lIns="0" tIns="0" rIns="0" bIns="0" rtlCol="0"/>
            <a:lstStyle/>
            <a:p>
              <a:endParaRPr/>
            </a:p>
          </p:txBody>
        </p:sp>
        <p:sp>
          <p:nvSpPr>
            <p:cNvPr id="144" name="object 68"/>
            <p:cNvSpPr txBox="1"/>
            <p:nvPr/>
          </p:nvSpPr>
          <p:spPr>
            <a:xfrm>
              <a:off x="6248772" y="4604844"/>
              <a:ext cx="828546" cy="184666"/>
            </a:xfrm>
            <a:prstGeom prst="rect">
              <a:avLst/>
            </a:prstGeom>
            <a:grpFill/>
          </p:spPr>
          <p:txBody>
            <a:bodyPr vert="horz" wrap="square" lIns="0" tIns="0" rIns="0" bIns="0" rtlCol="0">
              <a:spAutoFit/>
            </a:bodyPr>
            <a:lstStyle/>
            <a:p>
              <a:pPr marL="12700"/>
              <a:r>
                <a:rPr lang="en-US" sz="1200" b="1" spc="-5" dirty="0" smtClean="0">
                  <a:latin typeface="Arial"/>
                  <a:cs typeface="Arial"/>
                </a:rPr>
                <a:t>Larynx</a:t>
              </a:r>
              <a:endParaRPr sz="1200" dirty="0">
                <a:latin typeface="Arial"/>
                <a:cs typeface="Arial"/>
              </a:endParaRPr>
            </a:p>
          </p:txBody>
        </p:sp>
      </p:grpSp>
      <p:grpSp>
        <p:nvGrpSpPr>
          <p:cNvPr id="146" name="Group 145"/>
          <p:cNvGrpSpPr/>
          <p:nvPr/>
        </p:nvGrpSpPr>
        <p:grpSpPr>
          <a:xfrm>
            <a:off x="4628938" y="3984928"/>
            <a:ext cx="1054908" cy="391384"/>
            <a:chOff x="5956878" y="4547912"/>
            <a:chExt cx="1406544" cy="391384"/>
          </a:xfrm>
          <a:solidFill>
            <a:srgbClr val="92D050"/>
          </a:solidFill>
        </p:grpSpPr>
        <p:sp>
          <p:nvSpPr>
            <p:cNvPr id="147" name="object 67"/>
            <p:cNvSpPr/>
            <p:nvPr/>
          </p:nvSpPr>
          <p:spPr>
            <a:xfrm>
              <a:off x="5956878" y="4547912"/>
              <a:ext cx="1406544" cy="391384"/>
            </a:xfrm>
            <a:custGeom>
              <a:avLst/>
              <a:gdLst/>
              <a:ahLst/>
              <a:cxnLst/>
              <a:rect l="l" t="t" r="r" b="b"/>
              <a:pathLst>
                <a:path w="1080135" h="360045">
                  <a:moveTo>
                    <a:pt x="900049" y="0"/>
                  </a:moveTo>
                  <a:lnTo>
                    <a:pt x="0" y="0"/>
                  </a:lnTo>
                  <a:lnTo>
                    <a:pt x="0" y="360045"/>
                  </a:lnTo>
                  <a:lnTo>
                    <a:pt x="900049" y="360045"/>
                  </a:lnTo>
                  <a:lnTo>
                    <a:pt x="1080007" y="180086"/>
                  </a:lnTo>
                  <a:lnTo>
                    <a:pt x="900049" y="0"/>
                  </a:lnTo>
                  <a:close/>
                </a:path>
              </a:pathLst>
            </a:custGeom>
            <a:grpFill/>
          </p:spPr>
          <p:txBody>
            <a:bodyPr wrap="square" lIns="0" tIns="0" rIns="0" bIns="0" rtlCol="0"/>
            <a:lstStyle/>
            <a:p>
              <a:endParaRPr/>
            </a:p>
          </p:txBody>
        </p:sp>
        <p:sp>
          <p:nvSpPr>
            <p:cNvPr id="148" name="object 68"/>
            <p:cNvSpPr txBox="1"/>
            <p:nvPr/>
          </p:nvSpPr>
          <p:spPr>
            <a:xfrm>
              <a:off x="6248772" y="4604844"/>
              <a:ext cx="828546" cy="184666"/>
            </a:xfrm>
            <a:prstGeom prst="rect">
              <a:avLst/>
            </a:prstGeom>
            <a:grpFill/>
          </p:spPr>
          <p:txBody>
            <a:bodyPr vert="horz" wrap="square" lIns="0" tIns="0" rIns="0" bIns="0" rtlCol="0">
              <a:spAutoFit/>
            </a:bodyPr>
            <a:lstStyle/>
            <a:p>
              <a:pPr marL="12700"/>
              <a:r>
                <a:rPr lang="en-US" sz="1200" b="1" spc="-5" dirty="0" smtClean="0">
                  <a:latin typeface="Arial"/>
                  <a:cs typeface="Arial"/>
                </a:rPr>
                <a:t>Tongue</a:t>
              </a:r>
              <a:endParaRPr sz="1200" dirty="0">
                <a:latin typeface="Arial"/>
                <a:cs typeface="Arial"/>
              </a:endParaRPr>
            </a:p>
          </p:txBody>
        </p:sp>
      </p:grpSp>
      <p:graphicFrame>
        <p:nvGraphicFramePr>
          <p:cNvPr id="126" name="Chart 125"/>
          <p:cNvGraphicFramePr>
            <a:graphicFrameLocks/>
          </p:cNvGraphicFramePr>
          <p:nvPr>
            <p:extLst/>
          </p:nvPr>
        </p:nvGraphicFramePr>
        <p:xfrm>
          <a:off x="1548437" y="762025"/>
          <a:ext cx="2607186" cy="107243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2" name="Chart 81"/>
          <p:cNvGraphicFramePr>
            <a:graphicFrameLocks/>
          </p:cNvGraphicFramePr>
          <p:nvPr>
            <p:extLst/>
          </p:nvPr>
        </p:nvGraphicFramePr>
        <p:xfrm>
          <a:off x="1548436" y="1712863"/>
          <a:ext cx="2572556" cy="70023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6" name="Chart 85"/>
          <p:cNvGraphicFramePr>
            <a:graphicFrameLocks/>
          </p:cNvGraphicFramePr>
          <p:nvPr>
            <p:extLst/>
          </p:nvPr>
        </p:nvGraphicFramePr>
        <p:xfrm>
          <a:off x="1513834" y="2381791"/>
          <a:ext cx="2743200" cy="111966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87" name="Chart 86"/>
          <p:cNvGraphicFramePr>
            <a:graphicFrameLocks/>
          </p:cNvGraphicFramePr>
          <p:nvPr>
            <p:extLst/>
          </p:nvPr>
        </p:nvGraphicFramePr>
        <p:xfrm>
          <a:off x="1548435" y="3069744"/>
          <a:ext cx="2751365" cy="1252609"/>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25" name="Chart 124"/>
          <p:cNvGraphicFramePr>
            <a:graphicFrameLocks/>
          </p:cNvGraphicFramePr>
          <p:nvPr>
            <p:extLst/>
          </p:nvPr>
        </p:nvGraphicFramePr>
        <p:xfrm>
          <a:off x="1609261" y="4520192"/>
          <a:ext cx="2623515" cy="1116211"/>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32" name="Chart 131"/>
          <p:cNvGraphicFramePr>
            <a:graphicFrameLocks/>
          </p:cNvGraphicFramePr>
          <p:nvPr>
            <p:extLst/>
          </p:nvPr>
        </p:nvGraphicFramePr>
        <p:xfrm>
          <a:off x="1438807" y="1851489"/>
          <a:ext cx="2867927" cy="987691"/>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35" name="Chart 134"/>
          <p:cNvGraphicFramePr>
            <a:graphicFrameLocks/>
          </p:cNvGraphicFramePr>
          <p:nvPr>
            <p:extLst/>
          </p:nvPr>
        </p:nvGraphicFramePr>
        <p:xfrm>
          <a:off x="5882524" y="1777086"/>
          <a:ext cx="2510024" cy="675387"/>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36" name="Chart 135"/>
          <p:cNvGraphicFramePr>
            <a:graphicFrameLocks/>
          </p:cNvGraphicFramePr>
          <p:nvPr>
            <p:extLst/>
          </p:nvPr>
        </p:nvGraphicFramePr>
        <p:xfrm>
          <a:off x="5736173" y="380658"/>
          <a:ext cx="2931022" cy="1555738"/>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0" name="Chart 139"/>
          <p:cNvGraphicFramePr>
            <a:graphicFrameLocks/>
          </p:cNvGraphicFramePr>
          <p:nvPr>
            <p:extLst/>
          </p:nvPr>
        </p:nvGraphicFramePr>
        <p:xfrm>
          <a:off x="5736208" y="4532961"/>
          <a:ext cx="2871309" cy="1240798"/>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1" name="Chart 140"/>
          <p:cNvGraphicFramePr>
            <a:graphicFrameLocks/>
          </p:cNvGraphicFramePr>
          <p:nvPr>
            <p:extLst/>
          </p:nvPr>
        </p:nvGraphicFramePr>
        <p:xfrm>
          <a:off x="5846308" y="2632610"/>
          <a:ext cx="2609452" cy="1121445"/>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5" name="Chart 144"/>
          <p:cNvGraphicFramePr>
            <a:graphicFrameLocks/>
          </p:cNvGraphicFramePr>
          <p:nvPr>
            <p:extLst/>
          </p:nvPr>
        </p:nvGraphicFramePr>
        <p:xfrm>
          <a:off x="5688912" y="4037259"/>
          <a:ext cx="3083613" cy="955897"/>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49" name="Chart 148"/>
          <p:cNvGraphicFramePr>
            <a:graphicFrameLocks/>
          </p:cNvGraphicFramePr>
          <p:nvPr>
            <p:extLst/>
          </p:nvPr>
        </p:nvGraphicFramePr>
        <p:xfrm>
          <a:off x="5712977" y="3099502"/>
          <a:ext cx="2849353" cy="1254802"/>
        </p:xfrm>
        <a:graphic>
          <a:graphicData uri="http://schemas.openxmlformats.org/drawingml/2006/chart">
            <c:chart xmlns:c="http://schemas.openxmlformats.org/drawingml/2006/chart" xmlns:r="http://schemas.openxmlformats.org/officeDocument/2006/relationships" r:id="rId15"/>
          </a:graphicData>
        </a:graphic>
      </p:graphicFrame>
      <p:sp>
        <p:nvSpPr>
          <p:cNvPr id="39" name="TextBox 38"/>
          <p:cNvSpPr txBox="1"/>
          <p:nvPr/>
        </p:nvSpPr>
        <p:spPr>
          <a:xfrm>
            <a:off x="2114371" y="5810817"/>
            <a:ext cx="638708" cy="646331"/>
          </a:xfrm>
          <a:prstGeom prst="rect">
            <a:avLst/>
          </a:prstGeom>
          <a:solidFill>
            <a:schemeClr val="accent4"/>
          </a:solidFill>
          <a:ln>
            <a:solidFill>
              <a:srgbClr val="FFC000"/>
            </a:solidFill>
          </a:ln>
        </p:spPr>
        <p:txBody>
          <a:bodyPr wrap="square" rtlCol="0">
            <a:spAutoFit/>
          </a:bodyPr>
          <a:lstStyle/>
          <a:p>
            <a:r>
              <a:rPr lang="en-US" dirty="0" smtClean="0"/>
              <a:t>58.9 %</a:t>
            </a:r>
            <a:endParaRPr lang="en-US" dirty="0"/>
          </a:p>
        </p:txBody>
      </p:sp>
      <p:sp>
        <p:nvSpPr>
          <p:cNvPr id="100" name="TextBox 99"/>
          <p:cNvSpPr txBox="1"/>
          <p:nvPr/>
        </p:nvSpPr>
        <p:spPr>
          <a:xfrm>
            <a:off x="3087601" y="5824806"/>
            <a:ext cx="707283" cy="646331"/>
          </a:xfrm>
          <a:prstGeom prst="rect">
            <a:avLst/>
          </a:prstGeom>
          <a:solidFill>
            <a:srgbClr val="7030A0"/>
          </a:solidFill>
          <a:ln>
            <a:solidFill>
              <a:srgbClr val="7030A0"/>
            </a:solidFill>
          </a:ln>
        </p:spPr>
        <p:txBody>
          <a:bodyPr wrap="square" rtlCol="0">
            <a:spAutoFit/>
          </a:bodyPr>
          <a:lstStyle/>
          <a:p>
            <a:r>
              <a:rPr lang="en-US" dirty="0" smtClean="0">
                <a:solidFill>
                  <a:schemeClr val="bg1"/>
                </a:solidFill>
              </a:rPr>
              <a:t>57.3 %</a:t>
            </a:r>
            <a:endParaRPr lang="en-US" dirty="0">
              <a:solidFill>
                <a:schemeClr val="bg1"/>
              </a:solidFill>
            </a:endParaRPr>
          </a:p>
        </p:txBody>
      </p:sp>
      <p:sp>
        <p:nvSpPr>
          <p:cNvPr id="101" name="TextBox 100"/>
          <p:cNvSpPr txBox="1"/>
          <p:nvPr/>
        </p:nvSpPr>
        <p:spPr>
          <a:xfrm>
            <a:off x="7370773" y="5810817"/>
            <a:ext cx="669904" cy="646331"/>
          </a:xfrm>
          <a:prstGeom prst="rect">
            <a:avLst/>
          </a:prstGeom>
          <a:solidFill>
            <a:srgbClr val="7030A0"/>
          </a:solidFill>
          <a:ln>
            <a:solidFill>
              <a:srgbClr val="7030A0"/>
            </a:solidFill>
          </a:ln>
        </p:spPr>
        <p:txBody>
          <a:bodyPr wrap="square" rtlCol="0">
            <a:spAutoFit/>
          </a:bodyPr>
          <a:lstStyle/>
          <a:p>
            <a:r>
              <a:rPr lang="en-US" dirty="0" smtClean="0">
                <a:solidFill>
                  <a:schemeClr val="bg1"/>
                </a:solidFill>
              </a:rPr>
              <a:t>41.6 %</a:t>
            </a:r>
            <a:endParaRPr lang="en-US" dirty="0">
              <a:solidFill>
                <a:schemeClr val="bg1"/>
              </a:solidFill>
            </a:endParaRPr>
          </a:p>
        </p:txBody>
      </p:sp>
      <p:sp>
        <p:nvSpPr>
          <p:cNvPr id="102" name="TextBox 101"/>
          <p:cNvSpPr txBox="1"/>
          <p:nvPr/>
        </p:nvSpPr>
        <p:spPr>
          <a:xfrm>
            <a:off x="6368066" y="5824806"/>
            <a:ext cx="680976" cy="646331"/>
          </a:xfrm>
          <a:prstGeom prst="rect">
            <a:avLst/>
          </a:prstGeom>
          <a:solidFill>
            <a:schemeClr val="accent4"/>
          </a:solidFill>
          <a:ln>
            <a:solidFill>
              <a:srgbClr val="FFC000"/>
            </a:solidFill>
          </a:ln>
        </p:spPr>
        <p:txBody>
          <a:bodyPr wrap="square" rtlCol="0">
            <a:spAutoFit/>
          </a:bodyPr>
          <a:lstStyle/>
          <a:p>
            <a:r>
              <a:rPr lang="en-US" dirty="0" smtClean="0"/>
              <a:t>53.0 %</a:t>
            </a:r>
            <a:endParaRPr lang="en-US" dirty="0"/>
          </a:p>
        </p:txBody>
      </p:sp>
      <p:sp>
        <p:nvSpPr>
          <p:cNvPr id="71" name="Rectangle 70"/>
          <p:cNvSpPr/>
          <p:nvPr/>
        </p:nvSpPr>
        <p:spPr>
          <a:xfrm>
            <a:off x="6240407" y="529063"/>
            <a:ext cx="2156360" cy="307777"/>
          </a:xfrm>
          <a:prstGeom prst="rect">
            <a:avLst/>
          </a:prstGeom>
        </p:spPr>
        <p:txBody>
          <a:bodyPr wrap="none">
            <a:spAutoFit/>
          </a:bodyPr>
          <a:lstStyle/>
          <a:p>
            <a:pPr marL="12700" marR="5080">
              <a:lnSpc>
                <a:spcPct val="100000"/>
              </a:lnSpc>
            </a:pPr>
            <a:r>
              <a:rPr lang="en-IN" sz="1400" b="1" spc="-5" dirty="0" smtClean="0">
                <a:solidFill>
                  <a:srgbClr val="FF0000"/>
                </a:solidFill>
                <a:latin typeface="Arial"/>
                <a:cs typeface="Arial"/>
              </a:rPr>
              <a:t>Relative proportion (%)</a:t>
            </a:r>
            <a:endParaRPr lang="en-IN" sz="1400" dirty="0">
              <a:latin typeface="Arial"/>
              <a:cs typeface="Arial"/>
            </a:endParaRPr>
          </a:p>
        </p:txBody>
      </p:sp>
      <p:sp>
        <p:nvSpPr>
          <p:cNvPr id="73" name="Rectangle 72"/>
          <p:cNvSpPr/>
          <p:nvPr/>
        </p:nvSpPr>
        <p:spPr>
          <a:xfrm>
            <a:off x="2096226" y="529328"/>
            <a:ext cx="2156360" cy="307777"/>
          </a:xfrm>
          <a:prstGeom prst="rect">
            <a:avLst/>
          </a:prstGeom>
        </p:spPr>
        <p:txBody>
          <a:bodyPr wrap="none">
            <a:spAutoFit/>
          </a:bodyPr>
          <a:lstStyle/>
          <a:p>
            <a:pPr marL="12700" marR="5080">
              <a:lnSpc>
                <a:spcPct val="100000"/>
              </a:lnSpc>
            </a:pPr>
            <a:r>
              <a:rPr lang="en-IN" sz="1400" b="1" spc="-5" dirty="0" smtClean="0">
                <a:solidFill>
                  <a:srgbClr val="FF0000"/>
                </a:solidFill>
                <a:latin typeface="Arial"/>
                <a:cs typeface="Arial"/>
              </a:rPr>
              <a:t>Relative proportion (%)</a:t>
            </a:r>
            <a:endParaRPr lang="en-IN" sz="1400" dirty="0">
              <a:latin typeface="Arial"/>
              <a:cs typeface="Arial"/>
            </a:endParaRPr>
          </a:p>
        </p:txBody>
      </p:sp>
      <p:sp>
        <p:nvSpPr>
          <p:cNvPr id="78" name="TextBox 77"/>
          <p:cNvSpPr txBox="1"/>
          <p:nvPr/>
        </p:nvSpPr>
        <p:spPr>
          <a:xfrm>
            <a:off x="1970784" y="868251"/>
            <a:ext cx="925882" cy="369332"/>
          </a:xfrm>
          <a:prstGeom prst="rect">
            <a:avLst/>
          </a:prstGeom>
          <a:noFill/>
          <a:ln w="34925">
            <a:solidFill>
              <a:srgbClr val="FF0000">
                <a:alpha val="95000"/>
              </a:srgbClr>
            </a:solidFill>
            <a:prstDash val="dash"/>
          </a:ln>
        </p:spPr>
        <p:txBody>
          <a:bodyPr wrap="square" rtlCol="0">
            <a:spAutoFit/>
          </a:bodyPr>
          <a:lstStyle/>
          <a:p>
            <a:endParaRPr lang="en-US" dirty="0"/>
          </a:p>
        </p:txBody>
      </p:sp>
      <p:sp>
        <p:nvSpPr>
          <p:cNvPr id="79" name="TextBox 78"/>
          <p:cNvSpPr txBox="1"/>
          <p:nvPr/>
        </p:nvSpPr>
        <p:spPr>
          <a:xfrm>
            <a:off x="2977800" y="868251"/>
            <a:ext cx="926885" cy="369332"/>
          </a:xfrm>
          <a:prstGeom prst="rect">
            <a:avLst/>
          </a:prstGeom>
          <a:noFill/>
          <a:ln w="34925">
            <a:solidFill>
              <a:srgbClr val="FF0000">
                <a:alpha val="95000"/>
              </a:srgbClr>
            </a:solidFill>
            <a:prstDash val="dash"/>
          </a:ln>
        </p:spPr>
        <p:txBody>
          <a:bodyPr wrap="square" rtlCol="0">
            <a:spAutoFit/>
          </a:bodyPr>
          <a:lstStyle/>
          <a:p>
            <a:endParaRPr lang="en-US" dirty="0"/>
          </a:p>
        </p:txBody>
      </p:sp>
      <p:sp>
        <p:nvSpPr>
          <p:cNvPr id="80" name="TextBox 79"/>
          <p:cNvSpPr txBox="1"/>
          <p:nvPr/>
        </p:nvSpPr>
        <p:spPr>
          <a:xfrm>
            <a:off x="6083777" y="950024"/>
            <a:ext cx="965265" cy="369332"/>
          </a:xfrm>
          <a:prstGeom prst="rect">
            <a:avLst/>
          </a:prstGeom>
          <a:noFill/>
          <a:ln w="34925">
            <a:solidFill>
              <a:srgbClr val="FF0000">
                <a:alpha val="95000"/>
              </a:srgbClr>
            </a:solidFill>
            <a:prstDash val="dash"/>
          </a:ln>
        </p:spPr>
        <p:txBody>
          <a:bodyPr wrap="square" rtlCol="0">
            <a:spAutoFit/>
          </a:bodyPr>
          <a:lstStyle/>
          <a:p>
            <a:endParaRPr lang="en-US" dirty="0"/>
          </a:p>
        </p:txBody>
      </p:sp>
      <p:sp>
        <p:nvSpPr>
          <p:cNvPr id="81" name="TextBox 80"/>
          <p:cNvSpPr txBox="1"/>
          <p:nvPr/>
        </p:nvSpPr>
        <p:spPr>
          <a:xfrm>
            <a:off x="7120455" y="950025"/>
            <a:ext cx="926885" cy="369332"/>
          </a:xfrm>
          <a:prstGeom prst="rect">
            <a:avLst/>
          </a:prstGeom>
          <a:noFill/>
          <a:ln w="34925">
            <a:solidFill>
              <a:srgbClr val="FF0000">
                <a:alpha val="95000"/>
              </a:srgbClr>
            </a:solidFill>
            <a:prstDash val="dash"/>
          </a:ln>
        </p:spPr>
        <p:txBody>
          <a:bodyPr wrap="square" rtlCol="0">
            <a:spAutoFit/>
          </a:bodyPr>
          <a:lstStyle/>
          <a:p>
            <a:endParaRPr lang="en-US" dirty="0"/>
          </a:p>
        </p:txBody>
      </p:sp>
      <p:grpSp>
        <p:nvGrpSpPr>
          <p:cNvPr id="76" name="Group 75"/>
          <p:cNvGrpSpPr/>
          <p:nvPr/>
        </p:nvGrpSpPr>
        <p:grpSpPr>
          <a:xfrm>
            <a:off x="461356" y="5843845"/>
            <a:ext cx="1259378" cy="391384"/>
            <a:chOff x="467535" y="4530466"/>
            <a:chExt cx="1514948" cy="391384"/>
          </a:xfrm>
          <a:solidFill>
            <a:srgbClr val="92D050"/>
          </a:solidFill>
        </p:grpSpPr>
        <p:sp>
          <p:nvSpPr>
            <p:cNvPr id="77" name="object 61"/>
            <p:cNvSpPr/>
            <p:nvPr/>
          </p:nvSpPr>
          <p:spPr>
            <a:xfrm>
              <a:off x="467535" y="4530466"/>
              <a:ext cx="1514948" cy="391384"/>
            </a:xfrm>
            <a:custGeom>
              <a:avLst/>
              <a:gdLst/>
              <a:ahLst/>
              <a:cxnLst/>
              <a:rect l="l" t="t" r="r" b="b"/>
              <a:pathLst>
                <a:path w="1080135" h="360045">
                  <a:moveTo>
                    <a:pt x="900061" y="0"/>
                  </a:moveTo>
                  <a:lnTo>
                    <a:pt x="0" y="0"/>
                  </a:lnTo>
                  <a:lnTo>
                    <a:pt x="0" y="359917"/>
                  </a:lnTo>
                  <a:lnTo>
                    <a:pt x="900061" y="359917"/>
                  </a:lnTo>
                  <a:lnTo>
                    <a:pt x="1080020" y="179958"/>
                  </a:lnTo>
                  <a:lnTo>
                    <a:pt x="900061" y="0"/>
                  </a:lnTo>
                  <a:close/>
                </a:path>
              </a:pathLst>
            </a:custGeom>
            <a:solidFill>
              <a:schemeClr val="accent2"/>
            </a:solidFill>
          </p:spPr>
          <p:txBody>
            <a:bodyPr wrap="square" lIns="0" tIns="0" rIns="0" bIns="0" rtlCol="0"/>
            <a:lstStyle/>
            <a:p>
              <a:endParaRPr/>
            </a:p>
          </p:txBody>
        </p:sp>
        <p:sp>
          <p:nvSpPr>
            <p:cNvPr id="83" name="object 59"/>
            <p:cNvSpPr txBox="1"/>
            <p:nvPr/>
          </p:nvSpPr>
          <p:spPr>
            <a:xfrm>
              <a:off x="524700" y="4536339"/>
              <a:ext cx="1148589" cy="369332"/>
            </a:xfrm>
            <a:prstGeom prst="rect">
              <a:avLst/>
            </a:prstGeom>
            <a:solidFill>
              <a:schemeClr val="accent2"/>
            </a:solidFill>
          </p:spPr>
          <p:txBody>
            <a:bodyPr vert="horz" wrap="square" lIns="0" tIns="0" rIns="0" bIns="0" rtlCol="0">
              <a:spAutoFit/>
            </a:bodyPr>
            <a:lstStyle/>
            <a:p>
              <a:pPr marL="12700"/>
              <a:r>
                <a:rPr lang="en-US" sz="1200" b="1" dirty="0" smtClean="0">
                  <a:latin typeface="Arial"/>
                  <a:cs typeface="Arial"/>
                </a:rPr>
                <a:t>Total proportion</a:t>
              </a:r>
              <a:endParaRPr sz="1200" b="1" dirty="0">
                <a:latin typeface="Arial"/>
                <a:cs typeface="Arial"/>
              </a:endParaRPr>
            </a:p>
          </p:txBody>
        </p:sp>
      </p:grpSp>
      <p:grpSp>
        <p:nvGrpSpPr>
          <p:cNvPr id="84" name="Group 83"/>
          <p:cNvGrpSpPr/>
          <p:nvPr/>
        </p:nvGrpSpPr>
        <p:grpSpPr>
          <a:xfrm>
            <a:off x="4609407" y="5904805"/>
            <a:ext cx="1259378" cy="391384"/>
            <a:chOff x="467535" y="4530466"/>
            <a:chExt cx="1514948" cy="391384"/>
          </a:xfrm>
          <a:solidFill>
            <a:srgbClr val="92D050"/>
          </a:solidFill>
        </p:grpSpPr>
        <p:sp>
          <p:nvSpPr>
            <p:cNvPr id="85" name="object 61"/>
            <p:cNvSpPr/>
            <p:nvPr/>
          </p:nvSpPr>
          <p:spPr>
            <a:xfrm>
              <a:off x="467535" y="4530466"/>
              <a:ext cx="1514948" cy="391384"/>
            </a:xfrm>
            <a:custGeom>
              <a:avLst/>
              <a:gdLst/>
              <a:ahLst/>
              <a:cxnLst/>
              <a:rect l="l" t="t" r="r" b="b"/>
              <a:pathLst>
                <a:path w="1080135" h="360045">
                  <a:moveTo>
                    <a:pt x="900061" y="0"/>
                  </a:moveTo>
                  <a:lnTo>
                    <a:pt x="0" y="0"/>
                  </a:lnTo>
                  <a:lnTo>
                    <a:pt x="0" y="359917"/>
                  </a:lnTo>
                  <a:lnTo>
                    <a:pt x="900061" y="359917"/>
                  </a:lnTo>
                  <a:lnTo>
                    <a:pt x="1080020" y="179958"/>
                  </a:lnTo>
                  <a:lnTo>
                    <a:pt x="900061" y="0"/>
                  </a:lnTo>
                  <a:close/>
                </a:path>
              </a:pathLst>
            </a:custGeom>
            <a:solidFill>
              <a:schemeClr val="accent2"/>
            </a:solidFill>
          </p:spPr>
          <p:txBody>
            <a:bodyPr wrap="square" lIns="0" tIns="0" rIns="0" bIns="0" rtlCol="0"/>
            <a:lstStyle/>
            <a:p>
              <a:endParaRPr/>
            </a:p>
          </p:txBody>
        </p:sp>
        <p:sp>
          <p:nvSpPr>
            <p:cNvPr id="90" name="object 59"/>
            <p:cNvSpPr txBox="1"/>
            <p:nvPr/>
          </p:nvSpPr>
          <p:spPr>
            <a:xfrm>
              <a:off x="524700" y="4536339"/>
              <a:ext cx="1148589" cy="369332"/>
            </a:xfrm>
            <a:prstGeom prst="rect">
              <a:avLst/>
            </a:prstGeom>
            <a:solidFill>
              <a:schemeClr val="accent2"/>
            </a:solidFill>
          </p:spPr>
          <p:txBody>
            <a:bodyPr vert="horz" wrap="square" lIns="0" tIns="0" rIns="0" bIns="0" rtlCol="0">
              <a:spAutoFit/>
            </a:bodyPr>
            <a:lstStyle/>
            <a:p>
              <a:pPr marL="12700"/>
              <a:r>
                <a:rPr lang="en-US" sz="1200" b="1" dirty="0" smtClean="0">
                  <a:latin typeface="Arial"/>
                  <a:cs typeface="Arial"/>
                </a:rPr>
                <a:t>Total proportion</a:t>
              </a:r>
              <a:endParaRPr sz="1200" b="1" dirty="0">
                <a:latin typeface="Arial"/>
                <a:cs typeface="Arial"/>
              </a:endParaRPr>
            </a:p>
          </p:txBody>
        </p:sp>
      </p:grpSp>
    </p:spTree>
    <p:extLst>
      <p:ext uri="{BB962C8B-B14F-4D97-AF65-F5344CB8AC3E}">
        <p14:creationId xmlns:p14="http://schemas.microsoft.com/office/powerpoint/2010/main" val="316314361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12" y="-27384"/>
            <a:ext cx="9180512" cy="954107"/>
          </a:xfrm>
          <a:prstGeom prst="rect">
            <a:avLst/>
          </a:prstGeom>
          <a:solidFill>
            <a:srgbClr val="0070C0"/>
          </a:solidFill>
        </p:spPr>
        <p:txBody>
          <a:bodyPr wrap="square">
            <a:spAutoFit/>
          </a:bodyPr>
          <a:lstStyle/>
          <a:p>
            <a:pPr algn="ctr"/>
            <a:r>
              <a:rPr lang="en-US" sz="2800" b="1" dirty="0" smtClean="0">
                <a:solidFill>
                  <a:schemeClr val="bg1"/>
                </a:solidFill>
                <a:effectLst/>
                <a:latin typeface="+mj-lt"/>
                <a:ea typeface="Calibri" panose="020F0502020204030204" pitchFamily="34" charset="0"/>
                <a:cs typeface="Times New Roman" panose="02020603050405020304" pitchFamily="18" charset="0"/>
              </a:rPr>
              <a:t>Survival Analysis </a:t>
            </a:r>
            <a:br>
              <a:rPr lang="en-US" sz="2800" b="1" dirty="0" smtClean="0">
                <a:solidFill>
                  <a:schemeClr val="bg1"/>
                </a:solidFill>
                <a:effectLst/>
                <a:latin typeface="+mj-lt"/>
                <a:ea typeface="Calibri" panose="020F0502020204030204" pitchFamily="34" charset="0"/>
                <a:cs typeface="Times New Roman" panose="02020603050405020304" pitchFamily="18" charset="0"/>
              </a:rPr>
            </a:br>
            <a:r>
              <a:rPr lang="en-US" sz="2800" b="1" dirty="0" smtClean="0">
                <a:solidFill>
                  <a:schemeClr val="bg1"/>
                </a:solidFill>
                <a:effectLst/>
                <a:latin typeface="+mj-lt"/>
                <a:ea typeface="Calibri" panose="020F0502020204030204" pitchFamily="34" charset="0"/>
                <a:cs typeface="Times New Roman" panose="02020603050405020304" pitchFamily="18" charset="0"/>
              </a:rPr>
              <a:t>(</a:t>
            </a:r>
            <a:r>
              <a:rPr lang="en-US" sz="2000" b="1" dirty="0">
                <a:solidFill>
                  <a:schemeClr val="bg1"/>
                </a:solidFill>
                <a:latin typeface="+mj-lt"/>
                <a:ea typeface="Calibri" panose="020F0502020204030204" pitchFamily="34" charset="0"/>
                <a:cs typeface="Times New Roman" panose="02020603050405020304" pitchFamily="18" charset="0"/>
              </a:rPr>
              <a:t>Hospital Based Cancer Registry</a:t>
            </a:r>
            <a:r>
              <a:rPr lang="en-US" sz="2800" b="1" dirty="0" smtClean="0">
                <a:solidFill>
                  <a:schemeClr val="bg1"/>
                </a:solidFill>
                <a:effectLst/>
                <a:latin typeface="+mj-lt"/>
                <a:ea typeface="Calibri" panose="020F0502020204030204" pitchFamily="34" charset="0"/>
                <a:cs typeface="Times New Roman" panose="02020603050405020304" pitchFamily="18" charset="0"/>
              </a:rPr>
              <a:t>)</a:t>
            </a:r>
            <a:endParaRPr lang="en-IN" sz="2000" dirty="0">
              <a:solidFill>
                <a:schemeClr val="bg1"/>
              </a:solidFill>
              <a:latin typeface="+mj-lt"/>
            </a:endParaRPr>
          </a:p>
        </p:txBody>
      </p:sp>
      <p:grpSp>
        <p:nvGrpSpPr>
          <p:cNvPr id="5" name="Group 4"/>
          <p:cNvGrpSpPr/>
          <p:nvPr/>
        </p:nvGrpSpPr>
        <p:grpSpPr>
          <a:xfrm>
            <a:off x="208023" y="1000670"/>
            <a:ext cx="4592577" cy="5787765"/>
            <a:chOff x="0" y="0"/>
            <a:chExt cx="6853899" cy="4169836"/>
          </a:xfrm>
        </p:grpSpPr>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3899" cy="4169836"/>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nvGrpSpPr>
            <p:cNvPr id="7" name="Group 6"/>
            <p:cNvGrpSpPr>
              <a:grpSpLocks/>
            </p:cNvGrpSpPr>
            <p:nvPr/>
          </p:nvGrpSpPr>
          <p:grpSpPr bwMode="auto">
            <a:xfrm>
              <a:off x="2825116" y="744151"/>
              <a:ext cx="2096126" cy="1330931"/>
              <a:chOff x="3768458" y="778928"/>
              <a:chExt cx="880214" cy="1140658"/>
            </a:xfrm>
          </p:grpSpPr>
          <p:sp>
            <p:nvSpPr>
              <p:cNvPr id="8" name="Oval 7"/>
              <p:cNvSpPr/>
              <p:nvPr/>
            </p:nvSpPr>
            <p:spPr>
              <a:xfrm>
                <a:off x="4010699" y="778928"/>
                <a:ext cx="637973" cy="346737"/>
              </a:xfrm>
              <a:prstGeom prst="ellipse">
                <a:avLst/>
              </a:prstGeom>
              <a:solidFill>
                <a:srgbClr val="00B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lnSpc>
                    <a:spcPct val="106000"/>
                  </a:lnSpc>
                  <a:spcAft>
                    <a:spcPts val="800"/>
                  </a:spcAft>
                </a:pPr>
                <a:r>
                  <a:rPr lang="en-US" b="1" kern="1200" dirty="0">
                    <a:solidFill>
                      <a:srgbClr val="FBE4D5"/>
                    </a:solidFill>
                    <a:effectLst/>
                    <a:ea typeface="Calibri" panose="020F0502020204030204" pitchFamily="34" charset="0"/>
                    <a:cs typeface="Times New Roman" panose="02020603050405020304" pitchFamily="18" charset="0"/>
                  </a:rPr>
                  <a:t>73.6 %</a:t>
                </a:r>
                <a:endParaRPr lang="en-IN" sz="1200" dirty="0">
                  <a:effectLst/>
                  <a:latin typeface="Times New Roman" panose="02020603050405020304" pitchFamily="18" charset="0"/>
                  <a:ea typeface="Times New Roman" panose="02020603050405020304" pitchFamily="18" charset="0"/>
                </a:endParaRPr>
              </a:p>
            </p:txBody>
          </p:sp>
          <p:sp>
            <p:nvSpPr>
              <p:cNvPr id="9" name="Oval 8"/>
              <p:cNvSpPr/>
              <p:nvPr/>
            </p:nvSpPr>
            <p:spPr>
              <a:xfrm>
                <a:off x="3768458" y="1584771"/>
                <a:ext cx="619299" cy="334815"/>
              </a:xfrm>
              <a:prstGeom prst="ellipse">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lnSpc>
                    <a:spcPct val="106000"/>
                  </a:lnSpc>
                  <a:spcAft>
                    <a:spcPts val="800"/>
                  </a:spcAft>
                </a:pPr>
                <a:r>
                  <a:rPr lang="en-US" b="1" kern="1200" dirty="0">
                    <a:solidFill>
                      <a:srgbClr val="FBE4D5"/>
                    </a:solidFill>
                    <a:effectLst/>
                    <a:ea typeface="Calibri" panose="020F0502020204030204" pitchFamily="34" charset="0"/>
                    <a:cs typeface="Times New Roman" panose="02020603050405020304" pitchFamily="18" charset="0"/>
                  </a:rPr>
                  <a:t>40.5 %</a:t>
                </a:r>
                <a:endParaRPr lang="en-IN" dirty="0">
                  <a:effectLst/>
                  <a:latin typeface="Times New Roman" panose="02020603050405020304" pitchFamily="18" charset="0"/>
                  <a:ea typeface="Times New Roman" panose="02020603050405020304" pitchFamily="18" charset="0"/>
                </a:endParaRPr>
              </a:p>
            </p:txBody>
          </p:sp>
        </p:grpSp>
      </p:grpSp>
      <p:graphicFrame>
        <p:nvGraphicFramePr>
          <p:cNvPr id="2" name="Table 1"/>
          <p:cNvGraphicFramePr>
            <a:graphicFrameLocks noGrp="1"/>
          </p:cNvGraphicFramePr>
          <p:nvPr>
            <p:extLst>
              <p:ext uri="{D42A27DB-BD31-4B8C-83A1-F6EECF244321}">
                <p14:modId xmlns:p14="http://schemas.microsoft.com/office/powerpoint/2010/main" val="2370032922"/>
              </p:ext>
            </p:extLst>
          </p:nvPr>
        </p:nvGraphicFramePr>
        <p:xfrm>
          <a:off x="5043747" y="1002779"/>
          <a:ext cx="3834248" cy="5810597"/>
        </p:xfrm>
        <a:graphic>
          <a:graphicData uri="http://schemas.openxmlformats.org/drawingml/2006/table">
            <a:tbl>
              <a:tblPr>
                <a:tableStyleId>{5C22544A-7EE6-4342-B048-85BDC9FD1C3A}</a:tableStyleId>
              </a:tblPr>
              <a:tblGrid>
                <a:gridCol w="2149036">
                  <a:extLst>
                    <a:ext uri="{9D8B030D-6E8A-4147-A177-3AD203B41FA5}">
                      <a16:colId xmlns:a16="http://schemas.microsoft.com/office/drawing/2014/main" xmlns="" val="3703952871"/>
                    </a:ext>
                  </a:extLst>
                </a:gridCol>
                <a:gridCol w="834878">
                  <a:extLst>
                    <a:ext uri="{9D8B030D-6E8A-4147-A177-3AD203B41FA5}">
                      <a16:colId xmlns:a16="http://schemas.microsoft.com/office/drawing/2014/main" xmlns="" val="2747756163"/>
                    </a:ext>
                  </a:extLst>
                </a:gridCol>
                <a:gridCol w="850334">
                  <a:extLst>
                    <a:ext uri="{9D8B030D-6E8A-4147-A177-3AD203B41FA5}">
                      <a16:colId xmlns:a16="http://schemas.microsoft.com/office/drawing/2014/main" xmlns="" val="2561745789"/>
                    </a:ext>
                  </a:extLst>
                </a:gridCol>
              </a:tblGrid>
              <a:tr h="1059132">
                <a:tc>
                  <a:txBody>
                    <a:bodyPr/>
                    <a:lstStyle/>
                    <a:p>
                      <a:pPr algn="l" fontAlgn="b"/>
                      <a:r>
                        <a:rPr lang="en-IN" sz="1800" b="1" u="none" strike="noStrike" dirty="0">
                          <a:solidFill>
                            <a:srgbClr val="FF0000"/>
                          </a:solidFill>
                          <a:effectLst/>
                        </a:rPr>
                        <a:t>Stage</a:t>
                      </a:r>
                      <a:endParaRPr lang="en-IN" sz="1800" b="1" i="0" u="none" strike="noStrike" dirty="0">
                        <a:solidFill>
                          <a:srgbClr val="FF0000"/>
                        </a:solidFill>
                        <a:effectLst/>
                        <a:latin typeface="Calibri" panose="020F0502020204030204" pitchFamily="34" charset="0"/>
                      </a:endParaRPr>
                    </a:p>
                  </a:txBody>
                  <a:tcPr marL="7144" marR="7144" marT="9525" marB="0" anchor="ctr">
                    <a:solidFill>
                      <a:schemeClr val="accent1">
                        <a:lumMod val="40000"/>
                        <a:lumOff val="60000"/>
                      </a:schemeClr>
                    </a:solidFill>
                  </a:tcPr>
                </a:tc>
                <a:tc>
                  <a:txBody>
                    <a:bodyPr/>
                    <a:lstStyle/>
                    <a:p>
                      <a:pPr algn="l" fontAlgn="b"/>
                      <a:r>
                        <a:rPr lang="en-IN" sz="1800" b="1" u="none" strike="noStrike" dirty="0">
                          <a:solidFill>
                            <a:srgbClr val="FF0000"/>
                          </a:solidFill>
                          <a:effectLst/>
                        </a:rPr>
                        <a:t>North East</a:t>
                      </a:r>
                      <a:endParaRPr lang="en-IN" sz="1800" b="1" i="0" u="none" strike="noStrike" dirty="0">
                        <a:solidFill>
                          <a:srgbClr val="FF0000"/>
                        </a:solidFill>
                        <a:effectLst/>
                        <a:latin typeface="Calibri" panose="020F0502020204030204" pitchFamily="34" charset="0"/>
                      </a:endParaRPr>
                    </a:p>
                  </a:txBody>
                  <a:tcPr marL="7144" marR="7144" marT="9525" marB="0" anchor="ctr">
                    <a:solidFill>
                      <a:schemeClr val="accent1">
                        <a:lumMod val="40000"/>
                        <a:lumOff val="60000"/>
                      </a:schemeClr>
                    </a:solidFill>
                  </a:tcPr>
                </a:tc>
                <a:tc>
                  <a:txBody>
                    <a:bodyPr/>
                    <a:lstStyle/>
                    <a:p>
                      <a:pPr algn="l" fontAlgn="b"/>
                      <a:r>
                        <a:rPr lang="en-IN" sz="1800" b="1" u="none" strike="noStrike" dirty="0">
                          <a:solidFill>
                            <a:srgbClr val="FF0000"/>
                          </a:solidFill>
                          <a:effectLst/>
                        </a:rPr>
                        <a:t>Rest of India</a:t>
                      </a:r>
                      <a:endParaRPr lang="en-IN" sz="1800" b="1" i="0" u="none" strike="noStrike" dirty="0">
                        <a:solidFill>
                          <a:srgbClr val="FF0000"/>
                        </a:solidFill>
                        <a:effectLst/>
                        <a:latin typeface="Calibri" panose="020F0502020204030204" pitchFamily="34" charset="0"/>
                      </a:endParaRPr>
                    </a:p>
                  </a:txBody>
                  <a:tcPr marL="7144" marR="7144" marT="9525" marB="0" anchor="ctr">
                    <a:solidFill>
                      <a:schemeClr val="accent1">
                        <a:lumMod val="40000"/>
                        <a:lumOff val="60000"/>
                      </a:schemeClr>
                    </a:solidFill>
                  </a:tcPr>
                </a:tc>
                <a:extLst>
                  <a:ext uri="{0D108BD9-81ED-4DB2-BD59-A6C34878D82A}">
                    <a16:rowId xmlns:a16="http://schemas.microsoft.com/office/drawing/2014/main" xmlns="" val="507879752"/>
                  </a:ext>
                </a:extLst>
              </a:tr>
              <a:tr h="1574069">
                <a:tc>
                  <a:txBody>
                    <a:bodyPr/>
                    <a:lstStyle/>
                    <a:p>
                      <a:pPr algn="l" fontAlgn="b"/>
                      <a:r>
                        <a:rPr lang="en-IN" sz="1800" b="1" u="none" strike="noStrike" dirty="0">
                          <a:solidFill>
                            <a:srgbClr val="A7192D"/>
                          </a:solidFill>
                          <a:effectLst/>
                        </a:rPr>
                        <a:t>Head &amp; Neck Cancer </a:t>
                      </a:r>
                      <a:r>
                        <a:rPr lang="en-IN" sz="1800" u="none" strike="noStrike" dirty="0">
                          <a:solidFill>
                            <a:srgbClr val="A7192D"/>
                          </a:solidFill>
                          <a:effectLst/>
                        </a:rPr>
                        <a:t>(Locally Advanced Stage)</a:t>
                      </a:r>
                      <a:endParaRPr lang="en-IN" sz="1800" b="0" i="0" u="none" strike="noStrike" dirty="0">
                        <a:solidFill>
                          <a:srgbClr val="A7192D"/>
                        </a:solidFill>
                        <a:effectLst/>
                        <a:latin typeface="Calibri" panose="020F0502020204030204" pitchFamily="34" charset="0"/>
                      </a:endParaRPr>
                    </a:p>
                  </a:txBody>
                  <a:tcPr marL="7144" marR="7144" marT="9525" marB="0" anchor="ctr">
                    <a:solidFill>
                      <a:schemeClr val="accent6">
                        <a:lumMod val="40000"/>
                        <a:lumOff val="60000"/>
                      </a:schemeClr>
                    </a:solidFill>
                  </a:tcPr>
                </a:tc>
                <a:tc>
                  <a:txBody>
                    <a:bodyPr/>
                    <a:lstStyle/>
                    <a:p>
                      <a:pPr algn="ctr" fontAlgn="b"/>
                      <a:r>
                        <a:rPr lang="en-IN" sz="2000" b="1" u="none" strike="noStrike" dirty="0" smtClean="0">
                          <a:solidFill>
                            <a:srgbClr val="A7192D"/>
                          </a:solidFill>
                          <a:effectLst/>
                        </a:rPr>
                        <a:t>16.9%</a:t>
                      </a:r>
                      <a:endParaRPr lang="en-IN" sz="2000" b="1" i="0" u="none" strike="noStrike" dirty="0">
                        <a:solidFill>
                          <a:srgbClr val="A7192D"/>
                        </a:solidFill>
                        <a:effectLst/>
                        <a:latin typeface="Calibri" panose="020F0502020204030204" pitchFamily="34" charset="0"/>
                      </a:endParaRPr>
                    </a:p>
                  </a:txBody>
                  <a:tcPr marL="7144" marR="7144" marT="9525" marB="0" anchor="ctr">
                    <a:solidFill>
                      <a:schemeClr val="accent6">
                        <a:lumMod val="40000"/>
                        <a:lumOff val="60000"/>
                      </a:schemeClr>
                    </a:solidFill>
                  </a:tcPr>
                </a:tc>
                <a:tc>
                  <a:txBody>
                    <a:bodyPr/>
                    <a:lstStyle/>
                    <a:p>
                      <a:pPr algn="ctr" fontAlgn="b"/>
                      <a:r>
                        <a:rPr lang="en-IN" sz="2000" b="1" u="none" strike="noStrike" dirty="0" smtClean="0">
                          <a:solidFill>
                            <a:srgbClr val="A7192D"/>
                          </a:solidFill>
                          <a:effectLst/>
                        </a:rPr>
                        <a:t>44.5%</a:t>
                      </a:r>
                      <a:endParaRPr lang="en-IN" sz="2000" b="1" i="0" u="none" strike="noStrike" dirty="0">
                        <a:solidFill>
                          <a:srgbClr val="A7192D"/>
                        </a:solidFill>
                        <a:effectLst/>
                        <a:latin typeface="Calibri" panose="020F0502020204030204" pitchFamily="34" charset="0"/>
                      </a:endParaRPr>
                    </a:p>
                  </a:txBody>
                  <a:tcPr marL="7144" marR="7144" marT="9525" marB="0" anchor="ctr">
                    <a:solidFill>
                      <a:schemeClr val="accent6">
                        <a:lumMod val="40000"/>
                        <a:lumOff val="60000"/>
                      </a:schemeClr>
                    </a:solidFill>
                  </a:tcPr>
                </a:tc>
                <a:extLst>
                  <a:ext uri="{0D108BD9-81ED-4DB2-BD59-A6C34878D82A}">
                    <a16:rowId xmlns:a16="http://schemas.microsoft.com/office/drawing/2014/main" xmlns="" val="1156161271"/>
                  </a:ext>
                </a:extLst>
              </a:tr>
              <a:tr h="1059132">
                <a:tc>
                  <a:txBody>
                    <a:bodyPr/>
                    <a:lstStyle/>
                    <a:p>
                      <a:pPr algn="l" fontAlgn="b"/>
                      <a:r>
                        <a:rPr lang="en-IN" sz="1800" b="1" u="none" strike="noStrike" dirty="0">
                          <a:solidFill>
                            <a:srgbClr val="A7192D"/>
                          </a:solidFill>
                          <a:effectLst/>
                        </a:rPr>
                        <a:t>Breast Cancer </a:t>
                      </a:r>
                      <a:endParaRPr lang="en-IN" sz="1800" b="1" u="none" strike="noStrike" dirty="0" smtClean="0">
                        <a:solidFill>
                          <a:srgbClr val="A7192D"/>
                        </a:solidFill>
                        <a:effectLst/>
                      </a:endParaRPr>
                    </a:p>
                    <a:p>
                      <a:pPr algn="l" fontAlgn="b"/>
                      <a:r>
                        <a:rPr lang="en-IN" sz="1800" u="none" strike="noStrike" dirty="0" smtClean="0">
                          <a:solidFill>
                            <a:srgbClr val="A7192D"/>
                          </a:solidFill>
                          <a:effectLst/>
                        </a:rPr>
                        <a:t>(</a:t>
                      </a:r>
                      <a:r>
                        <a:rPr lang="en-IN" sz="1800" u="none" strike="noStrike" dirty="0">
                          <a:solidFill>
                            <a:srgbClr val="A7192D"/>
                          </a:solidFill>
                          <a:effectLst/>
                        </a:rPr>
                        <a:t>Stage II)</a:t>
                      </a:r>
                      <a:endParaRPr lang="en-IN" sz="1800" b="0" i="0" u="none" strike="noStrike" dirty="0">
                        <a:solidFill>
                          <a:srgbClr val="A7192D"/>
                        </a:solidFill>
                        <a:effectLst/>
                        <a:latin typeface="Calibri" panose="020F0502020204030204" pitchFamily="34" charset="0"/>
                      </a:endParaRPr>
                    </a:p>
                  </a:txBody>
                  <a:tcPr marL="7144" marR="7144" marT="9525" marB="0" anchor="ctr">
                    <a:solidFill>
                      <a:schemeClr val="accent6">
                        <a:lumMod val="40000"/>
                        <a:lumOff val="60000"/>
                      </a:schemeClr>
                    </a:solidFill>
                  </a:tcPr>
                </a:tc>
                <a:tc>
                  <a:txBody>
                    <a:bodyPr/>
                    <a:lstStyle/>
                    <a:p>
                      <a:pPr algn="ctr" fontAlgn="b"/>
                      <a:r>
                        <a:rPr lang="en-IN" sz="2000" b="1" u="none" strike="noStrike" dirty="0" smtClean="0">
                          <a:solidFill>
                            <a:srgbClr val="A7192D"/>
                          </a:solidFill>
                          <a:effectLst/>
                        </a:rPr>
                        <a:t>63.5%</a:t>
                      </a:r>
                      <a:endParaRPr lang="en-IN" sz="2000" b="1" i="0" u="none" strike="noStrike" dirty="0">
                        <a:solidFill>
                          <a:srgbClr val="A7192D"/>
                        </a:solidFill>
                        <a:effectLst/>
                        <a:latin typeface="Calibri" panose="020F0502020204030204" pitchFamily="34" charset="0"/>
                      </a:endParaRPr>
                    </a:p>
                  </a:txBody>
                  <a:tcPr marL="7144" marR="7144" marT="9525" marB="0" anchor="ctr">
                    <a:solidFill>
                      <a:schemeClr val="accent6">
                        <a:lumMod val="40000"/>
                        <a:lumOff val="60000"/>
                      </a:schemeClr>
                    </a:solidFill>
                  </a:tcPr>
                </a:tc>
                <a:tc>
                  <a:txBody>
                    <a:bodyPr/>
                    <a:lstStyle/>
                    <a:p>
                      <a:pPr algn="ctr" fontAlgn="b"/>
                      <a:r>
                        <a:rPr lang="en-IN" sz="2000" b="1" u="none" strike="noStrike" dirty="0" smtClean="0">
                          <a:solidFill>
                            <a:srgbClr val="A7192D"/>
                          </a:solidFill>
                          <a:effectLst/>
                        </a:rPr>
                        <a:t>88.6%</a:t>
                      </a:r>
                      <a:endParaRPr lang="en-IN" sz="2000" b="1" i="0" u="none" strike="noStrike" dirty="0">
                        <a:solidFill>
                          <a:srgbClr val="A7192D"/>
                        </a:solidFill>
                        <a:effectLst/>
                        <a:latin typeface="Calibri" panose="020F0502020204030204" pitchFamily="34" charset="0"/>
                      </a:endParaRPr>
                    </a:p>
                  </a:txBody>
                  <a:tcPr marL="7144" marR="7144" marT="9525" marB="0" anchor="ctr">
                    <a:solidFill>
                      <a:schemeClr val="accent6">
                        <a:lumMod val="40000"/>
                        <a:lumOff val="60000"/>
                      </a:schemeClr>
                    </a:solidFill>
                  </a:tcPr>
                </a:tc>
                <a:extLst>
                  <a:ext uri="{0D108BD9-81ED-4DB2-BD59-A6C34878D82A}">
                    <a16:rowId xmlns:a16="http://schemas.microsoft.com/office/drawing/2014/main" xmlns="" val="3711785001"/>
                  </a:ext>
                </a:extLst>
              </a:tr>
              <a:tr h="1059132">
                <a:tc>
                  <a:txBody>
                    <a:bodyPr/>
                    <a:lstStyle/>
                    <a:p>
                      <a:pPr algn="l" fontAlgn="b"/>
                      <a:r>
                        <a:rPr lang="en-IN" sz="1800" b="1" u="none" strike="noStrike" dirty="0">
                          <a:solidFill>
                            <a:srgbClr val="A7192D"/>
                          </a:solidFill>
                          <a:effectLst/>
                        </a:rPr>
                        <a:t>Breast Cancer </a:t>
                      </a:r>
                      <a:endParaRPr lang="en-IN" sz="1800" b="1" u="none" strike="noStrike" dirty="0" smtClean="0">
                        <a:solidFill>
                          <a:srgbClr val="A7192D"/>
                        </a:solidFill>
                        <a:effectLst/>
                      </a:endParaRPr>
                    </a:p>
                    <a:p>
                      <a:pPr algn="l" fontAlgn="b"/>
                      <a:r>
                        <a:rPr lang="en-IN" sz="1800" u="none" strike="noStrike" dirty="0" smtClean="0">
                          <a:solidFill>
                            <a:srgbClr val="A7192D"/>
                          </a:solidFill>
                          <a:effectLst/>
                        </a:rPr>
                        <a:t>(</a:t>
                      </a:r>
                      <a:r>
                        <a:rPr lang="en-IN" sz="1800" u="none" strike="noStrike" dirty="0">
                          <a:solidFill>
                            <a:srgbClr val="A7192D"/>
                          </a:solidFill>
                          <a:effectLst/>
                        </a:rPr>
                        <a:t>Stage III)</a:t>
                      </a:r>
                      <a:endParaRPr lang="en-IN" sz="1800" b="0" i="0" u="none" strike="noStrike" dirty="0">
                        <a:solidFill>
                          <a:srgbClr val="A7192D"/>
                        </a:solidFill>
                        <a:effectLst/>
                        <a:latin typeface="Calibri" panose="020F0502020204030204" pitchFamily="34" charset="0"/>
                      </a:endParaRPr>
                    </a:p>
                  </a:txBody>
                  <a:tcPr marL="7144" marR="7144" marT="9525" marB="0" anchor="ctr">
                    <a:solidFill>
                      <a:schemeClr val="accent6">
                        <a:lumMod val="40000"/>
                        <a:lumOff val="60000"/>
                      </a:schemeClr>
                    </a:solidFill>
                  </a:tcPr>
                </a:tc>
                <a:tc>
                  <a:txBody>
                    <a:bodyPr/>
                    <a:lstStyle/>
                    <a:p>
                      <a:pPr algn="ctr" fontAlgn="b"/>
                      <a:r>
                        <a:rPr lang="en-IN" sz="2000" b="1" u="none" strike="noStrike" dirty="0" smtClean="0">
                          <a:solidFill>
                            <a:srgbClr val="A7192D"/>
                          </a:solidFill>
                          <a:effectLst/>
                        </a:rPr>
                        <a:t>20.1%</a:t>
                      </a:r>
                      <a:endParaRPr lang="en-IN" sz="2000" b="1" i="0" u="none" strike="noStrike" dirty="0">
                        <a:solidFill>
                          <a:srgbClr val="A7192D"/>
                        </a:solidFill>
                        <a:effectLst/>
                        <a:latin typeface="Calibri" panose="020F0502020204030204" pitchFamily="34" charset="0"/>
                      </a:endParaRPr>
                    </a:p>
                  </a:txBody>
                  <a:tcPr marL="7144" marR="7144" marT="9525" marB="0" anchor="ctr">
                    <a:solidFill>
                      <a:schemeClr val="accent6">
                        <a:lumMod val="40000"/>
                        <a:lumOff val="60000"/>
                      </a:schemeClr>
                    </a:solidFill>
                  </a:tcPr>
                </a:tc>
                <a:tc>
                  <a:txBody>
                    <a:bodyPr/>
                    <a:lstStyle/>
                    <a:p>
                      <a:pPr algn="ctr" fontAlgn="b"/>
                      <a:r>
                        <a:rPr lang="en-IN" sz="2000" b="1" u="none" strike="noStrike" dirty="0" smtClean="0">
                          <a:solidFill>
                            <a:srgbClr val="A7192D"/>
                          </a:solidFill>
                          <a:effectLst/>
                        </a:rPr>
                        <a:t>70.7%</a:t>
                      </a:r>
                      <a:endParaRPr lang="en-IN" sz="2000" b="1" i="0" u="none" strike="noStrike" dirty="0">
                        <a:solidFill>
                          <a:srgbClr val="A7192D"/>
                        </a:solidFill>
                        <a:effectLst/>
                        <a:latin typeface="Calibri" panose="020F0502020204030204" pitchFamily="34" charset="0"/>
                      </a:endParaRPr>
                    </a:p>
                  </a:txBody>
                  <a:tcPr marL="7144" marR="7144" marT="9525" marB="0" anchor="ctr">
                    <a:solidFill>
                      <a:schemeClr val="accent6">
                        <a:lumMod val="40000"/>
                        <a:lumOff val="60000"/>
                      </a:schemeClr>
                    </a:solidFill>
                  </a:tcPr>
                </a:tc>
                <a:extLst>
                  <a:ext uri="{0D108BD9-81ED-4DB2-BD59-A6C34878D82A}">
                    <a16:rowId xmlns:a16="http://schemas.microsoft.com/office/drawing/2014/main" xmlns="" val="1193566724"/>
                  </a:ext>
                </a:extLst>
              </a:tr>
              <a:tr h="1059132">
                <a:tc>
                  <a:txBody>
                    <a:bodyPr/>
                    <a:lstStyle/>
                    <a:p>
                      <a:pPr algn="l" fontAlgn="b"/>
                      <a:r>
                        <a:rPr lang="en-IN" sz="1800" b="1" u="none" strike="noStrike" dirty="0">
                          <a:solidFill>
                            <a:srgbClr val="A7192D"/>
                          </a:solidFill>
                          <a:effectLst/>
                        </a:rPr>
                        <a:t>Cervical Cancer </a:t>
                      </a:r>
                      <a:endParaRPr lang="en-IN" sz="1800" b="1" u="none" strike="noStrike" dirty="0" smtClean="0">
                        <a:solidFill>
                          <a:srgbClr val="A7192D"/>
                        </a:solidFill>
                        <a:effectLst/>
                      </a:endParaRPr>
                    </a:p>
                    <a:p>
                      <a:pPr algn="l" fontAlgn="b"/>
                      <a:r>
                        <a:rPr lang="en-IN" sz="1800" u="none" strike="noStrike" dirty="0" smtClean="0">
                          <a:solidFill>
                            <a:srgbClr val="A7192D"/>
                          </a:solidFill>
                          <a:effectLst/>
                        </a:rPr>
                        <a:t>(</a:t>
                      </a:r>
                      <a:r>
                        <a:rPr lang="en-IN" sz="1800" u="none" strike="noStrike" dirty="0">
                          <a:solidFill>
                            <a:srgbClr val="A7192D"/>
                          </a:solidFill>
                          <a:effectLst/>
                        </a:rPr>
                        <a:t>Stage IIB-IVA)</a:t>
                      </a:r>
                      <a:endParaRPr lang="en-IN" sz="1800" b="0" i="0" u="none" strike="noStrike" dirty="0">
                        <a:solidFill>
                          <a:srgbClr val="A7192D"/>
                        </a:solidFill>
                        <a:effectLst/>
                        <a:latin typeface="Calibri" panose="020F0502020204030204" pitchFamily="34" charset="0"/>
                      </a:endParaRPr>
                    </a:p>
                  </a:txBody>
                  <a:tcPr marL="7144" marR="7144" marT="9525" marB="0" anchor="ctr">
                    <a:solidFill>
                      <a:schemeClr val="accent6">
                        <a:lumMod val="40000"/>
                        <a:lumOff val="60000"/>
                      </a:schemeClr>
                    </a:solidFill>
                  </a:tcPr>
                </a:tc>
                <a:tc>
                  <a:txBody>
                    <a:bodyPr/>
                    <a:lstStyle/>
                    <a:p>
                      <a:pPr algn="ctr" fontAlgn="b"/>
                      <a:r>
                        <a:rPr lang="en-IN" sz="2000" b="1" u="none" strike="noStrike" dirty="0" smtClean="0">
                          <a:solidFill>
                            <a:srgbClr val="A7192D"/>
                          </a:solidFill>
                          <a:effectLst/>
                        </a:rPr>
                        <a:t>33.9%</a:t>
                      </a:r>
                      <a:endParaRPr lang="en-IN" sz="2000" b="1" i="0" u="none" strike="noStrike" dirty="0">
                        <a:solidFill>
                          <a:srgbClr val="A7192D"/>
                        </a:solidFill>
                        <a:effectLst/>
                        <a:latin typeface="Calibri" panose="020F0502020204030204" pitchFamily="34" charset="0"/>
                      </a:endParaRPr>
                    </a:p>
                  </a:txBody>
                  <a:tcPr marL="7144" marR="7144" marT="9525" marB="0" anchor="ctr">
                    <a:solidFill>
                      <a:schemeClr val="accent6">
                        <a:lumMod val="40000"/>
                        <a:lumOff val="60000"/>
                      </a:schemeClr>
                    </a:solidFill>
                  </a:tcPr>
                </a:tc>
                <a:tc>
                  <a:txBody>
                    <a:bodyPr/>
                    <a:lstStyle/>
                    <a:p>
                      <a:pPr algn="ctr" fontAlgn="b"/>
                      <a:r>
                        <a:rPr lang="en-IN" sz="2000" b="1" u="none" strike="noStrike" dirty="0" smtClean="0">
                          <a:solidFill>
                            <a:srgbClr val="A7192D"/>
                          </a:solidFill>
                          <a:effectLst/>
                        </a:rPr>
                        <a:t>62.9%</a:t>
                      </a:r>
                      <a:endParaRPr lang="en-IN" sz="2000" b="1" i="0" u="none" strike="noStrike" dirty="0">
                        <a:solidFill>
                          <a:srgbClr val="A7192D"/>
                        </a:solidFill>
                        <a:effectLst/>
                        <a:latin typeface="Calibri" panose="020F0502020204030204" pitchFamily="34" charset="0"/>
                      </a:endParaRPr>
                    </a:p>
                  </a:txBody>
                  <a:tcPr marL="7144" marR="7144" marT="9525" marB="0" anchor="ctr">
                    <a:solidFill>
                      <a:schemeClr val="accent6">
                        <a:lumMod val="40000"/>
                        <a:lumOff val="60000"/>
                      </a:schemeClr>
                    </a:solidFill>
                  </a:tcPr>
                </a:tc>
                <a:extLst>
                  <a:ext uri="{0D108BD9-81ED-4DB2-BD59-A6C34878D82A}">
                    <a16:rowId xmlns:a16="http://schemas.microsoft.com/office/drawing/2014/main" xmlns="" val="475884080"/>
                  </a:ext>
                </a:extLst>
              </a:tr>
            </a:tbl>
          </a:graphicData>
        </a:graphic>
      </p:graphicFrame>
      <p:sp>
        <p:nvSpPr>
          <p:cNvPr id="10" name="Date Placeholder 9"/>
          <p:cNvSpPr>
            <a:spLocks noGrp="1"/>
          </p:cNvSpPr>
          <p:nvPr>
            <p:ph type="dt" sz="half" idx="10"/>
          </p:nvPr>
        </p:nvSpPr>
        <p:spPr/>
        <p:txBody>
          <a:bodyPr/>
          <a:lstStyle/>
          <a:p>
            <a:fld id="{445526CE-1BE4-46C4-A738-4039BDAF8BF2}" type="datetime1">
              <a:rPr lang="en-IN" smtClean="0"/>
              <a:pPr/>
              <a:t>7/5/17</a:t>
            </a:fld>
            <a:endParaRPr lang="en-IN"/>
          </a:p>
        </p:txBody>
      </p:sp>
      <p:sp>
        <p:nvSpPr>
          <p:cNvPr id="11" name="Slide Number Placeholder 10"/>
          <p:cNvSpPr>
            <a:spLocks noGrp="1"/>
          </p:cNvSpPr>
          <p:nvPr>
            <p:ph type="sldNum" sz="quarter" idx="12"/>
          </p:nvPr>
        </p:nvSpPr>
        <p:spPr/>
        <p:txBody>
          <a:bodyPr/>
          <a:lstStyle/>
          <a:p>
            <a:fld id="{7E88145A-D8DB-4356-B4B3-6CBFEE7182AD}" type="slidenum">
              <a:rPr lang="en-IN" smtClean="0"/>
              <a:pPr/>
              <a:t>52</a:t>
            </a:fld>
            <a:endParaRPr lang="en-IN"/>
          </a:p>
        </p:txBody>
      </p:sp>
    </p:spTree>
    <p:extLst>
      <p:ext uri="{BB962C8B-B14F-4D97-AF65-F5344CB8AC3E}">
        <p14:creationId xmlns:p14="http://schemas.microsoft.com/office/powerpoint/2010/main" val="126113078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9143999" cy="476672"/>
          </a:xfrm>
          <a:solidFill>
            <a:srgbClr val="0070C0"/>
          </a:solidFill>
        </p:spPr>
        <p:txBody>
          <a:bodyPr>
            <a:noAutofit/>
          </a:bodyPr>
          <a:lstStyle/>
          <a:p>
            <a:pPr algn="ctr">
              <a:defRPr/>
            </a:pPr>
            <a:r>
              <a:rPr lang="en-US" sz="3200" b="1" spc="-5" dirty="0" smtClean="0">
                <a:solidFill>
                  <a:schemeClr val="bg1"/>
                </a:solidFill>
              </a:rPr>
              <a:t>Comparison of Cancer Incidence and HDI</a:t>
            </a:r>
            <a:endParaRPr lang="en-US" sz="3200" b="1" spc="-5" dirty="0">
              <a:solidFill>
                <a:schemeClr val="bg1"/>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2341831876"/>
              </p:ext>
            </p:extLst>
          </p:nvPr>
        </p:nvGraphicFramePr>
        <p:xfrm>
          <a:off x="174686" y="576334"/>
          <a:ext cx="5357841" cy="5801231"/>
        </p:xfrm>
        <a:graphic>
          <a:graphicData uri="http://schemas.openxmlformats.org/drawingml/2006/table">
            <a:tbl>
              <a:tblPr>
                <a:tableStyleId>{BDBED569-4797-4DF1-A0F4-6AAB3CD982D8}</a:tableStyleId>
              </a:tblPr>
              <a:tblGrid>
                <a:gridCol w="423138">
                  <a:extLst>
                    <a:ext uri="{9D8B030D-6E8A-4147-A177-3AD203B41FA5}">
                      <a16:colId xmlns:a16="http://schemas.microsoft.com/office/drawing/2014/main" xmlns="" val="20000"/>
                    </a:ext>
                  </a:extLst>
                </a:gridCol>
                <a:gridCol w="1486700">
                  <a:extLst>
                    <a:ext uri="{9D8B030D-6E8A-4147-A177-3AD203B41FA5}">
                      <a16:colId xmlns:a16="http://schemas.microsoft.com/office/drawing/2014/main" xmlns="" val="20001"/>
                    </a:ext>
                  </a:extLst>
                </a:gridCol>
                <a:gridCol w="537500">
                  <a:extLst>
                    <a:ext uri="{9D8B030D-6E8A-4147-A177-3AD203B41FA5}">
                      <a16:colId xmlns:a16="http://schemas.microsoft.com/office/drawing/2014/main" xmlns="" val="20002"/>
                    </a:ext>
                  </a:extLst>
                </a:gridCol>
                <a:gridCol w="623270">
                  <a:extLst>
                    <a:ext uri="{9D8B030D-6E8A-4147-A177-3AD203B41FA5}">
                      <a16:colId xmlns:a16="http://schemas.microsoft.com/office/drawing/2014/main" xmlns="" val="20003"/>
                    </a:ext>
                  </a:extLst>
                </a:gridCol>
                <a:gridCol w="760505">
                  <a:extLst>
                    <a:ext uri="{9D8B030D-6E8A-4147-A177-3AD203B41FA5}">
                      <a16:colId xmlns:a16="http://schemas.microsoft.com/office/drawing/2014/main" xmlns="" val="20004"/>
                    </a:ext>
                  </a:extLst>
                </a:gridCol>
                <a:gridCol w="960639">
                  <a:extLst>
                    <a:ext uri="{9D8B030D-6E8A-4147-A177-3AD203B41FA5}">
                      <a16:colId xmlns:a16="http://schemas.microsoft.com/office/drawing/2014/main" xmlns="" val="20005"/>
                    </a:ext>
                  </a:extLst>
                </a:gridCol>
                <a:gridCol w="566089">
                  <a:extLst>
                    <a:ext uri="{9D8B030D-6E8A-4147-A177-3AD203B41FA5}">
                      <a16:colId xmlns:a16="http://schemas.microsoft.com/office/drawing/2014/main" xmlns="" val="20006"/>
                    </a:ext>
                  </a:extLst>
                </a:gridCol>
              </a:tblGrid>
              <a:tr h="347954">
                <a:tc rowSpan="2">
                  <a:txBody>
                    <a:bodyPr/>
                    <a:lstStyle/>
                    <a:p>
                      <a:pPr algn="l" fontAlgn="ctr"/>
                      <a:r>
                        <a:rPr lang="en-US" sz="1600" u="none" strike="noStrike" dirty="0" err="1" smtClean="0">
                          <a:effectLst/>
                        </a:rPr>
                        <a:t>S.No</a:t>
                      </a:r>
                      <a:endParaRPr lang="en-US" sz="1600" b="1" i="0" u="none" strike="noStrike" dirty="0">
                        <a:solidFill>
                          <a:srgbClr val="000000"/>
                        </a:solidFill>
                        <a:effectLst/>
                        <a:latin typeface="Arial" panose="020B0604020202020204" pitchFamily="34" charset="0"/>
                      </a:endParaRPr>
                    </a:p>
                  </a:txBody>
                  <a:tcPr marL="5715" marR="5715" marT="7620" marB="0" anchor="ctr"/>
                </a:tc>
                <a:tc rowSpan="2">
                  <a:txBody>
                    <a:bodyPr/>
                    <a:lstStyle/>
                    <a:p>
                      <a:pPr algn="l" fontAlgn="ctr"/>
                      <a:r>
                        <a:rPr lang="en-US" sz="1600" u="none" strike="noStrike" dirty="0">
                          <a:effectLst/>
                        </a:rPr>
                        <a:t>State</a:t>
                      </a:r>
                      <a:endParaRPr lang="en-US" sz="1600" b="1" i="0" u="none" strike="noStrike" dirty="0">
                        <a:solidFill>
                          <a:srgbClr val="000000"/>
                        </a:solidFill>
                        <a:effectLst/>
                        <a:latin typeface="Arial" panose="020B0604020202020204" pitchFamily="34" charset="0"/>
                      </a:endParaRPr>
                    </a:p>
                  </a:txBody>
                  <a:tcPr marL="5715" marR="5715" marT="7620" marB="0" anchor="ctr"/>
                </a:tc>
                <a:tc gridSpan="3">
                  <a:txBody>
                    <a:bodyPr/>
                    <a:lstStyle/>
                    <a:p>
                      <a:pPr algn="l" fontAlgn="ctr"/>
                      <a:r>
                        <a:rPr lang="en-US" sz="1600" u="none" strike="noStrike" dirty="0">
                          <a:effectLst/>
                        </a:rPr>
                        <a:t>Mean Incidence CR (2012-14)</a:t>
                      </a:r>
                      <a:endParaRPr lang="en-US" sz="1600" b="1" i="0" u="none" strike="noStrike" dirty="0">
                        <a:solidFill>
                          <a:srgbClr val="000000"/>
                        </a:solidFill>
                        <a:effectLst/>
                        <a:latin typeface="Arial" panose="020B0604020202020204" pitchFamily="34" charset="0"/>
                      </a:endParaRPr>
                    </a:p>
                  </a:txBody>
                  <a:tcPr marL="5715" marR="5715" marT="7620" marB="0" anchor="ctr"/>
                </a:tc>
                <a:tc hMerge="1">
                  <a:txBody>
                    <a:bodyPr/>
                    <a:lstStyle/>
                    <a:p>
                      <a:endParaRPr lang="en-US"/>
                    </a:p>
                  </a:txBody>
                  <a:tcPr/>
                </a:tc>
                <a:tc hMerge="1">
                  <a:txBody>
                    <a:bodyPr/>
                    <a:lstStyle/>
                    <a:p>
                      <a:endParaRPr lang="en-US"/>
                    </a:p>
                  </a:txBody>
                  <a:tcPr/>
                </a:tc>
                <a:tc rowSpan="2">
                  <a:txBody>
                    <a:bodyPr/>
                    <a:lstStyle/>
                    <a:p>
                      <a:pPr algn="l" fontAlgn="ctr"/>
                      <a:r>
                        <a:rPr lang="en-US" sz="1600" u="none" strike="noStrike" dirty="0">
                          <a:effectLst/>
                        </a:rPr>
                        <a:t>HDI 2007-08 / 2006</a:t>
                      </a:r>
                      <a:endParaRPr lang="en-US" sz="1600" b="1" i="0" u="none" strike="noStrike" dirty="0">
                        <a:solidFill>
                          <a:srgbClr val="000000"/>
                        </a:solidFill>
                        <a:effectLst/>
                        <a:latin typeface="Arial" panose="020B0604020202020204" pitchFamily="34" charset="0"/>
                      </a:endParaRPr>
                    </a:p>
                  </a:txBody>
                  <a:tcPr marL="5715" marR="5715" marT="7620" marB="0" anchor="ctr"/>
                </a:tc>
                <a:tc rowSpan="2">
                  <a:txBody>
                    <a:bodyPr/>
                    <a:lstStyle/>
                    <a:p>
                      <a:pPr algn="l" fontAlgn="ctr"/>
                      <a:r>
                        <a:rPr lang="en-US" sz="1600" u="none" strike="noStrike" dirty="0">
                          <a:effectLst/>
                        </a:rPr>
                        <a:t>HDI 2015</a:t>
                      </a:r>
                      <a:endParaRPr lang="en-US" sz="1600" b="1" i="0" u="none" strike="noStrike" dirty="0">
                        <a:solidFill>
                          <a:srgbClr val="000000"/>
                        </a:solidFill>
                        <a:effectLst/>
                        <a:latin typeface="Arial" panose="020B0604020202020204" pitchFamily="34" charset="0"/>
                      </a:endParaRPr>
                    </a:p>
                  </a:txBody>
                  <a:tcPr marL="5715" marR="5715" marT="7620" marB="0" anchor="ctr"/>
                </a:tc>
                <a:extLst>
                  <a:ext uri="{0D108BD9-81ED-4DB2-BD59-A6C34878D82A}">
                    <a16:rowId xmlns:a16="http://schemas.microsoft.com/office/drawing/2014/main" xmlns="" val="10000"/>
                  </a:ext>
                </a:extLst>
              </a:tr>
              <a:tr h="361873">
                <a:tc vMerge="1">
                  <a:txBody>
                    <a:bodyPr/>
                    <a:lstStyle/>
                    <a:p>
                      <a:endParaRPr lang="en-US"/>
                    </a:p>
                  </a:txBody>
                  <a:tcPr/>
                </a:tc>
                <a:tc vMerge="1">
                  <a:txBody>
                    <a:bodyPr/>
                    <a:lstStyle/>
                    <a:p>
                      <a:endParaRPr lang="en-US"/>
                    </a:p>
                  </a:txBody>
                  <a:tcPr/>
                </a:tc>
                <a:tc>
                  <a:txBody>
                    <a:bodyPr/>
                    <a:lstStyle/>
                    <a:p>
                      <a:pPr algn="l" fontAlgn="ctr"/>
                      <a:r>
                        <a:rPr lang="en-US" sz="1600" u="none" strike="noStrike">
                          <a:effectLst/>
                        </a:rPr>
                        <a:t>Male</a:t>
                      </a:r>
                      <a:endParaRPr lang="en-US" sz="1600" b="1" i="0" u="none" strike="noStrike">
                        <a:solidFill>
                          <a:srgbClr val="000000"/>
                        </a:solidFill>
                        <a:effectLst/>
                        <a:latin typeface="Calibri" panose="020F0502020204030204" pitchFamily="34" charset="0"/>
                      </a:endParaRPr>
                    </a:p>
                  </a:txBody>
                  <a:tcPr marL="5715" marR="5715" marT="7620" marB="0" anchor="ctr"/>
                </a:tc>
                <a:tc>
                  <a:txBody>
                    <a:bodyPr/>
                    <a:lstStyle/>
                    <a:p>
                      <a:pPr algn="l" fontAlgn="ctr"/>
                      <a:r>
                        <a:rPr lang="en-US" sz="1600" u="none" strike="noStrike">
                          <a:effectLst/>
                        </a:rPr>
                        <a:t>Female</a:t>
                      </a:r>
                      <a:endParaRPr lang="en-US" sz="1600" b="1" i="0" u="none" strike="noStrike">
                        <a:solidFill>
                          <a:srgbClr val="000000"/>
                        </a:solidFill>
                        <a:effectLst/>
                        <a:latin typeface="Calibri" panose="020F0502020204030204" pitchFamily="34" charset="0"/>
                      </a:endParaRPr>
                    </a:p>
                  </a:txBody>
                  <a:tcPr marL="5715" marR="5715" marT="7620" marB="0" anchor="ctr"/>
                </a:tc>
                <a:tc>
                  <a:txBody>
                    <a:bodyPr/>
                    <a:lstStyle/>
                    <a:p>
                      <a:pPr algn="l" fontAlgn="ctr"/>
                      <a:r>
                        <a:rPr lang="en-US" sz="1600" u="none" strike="noStrike" dirty="0">
                          <a:effectLst/>
                        </a:rPr>
                        <a:t>Both  Sexes</a:t>
                      </a:r>
                      <a:endParaRPr lang="en-US" sz="1600" b="1" i="0" u="none" strike="noStrike" dirty="0">
                        <a:solidFill>
                          <a:srgbClr val="000000"/>
                        </a:solidFill>
                        <a:effectLst/>
                        <a:latin typeface="Calibri" panose="020F0502020204030204" pitchFamily="34" charset="0"/>
                      </a:endParaRPr>
                    </a:p>
                  </a:txBody>
                  <a:tcPr marL="5715" marR="5715" marT="7620" marB="0"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01"/>
                  </a:ext>
                </a:extLst>
              </a:tr>
              <a:tr h="253843">
                <a:tc>
                  <a:txBody>
                    <a:bodyPr/>
                    <a:lstStyle/>
                    <a:p>
                      <a:pPr algn="l" fontAlgn="ctr"/>
                      <a:r>
                        <a:rPr lang="en-US" sz="1600" u="none" strike="noStrike">
                          <a:effectLst/>
                        </a:rPr>
                        <a:t>1</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Arunachal pradesh</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dirty="0">
                          <a:effectLst/>
                        </a:rPr>
                        <a:t>77.3</a:t>
                      </a:r>
                      <a:endParaRPr lang="en-US" sz="1600" b="1" i="0" u="none" strike="noStrike" dirty="0">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dirty="0">
                          <a:effectLst/>
                        </a:rPr>
                        <a:t>78.3</a:t>
                      </a:r>
                      <a:endParaRPr lang="en-US" sz="1600" b="1" i="0" u="none" strike="noStrike" dirty="0">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dirty="0">
                          <a:effectLst/>
                        </a:rPr>
                        <a:t>77.8</a:t>
                      </a:r>
                      <a:endParaRPr lang="en-US" sz="1600" b="1" i="0" u="none" strike="noStrike" dirty="0">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0.652*</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dirty="0">
                          <a:effectLst/>
                        </a:rPr>
                        <a:t>0.616</a:t>
                      </a:r>
                      <a:endParaRPr lang="en-US" sz="1600" b="1" i="0" u="none" strike="noStrike" dirty="0">
                        <a:solidFill>
                          <a:srgbClr val="000000"/>
                        </a:solidFill>
                        <a:effectLst/>
                        <a:latin typeface="Arial" panose="020B0604020202020204" pitchFamily="34" charset="0"/>
                      </a:endParaRPr>
                    </a:p>
                  </a:txBody>
                  <a:tcPr marL="5715" marR="5715" marT="7620" marB="0" anchor="ctr"/>
                </a:tc>
                <a:extLst>
                  <a:ext uri="{0D108BD9-81ED-4DB2-BD59-A6C34878D82A}">
                    <a16:rowId xmlns:a16="http://schemas.microsoft.com/office/drawing/2014/main" xmlns="" val="10002"/>
                  </a:ext>
                </a:extLst>
              </a:tr>
              <a:tr h="253843">
                <a:tc>
                  <a:txBody>
                    <a:bodyPr/>
                    <a:lstStyle/>
                    <a:p>
                      <a:pPr algn="l" fontAlgn="ctr"/>
                      <a:r>
                        <a:rPr lang="en-US" sz="1600" u="none" strike="noStrike">
                          <a:effectLst/>
                        </a:rPr>
                        <a:t>2</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Assam</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104.4</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90.1</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97.3</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0.444</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0.556</a:t>
                      </a:r>
                      <a:endParaRPr lang="en-US" sz="1600" b="1" i="0" u="none" strike="noStrike">
                        <a:solidFill>
                          <a:srgbClr val="000000"/>
                        </a:solidFill>
                        <a:effectLst/>
                        <a:latin typeface="Arial" panose="020B0604020202020204" pitchFamily="34" charset="0"/>
                      </a:endParaRPr>
                    </a:p>
                  </a:txBody>
                  <a:tcPr marL="5715" marR="5715" marT="7620" marB="0" anchor="ctr"/>
                </a:tc>
                <a:extLst>
                  <a:ext uri="{0D108BD9-81ED-4DB2-BD59-A6C34878D82A}">
                    <a16:rowId xmlns:a16="http://schemas.microsoft.com/office/drawing/2014/main" xmlns="" val="10003"/>
                  </a:ext>
                </a:extLst>
              </a:tr>
              <a:tr h="253843">
                <a:tc>
                  <a:txBody>
                    <a:bodyPr/>
                    <a:lstStyle/>
                    <a:p>
                      <a:pPr algn="l" fontAlgn="ctr"/>
                      <a:r>
                        <a:rPr lang="en-US" sz="1600" u="none" strike="noStrike">
                          <a:effectLst/>
                        </a:rPr>
                        <a:t>3</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dirty="0">
                          <a:effectLst/>
                        </a:rPr>
                        <a:t>Delhi</a:t>
                      </a:r>
                      <a:endParaRPr lang="en-US" sz="1600" b="1" i="0" u="none" strike="noStrike" dirty="0">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123.5</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133.4</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128.5</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0.750</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NA</a:t>
                      </a:r>
                      <a:endParaRPr lang="en-US" sz="1600" b="1" i="0" u="none" strike="noStrike">
                        <a:solidFill>
                          <a:srgbClr val="000000"/>
                        </a:solidFill>
                        <a:effectLst/>
                        <a:latin typeface="Arial" panose="020B0604020202020204" pitchFamily="34" charset="0"/>
                      </a:endParaRPr>
                    </a:p>
                  </a:txBody>
                  <a:tcPr marL="5715" marR="5715" marT="7620" marB="0" anchor="ctr"/>
                </a:tc>
                <a:extLst>
                  <a:ext uri="{0D108BD9-81ED-4DB2-BD59-A6C34878D82A}">
                    <a16:rowId xmlns:a16="http://schemas.microsoft.com/office/drawing/2014/main" xmlns="" val="10004"/>
                  </a:ext>
                </a:extLst>
              </a:tr>
              <a:tr h="253843">
                <a:tc>
                  <a:txBody>
                    <a:bodyPr/>
                    <a:lstStyle/>
                    <a:p>
                      <a:pPr algn="l" fontAlgn="ctr"/>
                      <a:r>
                        <a:rPr lang="en-US" sz="1600" u="none" strike="noStrike">
                          <a:effectLst/>
                        </a:rPr>
                        <a:t>4</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dirty="0">
                          <a:effectLst/>
                        </a:rPr>
                        <a:t>Gujarat</a:t>
                      </a:r>
                      <a:endParaRPr lang="en-US" sz="1600" b="1" i="0" u="none" strike="noStrike" dirty="0">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dirty="0">
                          <a:effectLst/>
                        </a:rPr>
                        <a:t>87.8</a:t>
                      </a:r>
                      <a:endParaRPr lang="en-US" sz="1600" b="1" i="0" u="none" strike="noStrike" dirty="0">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73.3</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80.6</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0.527</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0.616</a:t>
                      </a:r>
                      <a:endParaRPr lang="en-US" sz="1600" b="1" i="0" u="none" strike="noStrike">
                        <a:solidFill>
                          <a:srgbClr val="000000"/>
                        </a:solidFill>
                        <a:effectLst/>
                        <a:latin typeface="Arial" panose="020B0604020202020204" pitchFamily="34" charset="0"/>
                      </a:endParaRPr>
                    </a:p>
                  </a:txBody>
                  <a:tcPr marL="5715" marR="5715" marT="7620" marB="0" anchor="ctr"/>
                </a:tc>
                <a:extLst>
                  <a:ext uri="{0D108BD9-81ED-4DB2-BD59-A6C34878D82A}">
                    <a16:rowId xmlns:a16="http://schemas.microsoft.com/office/drawing/2014/main" xmlns="" val="10005"/>
                  </a:ext>
                </a:extLst>
              </a:tr>
              <a:tr h="253843">
                <a:tc>
                  <a:txBody>
                    <a:bodyPr/>
                    <a:lstStyle/>
                    <a:p>
                      <a:pPr algn="l" fontAlgn="ctr"/>
                      <a:r>
                        <a:rPr lang="en-US" sz="1600" u="none" strike="noStrike">
                          <a:effectLst/>
                        </a:rPr>
                        <a:t>5</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Karnataka</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dirty="0">
                          <a:effectLst/>
                        </a:rPr>
                        <a:t>88.3</a:t>
                      </a:r>
                      <a:endParaRPr lang="en-US" sz="1600" b="1" i="0" u="none" strike="noStrike" dirty="0">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113.5</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100.9</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0.519</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0.618</a:t>
                      </a:r>
                      <a:endParaRPr lang="en-US" sz="1600" b="1" i="0" u="none" strike="noStrike">
                        <a:solidFill>
                          <a:srgbClr val="000000"/>
                        </a:solidFill>
                        <a:effectLst/>
                        <a:latin typeface="Arial" panose="020B0604020202020204" pitchFamily="34" charset="0"/>
                      </a:endParaRPr>
                    </a:p>
                  </a:txBody>
                  <a:tcPr marL="5715" marR="5715" marT="7620" marB="0" anchor="ctr"/>
                </a:tc>
                <a:extLst>
                  <a:ext uri="{0D108BD9-81ED-4DB2-BD59-A6C34878D82A}">
                    <a16:rowId xmlns:a16="http://schemas.microsoft.com/office/drawing/2014/main" xmlns="" val="10006"/>
                  </a:ext>
                </a:extLst>
              </a:tr>
              <a:tr h="253843">
                <a:tc>
                  <a:txBody>
                    <a:bodyPr/>
                    <a:lstStyle/>
                    <a:p>
                      <a:pPr algn="l" fontAlgn="ctr"/>
                      <a:r>
                        <a:rPr lang="en-US" sz="1600" u="none" strike="noStrike">
                          <a:effectLst/>
                        </a:rPr>
                        <a:t>6</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Kerala</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156.4</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dirty="0">
                          <a:effectLst/>
                        </a:rPr>
                        <a:t>143.5</a:t>
                      </a:r>
                      <a:endParaRPr lang="en-US" sz="1600" b="1" i="0" u="none" strike="noStrike" dirty="0">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150.0</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0.79</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0.712</a:t>
                      </a:r>
                      <a:endParaRPr lang="en-US" sz="1600" b="1" i="0" u="none" strike="noStrike">
                        <a:solidFill>
                          <a:srgbClr val="000000"/>
                        </a:solidFill>
                        <a:effectLst/>
                        <a:latin typeface="Arial" panose="020B0604020202020204" pitchFamily="34" charset="0"/>
                      </a:endParaRPr>
                    </a:p>
                  </a:txBody>
                  <a:tcPr marL="5715" marR="5715" marT="7620" marB="0" anchor="ctr"/>
                </a:tc>
                <a:extLst>
                  <a:ext uri="{0D108BD9-81ED-4DB2-BD59-A6C34878D82A}">
                    <a16:rowId xmlns:a16="http://schemas.microsoft.com/office/drawing/2014/main" xmlns="" val="10007"/>
                  </a:ext>
                </a:extLst>
              </a:tr>
              <a:tr h="253843">
                <a:tc>
                  <a:txBody>
                    <a:bodyPr/>
                    <a:lstStyle/>
                    <a:p>
                      <a:pPr algn="l" fontAlgn="ctr"/>
                      <a:r>
                        <a:rPr lang="en-US" sz="1600" u="none" strike="noStrike">
                          <a:effectLst/>
                        </a:rPr>
                        <a:t>7</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Madhya pradesh</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82.2</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90.4</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86.3</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0.375</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0.557</a:t>
                      </a:r>
                      <a:endParaRPr lang="en-US" sz="1600" b="1" i="0" u="none" strike="noStrike">
                        <a:solidFill>
                          <a:srgbClr val="000000"/>
                        </a:solidFill>
                        <a:effectLst/>
                        <a:latin typeface="Arial" panose="020B0604020202020204" pitchFamily="34" charset="0"/>
                      </a:endParaRPr>
                    </a:p>
                  </a:txBody>
                  <a:tcPr marL="5715" marR="5715" marT="7620" marB="0" anchor="ctr"/>
                </a:tc>
                <a:extLst>
                  <a:ext uri="{0D108BD9-81ED-4DB2-BD59-A6C34878D82A}">
                    <a16:rowId xmlns:a16="http://schemas.microsoft.com/office/drawing/2014/main" xmlns="" val="10008"/>
                  </a:ext>
                </a:extLst>
              </a:tr>
              <a:tr h="253843">
                <a:tc>
                  <a:txBody>
                    <a:bodyPr/>
                    <a:lstStyle/>
                    <a:p>
                      <a:pPr algn="l" fontAlgn="ctr"/>
                      <a:r>
                        <a:rPr lang="en-US" sz="1600" u="none" strike="noStrike">
                          <a:effectLst/>
                        </a:rPr>
                        <a:t>8</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Maharastra</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65.1</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67.0</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dirty="0">
                          <a:effectLst/>
                        </a:rPr>
                        <a:t>66.1</a:t>
                      </a:r>
                      <a:endParaRPr lang="en-US" sz="1600" b="1" i="0" u="none" strike="noStrike" dirty="0">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0.572</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0.666</a:t>
                      </a:r>
                      <a:endParaRPr lang="en-US" sz="1600" b="1" i="0" u="none" strike="noStrike">
                        <a:solidFill>
                          <a:srgbClr val="000000"/>
                        </a:solidFill>
                        <a:effectLst/>
                        <a:latin typeface="Arial" panose="020B0604020202020204" pitchFamily="34" charset="0"/>
                      </a:endParaRPr>
                    </a:p>
                  </a:txBody>
                  <a:tcPr marL="5715" marR="5715" marT="7620" marB="0" anchor="ctr"/>
                </a:tc>
                <a:extLst>
                  <a:ext uri="{0D108BD9-81ED-4DB2-BD59-A6C34878D82A}">
                    <a16:rowId xmlns:a16="http://schemas.microsoft.com/office/drawing/2014/main" xmlns="" val="10009"/>
                  </a:ext>
                </a:extLst>
              </a:tr>
              <a:tr h="253843">
                <a:tc>
                  <a:txBody>
                    <a:bodyPr/>
                    <a:lstStyle/>
                    <a:p>
                      <a:pPr algn="l" fontAlgn="ctr"/>
                      <a:r>
                        <a:rPr lang="en-US" sz="1600" u="none" strike="noStrike">
                          <a:effectLst/>
                        </a:rPr>
                        <a:t>9</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Manipur</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59.4</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73.3</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66.4</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0.702*</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NA</a:t>
                      </a:r>
                      <a:endParaRPr lang="en-US" sz="1600" b="1" i="0" u="none" strike="noStrike">
                        <a:solidFill>
                          <a:srgbClr val="000000"/>
                        </a:solidFill>
                        <a:effectLst/>
                        <a:latin typeface="Arial" panose="020B0604020202020204" pitchFamily="34" charset="0"/>
                      </a:endParaRPr>
                    </a:p>
                  </a:txBody>
                  <a:tcPr marL="5715" marR="5715" marT="7620" marB="0" anchor="ctr"/>
                </a:tc>
                <a:extLst>
                  <a:ext uri="{0D108BD9-81ED-4DB2-BD59-A6C34878D82A}">
                    <a16:rowId xmlns:a16="http://schemas.microsoft.com/office/drawing/2014/main" xmlns="" val="10010"/>
                  </a:ext>
                </a:extLst>
              </a:tr>
              <a:tr h="253843">
                <a:tc>
                  <a:txBody>
                    <a:bodyPr/>
                    <a:lstStyle/>
                    <a:p>
                      <a:pPr algn="l" fontAlgn="ctr"/>
                      <a:r>
                        <a:rPr lang="en-US" sz="1600" u="none" strike="noStrike">
                          <a:effectLst/>
                        </a:rPr>
                        <a:t>10</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Meghalaya</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93.0</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56.7</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dirty="0">
                          <a:effectLst/>
                        </a:rPr>
                        <a:t>74.9</a:t>
                      </a:r>
                      <a:endParaRPr lang="en-US" sz="1600" b="1" i="0" u="none" strike="noStrike" dirty="0">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0.629*</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NA</a:t>
                      </a:r>
                      <a:endParaRPr lang="en-US" sz="1600" b="1" i="0" u="none" strike="noStrike">
                        <a:solidFill>
                          <a:srgbClr val="000000"/>
                        </a:solidFill>
                        <a:effectLst/>
                        <a:latin typeface="Arial" panose="020B0604020202020204" pitchFamily="34" charset="0"/>
                      </a:endParaRPr>
                    </a:p>
                  </a:txBody>
                  <a:tcPr marL="5715" marR="5715" marT="7620" marB="0" anchor="ctr"/>
                </a:tc>
                <a:extLst>
                  <a:ext uri="{0D108BD9-81ED-4DB2-BD59-A6C34878D82A}">
                    <a16:rowId xmlns:a16="http://schemas.microsoft.com/office/drawing/2014/main" xmlns="" val="10011"/>
                  </a:ext>
                </a:extLst>
              </a:tr>
              <a:tr h="253843">
                <a:tc>
                  <a:txBody>
                    <a:bodyPr/>
                    <a:lstStyle/>
                    <a:p>
                      <a:pPr algn="l" fontAlgn="ctr"/>
                      <a:r>
                        <a:rPr lang="en-US" sz="1600" u="none" strike="noStrike">
                          <a:effectLst/>
                        </a:rPr>
                        <a:t>11</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Mizoram</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158.6</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130.3</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dirty="0">
                          <a:effectLst/>
                        </a:rPr>
                        <a:t>144.5</a:t>
                      </a:r>
                      <a:endParaRPr lang="en-US" sz="1600" b="1" i="0" u="none" strike="noStrike" dirty="0">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0.688*</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NA</a:t>
                      </a:r>
                      <a:endParaRPr lang="en-US" sz="1600" b="1" i="0" u="none" strike="noStrike">
                        <a:solidFill>
                          <a:srgbClr val="000000"/>
                        </a:solidFill>
                        <a:effectLst/>
                        <a:latin typeface="Arial" panose="020B0604020202020204" pitchFamily="34" charset="0"/>
                      </a:endParaRPr>
                    </a:p>
                  </a:txBody>
                  <a:tcPr marL="5715" marR="5715" marT="7620" marB="0" anchor="ctr"/>
                </a:tc>
                <a:extLst>
                  <a:ext uri="{0D108BD9-81ED-4DB2-BD59-A6C34878D82A}">
                    <a16:rowId xmlns:a16="http://schemas.microsoft.com/office/drawing/2014/main" xmlns="" val="10012"/>
                  </a:ext>
                </a:extLst>
              </a:tr>
              <a:tr h="253843">
                <a:tc>
                  <a:txBody>
                    <a:bodyPr/>
                    <a:lstStyle/>
                    <a:p>
                      <a:pPr algn="l" fontAlgn="ctr"/>
                      <a:r>
                        <a:rPr lang="en-US" sz="1600" u="none" strike="noStrike">
                          <a:effectLst/>
                        </a:rPr>
                        <a:t>12</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Nagaland</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74.9</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54.0</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64.5</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dirty="0">
                          <a:effectLst/>
                        </a:rPr>
                        <a:t>0.700*</a:t>
                      </a:r>
                      <a:endParaRPr lang="en-US" sz="1600" b="1" i="0" u="none" strike="noStrike" dirty="0">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NA</a:t>
                      </a:r>
                      <a:endParaRPr lang="en-US" sz="1600" b="1" i="0" u="none" strike="noStrike">
                        <a:solidFill>
                          <a:srgbClr val="000000"/>
                        </a:solidFill>
                        <a:effectLst/>
                        <a:latin typeface="Arial" panose="020B0604020202020204" pitchFamily="34" charset="0"/>
                      </a:endParaRPr>
                    </a:p>
                  </a:txBody>
                  <a:tcPr marL="5715" marR="5715" marT="7620" marB="0" anchor="ctr"/>
                </a:tc>
                <a:extLst>
                  <a:ext uri="{0D108BD9-81ED-4DB2-BD59-A6C34878D82A}">
                    <a16:rowId xmlns:a16="http://schemas.microsoft.com/office/drawing/2014/main" xmlns="" val="10013"/>
                  </a:ext>
                </a:extLst>
              </a:tr>
              <a:tr h="253843">
                <a:tc>
                  <a:txBody>
                    <a:bodyPr/>
                    <a:lstStyle/>
                    <a:p>
                      <a:pPr algn="l" fontAlgn="ctr"/>
                      <a:r>
                        <a:rPr lang="en-US" sz="1600" u="none" strike="noStrike">
                          <a:effectLst/>
                        </a:rPr>
                        <a:t>13</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Punjab</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91.1</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112.8</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102.0</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dirty="0">
                          <a:effectLst/>
                        </a:rPr>
                        <a:t>0.605</a:t>
                      </a:r>
                      <a:endParaRPr lang="en-US" sz="1600" b="1" i="0" u="none" strike="noStrike" dirty="0">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0.661</a:t>
                      </a:r>
                      <a:endParaRPr lang="en-US" sz="1600" b="1" i="0" u="none" strike="noStrike">
                        <a:solidFill>
                          <a:srgbClr val="000000"/>
                        </a:solidFill>
                        <a:effectLst/>
                        <a:latin typeface="Arial" panose="020B0604020202020204" pitchFamily="34" charset="0"/>
                      </a:endParaRPr>
                    </a:p>
                  </a:txBody>
                  <a:tcPr marL="5715" marR="5715" marT="7620" marB="0" anchor="ctr"/>
                </a:tc>
                <a:extLst>
                  <a:ext uri="{0D108BD9-81ED-4DB2-BD59-A6C34878D82A}">
                    <a16:rowId xmlns:a16="http://schemas.microsoft.com/office/drawing/2014/main" xmlns="" val="10014"/>
                  </a:ext>
                </a:extLst>
              </a:tr>
              <a:tr h="253843">
                <a:tc>
                  <a:txBody>
                    <a:bodyPr/>
                    <a:lstStyle/>
                    <a:p>
                      <a:pPr algn="l" fontAlgn="ctr"/>
                      <a:r>
                        <a:rPr lang="en-US" sz="1600" u="none" strike="noStrike">
                          <a:effectLst/>
                        </a:rPr>
                        <a:t>14</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Sikkim</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70.8</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76.0</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73.4</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dirty="0">
                          <a:effectLst/>
                        </a:rPr>
                        <a:t>0.665*</a:t>
                      </a:r>
                      <a:endParaRPr lang="en-US" sz="1600" b="1" i="0" u="none" strike="noStrike" dirty="0">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NA</a:t>
                      </a:r>
                      <a:endParaRPr lang="en-US" sz="1600" b="1" i="0" u="none" strike="noStrike">
                        <a:solidFill>
                          <a:srgbClr val="000000"/>
                        </a:solidFill>
                        <a:effectLst/>
                        <a:latin typeface="Arial" panose="020B0604020202020204" pitchFamily="34" charset="0"/>
                      </a:endParaRPr>
                    </a:p>
                  </a:txBody>
                  <a:tcPr marL="5715" marR="5715" marT="7620" marB="0" anchor="ctr"/>
                </a:tc>
                <a:extLst>
                  <a:ext uri="{0D108BD9-81ED-4DB2-BD59-A6C34878D82A}">
                    <a16:rowId xmlns:a16="http://schemas.microsoft.com/office/drawing/2014/main" xmlns="" val="10015"/>
                  </a:ext>
                </a:extLst>
              </a:tr>
              <a:tr h="253843">
                <a:tc>
                  <a:txBody>
                    <a:bodyPr/>
                    <a:lstStyle/>
                    <a:p>
                      <a:pPr algn="l" fontAlgn="ctr"/>
                      <a:r>
                        <a:rPr lang="en-US" sz="1600" u="none" strike="noStrike">
                          <a:effectLst/>
                        </a:rPr>
                        <a:t>15</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TamilNadu</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115.5</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132.5</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124.0</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dirty="0">
                          <a:effectLst/>
                        </a:rPr>
                        <a:t>0.570</a:t>
                      </a:r>
                      <a:endParaRPr lang="en-US" sz="1600" b="1" i="0" u="none" strike="noStrike" dirty="0">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dirty="0">
                          <a:effectLst/>
                        </a:rPr>
                        <a:t>0.666</a:t>
                      </a:r>
                      <a:endParaRPr lang="en-US" sz="1600" b="1" i="0" u="none" strike="noStrike" dirty="0">
                        <a:solidFill>
                          <a:srgbClr val="000000"/>
                        </a:solidFill>
                        <a:effectLst/>
                        <a:latin typeface="Arial" panose="020B0604020202020204" pitchFamily="34" charset="0"/>
                      </a:endParaRPr>
                    </a:p>
                  </a:txBody>
                  <a:tcPr marL="5715" marR="5715" marT="7620" marB="0" anchor="ctr"/>
                </a:tc>
                <a:extLst>
                  <a:ext uri="{0D108BD9-81ED-4DB2-BD59-A6C34878D82A}">
                    <a16:rowId xmlns:a16="http://schemas.microsoft.com/office/drawing/2014/main" xmlns="" val="10016"/>
                  </a:ext>
                </a:extLst>
              </a:tr>
              <a:tr h="253843">
                <a:tc>
                  <a:txBody>
                    <a:bodyPr/>
                    <a:lstStyle/>
                    <a:p>
                      <a:pPr algn="l" fontAlgn="ctr"/>
                      <a:r>
                        <a:rPr lang="en-US" sz="1600" u="none" strike="noStrike">
                          <a:effectLst/>
                        </a:rPr>
                        <a:t>16</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Tripura</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62.4</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48.2</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a:effectLst/>
                        </a:rPr>
                        <a:t>55.3</a:t>
                      </a:r>
                      <a:endParaRPr lang="en-US" sz="1600" b="1" i="0" u="none" strike="noStrike">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dirty="0">
                          <a:effectLst/>
                        </a:rPr>
                        <a:t>0.663*</a:t>
                      </a:r>
                      <a:endParaRPr lang="en-US" sz="1600" b="1" i="0" u="none" strike="noStrike" dirty="0">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dirty="0">
                          <a:effectLst/>
                        </a:rPr>
                        <a:t>NA</a:t>
                      </a:r>
                      <a:endParaRPr lang="en-US" sz="1600" b="1" i="0" u="none" strike="noStrike" dirty="0">
                        <a:solidFill>
                          <a:srgbClr val="000000"/>
                        </a:solidFill>
                        <a:effectLst/>
                        <a:latin typeface="Arial" panose="020B0604020202020204" pitchFamily="34" charset="0"/>
                      </a:endParaRPr>
                    </a:p>
                  </a:txBody>
                  <a:tcPr marL="5715" marR="5715" marT="7620" marB="0" anchor="ctr"/>
                </a:tc>
                <a:extLst>
                  <a:ext uri="{0D108BD9-81ED-4DB2-BD59-A6C34878D82A}">
                    <a16:rowId xmlns:a16="http://schemas.microsoft.com/office/drawing/2014/main" xmlns="" val="10017"/>
                  </a:ext>
                </a:extLst>
              </a:tr>
              <a:tr h="253843">
                <a:tc>
                  <a:txBody>
                    <a:bodyPr/>
                    <a:lstStyle/>
                    <a:p>
                      <a:pPr algn="l" fontAlgn="ctr"/>
                      <a:r>
                        <a:rPr lang="en-US" sz="1600" u="none" strike="noStrike" dirty="0">
                          <a:effectLst/>
                        </a:rPr>
                        <a:t>17</a:t>
                      </a:r>
                      <a:endParaRPr lang="en-US" sz="1600" b="1" i="0" u="none" strike="noStrike" dirty="0">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dirty="0">
                          <a:effectLst/>
                        </a:rPr>
                        <a:t>West Bengal</a:t>
                      </a:r>
                      <a:endParaRPr lang="en-US" sz="1600" b="1" i="0" u="none" strike="noStrike" dirty="0">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dirty="0">
                          <a:effectLst/>
                        </a:rPr>
                        <a:t>118.8</a:t>
                      </a:r>
                      <a:endParaRPr lang="en-US" sz="1600" b="1" i="0" u="none" strike="noStrike" dirty="0">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dirty="0">
                          <a:effectLst/>
                        </a:rPr>
                        <a:t>120.8</a:t>
                      </a:r>
                      <a:endParaRPr lang="en-US" sz="1600" b="1" i="0" u="none" strike="noStrike" dirty="0">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dirty="0">
                          <a:effectLst/>
                        </a:rPr>
                        <a:t>119.8</a:t>
                      </a:r>
                      <a:endParaRPr lang="en-US" sz="1600" b="1" i="0" u="none" strike="noStrike" dirty="0">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dirty="0">
                          <a:effectLst/>
                        </a:rPr>
                        <a:t>0.492</a:t>
                      </a:r>
                      <a:endParaRPr lang="en-US" sz="1600" b="1" i="0" u="none" strike="noStrike" dirty="0">
                        <a:solidFill>
                          <a:srgbClr val="000000"/>
                        </a:solidFill>
                        <a:effectLst/>
                        <a:latin typeface="Arial" panose="020B0604020202020204" pitchFamily="34" charset="0"/>
                      </a:endParaRPr>
                    </a:p>
                  </a:txBody>
                  <a:tcPr marL="5715" marR="5715" marT="7620" marB="0" anchor="ctr"/>
                </a:tc>
                <a:tc>
                  <a:txBody>
                    <a:bodyPr/>
                    <a:lstStyle/>
                    <a:p>
                      <a:pPr algn="l" fontAlgn="ctr"/>
                      <a:r>
                        <a:rPr lang="en-US" sz="1600" u="none" strike="noStrike" dirty="0">
                          <a:effectLst/>
                        </a:rPr>
                        <a:t>0.604</a:t>
                      </a:r>
                      <a:endParaRPr lang="en-US" sz="1600" b="1" i="0" u="none" strike="noStrike" dirty="0">
                        <a:solidFill>
                          <a:srgbClr val="000000"/>
                        </a:solidFill>
                        <a:effectLst/>
                        <a:latin typeface="Arial" panose="020B0604020202020204" pitchFamily="34" charset="0"/>
                      </a:endParaRPr>
                    </a:p>
                  </a:txBody>
                  <a:tcPr marL="5715" marR="5715" marT="7620" marB="0" anchor="ctr"/>
                </a:tc>
                <a:extLst>
                  <a:ext uri="{0D108BD9-81ED-4DB2-BD59-A6C34878D82A}">
                    <a16:rowId xmlns:a16="http://schemas.microsoft.com/office/drawing/2014/main" xmlns="" val="10018"/>
                  </a:ext>
                </a:extLst>
              </a:tr>
              <a:tr h="253843">
                <a:tc gridSpan="7">
                  <a:txBody>
                    <a:bodyPr/>
                    <a:lstStyle/>
                    <a:p>
                      <a:pPr algn="l" fontAlgn="ctr"/>
                      <a:r>
                        <a:rPr lang="en-US" sz="1600" u="none" strike="noStrike" dirty="0">
                          <a:effectLst/>
                        </a:rPr>
                        <a:t>*-2016 ; CR-Crude Rate; NA- Not Available</a:t>
                      </a:r>
                      <a:endParaRPr lang="en-US" sz="1600" b="1" i="1" u="none" strike="noStrike" dirty="0">
                        <a:solidFill>
                          <a:srgbClr val="000000"/>
                        </a:solidFill>
                        <a:effectLst/>
                        <a:latin typeface="Calibri" panose="020F0502020204030204" pitchFamily="34" charset="0"/>
                      </a:endParaRPr>
                    </a:p>
                  </a:txBody>
                  <a:tcPr marL="5715" marR="5715" marT="762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19"/>
                  </a:ext>
                </a:extLst>
              </a:tr>
            </a:tbl>
          </a:graphicData>
        </a:graphic>
      </p:graphicFrame>
      <p:sp>
        <p:nvSpPr>
          <p:cNvPr id="10" name="Rectangle 9"/>
          <p:cNvSpPr/>
          <p:nvPr/>
        </p:nvSpPr>
        <p:spPr>
          <a:xfrm>
            <a:off x="159394" y="6105490"/>
            <a:ext cx="8587673" cy="707886"/>
          </a:xfrm>
          <a:prstGeom prst="rect">
            <a:avLst/>
          </a:prstGeom>
        </p:spPr>
        <p:txBody>
          <a:bodyPr wrap="square">
            <a:spAutoFit/>
          </a:bodyPr>
          <a:lstStyle/>
          <a:p>
            <a:pPr algn="r"/>
            <a:r>
              <a:rPr lang="fr-FR" sz="800" dirty="0">
                <a:solidFill>
                  <a:srgbClr val="0070C0"/>
                </a:solidFill>
                <a:latin typeface="Arial Narrow" panose="020B0606020202030204" pitchFamily="34" charset="0"/>
              </a:rPr>
              <a:t>Source: </a:t>
            </a:r>
            <a:r>
              <a:rPr lang="fr-FR" sz="800" dirty="0">
                <a:solidFill>
                  <a:srgbClr val="0070C0"/>
                </a:solidFill>
                <a:latin typeface="Arial Narrow" panose="020B0606020202030204" pitchFamily="34" charset="0"/>
                <a:hlinkClick r:id="rId2"/>
              </a:rPr>
              <a:t>http://</a:t>
            </a:r>
            <a:r>
              <a:rPr lang="fr-FR" sz="800" dirty="0" smtClean="0">
                <a:solidFill>
                  <a:srgbClr val="0070C0"/>
                </a:solidFill>
                <a:latin typeface="Arial Narrow" panose="020B0606020202030204" pitchFamily="34" charset="0"/>
                <a:hlinkClick r:id="rId2"/>
              </a:rPr>
              <a:t>www.in.undp.org</a:t>
            </a:r>
            <a:r>
              <a:rPr lang="fr-FR" sz="800" dirty="0" smtClean="0">
                <a:solidFill>
                  <a:srgbClr val="0070C0"/>
                </a:solidFill>
                <a:latin typeface="Arial Narrow" panose="020B0606020202030204" pitchFamily="34" charset="0"/>
              </a:rPr>
              <a:t>;</a:t>
            </a:r>
          </a:p>
          <a:p>
            <a:pPr algn="r"/>
            <a:r>
              <a:rPr lang="fr-FR" sz="800" dirty="0">
                <a:solidFill>
                  <a:srgbClr val="0070C0"/>
                </a:solidFill>
                <a:latin typeface="Arial Narrow" panose="020B0606020202030204" pitchFamily="34" charset="0"/>
              </a:rPr>
              <a:t>http://hdr.undp.org/en/composite/trends</a:t>
            </a:r>
            <a:endParaRPr lang="fr-FR" sz="800" dirty="0" smtClean="0">
              <a:solidFill>
                <a:srgbClr val="0070C0"/>
              </a:solidFill>
              <a:latin typeface="Arial Narrow" panose="020B0606020202030204" pitchFamily="34" charset="0"/>
            </a:endParaRPr>
          </a:p>
          <a:p>
            <a:pPr algn="r"/>
            <a:r>
              <a:rPr lang="fr-FR" sz="800" dirty="0" smtClean="0">
                <a:solidFill>
                  <a:srgbClr val="0070C0"/>
                </a:solidFill>
                <a:latin typeface="Arial Narrow" panose="020B0606020202030204" pitchFamily="34" charset="0"/>
                <a:hlinkClick r:id="rId3"/>
              </a:rPr>
              <a:t>https</a:t>
            </a:r>
            <a:r>
              <a:rPr lang="fr-FR" sz="800" dirty="0">
                <a:solidFill>
                  <a:srgbClr val="0070C0"/>
                </a:solidFill>
                <a:latin typeface="Arial Narrow" panose="020B0606020202030204" pitchFamily="34" charset="0"/>
                <a:hlinkClick r:id="rId3"/>
              </a:rPr>
              <a:t>://</a:t>
            </a:r>
            <a:r>
              <a:rPr lang="fr-FR" sz="800" dirty="0" smtClean="0">
                <a:solidFill>
                  <a:srgbClr val="0070C0"/>
                </a:solidFill>
                <a:latin typeface="Arial Narrow" panose="020B0606020202030204" pitchFamily="34" charset="0"/>
                <a:hlinkClick r:id="rId3"/>
              </a:rPr>
              <a:t>www.sikkim.gov.in/stateportal/Link/Sikkim%20Human%20Developent%20Report%202014.pdf</a:t>
            </a:r>
            <a:endParaRPr lang="fr-FR" sz="800" dirty="0" smtClean="0">
              <a:solidFill>
                <a:srgbClr val="0070C0"/>
              </a:solidFill>
              <a:latin typeface="Arial Narrow" panose="020B0606020202030204" pitchFamily="34" charset="0"/>
            </a:endParaRPr>
          </a:p>
          <a:p>
            <a:pPr algn="r"/>
            <a:r>
              <a:rPr lang="fr-FR" sz="800" dirty="0">
                <a:solidFill>
                  <a:srgbClr val="0070C0"/>
                </a:solidFill>
                <a:latin typeface="Arial Narrow" panose="020B0606020202030204" pitchFamily="34" charset="0"/>
                <a:hlinkClick r:id="rId4"/>
              </a:rPr>
              <a:t>https://</a:t>
            </a:r>
            <a:r>
              <a:rPr lang="fr-FR" sz="800" dirty="0" smtClean="0">
                <a:solidFill>
                  <a:srgbClr val="0070C0"/>
                </a:solidFill>
                <a:latin typeface="Arial Narrow" panose="020B0606020202030204" pitchFamily="34" charset="0"/>
                <a:hlinkClick r:id="rId4"/>
              </a:rPr>
              <a:t>en.wikipedia.org/wiki/List_of_Indian_states_and_territories_by_Human_Development_Index</a:t>
            </a:r>
            <a:r>
              <a:rPr lang="fr-FR" sz="800" dirty="0" smtClean="0">
                <a:latin typeface="Arial Narrow" panose="020B0606020202030204" pitchFamily="34" charset="0"/>
              </a:rPr>
              <a:t> </a:t>
            </a:r>
          </a:p>
          <a:p>
            <a:pPr algn="r"/>
            <a:r>
              <a:rPr lang="en-IN" sz="800" dirty="0" err="1">
                <a:solidFill>
                  <a:srgbClr val="0070C0"/>
                </a:solidFill>
                <a:latin typeface="Arial Narrow" panose="020B0606020202030204" pitchFamily="34" charset="0"/>
              </a:rPr>
              <a:t>Fidler</a:t>
            </a:r>
            <a:r>
              <a:rPr lang="en-IN" sz="800" dirty="0">
                <a:solidFill>
                  <a:srgbClr val="0070C0"/>
                </a:solidFill>
                <a:latin typeface="Arial Narrow" panose="020B0606020202030204" pitchFamily="34" charset="0"/>
              </a:rPr>
              <a:t> et al. A global view on cancer incidence and national levels of the human development index. International Journal of Cancer, Int. J. Cancer: 139, 2436–2446 (2016</a:t>
            </a:r>
            <a:r>
              <a:rPr lang="en-IN" sz="800" dirty="0" smtClean="0">
                <a:solidFill>
                  <a:srgbClr val="0070C0"/>
                </a:solidFill>
                <a:latin typeface="Arial Narrow" panose="020B0606020202030204" pitchFamily="34" charset="0"/>
              </a:rPr>
              <a:t>).</a:t>
            </a:r>
            <a:endParaRPr lang="en-US" sz="800" dirty="0">
              <a:solidFill>
                <a:srgbClr val="0070C0"/>
              </a:solidFill>
              <a:latin typeface="Arial Narrow" panose="020B0606020202030204" pitchFamily="34" charset="0"/>
            </a:endParaRPr>
          </a:p>
        </p:txBody>
      </p:sp>
      <p:pic>
        <p:nvPicPr>
          <p:cNvPr id="1026" name="Picture 2"/>
          <p:cNvPicPr>
            <a:picLocks noChangeAspect="1" noChangeArrowheads="1"/>
          </p:cNvPicPr>
          <p:nvPr/>
        </p:nvPicPr>
        <p:blipFill>
          <a:blip r:embed="rId5"/>
          <a:srcRect/>
          <a:stretch>
            <a:fillRect/>
          </a:stretch>
        </p:blipFill>
        <p:spPr bwMode="auto">
          <a:xfrm>
            <a:off x="6230984" y="627017"/>
            <a:ext cx="1959428" cy="1580606"/>
          </a:xfrm>
          <a:prstGeom prst="rect">
            <a:avLst/>
          </a:prstGeom>
          <a:noFill/>
          <a:ln w="9525">
            <a:noFill/>
            <a:miter lim="800000"/>
            <a:headEnd/>
            <a:tailEnd/>
          </a:ln>
          <a:effectLst/>
        </p:spPr>
      </p:pic>
      <p:pic>
        <p:nvPicPr>
          <p:cNvPr id="1027" name="Picture 3"/>
          <p:cNvPicPr>
            <a:picLocks noChangeAspect="1" noChangeArrowheads="1"/>
          </p:cNvPicPr>
          <p:nvPr/>
        </p:nvPicPr>
        <p:blipFill>
          <a:blip r:embed="rId6"/>
          <a:srcRect/>
          <a:stretch>
            <a:fillRect/>
          </a:stretch>
        </p:blipFill>
        <p:spPr bwMode="auto">
          <a:xfrm>
            <a:off x="5532528" y="2257017"/>
            <a:ext cx="3373075" cy="3621269"/>
          </a:xfrm>
          <a:prstGeom prst="rect">
            <a:avLst/>
          </a:prstGeom>
          <a:noFill/>
          <a:ln w="9525">
            <a:noFill/>
            <a:miter lim="800000"/>
            <a:headEnd/>
            <a:tailEnd/>
          </a:ln>
          <a:effectLst/>
        </p:spPr>
      </p:pic>
    </p:spTree>
    <p:extLst>
      <p:ext uri="{BB962C8B-B14F-4D97-AF65-F5344CB8AC3E}">
        <p14:creationId xmlns:p14="http://schemas.microsoft.com/office/powerpoint/2010/main" val="77293920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3568" y="909735"/>
            <a:ext cx="3803898" cy="5257800"/>
          </a:xfrm>
          <a:solidFill>
            <a:schemeClr val="tx2">
              <a:lumMod val="20000"/>
              <a:lumOff val="80000"/>
            </a:schemeClr>
          </a:solidFill>
        </p:spPr>
        <p:txBody>
          <a:bodyPr>
            <a:noAutofit/>
          </a:bodyPr>
          <a:lstStyle/>
          <a:p>
            <a:pPr marL="0" indent="0">
              <a:buNone/>
            </a:pPr>
            <a:r>
              <a:rPr lang="en-US" sz="1800" b="1" dirty="0"/>
              <a:t>The following States have </a:t>
            </a:r>
            <a:r>
              <a:rPr lang="en-US" sz="1800" b="1" dirty="0" err="1"/>
              <a:t>gazetted</a:t>
            </a:r>
            <a:r>
              <a:rPr lang="en-US" sz="1800" b="1" dirty="0"/>
              <a:t> Cancer as a Notifiable Disease.</a:t>
            </a:r>
          </a:p>
          <a:p>
            <a:pPr>
              <a:buNone/>
            </a:pPr>
            <a:r>
              <a:rPr lang="fi-FI" sz="1800" dirty="0"/>
              <a:t>1. Karnataka on 25 July 2015</a:t>
            </a:r>
          </a:p>
          <a:p>
            <a:pPr>
              <a:buNone/>
            </a:pPr>
            <a:r>
              <a:rPr lang="en-US" sz="1800" dirty="0"/>
              <a:t>2. Haryana on 29th October 2014</a:t>
            </a:r>
          </a:p>
          <a:p>
            <a:pPr marL="0" indent="0">
              <a:buNone/>
            </a:pPr>
            <a:r>
              <a:rPr lang="en-US" sz="1800" b="1" dirty="0" smtClean="0"/>
              <a:t/>
            </a:r>
            <a:br>
              <a:rPr lang="en-US" sz="1800" b="1" dirty="0" smtClean="0"/>
            </a:br>
            <a:r>
              <a:rPr lang="en-US" sz="1800" b="1" dirty="0" smtClean="0"/>
              <a:t>The </a:t>
            </a:r>
            <a:r>
              <a:rPr lang="en-US" sz="1800" b="1" dirty="0"/>
              <a:t>following States have issued Administrative order for compulsory notification of cancer cases </a:t>
            </a:r>
          </a:p>
          <a:p>
            <a:pPr marL="0" indent="0">
              <a:buNone/>
            </a:pPr>
            <a:r>
              <a:rPr lang="en-US" sz="1800" dirty="0"/>
              <a:t>1. Manipur on 22</a:t>
            </a:r>
            <a:r>
              <a:rPr lang="en-US" sz="1800" baseline="30000" dirty="0"/>
              <a:t>nd</a:t>
            </a:r>
            <a:r>
              <a:rPr lang="en-US" sz="1800" dirty="0"/>
              <a:t> February 2017</a:t>
            </a:r>
          </a:p>
          <a:p>
            <a:pPr>
              <a:buNone/>
            </a:pPr>
            <a:r>
              <a:rPr lang="en-US" sz="1800" dirty="0"/>
              <a:t>2. Gujarat on 20th May 2016</a:t>
            </a:r>
          </a:p>
          <a:p>
            <a:pPr>
              <a:buNone/>
            </a:pPr>
            <a:r>
              <a:rPr lang="en-US" sz="1800" dirty="0"/>
              <a:t>3. Arunachal Pradesh on 29</a:t>
            </a:r>
            <a:r>
              <a:rPr lang="en-US" sz="1800" baseline="30000" dirty="0"/>
              <a:t>th</a:t>
            </a:r>
            <a:r>
              <a:rPr lang="en-US" sz="1800" dirty="0"/>
              <a:t> July 2015</a:t>
            </a:r>
          </a:p>
          <a:p>
            <a:pPr>
              <a:buNone/>
            </a:pPr>
            <a:r>
              <a:rPr lang="en-US" sz="1800" dirty="0"/>
              <a:t>4. Assam on </a:t>
            </a:r>
            <a:r>
              <a:rPr lang="en-US" sz="1800" dirty="0" smtClean="0"/>
              <a:t>9</a:t>
            </a:r>
            <a:r>
              <a:rPr lang="en-US" sz="1800" baseline="30000" dirty="0" smtClean="0"/>
              <a:t>th</a:t>
            </a:r>
            <a:r>
              <a:rPr lang="en-US" sz="1800" dirty="0" smtClean="0"/>
              <a:t> Dec. 2013 </a:t>
            </a:r>
            <a:r>
              <a:rPr lang="en-US" sz="1800" dirty="0"/>
              <a:t>(</a:t>
            </a:r>
            <a:r>
              <a:rPr lang="en-US" sz="1800" dirty="0" err="1"/>
              <a:t>Kamrup</a:t>
            </a:r>
            <a:r>
              <a:rPr lang="en-US" sz="1800" dirty="0"/>
              <a:t> district)</a:t>
            </a:r>
          </a:p>
          <a:p>
            <a:pPr>
              <a:buNone/>
            </a:pPr>
            <a:r>
              <a:rPr lang="en-US" sz="1800" dirty="0"/>
              <a:t>5. Punjab </a:t>
            </a:r>
            <a:r>
              <a:rPr lang="en-US" sz="1800" dirty="0" smtClean="0"/>
              <a:t>18</a:t>
            </a:r>
            <a:r>
              <a:rPr lang="en-US" sz="1800" baseline="30000" dirty="0" smtClean="0"/>
              <a:t>th</a:t>
            </a:r>
            <a:r>
              <a:rPr lang="en-US" sz="1800" dirty="0" smtClean="0"/>
              <a:t> Oct. 2011</a:t>
            </a:r>
            <a:endParaRPr lang="en-US" sz="1800" dirty="0"/>
          </a:p>
          <a:p>
            <a:pPr>
              <a:buNone/>
            </a:pPr>
            <a:r>
              <a:rPr lang="en-US" sz="1800" dirty="0"/>
              <a:t>6. West Bengal </a:t>
            </a:r>
            <a:r>
              <a:rPr lang="en-US" sz="1800" dirty="0" smtClean="0"/>
              <a:t>on 20</a:t>
            </a:r>
            <a:r>
              <a:rPr lang="en-US" sz="1800" baseline="30000" dirty="0" smtClean="0"/>
              <a:t>th</a:t>
            </a:r>
            <a:r>
              <a:rPr lang="en-US" sz="1800" dirty="0" smtClean="0"/>
              <a:t>  Dec. 2010</a:t>
            </a:r>
            <a:endParaRPr lang="en-US" sz="1800" dirty="0"/>
          </a:p>
          <a:p>
            <a:pPr>
              <a:buNone/>
            </a:pPr>
            <a:r>
              <a:rPr lang="en-US" sz="1800" dirty="0"/>
              <a:t>7. Tripura </a:t>
            </a:r>
            <a:r>
              <a:rPr lang="en-US" sz="1800" dirty="0" smtClean="0"/>
              <a:t>24</a:t>
            </a:r>
            <a:r>
              <a:rPr lang="en-US" sz="1800" baseline="30000" dirty="0" smtClean="0"/>
              <a:t>th</a:t>
            </a:r>
            <a:r>
              <a:rPr lang="en-US" sz="1800" dirty="0" smtClean="0"/>
              <a:t> Sept. </a:t>
            </a:r>
            <a:r>
              <a:rPr lang="en-US" sz="1800" dirty="0"/>
              <a:t>2008 </a:t>
            </a:r>
          </a:p>
          <a:p>
            <a:endParaRPr lang="en-US" sz="1800" dirty="0"/>
          </a:p>
        </p:txBody>
      </p:sp>
      <p:sp>
        <p:nvSpPr>
          <p:cNvPr id="4" name="Content Placeholder 3"/>
          <p:cNvSpPr>
            <a:spLocks noGrp="1"/>
          </p:cNvSpPr>
          <p:nvPr>
            <p:ph sz="half" idx="2"/>
          </p:nvPr>
        </p:nvSpPr>
        <p:spPr>
          <a:xfrm>
            <a:off x="4629150" y="908720"/>
            <a:ext cx="3687266" cy="4272881"/>
          </a:xfrm>
          <a:solidFill>
            <a:schemeClr val="accent4">
              <a:lumMod val="60000"/>
              <a:lumOff val="40000"/>
            </a:schemeClr>
          </a:solidFill>
        </p:spPr>
        <p:txBody>
          <a:bodyPr>
            <a:normAutofit fontScale="25000" lnSpcReduction="20000"/>
          </a:bodyPr>
          <a:lstStyle/>
          <a:p>
            <a:pPr marL="0" indent="0">
              <a:buNone/>
            </a:pPr>
            <a:r>
              <a:rPr lang="en-US" sz="7200" b="1" dirty="0"/>
              <a:t>Cancer Notification  will </a:t>
            </a:r>
            <a:r>
              <a:rPr lang="en-US" sz="7200" b="1" dirty="0" smtClean="0"/>
              <a:t>help:</a:t>
            </a:r>
            <a:endParaRPr lang="en-US" sz="7200" b="1" dirty="0"/>
          </a:p>
          <a:p>
            <a:pPr>
              <a:buNone/>
            </a:pPr>
            <a:endParaRPr lang="en-US" sz="7200" dirty="0"/>
          </a:p>
          <a:p>
            <a:pPr>
              <a:buClr>
                <a:srgbClr val="0070C0"/>
              </a:buClr>
              <a:buFont typeface="Wingdings" panose="05000000000000000000" pitchFamily="2" charset="2"/>
              <a:buChar char="q"/>
            </a:pPr>
            <a:r>
              <a:rPr lang="en-US" sz="7200" dirty="0" smtClean="0"/>
              <a:t>Provide  </a:t>
            </a:r>
            <a:r>
              <a:rPr lang="en-US" sz="7200" dirty="0"/>
              <a:t>complete data on cancer incidence and mortality</a:t>
            </a:r>
          </a:p>
          <a:p>
            <a:pPr marL="0" indent="0">
              <a:buClr>
                <a:srgbClr val="0070C0"/>
              </a:buClr>
              <a:buNone/>
            </a:pPr>
            <a:r>
              <a:rPr lang="en-US" sz="7200" dirty="0"/>
              <a:t> </a:t>
            </a:r>
          </a:p>
          <a:p>
            <a:pPr>
              <a:buClr>
                <a:srgbClr val="0070C0"/>
              </a:buClr>
              <a:buFont typeface="Wingdings" panose="05000000000000000000" pitchFamily="2" charset="2"/>
              <a:buChar char="q"/>
            </a:pPr>
            <a:r>
              <a:rPr lang="en-US" sz="7200" dirty="0" smtClean="0"/>
              <a:t>Plan </a:t>
            </a:r>
            <a:r>
              <a:rPr lang="en-US" sz="7200" dirty="0"/>
              <a:t>strategy by taking policy decisions</a:t>
            </a:r>
          </a:p>
          <a:p>
            <a:pPr>
              <a:buClr>
                <a:srgbClr val="0070C0"/>
              </a:buClr>
              <a:buFont typeface="Wingdings" panose="05000000000000000000" pitchFamily="2" charset="2"/>
              <a:buChar char="q"/>
            </a:pPr>
            <a:endParaRPr lang="en-US" sz="7200" dirty="0"/>
          </a:p>
          <a:p>
            <a:pPr>
              <a:buClr>
                <a:srgbClr val="0070C0"/>
              </a:buClr>
              <a:buFont typeface="Wingdings" panose="05000000000000000000" pitchFamily="2" charset="2"/>
              <a:buChar char="q"/>
            </a:pPr>
            <a:r>
              <a:rPr lang="en-US" sz="7200" dirty="0" smtClean="0"/>
              <a:t>Provide </a:t>
            </a:r>
            <a:r>
              <a:rPr lang="en-US" sz="7200" dirty="0"/>
              <a:t>regional break-up for regional prioritization in regards to cancer </a:t>
            </a:r>
            <a:r>
              <a:rPr lang="en-US" sz="7200" dirty="0" smtClean="0"/>
              <a:t>burden</a:t>
            </a:r>
            <a:br>
              <a:rPr lang="en-US" sz="7200" dirty="0" smtClean="0"/>
            </a:br>
            <a:endParaRPr lang="en-US" sz="7200" dirty="0"/>
          </a:p>
          <a:p>
            <a:pPr>
              <a:buClr>
                <a:srgbClr val="0070C0"/>
              </a:buClr>
              <a:buFont typeface="Wingdings" panose="05000000000000000000" pitchFamily="2" charset="2"/>
              <a:buChar char="q"/>
            </a:pPr>
            <a:r>
              <a:rPr lang="en-US" sz="7200" dirty="0" smtClean="0"/>
              <a:t>Planning Cancer control activities</a:t>
            </a:r>
            <a:br>
              <a:rPr lang="en-US" sz="7200" dirty="0" smtClean="0"/>
            </a:br>
            <a:endParaRPr lang="en-US" sz="7200" dirty="0" smtClean="0"/>
          </a:p>
          <a:p>
            <a:pPr>
              <a:buClr>
                <a:srgbClr val="0070C0"/>
              </a:buClr>
              <a:buFont typeface="Wingdings" panose="05000000000000000000" pitchFamily="2" charset="2"/>
              <a:buChar char="q"/>
            </a:pPr>
            <a:r>
              <a:rPr lang="en-US" sz="7200" dirty="0" smtClean="0"/>
              <a:t>Monitoring trends and patterns</a:t>
            </a:r>
            <a:endParaRPr lang="en-US" sz="7200" dirty="0"/>
          </a:p>
          <a:p>
            <a:pPr>
              <a:buClr>
                <a:srgbClr val="0070C0"/>
              </a:buClr>
              <a:buFont typeface="Wingdings" panose="05000000000000000000" pitchFamily="2" charset="2"/>
              <a:buChar char="q"/>
            </a:pPr>
            <a:endParaRPr lang="en-US" dirty="0"/>
          </a:p>
        </p:txBody>
      </p:sp>
      <p:sp>
        <p:nvSpPr>
          <p:cNvPr id="5" name="Rounded Rectangle 4"/>
          <p:cNvSpPr/>
          <p:nvPr/>
        </p:nvSpPr>
        <p:spPr>
          <a:xfrm>
            <a:off x="4686300" y="5301208"/>
            <a:ext cx="3630116" cy="9144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Challenges are still there in implementation and monitoring even after notification</a:t>
            </a:r>
          </a:p>
        </p:txBody>
      </p:sp>
      <p:sp>
        <p:nvSpPr>
          <p:cNvPr id="6" name="Title 1"/>
          <p:cNvSpPr>
            <a:spLocks noGrp="1"/>
          </p:cNvSpPr>
          <p:nvPr>
            <p:ph type="title"/>
          </p:nvPr>
        </p:nvSpPr>
        <p:spPr>
          <a:xfrm>
            <a:off x="0" y="1"/>
            <a:ext cx="9144000" cy="692696"/>
          </a:xfrm>
          <a:solidFill>
            <a:srgbClr val="0070C0"/>
          </a:solidFill>
        </p:spPr>
        <p:txBody>
          <a:bodyPr>
            <a:noAutofit/>
          </a:bodyPr>
          <a:lstStyle/>
          <a:p>
            <a:pPr algn="ctr"/>
            <a:r>
              <a:rPr lang="en-US" sz="4000" b="1" dirty="0" smtClean="0">
                <a:solidFill>
                  <a:schemeClr val="bg1"/>
                </a:solidFill>
              </a:rPr>
              <a:t>Cancer as a Notifiable Disease</a:t>
            </a:r>
            <a:endParaRPr lang="en-US" sz="4000" b="1" dirty="0">
              <a:solidFill>
                <a:schemeClr val="bg1"/>
              </a:solidFill>
            </a:endParaRPr>
          </a:p>
        </p:txBody>
      </p:sp>
    </p:spTree>
    <p:extLst>
      <p:ext uri="{BB962C8B-B14F-4D97-AF65-F5344CB8AC3E}">
        <p14:creationId xmlns:p14="http://schemas.microsoft.com/office/powerpoint/2010/main" val="275261329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0" y="1"/>
            <a:ext cx="9144000" cy="707886"/>
          </a:xfrm>
          <a:prstGeom prst="rect">
            <a:avLst/>
          </a:prstGeom>
          <a:solidFill>
            <a:srgbClr val="0070C0"/>
          </a:solidFill>
          <a:ln>
            <a:noFill/>
          </a:ln>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000" dirty="0">
                <a:solidFill>
                  <a:schemeClr val="bg1"/>
                </a:solidFill>
                <a:latin typeface="+mj-lt"/>
                <a:ea typeface="ＭＳ Ｐゴシック" panose="020B0600070205080204" pitchFamily="34" charset="-128"/>
              </a:rPr>
              <a:t>Phases of the ICMR-INDIAB Study </a:t>
            </a:r>
          </a:p>
        </p:txBody>
      </p:sp>
      <p:sp>
        <p:nvSpPr>
          <p:cNvPr id="8195" name="Text Box 3"/>
          <p:cNvSpPr txBox="1">
            <a:spLocks noChangeArrowheads="1"/>
          </p:cNvSpPr>
          <p:nvPr/>
        </p:nvSpPr>
        <p:spPr bwMode="auto">
          <a:xfrm>
            <a:off x="5580112" y="5807223"/>
            <a:ext cx="2499742" cy="646113"/>
          </a:xfrm>
          <a:prstGeom prst="rect">
            <a:avLst/>
          </a:prstGeom>
          <a:noFill/>
          <a:ln w="38100" cmpd="dbl">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dirty="0">
                <a:ea typeface="ＭＳ Ｐゴシック" panose="020B0600070205080204" pitchFamily="34" charset="-128"/>
              </a:rPr>
              <a:t>Total sample size                                 n= 59,992 till date</a:t>
            </a:r>
          </a:p>
        </p:txBody>
      </p:sp>
      <p:sp>
        <p:nvSpPr>
          <p:cNvPr id="8196" name="Rectangle 4"/>
          <p:cNvSpPr>
            <a:spLocks noChangeArrowheads="1"/>
          </p:cNvSpPr>
          <p:nvPr/>
        </p:nvSpPr>
        <p:spPr bwMode="auto">
          <a:xfrm>
            <a:off x="5543550" y="870972"/>
            <a:ext cx="2536304" cy="1261884"/>
          </a:xfrm>
          <a:prstGeom prst="rect">
            <a:avLst/>
          </a:prstGeom>
          <a:noFill/>
          <a:ln w="1270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dirty="0">
                <a:solidFill>
                  <a:srgbClr val="0070C0"/>
                </a:solidFill>
                <a:ea typeface="ＭＳ Ｐゴシック" panose="020B0600070205080204" pitchFamily="34" charset="-128"/>
              </a:rPr>
              <a:t>Phase I – Completed</a:t>
            </a:r>
          </a:p>
          <a:p>
            <a:pPr algn="ctr" eaLnBrk="1" hangingPunct="1"/>
            <a:r>
              <a:rPr lang="en-US" altLang="en-US" sz="1400" dirty="0">
                <a:solidFill>
                  <a:srgbClr val="000000"/>
                </a:solidFill>
                <a:ea typeface="ＭＳ Ｐゴシック" panose="020B0600070205080204" pitchFamily="34" charset="-128"/>
              </a:rPr>
              <a:t> (Chandigarh, Jharkhand, </a:t>
            </a:r>
            <a:r>
              <a:rPr lang="en-US" altLang="en-US" sz="1400" dirty="0" err="1">
                <a:solidFill>
                  <a:srgbClr val="000000"/>
                </a:solidFill>
                <a:ea typeface="ＭＳ Ｐゴシック" panose="020B0600070205080204" pitchFamily="34" charset="-128"/>
              </a:rPr>
              <a:t>Maharashta</a:t>
            </a:r>
            <a:r>
              <a:rPr lang="en-US" altLang="en-US" sz="1400" dirty="0">
                <a:solidFill>
                  <a:srgbClr val="000000"/>
                </a:solidFill>
                <a:ea typeface="ＭＳ Ｐゴシック" panose="020B0600070205080204" pitchFamily="34" charset="-128"/>
              </a:rPr>
              <a:t>, Tamil Nadu </a:t>
            </a:r>
            <a:r>
              <a:rPr lang="en-US" altLang="en-US" sz="1400" dirty="0">
                <a:solidFill>
                  <a:srgbClr val="00CCFF"/>
                </a:solidFill>
                <a:ea typeface="ＭＳ Ｐゴシック" panose="020B0600070205080204" pitchFamily="34" charset="-128"/>
              </a:rPr>
              <a:t>)</a:t>
            </a:r>
          </a:p>
        </p:txBody>
      </p:sp>
      <p:sp>
        <p:nvSpPr>
          <p:cNvPr id="8197" name="TextBox 7"/>
          <p:cNvSpPr txBox="1">
            <a:spLocks noChangeArrowheads="1"/>
          </p:cNvSpPr>
          <p:nvPr/>
        </p:nvSpPr>
        <p:spPr bwMode="auto">
          <a:xfrm>
            <a:off x="5543550" y="2209507"/>
            <a:ext cx="2536304" cy="1508105"/>
          </a:xfrm>
          <a:prstGeom prst="rect">
            <a:avLst/>
          </a:prstGeom>
          <a:noFill/>
          <a:ln w="12700" cmpd="dbl">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dirty="0">
                <a:solidFill>
                  <a:srgbClr val="0070C0"/>
                </a:solidFill>
                <a:ea typeface="ＭＳ Ｐゴシック" panose="020B0600070205080204" pitchFamily="34" charset="-128"/>
              </a:rPr>
              <a:t>Phase II </a:t>
            </a:r>
          </a:p>
          <a:p>
            <a:pPr algn="ctr" eaLnBrk="1" hangingPunct="1"/>
            <a:r>
              <a:rPr lang="en-US" altLang="en-US" sz="2000" dirty="0">
                <a:solidFill>
                  <a:srgbClr val="0070C0"/>
                </a:solidFill>
                <a:ea typeface="ＭＳ Ｐゴシック" panose="020B0600070205080204" pitchFamily="34" charset="-128"/>
              </a:rPr>
              <a:t>Five states </a:t>
            </a:r>
            <a:r>
              <a:rPr lang="en-US" altLang="en-US" sz="2000" dirty="0">
                <a:solidFill>
                  <a:srgbClr val="000000"/>
                </a:solidFill>
                <a:ea typeface="ＭＳ Ｐゴシック" panose="020B0600070205080204" pitchFamily="34" charset="-128"/>
              </a:rPr>
              <a:t>completed</a:t>
            </a:r>
          </a:p>
          <a:p>
            <a:pPr algn="ctr" eaLnBrk="1" hangingPunct="1"/>
            <a:r>
              <a:rPr lang="en-US" altLang="en-US" sz="1400" dirty="0">
                <a:solidFill>
                  <a:srgbClr val="000000"/>
                </a:solidFill>
                <a:ea typeface="ＭＳ Ｐゴシック" panose="020B0600070205080204" pitchFamily="34" charset="-128"/>
              </a:rPr>
              <a:t>(Andhra Pradesh, Bihar, Gujarat, Karnataka &amp; Punjab)</a:t>
            </a:r>
          </a:p>
        </p:txBody>
      </p:sp>
      <p:sp>
        <p:nvSpPr>
          <p:cNvPr id="8198" name="TextBox 7"/>
          <p:cNvSpPr txBox="1">
            <a:spLocks noChangeArrowheads="1"/>
          </p:cNvSpPr>
          <p:nvPr/>
        </p:nvSpPr>
        <p:spPr bwMode="auto">
          <a:xfrm>
            <a:off x="5543550" y="3657602"/>
            <a:ext cx="2536304" cy="2092881"/>
          </a:xfrm>
          <a:prstGeom prst="rect">
            <a:avLst/>
          </a:prstGeom>
          <a:noFill/>
          <a:ln w="12700" cmpd="dbl">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dirty="0">
                <a:solidFill>
                  <a:srgbClr val="0070C0"/>
                </a:solidFill>
                <a:ea typeface="ＭＳ Ｐゴシック" panose="020B0600070205080204" pitchFamily="34" charset="-128"/>
              </a:rPr>
              <a:t>North East - ongoing</a:t>
            </a:r>
          </a:p>
          <a:p>
            <a:pPr algn="ctr" eaLnBrk="1" hangingPunct="1"/>
            <a:r>
              <a:rPr lang="en-US" altLang="en-US" sz="2000" dirty="0">
                <a:solidFill>
                  <a:srgbClr val="0070C0"/>
                </a:solidFill>
                <a:ea typeface="ＭＳ Ｐゴシック" panose="020B0600070205080204" pitchFamily="34" charset="-128"/>
              </a:rPr>
              <a:t>Six  states completed</a:t>
            </a:r>
          </a:p>
          <a:p>
            <a:pPr algn="ctr" eaLnBrk="1" hangingPunct="1"/>
            <a:r>
              <a:rPr lang="en-US" altLang="en-US" sz="1400" dirty="0">
                <a:solidFill>
                  <a:srgbClr val="000000"/>
                </a:solidFill>
                <a:ea typeface="ＭＳ Ｐゴシック" panose="020B0600070205080204" pitchFamily="34" charset="-128"/>
              </a:rPr>
              <a:t>(Arunachal Pradesh, Assam, Manipur, Meghalaya, Mizoram &amp; Tripura)</a:t>
            </a:r>
          </a:p>
        </p:txBody>
      </p:sp>
      <p:grpSp>
        <p:nvGrpSpPr>
          <p:cNvPr id="8199" name="Group 142"/>
          <p:cNvGrpSpPr>
            <a:grpSpLocks/>
          </p:cNvGrpSpPr>
          <p:nvPr/>
        </p:nvGrpSpPr>
        <p:grpSpPr bwMode="auto">
          <a:xfrm>
            <a:off x="755576" y="1027594"/>
            <a:ext cx="4535887" cy="4849678"/>
            <a:chOff x="111127" y="685800"/>
            <a:chExt cx="6684962" cy="5922963"/>
          </a:xfrm>
        </p:grpSpPr>
        <p:grpSp>
          <p:nvGrpSpPr>
            <p:cNvPr id="8205" name="Group 9"/>
            <p:cNvGrpSpPr>
              <a:grpSpLocks/>
            </p:cNvGrpSpPr>
            <p:nvPr/>
          </p:nvGrpSpPr>
          <p:grpSpPr bwMode="auto">
            <a:xfrm>
              <a:off x="660400" y="685803"/>
              <a:ext cx="5380038" cy="5908688"/>
              <a:chOff x="1056" y="432"/>
              <a:chExt cx="3389" cy="3722"/>
            </a:xfrm>
          </p:grpSpPr>
          <p:sp>
            <p:nvSpPr>
              <p:cNvPr id="8318" name="Freeform 12"/>
              <p:cNvSpPr>
                <a:spLocks/>
              </p:cNvSpPr>
              <p:nvPr/>
            </p:nvSpPr>
            <p:spPr bwMode="auto">
              <a:xfrm>
                <a:off x="1658" y="3126"/>
                <a:ext cx="95" cy="120"/>
              </a:xfrm>
              <a:custGeom>
                <a:avLst/>
                <a:gdLst>
                  <a:gd name="T0" fmla="*/ 1 w 154"/>
                  <a:gd name="T1" fmla="*/ 1 h 207"/>
                  <a:gd name="T2" fmla="*/ 1 w 154"/>
                  <a:gd name="T3" fmla="*/ 1 h 207"/>
                  <a:gd name="T4" fmla="*/ 1 w 154"/>
                  <a:gd name="T5" fmla="*/ 1 h 207"/>
                  <a:gd name="T6" fmla="*/ 1 w 154"/>
                  <a:gd name="T7" fmla="*/ 1 h 207"/>
                  <a:gd name="T8" fmla="*/ 1 w 154"/>
                  <a:gd name="T9" fmla="*/ 1 h 207"/>
                  <a:gd name="T10" fmla="*/ 1 w 154"/>
                  <a:gd name="T11" fmla="*/ 1 h 207"/>
                  <a:gd name="T12" fmla="*/ 1 w 154"/>
                  <a:gd name="T13" fmla="*/ 1 h 207"/>
                  <a:gd name="T14" fmla="*/ 1 w 154"/>
                  <a:gd name="T15" fmla="*/ 1 h 207"/>
                  <a:gd name="T16" fmla="*/ 1 w 154"/>
                  <a:gd name="T17" fmla="*/ 1 h 207"/>
                  <a:gd name="T18" fmla="*/ 1 w 154"/>
                  <a:gd name="T19" fmla="*/ 1 h 207"/>
                  <a:gd name="T20" fmla="*/ 1 w 154"/>
                  <a:gd name="T21" fmla="*/ 1 h 207"/>
                  <a:gd name="T22" fmla="*/ 1 w 154"/>
                  <a:gd name="T23" fmla="*/ 1 h 207"/>
                  <a:gd name="T24" fmla="*/ 1 w 154"/>
                  <a:gd name="T25" fmla="*/ 1 h 207"/>
                  <a:gd name="T26" fmla="*/ 1 w 154"/>
                  <a:gd name="T27" fmla="*/ 1 h 207"/>
                  <a:gd name="T28" fmla="*/ 1 w 154"/>
                  <a:gd name="T29" fmla="*/ 1 h 207"/>
                  <a:gd name="T30" fmla="*/ 1 w 154"/>
                  <a:gd name="T31" fmla="*/ 1 h 207"/>
                  <a:gd name="T32" fmla="*/ 1 w 154"/>
                  <a:gd name="T33" fmla="*/ 1 h 207"/>
                  <a:gd name="T34" fmla="*/ 1 w 154"/>
                  <a:gd name="T35" fmla="*/ 1 h 207"/>
                  <a:gd name="T36" fmla="*/ 1 w 154"/>
                  <a:gd name="T37" fmla="*/ 1 h 207"/>
                  <a:gd name="T38" fmla="*/ 1 w 154"/>
                  <a:gd name="T39" fmla="*/ 1 h 207"/>
                  <a:gd name="T40" fmla="*/ 1 w 154"/>
                  <a:gd name="T41" fmla="*/ 0 h 207"/>
                  <a:gd name="T42" fmla="*/ 1 w 154"/>
                  <a:gd name="T43" fmla="*/ 1 h 207"/>
                  <a:gd name="T44" fmla="*/ 1 w 154"/>
                  <a:gd name="T45" fmla="*/ 1 h 207"/>
                  <a:gd name="T46" fmla="*/ 1 w 154"/>
                  <a:gd name="T47" fmla="*/ 1 h 207"/>
                  <a:gd name="T48" fmla="*/ 1 w 154"/>
                  <a:gd name="T49" fmla="*/ 1 h 207"/>
                  <a:gd name="T50" fmla="*/ 0 w 154"/>
                  <a:gd name="T51" fmla="*/ 1 h 207"/>
                  <a:gd name="T52" fmla="*/ 1 w 154"/>
                  <a:gd name="T53" fmla="*/ 1 h 207"/>
                  <a:gd name="T54" fmla="*/ 1 w 154"/>
                  <a:gd name="T55" fmla="*/ 1 h 207"/>
                  <a:gd name="T56" fmla="*/ 1 w 154"/>
                  <a:gd name="T57" fmla="*/ 1 h 207"/>
                  <a:gd name="T58" fmla="*/ 1 w 154"/>
                  <a:gd name="T59" fmla="*/ 1 h 207"/>
                  <a:gd name="T60" fmla="*/ 1 w 154"/>
                  <a:gd name="T61" fmla="*/ 1 h 207"/>
                  <a:gd name="T62" fmla="*/ 1 w 154"/>
                  <a:gd name="T63" fmla="*/ 1 h 207"/>
                  <a:gd name="T64" fmla="*/ 1 w 154"/>
                  <a:gd name="T65" fmla="*/ 1 h 207"/>
                  <a:gd name="T66" fmla="*/ 1 w 154"/>
                  <a:gd name="T67" fmla="*/ 1 h 20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4"/>
                  <a:gd name="T103" fmla="*/ 0 h 207"/>
                  <a:gd name="T104" fmla="*/ 154 w 154"/>
                  <a:gd name="T105" fmla="*/ 207 h 20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4" h="207">
                    <a:moveTo>
                      <a:pt x="109" y="207"/>
                    </a:moveTo>
                    <a:cubicBezTo>
                      <a:pt x="109" y="207"/>
                      <a:pt x="109" y="207"/>
                      <a:pt x="109" y="207"/>
                    </a:cubicBezTo>
                    <a:cubicBezTo>
                      <a:pt x="109" y="205"/>
                      <a:pt x="109" y="202"/>
                      <a:pt x="109" y="200"/>
                    </a:cubicBezTo>
                    <a:cubicBezTo>
                      <a:pt x="109" y="199"/>
                      <a:pt x="109" y="199"/>
                      <a:pt x="109" y="198"/>
                    </a:cubicBezTo>
                    <a:cubicBezTo>
                      <a:pt x="109" y="198"/>
                      <a:pt x="110" y="198"/>
                      <a:pt x="110" y="198"/>
                    </a:cubicBezTo>
                    <a:cubicBezTo>
                      <a:pt x="111" y="199"/>
                      <a:pt x="112" y="199"/>
                      <a:pt x="113" y="200"/>
                    </a:cubicBezTo>
                    <a:cubicBezTo>
                      <a:pt x="113" y="200"/>
                      <a:pt x="114" y="200"/>
                      <a:pt x="114" y="200"/>
                    </a:cubicBezTo>
                    <a:cubicBezTo>
                      <a:pt x="118" y="203"/>
                      <a:pt x="122" y="207"/>
                      <a:pt x="127" y="207"/>
                    </a:cubicBezTo>
                    <a:cubicBezTo>
                      <a:pt x="127" y="207"/>
                      <a:pt x="128" y="206"/>
                      <a:pt x="128" y="206"/>
                    </a:cubicBezTo>
                    <a:cubicBezTo>
                      <a:pt x="129" y="199"/>
                      <a:pt x="127" y="195"/>
                      <a:pt x="132" y="191"/>
                    </a:cubicBezTo>
                    <a:cubicBezTo>
                      <a:pt x="133" y="191"/>
                      <a:pt x="134" y="190"/>
                      <a:pt x="134" y="190"/>
                    </a:cubicBezTo>
                    <a:cubicBezTo>
                      <a:pt x="135" y="189"/>
                      <a:pt x="136" y="188"/>
                      <a:pt x="137" y="187"/>
                    </a:cubicBezTo>
                    <a:cubicBezTo>
                      <a:pt x="141" y="181"/>
                      <a:pt x="139" y="168"/>
                      <a:pt x="139" y="162"/>
                    </a:cubicBezTo>
                    <a:cubicBezTo>
                      <a:pt x="140" y="161"/>
                      <a:pt x="141" y="161"/>
                      <a:pt x="141" y="161"/>
                    </a:cubicBezTo>
                    <a:cubicBezTo>
                      <a:pt x="146" y="149"/>
                      <a:pt x="129" y="154"/>
                      <a:pt x="130" y="143"/>
                    </a:cubicBezTo>
                    <a:cubicBezTo>
                      <a:pt x="135" y="143"/>
                      <a:pt x="139" y="142"/>
                      <a:pt x="144" y="141"/>
                    </a:cubicBezTo>
                    <a:cubicBezTo>
                      <a:pt x="144" y="140"/>
                      <a:pt x="144" y="140"/>
                      <a:pt x="144" y="140"/>
                    </a:cubicBezTo>
                    <a:cubicBezTo>
                      <a:pt x="147" y="139"/>
                      <a:pt x="146" y="137"/>
                      <a:pt x="147" y="136"/>
                    </a:cubicBezTo>
                    <a:cubicBezTo>
                      <a:pt x="147" y="135"/>
                      <a:pt x="147" y="135"/>
                      <a:pt x="147" y="135"/>
                    </a:cubicBezTo>
                    <a:cubicBezTo>
                      <a:pt x="148" y="135"/>
                      <a:pt x="148" y="135"/>
                      <a:pt x="148" y="135"/>
                    </a:cubicBezTo>
                    <a:cubicBezTo>
                      <a:pt x="149" y="135"/>
                      <a:pt x="149" y="135"/>
                      <a:pt x="149" y="135"/>
                    </a:cubicBezTo>
                    <a:cubicBezTo>
                      <a:pt x="149" y="135"/>
                      <a:pt x="150" y="135"/>
                      <a:pt x="151" y="135"/>
                    </a:cubicBezTo>
                    <a:cubicBezTo>
                      <a:pt x="154" y="125"/>
                      <a:pt x="150" y="119"/>
                      <a:pt x="142" y="115"/>
                    </a:cubicBezTo>
                    <a:cubicBezTo>
                      <a:pt x="140" y="114"/>
                      <a:pt x="138" y="114"/>
                      <a:pt x="136" y="113"/>
                    </a:cubicBezTo>
                    <a:cubicBezTo>
                      <a:pt x="137" y="105"/>
                      <a:pt x="145" y="91"/>
                      <a:pt x="141" y="84"/>
                    </a:cubicBezTo>
                    <a:cubicBezTo>
                      <a:pt x="142" y="84"/>
                      <a:pt x="142" y="83"/>
                      <a:pt x="143" y="83"/>
                    </a:cubicBezTo>
                    <a:cubicBezTo>
                      <a:pt x="143" y="83"/>
                      <a:pt x="143" y="83"/>
                      <a:pt x="143" y="83"/>
                    </a:cubicBezTo>
                    <a:cubicBezTo>
                      <a:pt x="144" y="82"/>
                      <a:pt x="144" y="82"/>
                      <a:pt x="144" y="82"/>
                    </a:cubicBezTo>
                    <a:cubicBezTo>
                      <a:pt x="145" y="81"/>
                      <a:pt x="145" y="81"/>
                      <a:pt x="145" y="81"/>
                    </a:cubicBezTo>
                    <a:cubicBezTo>
                      <a:pt x="145" y="81"/>
                      <a:pt x="145" y="81"/>
                      <a:pt x="145" y="80"/>
                    </a:cubicBezTo>
                    <a:cubicBezTo>
                      <a:pt x="145" y="80"/>
                      <a:pt x="145" y="80"/>
                      <a:pt x="145" y="80"/>
                    </a:cubicBezTo>
                    <a:cubicBezTo>
                      <a:pt x="145" y="79"/>
                      <a:pt x="145" y="79"/>
                      <a:pt x="145" y="79"/>
                    </a:cubicBezTo>
                    <a:cubicBezTo>
                      <a:pt x="145" y="79"/>
                      <a:pt x="145" y="79"/>
                      <a:pt x="145" y="79"/>
                    </a:cubicBezTo>
                    <a:cubicBezTo>
                      <a:pt x="145" y="76"/>
                      <a:pt x="144" y="72"/>
                      <a:pt x="143" y="69"/>
                    </a:cubicBezTo>
                    <a:cubicBezTo>
                      <a:pt x="140" y="63"/>
                      <a:pt x="134" y="58"/>
                      <a:pt x="128" y="55"/>
                    </a:cubicBezTo>
                    <a:cubicBezTo>
                      <a:pt x="123" y="52"/>
                      <a:pt x="117" y="51"/>
                      <a:pt x="111" y="50"/>
                    </a:cubicBezTo>
                    <a:cubicBezTo>
                      <a:pt x="111" y="50"/>
                      <a:pt x="111" y="50"/>
                      <a:pt x="111" y="50"/>
                    </a:cubicBezTo>
                    <a:cubicBezTo>
                      <a:pt x="108" y="50"/>
                      <a:pt x="106" y="50"/>
                      <a:pt x="103" y="50"/>
                    </a:cubicBezTo>
                    <a:cubicBezTo>
                      <a:pt x="101" y="50"/>
                      <a:pt x="101" y="50"/>
                      <a:pt x="101" y="50"/>
                    </a:cubicBezTo>
                    <a:cubicBezTo>
                      <a:pt x="91" y="48"/>
                      <a:pt x="80" y="44"/>
                      <a:pt x="71" y="43"/>
                    </a:cubicBezTo>
                    <a:cubicBezTo>
                      <a:pt x="71" y="37"/>
                      <a:pt x="70" y="33"/>
                      <a:pt x="68" y="29"/>
                    </a:cubicBezTo>
                    <a:cubicBezTo>
                      <a:pt x="63" y="19"/>
                      <a:pt x="56" y="12"/>
                      <a:pt x="53" y="0"/>
                    </a:cubicBezTo>
                    <a:cubicBezTo>
                      <a:pt x="50" y="0"/>
                      <a:pt x="48" y="0"/>
                      <a:pt x="46" y="0"/>
                    </a:cubicBezTo>
                    <a:cubicBezTo>
                      <a:pt x="41" y="0"/>
                      <a:pt x="37" y="1"/>
                      <a:pt x="34" y="6"/>
                    </a:cubicBezTo>
                    <a:cubicBezTo>
                      <a:pt x="34" y="7"/>
                      <a:pt x="33" y="8"/>
                      <a:pt x="33" y="10"/>
                    </a:cubicBezTo>
                    <a:cubicBezTo>
                      <a:pt x="30" y="10"/>
                      <a:pt x="27" y="10"/>
                      <a:pt x="24" y="10"/>
                    </a:cubicBezTo>
                    <a:cubicBezTo>
                      <a:pt x="23" y="10"/>
                      <a:pt x="21" y="10"/>
                      <a:pt x="20" y="10"/>
                    </a:cubicBezTo>
                    <a:cubicBezTo>
                      <a:pt x="18" y="10"/>
                      <a:pt x="16" y="10"/>
                      <a:pt x="13" y="10"/>
                    </a:cubicBezTo>
                    <a:cubicBezTo>
                      <a:pt x="11" y="10"/>
                      <a:pt x="9" y="10"/>
                      <a:pt x="7" y="10"/>
                    </a:cubicBezTo>
                    <a:cubicBezTo>
                      <a:pt x="6" y="10"/>
                      <a:pt x="5" y="10"/>
                      <a:pt x="3" y="10"/>
                    </a:cubicBezTo>
                    <a:cubicBezTo>
                      <a:pt x="3" y="10"/>
                      <a:pt x="2" y="10"/>
                      <a:pt x="2" y="9"/>
                    </a:cubicBezTo>
                    <a:cubicBezTo>
                      <a:pt x="1" y="9"/>
                      <a:pt x="1" y="9"/>
                      <a:pt x="0" y="9"/>
                    </a:cubicBezTo>
                    <a:cubicBezTo>
                      <a:pt x="5" y="21"/>
                      <a:pt x="10" y="33"/>
                      <a:pt x="15" y="45"/>
                    </a:cubicBezTo>
                    <a:cubicBezTo>
                      <a:pt x="18" y="54"/>
                      <a:pt x="18" y="63"/>
                      <a:pt x="25" y="70"/>
                    </a:cubicBezTo>
                    <a:cubicBezTo>
                      <a:pt x="29" y="73"/>
                      <a:pt x="47" y="79"/>
                      <a:pt x="51" y="79"/>
                    </a:cubicBezTo>
                    <a:cubicBezTo>
                      <a:pt x="45" y="79"/>
                      <a:pt x="26" y="79"/>
                      <a:pt x="37" y="90"/>
                    </a:cubicBezTo>
                    <a:cubicBezTo>
                      <a:pt x="38" y="92"/>
                      <a:pt x="39" y="92"/>
                      <a:pt x="41" y="93"/>
                    </a:cubicBezTo>
                    <a:cubicBezTo>
                      <a:pt x="43" y="93"/>
                      <a:pt x="45" y="93"/>
                      <a:pt x="48" y="93"/>
                    </a:cubicBezTo>
                    <a:cubicBezTo>
                      <a:pt x="52" y="92"/>
                      <a:pt x="57" y="92"/>
                      <a:pt x="60" y="95"/>
                    </a:cubicBezTo>
                    <a:cubicBezTo>
                      <a:pt x="61" y="95"/>
                      <a:pt x="61" y="95"/>
                      <a:pt x="61" y="95"/>
                    </a:cubicBezTo>
                    <a:cubicBezTo>
                      <a:pt x="61" y="96"/>
                      <a:pt x="61" y="96"/>
                      <a:pt x="61" y="96"/>
                    </a:cubicBezTo>
                    <a:cubicBezTo>
                      <a:pt x="55" y="97"/>
                      <a:pt x="46" y="94"/>
                      <a:pt x="41" y="98"/>
                    </a:cubicBezTo>
                    <a:cubicBezTo>
                      <a:pt x="50" y="116"/>
                      <a:pt x="62" y="132"/>
                      <a:pt x="60" y="154"/>
                    </a:cubicBezTo>
                    <a:cubicBezTo>
                      <a:pt x="59" y="154"/>
                      <a:pt x="58" y="154"/>
                      <a:pt x="58" y="154"/>
                    </a:cubicBezTo>
                    <a:cubicBezTo>
                      <a:pt x="56" y="161"/>
                      <a:pt x="64" y="165"/>
                      <a:pt x="67" y="170"/>
                    </a:cubicBezTo>
                    <a:cubicBezTo>
                      <a:pt x="71" y="177"/>
                      <a:pt x="74" y="183"/>
                      <a:pt x="78" y="189"/>
                    </a:cubicBezTo>
                    <a:cubicBezTo>
                      <a:pt x="83" y="196"/>
                      <a:pt x="81" y="202"/>
                      <a:pt x="83" y="207"/>
                    </a:cubicBezTo>
                    <a:cubicBezTo>
                      <a:pt x="89" y="207"/>
                      <a:pt x="95" y="207"/>
                      <a:pt x="102" y="207"/>
                    </a:cubicBezTo>
                    <a:cubicBezTo>
                      <a:pt x="104" y="207"/>
                      <a:pt x="107" y="207"/>
                      <a:pt x="109" y="207"/>
                    </a:cubicBezTo>
                    <a:close/>
                  </a:path>
                </a:pathLst>
              </a:custGeom>
              <a:solidFill>
                <a:srgbClr val="CCFFFF"/>
              </a:solidFill>
              <a:ln w="6350">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8319" name="Oval 106"/>
              <p:cNvSpPr>
                <a:spLocks noChangeArrowheads="1"/>
              </p:cNvSpPr>
              <p:nvPr/>
            </p:nvSpPr>
            <p:spPr bwMode="auto">
              <a:xfrm>
                <a:off x="2440" y="3656"/>
                <a:ext cx="48" cy="50"/>
              </a:xfrm>
              <a:prstGeom prst="ellipse">
                <a:avLst/>
              </a:prstGeom>
              <a:solidFill>
                <a:srgbClr val="CCFF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a:solidFill>
                    <a:schemeClr val="bg1"/>
                  </a:solidFill>
                  <a:ea typeface="ＭＳ Ｐゴシック" panose="020B0600070205080204" pitchFamily="34" charset="-128"/>
                </a:endParaRPr>
              </a:p>
            </p:txBody>
          </p:sp>
          <p:grpSp>
            <p:nvGrpSpPr>
              <p:cNvPr id="8320" name="Group 5"/>
              <p:cNvGrpSpPr>
                <a:grpSpLocks/>
              </p:cNvGrpSpPr>
              <p:nvPr/>
            </p:nvGrpSpPr>
            <p:grpSpPr bwMode="auto">
              <a:xfrm>
                <a:off x="1056" y="432"/>
                <a:ext cx="3389" cy="3722"/>
                <a:chOff x="1056" y="432"/>
                <a:chExt cx="3389" cy="3722"/>
              </a:xfrm>
            </p:grpSpPr>
            <p:grpSp>
              <p:nvGrpSpPr>
                <p:cNvPr id="8321" name="Group 112"/>
                <p:cNvGrpSpPr>
                  <a:grpSpLocks/>
                </p:cNvGrpSpPr>
                <p:nvPr/>
              </p:nvGrpSpPr>
              <p:grpSpPr bwMode="auto">
                <a:xfrm>
                  <a:off x="3677" y="3840"/>
                  <a:ext cx="768" cy="314"/>
                  <a:chOff x="3677" y="3600"/>
                  <a:chExt cx="768" cy="314"/>
                </a:xfrm>
              </p:grpSpPr>
              <p:sp>
                <p:nvSpPr>
                  <p:cNvPr id="8342" name="Text Box 3"/>
                  <p:cNvSpPr txBox="1">
                    <a:spLocks noChangeArrowheads="1"/>
                  </p:cNvSpPr>
                  <p:nvPr/>
                </p:nvSpPr>
                <p:spPr bwMode="auto">
                  <a:xfrm>
                    <a:off x="3821" y="3600"/>
                    <a:ext cx="624" cy="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a:solidFill>
                          <a:srgbClr val="00FF00"/>
                        </a:solidFill>
                        <a:ea typeface="ＭＳ Ｐゴシック" panose="020B0600070205080204" pitchFamily="34" charset="-128"/>
                      </a:rPr>
                      <a:t>PHASE II</a:t>
                    </a:r>
                  </a:p>
                </p:txBody>
              </p:sp>
              <p:sp>
                <p:nvSpPr>
                  <p:cNvPr id="8343" name="Rectangle 7"/>
                  <p:cNvSpPr>
                    <a:spLocks noChangeArrowheads="1"/>
                  </p:cNvSpPr>
                  <p:nvPr/>
                </p:nvSpPr>
                <p:spPr bwMode="auto">
                  <a:xfrm>
                    <a:off x="3677" y="3628"/>
                    <a:ext cx="144" cy="136"/>
                  </a:xfrm>
                  <a:prstGeom prst="rect">
                    <a:avLst/>
                  </a:prstGeom>
                  <a:solidFill>
                    <a:srgbClr val="000099"/>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a:solidFill>
                        <a:schemeClr val="bg1"/>
                      </a:solidFill>
                      <a:ea typeface="ＭＳ Ｐゴシック" panose="020B0600070205080204" pitchFamily="34" charset="-128"/>
                    </a:endParaRPr>
                  </a:p>
                </p:txBody>
              </p:sp>
            </p:grpSp>
            <p:grpSp>
              <p:nvGrpSpPr>
                <p:cNvPr id="8322" name="Group 9"/>
                <p:cNvGrpSpPr>
                  <a:grpSpLocks/>
                </p:cNvGrpSpPr>
                <p:nvPr/>
              </p:nvGrpSpPr>
              <p:grpSpPr bwMode="auto">
                <a:xfrm>
                  <a:off x="1056" y="432"/>
                  <a:ext cx="2712" cy="3701"/>
                  <a:chOff x="1056" y="432"/>
                  <a:chExt cx="2712" cy="3701"/>
                </a:xfrm>
              </p:grpSpPr>
              <p:sp>
                <p:nvSpPr>
                  <p:cNvPr id="8323" name="Freeform 22"/>
                  <p:cNvSpPr>
                    <a:spLocks/>
                  </p:cNvSpPr>
                  <p:nvPr/>
                </p:nvSpPr>
                <p:spPr bwMode="auto">
                  <a:xfrm>
                    <a:off x="1920" y="1215"/>
                    <a:ext cx="375" cy="437"/>
                  </a:xfrm>
                  <a:custGeom>
                    <a:avLst/>
                    <a:gdLst>
                      <a:gd name="T0" fmla="*/ 1 w 614"/>
                      <a:gd name="T1" fmla="*/ 1 h 761"/>
                      <a:gd name="T2" fmla="*/ 1 w 614"/>
                      <a:gd name="T3" fmla="*/ 1 h 761"/>
                      <a:gd name="T4" fmla="*/ 1 w 614"/>
                      <a:gd name="T5" fmla="*/ 1 h 761"/>
                      <a:gd name="T6" fmla="*/ 1 w 614"/>
                      <a:gd name="T7" fmla="*/ 1 h 761"/>
                      <a:gd name="T8" fmla="*/ 1 w 614"/>
                      <a:gd name="T9" fmla="*/ 1 h 761"/>
                      <a:gd name="T10" fmla="*/ 1 w 614"/>
                      <a:gd name="T11" fmla="*/ 1 h 761"/>
                      <a:gd name="T12" fmla="*/ 1 w 614"/>
                      <a:gd name="T13" fmla="*/ 1 h 761"/>
                      <a:gd name="T14" fmla="*/ 1 w 614"/>
                      <a:gd name="T15" fmla="*/ 1 h 761"/>
                      <a:gd name="T16" fmla="*/ 1 w 614"/>
                      <a:gd name="T17" fmla="*/ 1 h 761"/>
                      <a:gd name="T18" fmla="*/ 1 w 614"/>
                      <a:gd name="T19" fmla="*/ 1 h 761"/>
                      <a:gd name="T20" fmla="*/ 1 w 614"/>
                      <a:gd name="T21" fmla="*/ 1 h 761"/>
                      <a:gd name="T22" fmla="*/ 1 w 614"/>
                      <a:gd name="T23" fmla="*/ 1 h 761"/>
                      <a:gd name="T24" fmla="*/ 1 w 614"/>
                      <a:gd name="T25" fmla="*/ 1 h 761"/>
                      <a:gd name="T26" fmla="*/ 1 w 614"/>
                      <a:gd name="T27" fmla="*/ 1 h 761"/>
                      <a:gd name="T28" fmla="*/ 1 w 614"/>
                      <a:gd name="T29" fmla="*/ 1 h 761"/>
                      <a:gd name="T30" fmla="*/ 1 w 614"/>
                      <a:gd name="T31" fmla="*/ 1 h 761"/>
                      <a:gd name="T32" fmla="*/ 1 w 614"/>
                      <a:gd name="T33" fmla="*/ 1 h 761"/>
                      <a:gd name="T34" fmla="*/ 1 w 614"/>
                      <a:gd name="T35" fmla="*/ 1 h 761"/>
                      <a:gd name="T36" fmla="*/ 1 w 614"/>
                      <a:gd name="T37" fmla="*/ 1 h 761"/>
                      <a:gd name="T38" fmla="*/ 1 w 614"/>
                      <a:gd name="T39" fmla="*/ 1 h 761"/>
                      <a:gd name="T40" fmla="*/ 1 w 614"/>
                      <a:gd name="T41" fmla="*/ 1 h 761"/>
                      <a:gd name="T42" fmla="*/ 1 w 614"/>
                      <a:gd name="T43" fmla="*/ 1 h 761"/>
                      <a:gd name="T44" fmla="*/ 1 w 614"/>
                      <a:gd name="T45" fmla="*/ 1 h 761"/>
                      <a:gd name="T46" fmla="*/ 1 w 614"/>
                      <a:gd name="T47" fmla="*/ 1 h 761"/>
                      <a:gd name="T48" fmla="*/ 1 w 614"/>
                      <a:gd name="T49" fmla="*/ 1 h 761"/>
                      <a:gd name="T50" fmla="*/ 1 w 614"/>
                      <a:gd name="T51" fmla="*/ 1 h 761"/>
                      <a:gd name="T52" fmla="*/ 1 w 614"/>
                      <a:gd name="T53" fmla="*/ 1 h 761"/>
                      <a:gd name="T54" fmla="*/ 1 w 614"/>
                      <a:gd name="T55" fmla="*/ 1 h 761"/>
                      <a:gd name="T56" fmla="*/ 1 w 614"/>
                      <a:gd name="T57" fmla="*/ 1 h 761"/>
                      <a:gd name="T58" fmla="*/ 1 w 614"/>
                      <a:gd name="T59" fmla="*/ 1 h 761"/>
                      <a:gd name="T60" fmla="*/ 1 w 614"/>
                      <a:gd name="T61" fmla="*/ 1 h 761"/>
                      <a:gd name="T62" fmla="*/ 1 w 614"/>
                      <a:gd name="T63" fmla="*/ 1 h 761"/>
                      <a:gd name="T64" fmla="*/ 1 w 614"/>
                      <a:gd name="T65" fmla="*/ 1 h 761"/>
                      <a:gd name="T66" fmla="*/ 1 w 614"/>
                      <a:gd name="T67" fmla="*/ 1 h 761"/>
                      <a:gd name="T68" fmla="*/ 1 w 614"/>
                      <a:gd name="T69" fmla="*/ 1 h 761"/>
                      <a:gd name="T70" fmla="*/ 1 w 614"/>
                      <a:gd name="T71" fmla="*/ 1 h 761"/>
                      <a:gd name="T72" fmla="*/ 0 w 614"/>
                      <a:gd name="T73" fmla="*/ 1 h 761"/>
                      <a:gd name="T74" fmla="*/ 1 w 614"/>
                      <a:gd name="T75" fmla="*/ 1 h 761"/>
                      <a:gd name="T76" fmla="*/ 1 w 614"/>
                      <a:gd name="T77" fmla="*/ 1 h 761"/>
                      <a:gd name="T78" fmla="*/ 1 w 614"/>
                      <a:gd name="T79" fmla="*/ 1 h 761"/>
                      <a:gd name="T80" fmla="*/ 1 w 614"/>
                      <a:gd name="T81" fmla="*/ 1 h 761"/>
                      <a:gd name="T82" fmla="*/ 1 w 614"/>
                      <a:gd name="T83" fmla="*/ 1 h 761"/>
                      <a:gd name="T84" fmla="*/ 1 w 614"/>
                      <a:gd name="T85" fmla="*/ 1 h 761"/>
                      <a:gd name="T86" fmla="*/ 1 w 614"/>
                      <a:gd name="T87" fmla="*/ 1 h 761"/>
                      <a:gd name="T88" fmla="*/ 1 w 614"/>
                      <a:gd name="T89" fmla="*/ 1 h 761"/>
                      <a:gd name="T90" fmla="*/ 1 w 614"/>
                      <a:gd name="T91" fmla="*/ 1 h 761"/>
                      <a:gd name="T92" fmla="*/ 1 w 614"/>
                      <a:gd name="T93" fmla="*/ 1 h 761"/>
                      <a:gd name="T94" fmla="*/ 1 w 614"/>
                      <a:gd name="T95" fmla="*/ 1 h 761"/>
                      <a:gd name="T96" fmla="*/ 1 w 614"/>
                      <a:gd name="T97" fmla="*/ 1 h 761"/>
                      <a:gd name="T98" fmla="*/ 1 w 614"/>
                      <a:gd name="T99" fmla="*/ 1 h 761"/>
                      <a:gd name="T100" fmla="*/ 1 w 614"/>
                      <a:gd name="T101" fmla="*/ 1 h 761"/>
                      <a:gd name="T102" fmla="*/ 1 w 614"/>
                      <a:gd name="T103" fmla="*/ 1 h 761"/>
                      <a:gd name="T104" fmla="*/ 1 w 614"/>
                      <a:gd name="T105" fmla="*/ 1 h 761"/>
                      <a:gd name="T106" fmla="*/ 1 w 614"/>
                      <a:gd name="T107" fmla="*/ 1 h 761"/>
                      <a:gd name="T108" fmla="*/ 1 w 614"/>
                      <a:gd name="T109" fmla="*/ 1 h 761"/>
                      <a:gd name="T110" fmla="*/ 1 w 614"/>
                      <a:gd name="T111" fmla="*/ 1 h 761"/>
                      <a:gd name="T112" fmla="*/ 1 w 614"/>
                      <a:gd name="T113" fmla="*/ 1 h 761"/>
                      <a:gd name="T114" fmla="*/ 1 w 614"/>
                      <a:gd name="T115" fmla="*/ 1 h 761"/>
                      <a:gd name="T116" fmla="*/ 1 w 614"/>
                      <a:gd name="T117" fmla="*/ 1 h 761"/>
                      <a:gd name="T118" fmla="*/ 1 w 614"/>
                      <a:gd name="T119" fmla="*/ 1 h 76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14"/>
                      <a:gd name="T181" fmla="*/ 0 h 761"/>
                      <a:gd name="T182" fmla="*/ 614 w 614"/>
                      <a:gd name="T183" fmla="*/ 761 h 76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14" h="761">
                        <a:moveTo>
                          <a:pt x="559" y="706"/>
                        </a:moveTo>
                        <a:cubicBezTo>
                          <a:pt x="561" y="705"/>
                          <a:pt x="562" y="705"/>
                          <a:pt x="564" y="705"/>
                        </a:cubicBezTo>
                        <a:cubicBezTo>
                          <a:pt x="567" y="705"/>
                          <a:pt x="569" y="705"/>
                          <a:pt x="572" y="705"/>
                        </a:cubicBezTo>
                        <a:cubicBezTo>
                          <a:pt x="573" y="705"/>
                          <a:pt x="573" y="705"/>
                          <a:pt x="574" y="705"/>
                        </a:cubicBezTo>
                        <a:cubicBezTo>
                          <a:pt x="576" y="705"/>
                          <a:pt x="578" y="705"/>
                          <a:pt x="578" y="705"/>
                        </a:cubicBezTo>
                        <a:cubicBezTo>
                          <a:pt x="579" y="703"/>
                          <a:pt x="579" y="702"/>
                          <a:pt x="580" y="701"/>
                        </a:cubicBezTo>
                        <a:cubicBezTo>
                          <a:pt x="580" y="700"/>
                          <a:pt x="581" y="698"/>
                          <a:pt x="581" y="697"/>
                        </a:cubicBezTo>
                        <a:cubicBezTo>
                          <a:pt x="581" y="694"/>
                          <a:pt x="579" y="692"/>
                          <a:pt x="578" y="689"/>
                        </a:cubicBezTo>
                        <a:cubicBezTo>
                          <a:pt x="578" y="688"/>
                          <a:pt x="577" y="686"/>
                          <a:pt x="577" y="685"/>
                        </a:cubicBezTo>
                        <a:cubicBezTo>
                          <a:pt x="576" y="682"/>
                          <a:pt x="577" y="679"/>
                          <a:pt x="577" y="676"/>
                        </a:cubicBezTo>
                        <a:cubicBezTo>
                          <a:pt x="577" y="673"/>
                          <a:pt x="577" y="670"/>
                          <a:pt x="577" y="667"/>
                        </a:cubicBezTo>
                        <a:cubicBezTo>
                          <a:pt x="577" y="667"/>
                          <a:pt x="577" y="667"/>
                          <a:pt x="577" y="667"/>
                        </a:cubicBezTo>
                        <a:cubicBezTo>
                          <a:pt x="577" y="666"/>
                          <a:pt x="576" y="666"/>
                          <a:pt x="576" y="666"/>
                        </a:cubicBezTo>
                        <a:cubicBezTo>
                          <a:pt x="576" y="665"/>
                          <a:pt x="576" y="664"/>
                          <a:pt x="576" y="663"/>
                        </a:cubicBezTo>
                        <a:cubicBezTo>
                          <a:pt x="576" y="662"/>
                          <a:pt x="576" y="660"/>
                          <a:pt x="576" y="659"/>
                        </a:cubicBezTo>
                        <a:cubicBezTo>
                          <a:pt x="576" y="659"/>
                          <a:pt x="576" y="659"/>
                          <a:pt x="576" y="659"/>
                        </a:cubicBezTo>
                        <a:cubicBezTo>
                          <a:pt x="574" y="654"/>
                          <a:pt x="574" y="650"/>
                          <a:pt x="572" y="645"/>
                        </a:cubicBezTo>
                        <a:cubicBezTo>
                          <a:pt x="570" y="641"/>
                          <a:pt x="568" y="636"/>
                          <a:pt x="566" y="631"/>
                        </a:cubicBezTo>
                        <a:cubicBezTo>
                          <a:pt x="564" y="627"/>
                          <a:pt x="562" y="622"/>
                          <a:pt x="559" y="617"/>
                        </a:cubicBezTo>
                        <a:cubicBezTo>
                          <a:pt x="558" y="615"/>
                          <a:pt x="557" y="613"/>
                          <a:pt x="555" y="611"/>
                        </a:cubicBezTo>
                        <a:cubicBezTo>
                          <a:pt x="553" y="607"/>
                          <a:pt x="549" y="603"/>
                          <a:pt x="546" y="600"/>
                        </a:cubicBezTo>
                        <a:cubicBezTo>
                          <a:pt x="542" y="595"/>
                          <a:pt x="539" y="591"/>
                          <a:pt x="539" y="584"/>
                        </a:cubicBezTo>
                        <a:cubicBezTo>
                          <a:pt x="538" y="580"/>
                          <a:pt x="539" y="577"/>
                          <a:pt x="538" y="573"/>
                        </a:cubicBezTo>
                        <a:cubicBezTo>
                          <a:pt x="538" y="572"/>
                          <a:pt x="538" y="572"/>
                          <a:pt x="538" y="571"/>
                        </a:cubicBezTo>
                        <a:cubicBezTo>
                          <a:pt x="537" y="570"/>
                          <a:pt x="536" y="569"/>
                          <a:pt x="535" y="567"/>
                        </a:cubicBezTo>
                        <a:cubicBezTo>
                          <a:pt x="534" y="566"/>
                          <a:pt x="532" y="565"/>
                          <a:pt x="530" y="564"/>
                        </a:cubicBezTo>
                        <a:cubicBezTo>
                          <a:pt x="529" y="564"/>
                          <a:pt x="528" y="563"/>
                          <a:pt x="527" y="562"/>
                        </a:cubicBezTo>
                        <a:cubicBezTo>
                          <a:pt x="526" y="561"/>
                          <a:pt x="525" y="561"/>
                          <a:pt x="524" y="562"/>
                        </a:cubicBezTo>
                        <a:cubicBezTo>
                          <a:pt x="523" y="563"/>
                          <a:pt x="523" y="563"/>
                          <a:pt x="523" y="563"/>
                        </a:cubicBezTo>
                        <a:cubicBezTo>
                          <a:pt x="523" y="563"/>
                          <a:pt x="523" y="564"/>
                          <a:pt x="522" y="564"/>
                        </a:cubicBezTo>
                        <a:cubicBezTo>
                          <a:pt x="521" y="564"/>
                          <a:pt x="521" y="564"/>
                          <a:pt x="521" y="564"/>
                        </a:cubicBezTo>
                        <a:cubicBezTo>
                          <a:pt x="520" y="564"/>
                          <a:pt x="519" y="565"/>
                          <a:pt x="519" y="565"/>
                        </a:cubicBezTo>
                        <a:cubicBezTo>
                          <a:pt x="517" y="566"/>
                          <a:pt x="518" y="566"/>
                          <a:pt x="519" y="568"/>
                        </a:cubicBezTo>
                        <a:cubicBezTo>
                          <a:pt x="519" y="568"/>
                          <a:pt x="520" y="569"/>
                          <a:pt x="520" y="571"/>
                        </a:cubicBezTo>
                        <a:cubicBezTo>
                          <a:pt x="520" y="573"/>
                          <a:pt x="518" y="575"/>
                          <a:pt x="516" y="576"/>
                        </a:cubicBezTo>
                        <a:cubicBezTo>
                          <a:pt x="515" y="576"/>
                          <a:pt x="514" y="577"/>
                          <a:pt x="512" y="578"/>
                        </a:cubicBezTo>
                        <a:cubicBezTo>
                          <a:pt x="512" y="578"/>
                          <a:pt x="511" y="578"/>
                          <a:pt x="510" y="578"/>
                        </a:cubicBezTo>
                        <a:cubicBezTo>
                          <a:pt x="510" y="579"/>
                          <a:pt x="509" y="579"/>
                          <a:pt x="509" y="579"/>
                        </a:cubicBezTo>
                        <a:cubicBezTo>
                          <a:pt x="509" y="578"/>
                          <a:pt x="509" y="578"/>
                          <a:pt x="509" y="578"/>
                        </a:cubicBezTo>
                        <a:cubicBezTo>
                          <a:pt x="509" y="578"/>
                          <a:pt x="509" y="578"/>
                          <a:pt x="509" y="577"/>
                        </a:cubicBezTo>
                        <a:cubicBezTo>
                          <a:pt x="508" y="576"/>
                          <a:pt x="508" y="576"/>
                          <a:pt x="508" y="576"/>
                        </a:cubicBezTo>
                        <a:cubicBezTo>
                          <a:pt x="508" y="576"/>
                          <a:pt x="508" y="576"/>
                          <a:pt x="508" y="576"/>
                        </a:cubicBezTo>
                        <a:cubicBezTo>
                          <a:pt x="507" y="575"/>
                          <a:pt x="506" y="575"/>
                          <a:pt x="506" y="574"/>
                        </a:cubicBezTo>
                        <a:cubicBezTo>
                          <a:pt x="506" y="574"/>
                          <a:pt x="505" y="573"/>
                          <a:pt x="505" y="573"/>
                        </a:cubicBezTo>
                        <a:cubicBezTo>
                          <a:pt x="504" y="572"/>
                          <a:pt x="504" y="572"/>
                          <a:pt x="503" y="571"/>
                        </a:cubicBezTo>
                        <a:cubicBezTo>
                          <a:pt x="502" y="570"/>
                          <a:pt x="501" y="569"/>
                          <a:pt x="500" y="568"/>
                        </a:cubicBezTo>
                        <a:cubicBezTo>
                          <a:pt x="500" y="568"/>
                          <a:pt x="500" y="568"/>
                          <a:pt x="500" y="568"/>
                        </a:cubicBezTo>
                        <a:cubicBezTo>
                          <a:pt x="499" y="567"/>
                          <a:pt x="500" y="566"/>
                          <a:pt x="500" y="565"/>
                        </a:cubicBezTo>
                        <a:cubicBezTo>
                          <a:pt x="500" y="564"/>
                          <a:pt x="501" y="564"/>
                          <a:pt x="500" y="563"/>
                        </a:cubicBezTo>
                        <a:cubicBezTo>
                          <a:pt x="500" y="562"/>
                          <a:pt x="500" y="562"/>
                          <a:pt x="500" y="562"/>
                        </a:cubicBezTo>
                        <a:cubicBezTo>
                          <a:pt x="500" y="561"/>
                          <a:pt x="499" y="560"/>
                          <a:pt x="498" y="559"/>
                        </a:cubicBezTo>
                        <a:cubicBezTo>
                          <a:pt x="497" y="559"/>
                          <a:pt x="497" y="559"/>
                          <a:pt x="497" y="559"/>
                        </a:cubicBezTo>
                        <a:cubicBezTo>
                          <a:pt x="497" y="558"/>
                          <a:pt x="497" y="558"/>
                          <a:pt x="496" y="557"/>
                        </a:cubicBezTo>
                        <a:cubicBezTo>
                          <a:pt x="494" y="556"/>
                          <a:pt x="493" y="557"/>
                          <a:pt x="490" y="557"/>
                        </a:cubicBezTo>
                        <a:cubicBezTo>
                          <a:pt x="488" y="557"/>
                          <a:pt x="488" y="554"/>
                          <a:pt x="486" y="553"/>
                        </a:cubicBezTo>
                        <a:cubicBezTo>
                          <a:pt x="486" y="553"/>
                          <a:pt x="486" y="553"/>
                          <a:pt x="486" y="553"/>
                        </a:cubicBezTo>
                        <a:cubicBezTo>
                          <a:pt x="486" y="552"/>
                          <a:pt x="485" y="552"/>
                          <a:pt x="484" y="552"/>
                        </a:cubicBezTo>
                        <a:cubicBezTo>
                          <a:pt x="484" y="552"/>
                          <a:pt x="484" y="552"/>
                          <a:pt x="484" y="552"/>
                        </a:cubicBezTo>
                        <a:cubicBezTo>
                          <a:pt x="484" y="552"/>
                          <a:pt x="484" y="553"/>
                          <a:pt x="484" y="554"/>
                        </a:cubicBezTo>
                        <a:cubicBezTo>
                          <a:pt x="484" y="554"/>
                          <a:pt x="484" y="554"/>
                          <a:pt x="484" y="554"/>
                        </a:cubicBezTo>
                        <a:cubicBezTo>
                          <a:pt x="484" y="555"/>
                          <a:pt x="483" y="555"/>
                          <a:pt x="482" y="556"/>
                        </a:cubicBezTo>
                        <a:cubicBezTo>
                          <a:pt x="481" y="556"/>
                          <a:pt x="480" y="556"/>
                          <a:pt x="479" y="556"/>
                        </a:cubicBezTo>
                        <a:cubicBezTo>
                          <a:pt x="477" y="557"/>
                          <a:pt x="475" y="558"/>
                          <a:pt x="473" y="557"/>
                        </a:cubicBezTo>
                        <a:cubicBezTo>
                          <a:pt x="471" y="557"/>
                          <a:pt x="467" y="558"/>
                          <a:pt x="466" y="558"/>
                        </a:cubicBezTo>
                        <a:cubicBezTo>
                          <a:pt x="466" y="557"/>
                          <a:pt x="466" y="557"/>
                          <a:pt x="466" y="557"/>
                        </a:cubicBezTo>
                        <a:cubicBezTo>
                          <a:pt x="465" y="558"/>
                          <a:pt x="465" y="558"/>
                          <a:pt x="464" y="557"/>
                        </a:cubicBezTo>
                        <a:cubicBezTo>
                          <a:pt x="464" y="556"/>
                          <a:pt x="464" y="556"/>
                          <a:pt x="464" y="556"/>
                        </a:cubicBezTo>
                        <a:cubicBezTo>
                          <a:pt x="464" y="554"/>
                          <a:pt x="464" y="554"/>
                          <a:pt x="462" y="553"/>
                        </a:cubicBezTo>
                        <a:cubicBezTo>
                          <a:pt x="461" y="552"/>
                          <a:pt x="461" y="550"/>
                          <a:pt x="460" y="549"/>
                        </a:cubicBezTo>
                        <a:cubicBezTo>
                          <a:pt x="460" y="549"/>
                          <a:pt x="460" y="549"/>
                          <a:pt x="460" y="549"/>
                        </a:cubicBezTo>
                        <a:cubicBezTo>
                          <a:pt x="459" y="549"/>
                          <a:pt x="459" y="548"/>
                          <a:pt x="459" y="548"/>
                        </a:cubicBezTo>
                        <a:cubicBezTo>
                          <a:pt x="458" y="547"/>
                          <a:pt x="458" y="547"/>
                          <a:pt x="458" y="547"/>
                        </a:cubicBezTo>
                        <a:cubicBezTo>
                          <a:pt x="458" y="547"/>
                          <a:pt x="458" y="546"/>
                          <a:pt x="458" y="546"/>
                        </a:cubicBezTo>
                        <a:cubicBezTo>
                          <a:pt x="458" y="545"/>
                          <a:pt x="459" y="543"/>
                          <a:pt x="459" y="542"/>
                        </a:cubicBezTo>
                        <a:cubicBezTo>
                          <a:pt x="459" y="542"/>
                          <a:pt x="459" y="542"/>
                          <a:pt x="459" y="542"/>
                        </a:cubicBezTo>
                        <a:cubicBezTo>
                          <a:pt x="460" y="541"/>
                          <a:pt x="460" y="541"/>
                          <a:pt x="461" y="541"/>
                        </a:cubicBezTo>
                        <a:cubicBezTo>
                          <a:pt x="463" y="540"/>
                          <a:pt x="463" y="537"/>
                          <a:pt x="464" y="535"/>
                        </a:cubicBezTo>
                        <a:cubicBezTo>
                          <a:pt x="466" y="533"/>
                          <a:pt x="468" y="534"/>
                          <a:pt x="470" y="534"/>
                        </a:cubicBezTo>
                        <a:cubicBezTo>
                          <a:pt x="470" y="534"/>
                          <a:pt x="470" y="534"/>
                          <a:pt x="471" y="534"/>
                        </a:cubicBezTo>
                        <a:cubicBezTo>
                          <a:pt x="472" y="533"/>
                          <a:pt x="473" y="533"/>
                          <a:pt x="472" y="531"/>
                        </a:cubicBezTo>
                        <a:cubicBezTo>
                          <a:pt x="472" y="530"/>
                          <a:pt x="472" y="530"/>
                          <a:pt x="472" y="530"/>
                        </a:cubicBezTo>
                        <a:cubicBezTo>
                          <a:pt x="472" y="529"/>
                          <a:pt x="472" y="529"/>
                          <a:pt x="473" y="528"/>
                        </a:cubicBezTo>
                        <a:cubicBezTo>
                          <a:pt x="473" y="527"/>
                          <a:pt x="474" y="527"/>
                          <a:pt x="475" y="526"/>
                        </a:cubicBezTo>
                        <a:cubicBezTo>
                          <a:pt x="476" y="526"/>
                          <a:pt x="477" y="526"/>
                          <a:pt x="477" y="524"/>
                        </a:cubicBezTo>
                        <a:cubicBezTo>
                          <a:pt x="477" y="523"/>
                          <a:pt x="476" y="522"/>
                          <a:pt x="476" y="521"/>
                        </a:cubicBezTo>
                        <a:cubicBezTo>
                          <a:pt x="476" y="521"/>
                          <a:pt x="476" y="521"/>
                          <a:pt x="476" y="521"/>
                        </a:cubicBezTo>
                        <a:cubicBezTo>
                          <a:pt x="476" y="520"/>
                          <a:pt x="476" y="519"/>
                          <a:pt x="476" y="519"/>
                        </a:cubicBezTo>
                        <a:cubicBezTo>
                          <a:pt x="476" y="518"/>
                          <a:pt x="476" y="518"/>
                          <a:pt x="476" y="517"/>
                        </a:cubicBezTo>
                        <a:cubicBezTo>
                          <a:pt x="476" y="516"/>
                          <a:pt x="476" y="515"/>
                          <a:pt x="475" y="513"/>
                        </a:cubicBezTo>
                        <a:cubicBezTo>
                          <a:pt x="475" y="512"/>
                          <a:pt x="474" y="511"/>
                          <a:pt x="474" y="509"/>
                        </a:cubicBezTo>
                        <a:cubicBezTo>
                          <a:pt x="474" y="508"/>
                          <a:pt x="474" y="505"/>
                          <a:pt x="475" y="504"/>
                        </a:cubicBezTo>
                        <a:cubicBezTo>
                          <a:pt x="475" y="503"/>
                          <a:pt x="475" y="503"/>
                          <a:pt x="475" y="503"/>
                        </a:cubicBezTo>
                        <a:cubicBezTo>
                          <a:pt x="476" y="502"/>
                          <a:pt x="476" y="501"/>
                          <a:pt x="476" y="501"/>
                        </a:cubicBezTo>
                        <a:cubicBezTo>
                          <a:pt x="477" y="499"/>
                          <a:pt x="478" y="497"/>
                          <a:pt x="480" y="497"/>
                        </a:cubicBezTo>
                        <a:cubicBezTo>
                          <a:pt x="482" y="497"/>
                          <a:pt x="484" y="497"/>
                          <a:pt x="485" y="497"/>
                        </a:cubicBezTo>
                        <a:cubicBezTo>
                          <a:pt x="487" y="497"/>
                          <a:pt x="488" y="498"/>
                          <a:pt x="489" y="496"/>
                        </a:cubicBezTo>
                        <a:cubicBezTo>
                          <a:pt x="490" y="495"/>
                          <a:pt x="490" y="494"/>
                          <a:pt x="491" y="493"/>
                        </a:cubicBezTo>
                        <a:cubicBezTo>
                          <a:pt x="492" y="493"/>
                          <a:pt x="492" y="493"/>
                          <a:pt x="492" y="493"/>
                        </a:cubicBezTo>
                        <a:cubicBezTo>
                          <a:pt x="493" y="492"/>
                          <a:pt x="494" y="492"/>
                          <a:pt x="495" y="491"/>
                        </a:cubicBezTo>
                        <a:cubicBezTo>
                          <a:pt x="496" y="491"/>
                          <a:pt x="496" y="491"/>
                          <a:pt x="496" y="491"/>
                        </a:cubicBezTo>
                        <a:cubicBezTo>
                          <a:pt x="497" y="490"/>
                          <a:pt x="497" y="490"/>
                          <a:pt x="497" y="490"/>
                        </a:cubicBezTo>
                        <a:cubicBezTo>
                          <a:pt x="498" y="490"/>
                          <a:pt x="499" y="491"/>
                          <a:pt x="501" y="492"/>
                        </a:cubicBezTo>
                        <a:cubicBezTo>
                          <a:pt x="502" y="492"/>
                          <a:pt x="503" y="493"/>
                          <a:pt x="504" y="494"/>
                        </a:cubicBezTo>
                        <a:cubicBezTo>
                          <a:pt x="505" y="494"/>
                          <a:pt x="506" y="495"/>
                          <a:pt x="507" y="496"/>
                        </a:cubicBezTo>
                        <a:cubicBezTo>
                          <a:pt x="508" y="496"/>
                          <a:pt x="508" y="496"/>
                          <a:pt x="508" y="496"/>
                        </a:cubicBezTo>
                        <a:cubicBezTo>
                          <a:pt x="509" y="497"/>
                          <a:pt x="511" y="495"/>
                          <a:pt x="512" y="494"/>
                        </a:cubicBezTo>
                        <a:cubicBezTo>
                          <a:pt x="512" y="494"/>
                          <a:pt x="512" y="494"/>
                          <a:pt x="512" y="494"/>
                        </a:cubicBezTo>
                        <a:cubicBezTo>
                          <a:pt x="512" y="494"/>
                          <a:pt x="512" y="494"/>
                          <a:pt x="512" y="494"/>
                        </a:cubicBezTo>
                        <a:cubicBezTo>
                          <a:pt x="512" y="493"/>
                          <a:pt x="511" y="490"/>
                          <a:pt x="510" y="487"/>
                        </a:cubicBezTo>
                        <a:cubicBezTo>
                          <a:pt x="508" y="483"/>
                          <a:pt x="507" y="479"/>
                          <a:pt x="506" y="474"/>
                        </a:cubicBezTo>
                        <a:cubicBezTo>
                          <a:pt x="506" y="472"/>
                          <a:pt x="506" y="470"/>
                          <a:pt x="506" y="467"/>
                        </a:cubicBezTo>
                        <a:cubicBezTo>
                          <a:pt x="506" y="462"/>
                          <a:pt x="505" y="456"/>
                          <a:pt x="505" y="450"/>
                        </a:cubicBezTo>
                        <a:cubicBezTo>
                          <a:pt x="505" y="436"/>
                          <a:pt x="504" y="422"/>
                          <a:pt x="501" y="409"/>
                        </a:cubicBezTo>
                        <a:cubicBezTo>
                          <a:pt x="502" y="409"/>
                          <a:pt x="502" y="409"/>
                          <a:pt x="502" y="409"/>
                        </a:cubicBezTo>
                        <a:cubicBezTo>
                          <a:pt x="501" y="409"/>
                          <a:pt x="501" y="409"/>
                          <a:pt x="501" y="409"/>
                        </a:cubicBezTo>
                        <a:cubicBezTo>
                          <a:pt x="497" y="390"/>
                          <a:pt x="496" y="374"/>
                          <a:pt x="499" y="354"/>
                        </a:cubicBezTo>
                        <a:cubicBezTo>
                          <a:pt x="500" y="351"/>
                          <a:pt x="501" y="343"/>
                          <a:pt x="503" y="336"/>
                        </a:cubicBezTo>
                        <a:cubicBezTo>
                          <a:pt x="504" y="330"/>
                          <a:pt x="505" y="325"/>
                          <a:pt x="507" y="320"/>
                        </a:cubicBezTo>
                        <a:cubicBezTo>
                          <a:pt x="509" y="320"/>
                          <a:pt x="510" y="320"/>
                          <a:pt x="511" y="319"/>
                        </a:cubicBezTo>
                        <a:cubicBezTo>
                          <a:pt x="516" y="311"/>
                          <a:pt x="517" y="304"/>
                          <a:pt x="523" y="296"/>
                        </a:cubicBezTo>
                        <a:cubicBezTo>
                          <a:pt x="524" y="294"/>
                          <a:pt x="525" y="293"/>
                          <a:pt x="526" y="291"/>
                        </a:cubicBezTo>
                        <a:cubicBezTo>
                          <a:pt x="529" y="287"/>
                          <a:pt x="530" y="282"/>
                          <a:pt x="530" y="277"/>
                        </a:cubicBezTo>
                        <a:cubicBezTo>
                          <a:pt x="530" y="271"/>
                          <a:pt x="529" y="264"/>
                          <a:pt x="532" y="258"/>
                        </a:cubicBezTo>
                        <a:cubicBezTo>
                          <a:pt x="532" y="258"/>
                          <a:pt x="532" y="258"/>
                          <a:pt x="532" y="258"/>
                        </a:cubicBezTo>
                        <a:cubicBezTo>
                          <a:pt x="532" y="257"/>
                          <a:pt x="533" y="255"/>
                          <a:pt x="535" y="254"/>
                        </a:cubicBezTo>
                        <a:cubicBezTo>
                          <a:pt x="536" y="252"/>
                          <a:pt x="538" y="251"/>
                          <a:pt x="540" y="251"/>
                        </a:cubicBezTo>
                        <a:cubicBezTo>
                          <a:pt x="544" y="250"/>
                          <a:pt x="546" y="249"/>
                          <a:pt x="547" y="247"/>
                        </a:cubicBezTo>
                        <a:cubicBezTo>
                          <a:pt x="547" y="247"/>
                          <a:pt x="547" y="247"/>
                          <a:pt x="547" y="247"/>
                        </a:cubicBezTo>
                        <a:cubicBezTo>
                          <a:pt x="550" y="243"/>
                          <a:pt x="551" y="238"/>
                          <a:pt x="554" y="234"/>
                        </a:cubicBezTo>
                        <a:cubicBezTo>
                          <a:pt x="559" y="225"/>
                          <a:pt x="569" y="235"/>
                          <a:pt x="571" y="225"/>
                        </a:cubicBezTo>
                        <a:cubicBezTo>
                          <a:pt x="572" y="223"/>
                          <a:pt x="573" y="221"/>
                          <a:pt x="573" y="218"/>
                        </a:cubicBezTo>
                        <a:cubicBezTo>
                          <a:pt x="582" y="195"/>
                          <a:pt x="607" y="181"/>
                          <a:pt x="614" y="156"/>
                        </a:cubicBezTo>
                        <a:cubicBezTo>
                          <a:pt x="612" y="153"/>
                          <a:pt x="610" y="151"/>
                          <a:pt x="610" y="148"/>
                        </a:cubicBezTo>
                        <a:cubicBezTo>
                          <a:pt x="604" y="153"/>
                          <a:pt x="599" y="154"/>
                          <a:pt x="599" y="139"/>
                        </a:cubicBezTo>
                        <a:cubicBezTo>
                          <a:pt x="596" y="139"/>
                          <a:pt x="592" y="139"/>
                          <a:pt x="589" y="139"/>
                        </a:cubicBezTo>
                        <a:cubicBezTo>
                          <a:pt x="588" y="139"/>
                          <a:pt x="587" y="139"/>
                          <a:pt x="587" y="139"/>
                        </a:cubicBezTo>
                        <a:cubicBezTo>
                          <a:pt x="580" y="138"/>
                          <a:pt x="574" y="137"/>
                          <a:pt x="569" y="131"/>
                        </a:cubicBezTo>
                        <a:cubicBezTo>
                          <a:pt x="561" y="120"/>
                          <a:pt x="550" y="116"/>
                          <a:pt x="537" y="116"/>
                        </a:cubicBezTo>
                        <a:cubicBezTo>
                          <a:pt x="537" y="114"/>
                          <a:pt x="537" y="113"/>
                          <a:pt x="537" y="112"/>
                        </a:cubicBezTo>
                        <a:cubicBezTo>
                          <a:pt x="537" y="112"/>
                          <a:pt x="537" y="112"/>
                          <a:pt x="537" y="112"/>
                        </a:cubicBezTo>
                        <a:cubicBezTo>
                          <a:pt x="537" y="109"/>
                          <a:pt x="537" y="107"/>
                          <a:pt x="537" y="104"/>
                        </a:cubicBezTo>
                        <a:cubicBezTo>
                          <a:pt x="537" y="104"/>
                          <a:pt x="537" y="104"/>
                          <a:pt x="537" y="104"/>
                        </a:cubicBezTo>
                        <a:cubicBezTo>
                          <a:pt x="537" y="97"/>
                          <a:pt x="540" y="83"/>
                          <a:pt x="536" y="76"/>
                        </a:cubicBezTo>
                        <a:cubicBezTo>
                          <a:pt x="536" y="75"/>
                          <a:pt x="535" y="74"/>
                          <a:pt x="535" y="74"/>
                        </a:cubicBezTo>
                        <a:cubicBezTo>
                          <a:pt x="531" y="69"/>
                          <a:pt x="523" y="64"/>
                          <a:pt x="517" y="60"/>
                        </a:cubicBezTo>
                        <a:cubicBezTo>
                          <a:pt x="515" y="58"/>
                          <a:pt x="514" y="57"/>
                          <a:pt x="512" y="56"/>
                        </a:cubicBezTo>
                        <a:cubicBezTo>
                          <a:pt x="503" y="46"/>
                          <a:pt x="493" y="36"/>
                          <a:pt x="484" y="25"/>
                        </a:cubicBezTo>
                        <a:cubicBezTo>
                          <a:pt x="477" y="15"/>
                          <a:pt x="476" y="3"/>
                          <a:pt x="462" y="0"/>
                        </a:cubicBezTo>
                        <a:cubicBezTo>
                          <a:pt x="462" y="1"/>
                          <a:pt x="462" y="1"/>
                          <a:pt x="462" y="1"/>
                        </a:cubicBezTo>
                        <a:cubicBezTo>
                          <a:pt x="458" y="7"/>
                          <a:pt x="463" y="12"/>
                          <a:pt x="466" y="17"/>
                        </a:cubicBezTo>
                        <a:cubicBezTo>
                          <a:pt x="469" y="22"/>
                          <a:pt x="471" y="27"/>
                          <a:pt x="472" y="33"/>
                        </a:cubicBezTo>
                        <a:cubicBezTo>
                          <a:pt x="472" y="34"/>
                          <a:pt x="472" y="35"/>
                          <a:pt x="472" y="36"/>
                        </a:cubicBezTo>
                        <a:cubicBezTo>
                          <a:pt x="473" y="41"/>
                          <a:pt x="473" y="47"/>
                          <a:pt x="471" y="51"/>
                        </a:cubicBezTo>
                        <a:cubicBezTo>
                          <a:pt x="470" y="53"/>
                          <a:pt x="468" y="57"/>
                          <a:pt x="466" y="59"/>
                        </a:cubicBezTo>
                        <a:cubicBezTo>
                          <a:pt x="465" y="60"/>
                          <a:pt x="464" y="60"/>
                          <a:pt x="463" y="60"/>
                        </a:cubicBezTo>
                        <a:cubicBezTo>
                          <a:pt x="464" y="61"/>
                          <a:pt x="464" y="61"/>
                          <a:pt x="464" y="62"/>
                        </a:cubicBezTo>
                        <a:cubicBezTo>
                          <a:pt x="464" y="63"/>
                          <a:pt x="465" y="64"/>
                          <a:pt x="465" y="65"/>
                        </a:cubicBezTo>
                        <a:cubicBezTo>
                          <a:pt x="465" y="66"/>
                          <a:pt x="466" y="67"/>
                          <a:pt x="466" y="68"/>
                        </a:cubicBezTo>
                        <a:cubicBezTo>
                          <a:pt x="468" y="71"/>
                          <a:pt x="470" y="73"/>
                          <a:pt x="473" y="75"/>
                        </a:cubicBezTo>
                        <a:cubicBezTo>
                          <a:pt x="476" y="77"/>
                          <a:pt x="479" y="79"/>
                          <a:pt x="482" y="81"/>
                        </a:cubicBezTo>
                        <a:cubicBezTo>
                          <a:pt x="485" y="83"/>
                          <a:pt x="486" y="87"/>
                          <a:pt x="487" y="91"/>
                        </a:cubicBezTo>
                        <a:cubicBezTo>
                          <a:pt x="488" y="99"/>
                          <a:pt x="486" y="108"/>
                          <a:pt x="486" y="114"/>
                        </a:cubicBezTo>
                        <a:cubicBezTo>
                          <a:pt x="486" y="115"/>
                          <a:pt x="486" y="115"/>
                          <a:pt x="486" y="116"/>
                        </a:cubicBezTo>
                        <a:cubicBezTo>
                          <a:pt x="486" y="116"/>
                          <a:pt x="486" y="116"/>
                          <a:pt x="486" y="116"/>
                        </a:cubicBezTo>
                        <a:cubicBezTo>
                          <a:pt x="486" y="126"/>
                          <a:pt x="485" y="139"/>
                          <a:pt x="482" y="140"/>
                        </a:cubicBezTo>
                        <a:cubicBezTo>
                          <a:pt x="481" y="140"/>
                          <a:pt x="481" y="140"/>
                          <a:pt x="481" y="140"/>
                        </a:cubicBezTo>
                        <a:cubicBezTo>
                          <a:pt x="481" y="140"/>
                          <a:pt x="481" y="140"/>
                          <a:pt x="481" y="140"/>
                        </a:cubicBezTo>
                        <a:cubicBezTo>
                          <a:pt x="479" y="138"/>
                          <a:pt x="479" y="136"/>
                          <a:pt x="478" y="133"/>
                        </a:cubicBezTo>
                        <a:cubicBezTo>
                          <a:pt x="477" y="132"/>
                          <a:pt x="477" y="131"/>
                          <a:pt x="476" y="130"/>
                        </a:cubicBezTo>
                        <a:cubicBezTo>
                          <a:pt x="475" y="127"/>
                          <a:pt x="473" y="125"/>
                          <a:pt x="470" y="124"/>
                        </a:cubicBezTo>
                        <a:cubicBezTo>
                          <a:pt x="469" y="124"/>
                          <a:pt x="468" y="124"/>
                          <a:pt x="467" y="123"/>
                        </a:cubicBezTo>
                        <a:cubicBezTo>
                          <a:pt x="464" y="122"/>
                          <a:pt x="460" y="121"/>
                          <a:pt x="459" y="118"/>
                        </a:cubicBezTo>
                        <a:cubicBezTo>
                          <a:pt x="459" y="117"/>
                          <a:pt x="459" y="117"/>
                          <a:pt x="459" y="116"/>
                        </a:cubicBezTo>
                        <a:cubicBezTo>
                          <a:pt x="459" y="116"/>
                          <a:pt x="459" y="116"/>
                          <a:pt x="459" y="116"/>
                        </a:cubicBezTo>
                        <a:cubicBezTo>
                          <a:pt x="454" y="116"/>
                          <a:pt x="448" y="115"/>
                          <a:pt x="445" y="119"/>
                        </a:cubicBezTo>
                        <a:cubicBezTo>
                          <a:pt x="445" y="119"/>
                          <a:pt x="445" y="119"/>
                          <a:pt x="445" y="119"/>
                        </a:cubicBezTo>
                        <a:cubicBezTo>
                          <a:pt x="443" y="125"/>
                          <a:pt x="443" y="129"/>
                          <a:pt x="451" y="130"/>
                        </a:cubicBezTo>
                        <a:cubicBezTo>
                          <a:pt x="451" y="130"/>
                          <a:pt x="450" y="131"/>
                          <a:pt x="450" y="131"/>
                        </a:cubicBezTo>
                        <a:cubicBezTo>
                          <a:pt x="450" y="132"/>
                          <a:pt x="450" y="134"/>
                          <a:pt x="450" y="135"/>
                        </a:cubicBezTo>
                        <a:cubicBezTo>
                          <a:pt x="450" y="138"/>
                          <a:pt x="449" y="141"/>
                          <a:pt x="449" y="144"/>
                        </a:cubicBezTo>
                        <a:cubicBezTo>
                          <a:pt x="449" y="145"/>
                          <a:pt x="449" y="146"/>
                          <a:pt x="449" y="148"/>
                        </a:cubicBezTo>
                        <a:cubicBezTo>
                          <a:pt x="449" y="148"/>
                          <a:pt x="449" y="148"/>
                          <a:pt x="449" y="148"/>
                        </a:cubicBezTo>
                        <a:cubicBezTo>
                          <a:pt x="448" y="148"/>
                          <a:pt x="446" y="148"/>
                          <a:pt x="445" y="148"/>
                        </a:cubicBezTo>
                        <a:cubicBezTo>
                          <a:pt x="441" y="148"/>
                          <a:pt x="436" y="150"/>
                          <a:pt x="432" y="152"/>
                        </a:cubicBezTo>
                        <a:cubicBezTo>
                          <a:pt x="432" y="152"/>
                          <a:pt x="432" y="152"/>
                          <a:pt x="431" y="152"/>
                        </a:cubicBezTo>
                        <a:cubicBezTo>
                          <a:pt x="431" y="153"/>
                          <a:pt x="431" y="153"/>
                          <a:pt x="431" y="153"/>
                        </a:cubicBezTo>
                        <a:cubicBezTo>
                          <a:pt x="428" y="155"/>
                          <a:pt x="426" y="159"/>
                          <a:pt x="424" y="160"/>
                        </a:cubicBezTo>
                        <a:cubicBezTo>
                          <a:pt x="423" y="161"/>
                          <a:pt x="423" y="161"/>
                          <a:pt x="423" y="161"/>
                        </a:cubicBezTo>
                        <a:cubicBezTo>
                          <a:pt x="423" y="161"/>
                          <a:pt x="423" y="161"/>
                          <a:pt x="423" y="161"/>
                        </a:cubicBezTo>
                        <a:cubicBezTo>
                          <a:pt x="422" y="161"/>
                          <a:pt x="421" y="161"/>
                          <a:pt x="419" y="161"/>
                        </a:cubicBezTo>
                        <a:cubicBezTo>
                          <a:pt x="419" y="162"/>
                          <a:pt x="419" y="164"/>
                          <a:pt x="419" y="165"/>
                        </a:cubicBezTo>
                        <a:cubicBezTo>
                          <a:pt x="419" y="165"/>
                          <a:pt x="419" y="165"/>
                          <a:pt x="419" y="165"/>
                        </a:cubicBezTo>
                        <a:cubicBezTo>
                          <a:pt x="425" y="165"/>
                          <a:pt x="429" y="168"/>
                          <a:pt x="431" y="171"/>
                        </a:cubicBezTo>
                        <a:cubicBezTo>
                          <a:pt x="432" y="175"/>
                          <a:pt x="432" y="179"/>
                          <a:pt x="430" y="185"/>
                        </a:cubicBezTo>
                        <a:cubicBezTo>
                          <a:pt x="430" y="185"/>
                          <a:pt x="430" y="185"/>
                          <a:pt x="430" y="185"/>
                        </a:cubicBezTo>
                        <a:cubicBezTo>
                          <a:pt x="429" y="188"/>
                          <a:pt x="421" y="194"/>
                          <a:pt x="415" y="197"/>
                        </a:cubicBezTo>
                        <a:cubicBezTo>
                          <a:pt x="411" y="199"/>
                          <a:pt x="408" y="200"/>
                          <a:pt x="407" y="199"/>
                        </a:cubicBezTo>
                        <a:cubicBezTo>
                          <a:pt x="406" y="198"/>
                          <a:pt x="406" y="198"/>
                          <a:pt x="405" y="197"/>
                        </a:cubicBezTo>
                        <a:cubicBezTo>
                          <a:pt x="405" y="197"/>
                          <a:pt x="404" y="196"/>
                          <a:pt x="404" y="196"/>
                        </a:cubicBezTo>
                        <a:cubicBezTo>
                          <a:pt x="404" y="196"/>
                          <a:pt x="404" y="196"/>
                          <a:pt x="404" y="196"/>
                        </a:cubicBezTo>
                        <a:cubicBezTo>
                          <a:pt x="401" y="191"/>
                          <a:pt x="402" y="184"/>
                          <a:pt x="400" y="179"/>
                        </a:cubicBezTo>
                        <a:cubicBezTo>
                          <a:pt x="400" y="179"/>
                          <a:pt x="400" y="179"/>
                          <a:pt x="400" y="179"/>
                        </a:cubicBezTo>
                        <a:cubicBezTo>
                          <a:pt x="400" y="179"/>
                          <a:pt x="400" y="179"/>
                          <a:pt x="400" y="179"/>
                        </a:cubicBezTo>
                        <a:cubicBezTo>
                          <a:pt x="399" y="176"/>
                          <a:pt x="396" y="174"/>
                          <a:pt x="393" y="173"/>
                        </a:cubicBezTo>
                        <a:cubicBezTo>
                          <a:pt x="390" y="172"/>
                          <a:pt x="387" y="173"/>
                          <a:pt x="387" y="177"/>
                        </a:cubicBezTo>
                        <a:cubicBezTo>
                          <a:pt x="386" y="186"/>
                          <a:pt x="382" y="188"/>
                          <a:pt x="377" y="188"/>
                        </a:cubicBezTo>
                        <a:cubicBezTo>
                          <a:pt x="374" y="188"/>
                          <a:pt x="370" y="186"/>
                          <a:pt x="365" y="184"/>
                        </a:cubicBezTo>
                        <a:cubicBezTo>
                          <a:pt x="362" y="182"/>
                          <a:pt x="358" y="180"/>
                          <a:pt x="355" y="179"/>
                        </a:cubicBezTo>
                        <a:cubicBezTo>
                          <a:pt x="354" y="179"/>
                          <a:pt x="354" y="179"/>
                          <a:pt x="354" y="179"/>
                        </a:cubicBezTo>
                        <a:cubicBezTo>
                          <a:pt x="354" y="179"/>
                          <a:pt x="354" y="179"/>
                          <a:pt x="354" y="179"/>
                        </a:cubicBezTo>
                        <a:cubicBezTo>
                          <a:pt x="354" y="179"/>
                          <a:pt x="354" y="179"/>
                          <a:pt x="354" y="179"/>
                        </a:cubicBezTo>
                        <a:cubicBezTo>
                          <a:pt x="352" y="185"/>
                          <a:pt x="353" y="194"/>
                          <a:pt x="352" y="201"/>
                        </a:cubicBezTo>
                        <a:cubicBezTo>
                          <a:pt x="350" y="208"/>
                          <a:pt x="347" y="215"/>
                          <a:pt x="345" y="222"/>
                        </a:cubicBezTo>
                        <a:cubicBezTo>
                          <a:pt x="345" y="226"/>
                          <a:pt x="344" y="234"/>
                          <a:pt x="345" y="239"/>
                        </a:cubicBezTo>
                        <a:cubicBezTo>
                          <a:pt x="346" y="241"/>
                          <a:pt x="347" y="242"/>
                          <a:pt x="348" y="243"/>
                        </a:cubicBezTo>
                        <a:cubicBezTo>
                          <a:pt x="349" y="244"/>
                          <a:pt x="350" y="244"/>
                          <a:pt x="352" y="245"/>
                        </a:cubicBezTo>
                        <a:cubicBezTo>
                          <a:pt x="352" y="245"/>
                          <a:pt x="352" y="245"/>
                          <a:pt x="353" y="245"/>
                        </a:cubicBezTo>
                        <a:cubicBezTo>
                          <a:pt x="353" y="245"/>
                          <a:pt x="353" y="245"/>
                          <a:pt x="353" y="245"/>
                        </a:cubicBezTo>
                        <a:cubicBezTo>
                          <a:pt x="353" y="246"/>
                          <a:pt x="352" y="247"/>
                          <a:pt x="352" y="249"/>
                        </a:cubicBezTo>
                        <a:cubicBezTo>
                          <a:pt x="350" y="251"/>
                          <a:pt x="349" y="253"/>
                          <a:pt x="348" y="255"/>
                        </a:cubicBezTo>
                        <a:cubicBezTo>
                          <a:pt x="346" y="256"/>
                          <a:pt x="343" y="256"/>
                          <a:pt x="341" y="256"/>
                        </a:cubicBezTo>
                        <a:cubicBezTo>
                          <a:pt x="339" y="256"/>
                          <a:pt x="336" y="256"/>
                          <a:pt x="335" y="257"/>
                        </a:cubicBezTo>
                        <a:cubicBezTo>
                          <a:pt x="335" y="257"/>
                          <a:pt x="335" y="257"/>
                          <a:pt x="335" y="257"/>
                        </a:cubicBezTo>
                        <a:cubicBezTo>
                          <a:pt x="334" y="257"/>
                          <a:pt x="334" y="258"/>
                          <a:pt x="334" y="258"/>
                        </a:cubicBezTo>
                        <a:cubicBezTo>
                          <a:pt x="333" y="258"/>
                          <a:pt x="333" y="258"/>
                          <a:pt x="333" y="258"/>
                        </a:cubicBezTo>
                        <a:cubicBezTo>
                          <a:pt x="333" y="259"/>
                          <a:pt x="333" y="259"/>
                          <a:pt x="333" y="259"/>
                        </a:cubicBezTo>
                        <a:cubicBezTo>
                          <a:pt x="333" y="260"/>
                          <a:pt x="333" y="260"/>
                          <a:pt x="333" y="260"/>
                        </a:cubicBezTo>
                        <a:cubicBezTo>
                          <a:pt x="333" y="260"/>
                          <a:pt x="333" y="260"/>
                          <a:pt x="333" y="260"/>
                        </a:cubicBezTo>
                        <a:cubicBezTo>
                          <a:pt x="332" y="261"/>
                          <a:pt x="332" y="262"/>
                          <a:pt x="332" y="262"/>
                        </a:cubicBezTo>
                        <a:cubicBezTo>
                          <a:pt x="332" y="262"/>
                          <a:pt x="332" y="262"/>
                          <a:pt x="332" y="262"/>
                        </a:cubicBezTo>
                        <a:cubicBezTo>
                          <a:pt x="332" y="263"/>
                          <a:pt x="332" y="263"/>
                          <a:pt x="332" y="263"/>
                        </a:cubicBezTo>
                        <a:cubicBezTo>
                          <a:pt x="331" y="264"/>
                          <a:pt x="331" y="264"/>
                          <a:pt x="331" y="264"/>
                        </a:cubicBezTo>
                        <a:cubicBezTo>
                          <a:pt x="331" y="264"/>
                          <a:pt x="331" y="264"/>
                          <a:pt x="331" y="264"/>
                        </a:cubicBezTo>
                        <a:cubicBezTo>
                          <a:pt x="331" y="265"/>
                          <a:pt x="331" y="265"/>
                          <a:pt x="331" y="265"/>
                        </a:cubicBezTo>
                        <a:cubicBezTo>
                          <a:pt x="331" y="265"/>
                          <a:pt x="331" y="265"/>
                          <a:pt x="331" y="265"/>
                        </a:cubicBezTo>
                        <a:cubicBezTo>
                          <a:pt x="330" y="266"/>
                          <a:pt x="330" y="266"/>
                          <a:pt x="330" y="266"/>
                        </a:cubicBezTo>
                        <a:cubicBezTo>
                          <a:pt x="330" y="266"/>
                          <a:pt x="330" y="266"/>
                          <a:pt x="330" y="266"/>
                        </a:cubicBezTo>
                        <a:cubicBezTo>
                          <a:pt x="330" y="266"/>
                          <a:pt x="330" y="266"/>
                          <a:pt x="330" y="266"/>
                        </a:cubicBezTo>
                        <a:cubicBezTo>
                          <a:pt x="329" y="267"/>
                          <a:pt x="329" y="267"/>
                          <a:pt x="329" y="267"/>
                        </a:cubicBezTo>
                        <a:cubicBezTo>
                          <a:pt x="328" y="265"/>
                          <a:pt x="327" y="264"/>
                          <a:pt x="327" y="263"/>
                        </a:cubicBezTo>
                        <a:cubicBezTo>
                          <a:pt x="326" y="263"/>
                          <a:pt x="325" y="262"/>
                          <a:pt x="325" y="261"/>
                        </a:cubicBezTo>
                        <a:cubicBezTo>
                          <a:pt x="324" y="262"/>
                          <a:pt x="324" y="263"/>
                          <a:pt x="324" y="264"/>
                        </a:cubicBezTo>
                        <a:cubicBezTo>
                          <a:pt x="323" y="265"/>
                          <a:pt x="323" y="267"/>
                          <a:pt x="322" y="268"/>
                        </a:cubicBezTo>
                        <a:cubicBezTo>
                          <a:pt x="319" y="271"/>
                          <a:pt x="320" y="280"/>
                          <a:pt x="313" y="277"/>
                        </a:cubicBezTo>
                        <a:cubicBezTo>
                          <a:pt x="304" y="274"/>
                          <a:pt x="296" y="273"/>
                          <a:pt x="287" y="273"/>
                        </a:cubicBezTo>
                        <a:cubicBezTo>
                          <a:pt x="287" y="272"/>
                          <a:pt x="287" y="270"/>
                          <a:pt x="287" y="269"/>
                        </a:cubicBezTo>
                        <a:cubicBezTo>
                          <a:pt x="287" y="269"/>
                          <a:pt x="287" y="269"/>
                          <a:pt x="287" y="269"/>
                        </a:cubicBezTo>
                        <a:cubicBezTo>
                          <a:pt x="286" y="268"/>
                          <a:pt x="286" y="267"/>
                          <a:pt x="286" y="266"/>
                        </a:cubicBezTo>
                        <a:cubicBezTo>
                          <a:pt x="286" y="266"/>
                          <a:pt x="286" y="266"/>
                          <a:pt x="286" y="266"/>
                        </a:cubicBezTo>
                        <a:cubicBezTo>
                          <a:pt x="286" y="266"/>
                          <a:pt x="286" y="266"/>
                          <a:pt x="286" y="266"/>
                        </a:cubicBezTo>
                        <a:cubicBezTo>
                          <a:pt x="283" y="261"/>
                          <a:pt x="278" y="258"/>
                          <a:pt x="272" y="256"/>
                        </a:cubicBezTo>
                        <a:cubicBezTo>
                          <a:pt x="272" y="256"/>
                          <a:pt x="272" y="256"/>
                          <a:pt x="272" y="256"/>
                        </a:cubicBezTo>
                        <a:cubicBezTo>
                          <a:pt x="271" y="256"/>
                          <a:pt x="270" y="255"/>
                          <a:pt x="269" y="255"/>
                        </a:cubicBezTo>
                        <a:cubicBezTo>
                          <a:pt x="269" y="255"/>
                          <a:pt x="269" y="255"/>
                          <a:pt x="269" y="255"/>
                        </a:cubicBezTo>
                        <a:cubicBezTo>
                          <a:pt x="268" y="255"/>
                          <a:pt x="267" y="254"/>
                          <a:pt x="265" y="254"/>
                        </a:cubicBezTo>
                        <a:cubicBezTo>
                          <a:pt x="265" y="254"/>
                          <a:pt x="265" y="254"/>
                          <a:pt x="265" y="254"/>
                        </a:cubicBezTo>
                        <a:cubicBezTo>
                          <a:pt x="264" y="254"/>
                          <a:pt x="263" y="254"/>
                          <a:pt x="262" y="254"/>
                        </a:cubicBezTo>
                        <a:cubicBezTo>
                          <a:pt x="262" y="254"/>
                          <a:pt x="262" y="254"/>
                          <a:pt x="262" y="254"/>
                        </a:cubicBezTo>
                        <a:cubicBezTo>
                          <a:pt x="261" y="254"/>
                          <a:pt x="260" y="254"/>
                          <a:pt x="259" y="254"/>
                        </a:cubicBezTo>
                        <a:cubicBezTo>
                          <a:pt x="258" y="254"/>
                          <a:pt x="258" y="254"/>
                          <a:pt x="258" y="254"/>
                        </a:cubicBezTo>
                        <a:cubicBezTo>
                          <a:pt x="258" y="254"/>
                          <a:pt x="257" y="255"/>
                          <a:pt x="256" y="255"/>
                        </a:cubicBezTo>
                        <a:cubicBezTo>
                          <a:pt x="255" y="255"/>
                          <a:pt x="255" y="255"/>
                          <a:pt x="255" y="255"/>
                        </a:cubicBezTo>
                        <a:cubicBezTo>
                          <a:pt x="254" y="255"/>
                          <a:pt x="254" y="255"/>
                          <a:pt x="253" y="256"/>
                        </a:cubicBezTo>
                        <a:cubicBezTo>
                          <a:pt x="252" y="256"/>
                          <a:pt x="252" y="256"/>
                          <a:pt x="252" y="256"/>
                        </a:cubicBezTo>
                        <a:cubicBezTo>
                          <a:pt x="252" y="256"/>
                          <a:pt x="251" y="257"/>
                          <a:pt x="250" y="257"/>
                        </a:cubicBezTo>
                        <a:cubicBezTo>
                          <a:pt x="250" y="257"/>
                          <a:pt x="250" y="257"/>
                          <a:pt x="250" y="257"/>
                        </a:cubicBezTo>
                        <a:cubicBezTo>
                          <a:pt x="249" y="258"/>
                          <a:pt x="249" y="258"/>
                          <a:pt x="248" y="259"/>
                        </a:cubicBezTo>
                        <a:cubicBezTo>
                          <a:pt x="248" y="259"/>
                          <a:pt x="248" y="259"/>
                          <a:pt x="248" y="259"/>
                        </a:cubicBezTo>
                        <a:cubicBezTo>
                          <a:pt x="248" y="260"/>
                          <a:pt x="247" y="260"/>
                          <a:pt x="247" y="261"/>
                        </a:cubicBezTo>
                        <a:cubicBezTo>
                          <a:pt x="247" y="261"/>
                          <a:pt x="247" y="261"/>
                          <a:pt x="247" y="261"/>
                        </a:cubicBezTo>
                        <a:cubicBezTo>
                          <a:pt x="246" y="262"/>
                          <a:pt x="246" y="263"/>
                          <a:pt x="246" y="264"/>
                        </a:cubicBezTo>
                        <a:cubicBezTo>
                          <a:pt x="246" y="264"/>
                          <a:pt x="246" y="264"/>
                          <a:pt x="246" y="264"/>
                        </a:cubicBezTo>
                        <a:cubicBezTo>
                          <a:pt x="246" y="265"/>
                          <a:pt x="246" y="266"/>
                          <a:pt x="246" y="267"/>
                        </a:cubicBezTo>
                        <a:cubicBezTo>
                          <a:pt x="244" y="267"/>
                          <a:pt x="243" y="267"/>
                          <a:pt x="241" y="267"/>
                        </a:cubicBezTo>
                        <a:cubicBezTo>
                          <a:pt x="241" y="267"/>
                          <a:pt x="241" y="267"/>
                          <a:pt x="241" y="267"/>
                        </a:cubicBezTo>
                        <a:cubicBezTo>
                          <a:pt x="232" y="266"/>
                          <a:pt x="223" y="264"/>
                          <a:pt x="214" y="261"/>
                        </a:cubicBezTo>
                        <a:cubicBezTo>
                          <a:pt x="200" y="254"/>
                          <a:pt x="197" y="257"/>
                          <a:pt x="189" y="269"/>
                        </a:cubicBezTo>
                        <a:cubicBezTo>
                          <a:pt x="189" y="270"/>
                          <a:pt x="188" y="270"/>
                          <a:pt x="188" y="271"/>
                        </a:cubicBezTo>
                        <a:cubicBezTo>
                          <a:pt x="185" y="275"/>
                          <a:pt x="182" y="279"/>
                          <a:pt x="178" y="282"/>
                        </a:cubicBezTo>
                        <a:cubicBezTo>
                          <a:pt x="176" y="284"/>
                          <a:pt x="174" y="286"/>
                          <a:pt x="171" y="289"/>
                        </a:cubicBezTo>
                        <a:cubicBezTo>
                          <a:pt x="170" y="289"/>
                          <a:pt x="170" y="289"/>
                          <a:pt x="170" y="289"/>
                        </a:cubicBezTo>
                        <a:cubicBezTo>
                          <a:pt x="169" y="290"/>
                          <a:pt x="168" y="292"/>
                          <a:pt x="168" y="293"/>
                        </a:cubicBezTo>
                        <a:cubicBezTo>
                          <a:pt x="165" y="301"/>
                          <a:pt x="170" y="315"/>
                          <a:pt x="158" y="315"/>
                        </a:cubicBezTo>
                        <a:cubicBezTo>
                          <a:pt x="158" y="315"/>
                          <a:pt x="158" y="315"/>
                          <a:pt x="158" y="315"/>
                        </a:cubicBezTo>
                        <a:cubicBezTo>
                          <a:pt x="156" y="315"/>
                          <a:pt x="154" y="314"/>
                          <a:pt x="152" y="314"/>
                        </a:cubicBezTo>
                        <a:cubicBezTo>
                          <a:pt x="152" y="314"/>
                          <a:pt x="152" y="314"/>
                          <a:pt x="152" y="314"/>
                        </a:cubicBezTo>
                        <a:cubicBezTo>
                          <a:pt x="151" y="309"/>
                          <a:pt x="151" y="304"/>
                          <a:pt x="148" y="299"/>
                        </a:cubicBezTo>
                        <a:cubicBezTo>
                          <a:pt x="147" y="298"/>
                          <a:pt x="143" y="295"/>
                          <a:pt x="140" y="292"/>
                        </a:cubicBezTo>
                        <a:cubicBezTo>
                          <a:pt x="138" y="289"/>
                          <a:pt x="136" y="287"/>
                          <a:pt x="136" y="286"/>
                        </a:cubicBezTo>
                        <a:cubicBezTo>
                          <a:pt x="136" y="281"/>
                          <a:pt x="139" y="277"/>
                          <a:pt x="142" y="274"/>
                        </a:cubicBezTo>
                        <a:cubicBezTo>
                          <a:pt x="146" y="269"/>
                          <a:pt x="150" y="264"/>
                          <a:pt x="150" y="258"/>
                        </a:cubicBezTo>
                        <a:cubicBezTo>
                          <a:pt x="150" y="258"/>
                          <a:pt x="150" y="257"/>
                          <a:pt x="150" y="255"/>
                        </a:cubicBezTo>
                        <a:cubicBezTo>
                          <a:pt x="150" y="252"/>
                          <a:pt x="150" y="248"/>
                          <a:pt x="149" y="247"/>
                        </a:cubicBezTo>
                        <a:cubicBezTo>
                          <a:pt x="149" y="246"/>
                          <a:pt x="149" y="246"/>
                          <a:pt x="149" y="246"/>
                        </a:cubicBezTo>
                        <a:cubicBezTo>
                          <a:pt x="147" y="244"/>
                          <a:pt x="146" y="245"/>
                          <a:pt x="145" y="247"/>
                        </a:cubicBezTo>
                        <a:cubicBezTo>
                          <a:pt x="143" y="249"/>
                          <a:pt x="143" y="252"/>
                          <a:pt x="142" y="253"/>
                        </a:cubicBezTo>
                        <a:cubicBezTo>
                          <a:pt x="141" y="254"/>
                          <a:pt x="141" y="254"/>
                          <a:pt x="140" y="254"/>
                        </a:cubicBezTo>
                        <a:cubicBezTo>
                          <a:pt x="140" y="255"/>
                          <a:pt x="139" y="255"/>
                          <a:pt x="139" y="255"/>
                        </a:cubicBezTo>
                        <a:cubicBezTo>
                          <a:pt x="136" y="257"/>
                          <a:pt x="134" y="256"/>
                          <a:pt x="133" y="254"/>
                        </a:cubicBezTo>
                        <a:cubicBezTo>
                          <a:pt x="131" y="248"/>
                          <a:pt x="132" y="236"/>
                          <a:pt x="132" y="229"/>
                        </a:cubicBezTo>
                        <a:cubicBezTo>
                          <a:pt x="132" y="228"/>
                          <a:pt x="132" y="227"/>
                          <a:pt x="132" y="226"/>
                        </a:cubicBezTo>
                        <a:cubicBezTo>
                          <a:pt x="132" y="226"/>
                          <a:pt x="132" y="226"/>
                          <a:pt x="132" y="226"/>
                        </a:cubicBezTo>
                        <a:cubicBezTo>
                          <a:pt x="132" y="226"/>
                          <a:pt x="132" y="226"/>
                          <a:pt x="132" y="226"/>
                        </a:cubicBezTo>
                        <a:cubicBezTo>
                          <a:pt x="127" y="220"/>
                          <a:pt x="124" y="225"/>
                          <a:pt x="121" y="228"/>
                        </a:cubicBezTo>
                        <a:cubicBezTo>
                          <a:pt x="120" y="229"/>
                          <a:pt x="120" y="229"/>
                          <a:pt x="120" y="229"/>
                        </a:cubicBezTo>
                        <a:cubicBezTo>
                          <a:pt x="118" y="232"/>
                          <a:pt x="115" y="235"/>
                          <a:pt x="111" y="229"/>
                        </a:cubicBezTo>
                        <a:cubicBezTo>
                          <a:pt x="110" y="228"/>
                          <a:pt x="108" y="226"/>
                          <a:pt x="107" y="224"/>
                        </a:cubicBezTo>
                        <a:cubicBezTo>
                          <a:pt x="106" y="223"/>
                          <a:pt x="106" y="222"/>
                          <a:pt x="105" y="221"/>
                        </a:cubicBezTo>
                        <a:cubicBezTo>
                          <a:pt x="105" y="221"/>
                          <a:pt x="105" y="221"/>
                          <a:pt x="105" y="221"/>
                        </a:cubicBezTo>
                        <a:cubicBezTo>
                          <a:pt x="104" y="220"/>
                          <a:pt x="103" y="219"/>
                          <a:pt x="102" y="218"/>
                        </a:cubicBezTo>
                        <a:cubicBezTo>
                          <a:pt x="102" y="218"/>
                          <a:pt x="102" y="218"/>
                          <a:pt x="102" y="218"/>
                        </a:cubicBezTo>
                        <a:cubicBezTo>
                          <a:pt x="101" y="217"/>
                          <a:pt x="100" y="216"/>
                          <a:pt x="100" y="215"/>
                        </a:cubicBezTo>
                        <a:cubicBezTo>
                          <a:pt x="99" y="215"/>
                          <a:pt x="99" y="215"/>
                          <a:pt x="99" y="215"/>
                        </a:cubicBezTo>
                        <a:cubicBezTo>
                          <a:pt x="98" y="214"/>
                          <a:pt x="97" y="214"/>
                          <a:pt x="97" y="213"/>
                        </a:cubicBezTo>
                        <a:cubicBezTo>
                          <a:pt x="96" y="213"/>
                          <a:pt x="96" y="213"/>
                          <a:pt x="96" y="213"/>
                        </a:cubicBezTo>
                        <a:cubicBezTo>
                          <a:pt x="95" y="212"/>
                          <a:pt x="94" y="212"/>
                          <a:pt x="94" y="211"/>
                        </a:cubicBezTo>
                        <a:cubicBezTo>
                          <a:pt x="93" y="211"/>
                          <a:pt x="93" y="211"/>
                          <a:pt x="92" y="210"/>
                        </a:cubicBezTo>
                        <a:cubicBezTo>
                          <a:pt x="92" y="210"/>
                          <a:pt x="91" y="210"/>
                          <a:pt x="90" y="209"/>
                        </a:cubicBezTo>
                        <a:cubicBezTo>
                          <a:pt x="90" y="209"/>
                          <a:pt x="89" y="209"/>
                          <a:pt x="88" y="209"/>
                        </a:cubicBezTo>
                        <a:cubicBezTo>
                          <a:pt x="87" y="208"/>
                          <a:pt x="87" y="208"/>
                          <a:pt x="87" y="208"/>
                        </a:cubicBezTo>
                        <a:cubicBezTo>
                          <a:pt x="76" y="204"/>
                          <a:pt x="63" y="203"/>
                          <a:pt x="51" y="204"/>
                        </a:cubicBezTo>
                        <a:cubicBezTo>
                          <a:pt x="51" y="204"/>
                          <a:pt x="51" y="204"/>
                          <a:pt x="51" y="204"/>
                        </a:cubicBezTo>
                        <a:cubicBezTo>
                          <a:pt x="50" y="206"/>
                          <a:pt x="49" y="207"/>
                          <a:pt x="47" y="209"/>
                        </a:cubicBezTo>
                        <a:cubicBezTo>
                          <a:pt x="46" y="210"/>
                          <a:pt x="45" y="211"/>
                          <a:pt x="44" y="213"/>
                        </a:cubicBezTo>
                        <a:cubicBezTo>
                          <a:pt x="41" y="215"/>
                          <a:pt x="37" y="216"/>
                          <a:pt x="33" y="215"/>
                        </a:cubicBezTo>
                        <a:cubicBezTo>
                          <a:pt x="33" y="215"/>
                          <a:pt x="32" y="215"/>
                          <a:pt x="32" y="215"/>
                        </a:cubicBezTo>
                        <a:cubicBezTo>
                          <a:pt x="32" y="215"/>
                          <a:pt x="31" y="215"/>
                          <a:pt x="31" y="215"/>
                        </a:cubicBezTo>
                        <a:cubicBezTo>
                          <a:pt x="21" y="212"/>
                          <a:pt x="11" y="204"/>
                          <a:pt x="0" y="203"/>
                        </a:cubicBezTo>
                        <a:cubicBezTo>
                          <a:pt x="0" y="203"/>
                          <a:pt x="0" y="203"/>
                          <a:pt x="0" y="203"/>
                        </a:cubicBezTo>
                        <a:cubicBezTo>
                          <a:pt x="0" y="203"/>
                          <a:pt x="0" y="203"/>
                          <a:pt x="0" y="203"/>
                        </a:cubicBezTo>
                        <a:cubicBezTo>
                          <a:pt x="0" y="203"/>
                          <a:pt x="0" y="203"/>
                          <a:pt x="0" y="203"/>
                        </a:cubicBezTo>
                        <a:cubicBezTo>
                          <a:pt x="0" y="203"/>
                          <a:pt x="0" y="203"/>
                          <a:pt x="0" y="203"/>
                        </a:cubicBezTo>
                        <a:cubicBezTo>
                          <a:pt x="0" y="203"/>
                          <a:pt x="0" y="203"/>
                          <a:pt x="0" y="203"/>
                        </a:cubicBezTo>
                        <a:cubicBezTo>
                          <a:pt x="0" y="207"/>
                          <a:pt x="0" y="210"/>
                          <a:pt x="1" y="214"/>
                        </a:cubicBezTo>
                        <a:cubicBezTo>
                          <a:pt x="1" y="214"/>
                          <a:pt x="1" y="214"/>
                          <a:pt x="1" y="214"/>
                        </a:cubicBezTo>
                        <a:cubicBezTo>
                          <a:pt x="1" y="215"/>
                          <a:pt x="2" y="216"/>
                          <a:pt x="2" y="218"/>
                        </a:cubicBezTo>
                        <a:cubicBezTo>
                          <a:pt x="2" y="218"/>
                          <a:pt x="2" y="218"/>
                          <a:pt x="2" y="218"/>
                        </a:cubicBezTo>
                        <a:cubicBezTo>
                          <a:pt x="2" y="219"/>
                          <a:pt x="3" y="220"/>
                          <a:pt x="3" y="221"/>
                        </a:cubicBezTo>
                        <a:cubicBezTo>
                          <a:pt x="3" y="221"/>
                          <a:pt x="3" y="221"/>
                          <a:pt x="3" y="221"/>
                        </a:cubicBezTo>
                        <a:cubicBezTo>
                          <a:pt x="4" y="222"/>
                          <a:pt x="5" y="223"/>
                          <a:pt x="5" y="224"/>
                        </a:cubicBezTo>
                        <a:cubicBezTo>
                          <a:pt x="5" y="224"/>
                          <a:pt x="5" y="224"/>
                          <a:pt x="5" y="224"/>
                        </a:cubicBezTo>
                        <a:cubicBezTo>
                          <a:pt x="6" y="225"/>
                          <a:pt x="7" y="225"/>
                          <a:pt x="8" y="226"/>
                        </a:cubicBezTo>
                        <a:cubicBezTo>
                          <a:pt x="8" y="226"/>
                          <a:pt x="8" y="226"/>
                          <a:pt x="8" y="226"/>
                        </a:cubicBezTo>
                        <a:cubicBezTo>
                          <a:pt x="9" y="227"/>
                          <a:pt x="10" y="227"/>
                          <a:pt x="11" y="228"/>
                        </a:cubicBezTo>
                        <a:cubicBezTo>
                          <a:pt x="15" y="229"/>
                          <a:pt x="18" y="230"/>
                          <a:pt x="20" y="231"/>
                        </a:cubicBezTo>
                        <a:cubicBezTo>
                          <a:pt x="22" y="232"/>
                          <a:pt x="23" y="234"/>
                          <a:pt x="23" y="236"/>
                        </a:cubicBezTo>
                        <a:cubicBezTo>
                          <a:pt x="23" y="238"/>
                          <a:pt x="22" y="240"/>
                          <a:pt x="21" y="243"/>
                        </a:cubicBezTo>
                        <a:cubicBezTo>
                          <a:pt x="10" y="244"/>
                          <a:pt x="9" y="251"/>
                          <a:pt x="9" y="260"/>
                        </a:cubicBezTo>
                        <a:cubicBezTo>
                          <a:pt x="9" y="264"/>
                          <a:pt x="9" y="268"/>
                          <a:pt x="9" y="271"/>
                        </a:cubicBezTo>
                        <a:cubicBezTo>
                          <a:pt x="15" y="272"/>
                          <a:pt x="21" y="272"/>
                          <a:pt x="27" y="272"/>
                        </a:cubicBezTo>
                        <a:cubicBezTo>
                          <a:pt x="27" y="280"/>
                          <a:pt x="27" y="286"/>
                          <a:pt x="25" y="293"/>
                        </a:cubicBezTo>
                        <a:cubicBezTo>
                          <a:pt x="24" y="295"/>
                          <a:pt x="23" y="298"/>
                          <a:pt x="22" y="300"/>
                        </a:cubicBezTo>
                        <a:cubicBezTo>
                          <a:pt x="21" y="302"/>
                          <a:pt x="21" y="303"/>
                          <a:pt x="20" y="304"/>
                        </a:cubicBezTo>
                        <a:cubicBezTo>
                          <a:pt x="18" y="313"/>
                          <a:pt x="22" y="324"/>
                          <a:pt x="21" y="333"/>
                        </a:cubicBezTo>
                        <a:cubicBezTo>
                          <a:pt x="21" y="334"/>
                          <a:pt x="21" y="334"/>
                          <a:pt x="21" y="334"/>
                        </a:cubicBezTo>
                        <a:cubicBezTo>
                          <a:pt x="18" y="334"/>
                          <a:pt x="15" y="334"/>
                          <a:pt x="12" y="334"/>
                        </a:cubicBezTo>
                        <a:cubicBezTo>
                          <a:pt x="9" y="334"/>
                          <a:pt x="5" y="334"/>
                          <a:pt x="2" y="334"/>
                        </a:cubicBezTo>
                        <a:cubicBezTo>
                          <a:pt x="0" y="342"/>
                          <a:pt x="10" y="345"/>
                          <a:pt x="17" y="346"/>
                        </a:cubicBezTo>
                        <a:cubicBezTo>
                          <a:pt x="16" y="349"/>
                          <a:pt x="17" y="350"/>
                          <a:pt x="18" y="353"/>
                        </a:cubicBezTo>
                        <a:cubicBezTo>
                          <a:pt x="18" y="354"/>
                          <a:pt x="19" y="355"/>
                          <a:pt x="19" y="356"/>
                        </a:cubicBezTo>
                        <a:cubicBezTo>
                          <a:pt x="19" y="356"/>
                          <a:pt x="19" y="357"/>
                          <a:pt x="19" y="357"/>
                        </a:cubicBezTo>
                        <a:cubicBezTo>
                          <a:pt x="31" y="354"/>
                          <a:pt x="44" y="355"/>
                          <a:pt x="56" y="359"/>
                        </a:cubicBezTo>
                        <a:cubicBezTo>
                          <a:pt x="57" y="351"/>
                          <a:pt x="61" y="348"/>
                          <a:pt x="66" y="349"/>
                        </a:cubicBezTo>
                        <a:cubicBezTo>
                          <a:pt x="67" y="349"/>
                          <a:pt x="69" y="349"/>
                          <a:pt x="70" y="349"/>
                        </a:cubicBezTo>
                        <a:cubicBezTo>
                          <a:pt x="73" y="350"/>
                          <a:pt x="77" y="352"/>
                          <a:pt x="81" y="353"/>
                        </a:cubicBezTo>
                        <a:cubicBezTo>
                          <a:pt x="82" y="354"/>
                          <a:pt x="84" y="355"/>
                          <a:pt x="85" y="355"/>
                        </a:cubicBezTo>
                        <a:cubicBezTo>
                          <a:pt x="89" y="357"/>
                          <a:pt x="92" y="359"/>
                          <a:pt x="95" y="360"/>
                        </a:cubicBezTo>
                        <a:cubicBezTo>
                          <a:pt x="95" y="361"/>
                          <a:pt x="95" y="362"/>
                          <a:pt x="95" y="363"/>
                        </a:cubicBezTo>
                        <a:cubicBezTo>
                          <a:pt x="95" y="367"/>
                          <a:pt x="95" y="371"/>
                          <a:pt x="95" y="375"/>
                        </a:cubicBezTo>
                        <a:cubicBezTo>
                          <a:pt x="95" y="376"/>
                          <a:pt x="95" y="376"/>
                          <a:pt x="95" y="376"/>
                        </a:cubicBezTo>
                        <a:cubicBezTo>
                          <a:pt x="95" y="376"/>
                          <a:pt x="95" y="376"/>
                          <a:pt x="95" y="376"/>
                        </a:cubicBezTo>
                        <a:cubicBezTo>
                          <a:pt x="98" y="375"/>
                          <a:pt x="102" y="377"/>
                          <a:pt x="104" y="377"/>
                        </a:cubicBezTo>
                        <a:cubicBezTo>
                          <a:pt x="104" y="377"/>
                          <a:pt x="104" y="377"/>
                          <a:pt x="104" y="377"/>
                        </a:cubicBezTo>
                        <a:cubicBezTo>
                          <a:pt x="107" y="389"/>
                          <a:pt x="120" y="389"/>
                          <a:pt x="131" y="387"/>
                        </a:cubicBezTo>
                        <a:cubicBezTo>
                          <a:pt x="137" y="386"/>
                          <a:pt x="143" y="384"/>
                          <a:pt x="147" y="383"/>
                        </a:cubicBezTo>
                        <a:cubicBezTo>
                          <a:pt x="148" y="382"/>
                          <a:pt x="149" y="382"/>
                          <a:pt x="150" y="382"/>
                        </a:cubicBezTo>
                        <a:cubicBezTo>
                          <a:pt x="150" y="382"/>
                          <a:pt x="150" y="382"/>
                          <a:pt x="150" y="382"/>
                        </a:cubicBezTo>
                        <a:cubicBezTo>
                          <a:pt x="153" y="380"/>
                          <a:pt x="156" y="380"/>
                          <a:pt x="160" y="380"/>
                        </a:cubicBezTo>
                        <a:cubicBezTo>
                          <a:pt x="160" y="380"/>
                          <a:pt x="161" y="380"/>
                          <a:pt x="162" y="380"/>
                        </a:cubicBezTo>
                        <a:cubicBezTo>
                          <a:pt x="162" y="382"/>
                          <a:pt x="163" y="385"/>
                          <a:pt x="163" y="387"/>
                        </a:cubicBezTo>
                        <a:cubicBezTo>
                          <a:pt x="183" y="388"/>
                          <a:pt x="179" y="404"/>
                          <a:pt x="178" y="418"/>
                        </a:cubicBezTo>
                        <a:cubicBezTo>
                          <a:pt x="177" y="424"/>
                          <a:pt x="177" y="429"/>
                          <a:pt x="179" y="433"/>
                        </a:cubicBezTo>
                        <a:cubicBezTo>
                          <a:pt x="180" y="434"/>
                          <a:pt x="180" y="434"/>
                          <a:pt x="180" y="435"/>
                        </a:cubicBezTo>
                        <a:cubicBezTo>
                          <a:pt x="181" y="435"/>
                          <a:pt x="181" y="435"/>
                          <a:pt x="181" y="435"/>
                        </a:cubicBezTo>
                        <a:cubicBezTo>
                          <a:pt x="181" y="435"/>
                          <a:pt x="181" y="435"/>
                          <a:pt x="181" y="435"/>
                        </a:cubicBezTo>
                        <a:cubicBezTo>
                          <a:pt x="181" y="436"/>
                          <a:pt x="182" y="437"/>
                          <a:pt x="184" y="437"/>
                        </a:cubicBezTo>
                        <a:cubicBezTo>
                          <a:pt x="187" y="439"/>
                          <a:pt x="193" y="442"/>
                          <a:pt x="193" y="439"/>
                        </a:cubicBezTo>
                        <a:cubicBezTo>
                          <a:pt x="193" y="439"/>
                          <a:pt x="193" y="439"/>
                          <a:pt x="193" y="439"/>
                        </a:cubicBezTo>
                        <a:cubicBezTo>
                          <a:pt x="193" y="440"/>
                          <a:pt x="193" y="441"/>
                          <a:pt x="193" y="442"/>
                        </a:cubicBezTo>
                        <a:cubicBezTo>
                          <a:pt x="193" y="442"/>
                          <a:pt x="193" y="442"/>
                          <a:pt x="193" y="442"/>
                        </a:cubicBezTo>
                        <a:cubicBezTo>
                          <a:pt x="193" y="443"/>
                          <a:pt x="192" y="443"/>
                          <a:pt x="192" y="444"/>
                        </a:cubicBezTo>
                        <a:cubicBezTo>
                          <a:pt x="190" y="462"/>
                          <a:pt x="186" y="484"/>
                          <a:pt x="189" y="503"/>
                        </a:cubicBezTo>
                        <a:cubicBezTo>
                          <a:pt x="189" y="504"/>
                          <a:pt x="189" y="505"/>
                          <a:pt x="190" y="507"/>
                        </a:cubicBezTo>
                        <a:cubicBezTo>
                          <a:pt x="191" y="513"/>
                          <a:pt x="193" y="518"/>
                          <a:pt x="196" y="523"/>
                        </a:cubicBezTo>
                        <a:cubicBezTo>
                          <a:pt x="196" y="524"/>
                          <a:pt x="196" y="524"/>
                          <a:pt x="196" y="524"/>
                        </a:cubicBezTo>
                        <a:cubicBezTo>
                          <a:pt x="203" y="534"/>
                          <a:pt x="203" y="542"/>
                          <a:pt x="207" y="553"/>
                        </a:cubicBezTo>
                        <a:cubicBezTo>
                          <a:pt x="207" y="553"/>
                          <a:pt x="207" y="553"/>
                          <a:pt x="207" y="553"/>
                        </a:cubicBezTo>
                        <a:cubicBezTo>
                          <a:pt x="208" y="554"/>
                          <a:pt x="208" y="554"/>
                          <a:pt x="208" y="554"/>
                        </a:cubicBezTo>
                        <a:cubicBezTo>
                          <a:pt x="209" y="558"/>
                          <a:pt x="211" y="560"/>
                          <a:pt x="214" y="561"/>
                        </a:cubicBezTo>
                        <a:cubicBezTo>
                          <a:pt x="215" y="561"/>
                          <a:pt x="215" y="561"/>
                          <a:pt x="215" y="561"/>
                        </a:cubicBezTo>
                        <a:cubicBezTo>
                          <a:pt x="215" y="561"/>
                          <a:pt x="215" y="561"/>
                          <a:pt x="215" y="561"/>
                        </a:cubicBezTo>
                        <a:cubicBezTo>
                          <a:pt x="221" y="563"/>
                          <a:pt x="228" y="562"/>
                          <a:pt x="234" y="562"/>
                        </a:cubicBezTo>
                        <a:cubicBezTo>
                          <a:pt x="235" y="562"/>
                          <a:pt x="235" y="562"/>
                          <a:pt x="235" y="562"/>
                        </a:cubicBezTo>
                        <a:cubicBezTo>
                          <a:pt x="235" y="562"/>
                          <a:pt x="236" y="562"/>
                          <a:pt x="236" y="562"/>
                        </a:cubicBezTo>
                        <a:cubicBezTo>
                          <a:pt x="237" y="562"/>
                          <a:pt x="237" y="562"/>
                          <a:pt x="237" y="562"/>
                        </a:cubicBezTo>
                        <a:cubicBezTo>
                          <a:pt x="237" y="562"/>
                          <a:pt x="238" y="562"/>
                          <a:pt x="238" y="562"/>
                        </a:cubicBezTo>
                        <a:cubicBezTo>
                          <a:pt x="238" y="563"/>
                          <a:pt x="238" y="563"/>
                          <a:pt x="238" y="563"/>
                        </a:cubicBezTo>
                        <a:cubicBezTo>
                          <a:pt x="238" y="563"/>
                          <a:pt x="238" y="563"/>
                          <a:pt x="238" y="563"/>
                        </a:cubicBezTo>
                        <a:cubicBezTo>
                          <a:pt x="238" y="563"/>
                          <a:pt x="238" y="563"/>
                          <a:pt x="238" y="563"/>
                        </a:cubicBezTo>
                        <a:cubicBezTo>
                          <a:pt x="243" y="562"/>
                          <a:pt x="242" y="562"/>
                          <a:pt x="238" y="563"/>
                        </a:cubicBezTo>
                        <a:cubicBezTo>
                          <a:pt x="238" y="563"/>
                          <a:pt x="238" y="563"/>
                          <a:pt x="238" y="563"/>
                        </a:cubicBezTo>
                        <a:cubicBezTo>
                          <a:pt x="238" y="563"/>
                          <a:pt x="238" y="563"/>
                          <a:pt x="238" y="563"/>
                        </a:cubicBezTo>
                        <a:cubicBezTo>
                          <a:pt x="241" y="590"/>
                          <a:pt x="251" y="583"/>
                          <a:pt x="265" y="596"/>
                        </a:cubicBezTo>
                        <a:cubicBezTo>
                          <a:pt x="266" y="598"/>
                          <a:pt x="268" y="599"/>
                          <a:pt x="269" y="601"/>
                        </a:cubicBezTo>
                        <a:cubicBezTo>
                          <a:pt x="269" y="602"/>
                          <a:pt x="270" y="602"/>
                          <a:pt x="271" y="603"/>
                        </a:cubicBezTo>
                        <a:cubicBezTo>
                          <a:pt x="276" y="608"/>
                          <a:pt x="280" y="615"/>
                          <a:pt x="283" y="622"/>
                        </a:cubicBezTo>
                        <a:cubicBezTo>
                          <a:pt x="289" y="633"/>
                          <a:pt x="289" y="645"/>
                          <a:pt x="280" y="656"/>
                        </a:cubicBezTo>
                        <a:cubicBezTo>
                          <a:pt x="280" y="657"/>
                          <a:pt x="280" y="657"/>
                          <a:pt x="280" y="657"/>
                        </a:cubicBezTo>
                        <a:cubicBezTo>
                          <a:pt x="276" y="662"/>
                          <a:pt x="273" y="671"/>
                          <a:pt x="272" y="679"/>
                        </a:cubicBezTo>
                        <a:cubicBezTo>
                          <a:pt x="271" y="686"/>
                          <a:pt x="271" y="693"/>
                          <a:pt x="273" y="698"/>
                        </a:cubicBezTo>
                        <a:cubicBezTo>
                          <a:pt x="274" y="703"/>
                          <a:pt x="276" y="706"/>
                          <a:pt x="280" y="708"/>
                        </a:cubicBezTo>
                        <a:cubicBezTo>
                          <a:pt x="282" y="710"/>
                          <a:pt x="285" y="711"/>
                          <a:pt x="287" y="711"/>
                        </a:cubicBezTo>
                        <a:cubicBezTo>
                          <a:pt x="290" y="711"/>
                          <a:pt x="293" y="711"/>
                          <a:pt x="296" y="711"/>
                        </a:cubicBezTo>
                        <a:cubicBezTo>
                          <a:pt x="297" y="711"/>
                          <a:pt x="297" y="711"/>
                          <a:pt x="297" y="711"/>
                        </a:cubicBezTo>
                        <a:cubicBezTo>
                          <a:pt x="300" y="710"/>
                          <a:pt x="303" y="711"/>
                          <a:pt x="306" y="712"/>
                        </a:cubicBezTo>
                        <a:cubicBezTo>
                          <a:pt x="306" y="712"/>
                          <a:pt x="306" y="712"/>
                          <a:pt x="306" y="712"/>
                        </a:cubicBezTo>
                        <a:cubicBezTo>
                          <a:pt x="309" y="713"/>
                          <a:pt x="313" y="714"/>
                          <a:pt x="317" y="714"/>
                        </a:cubicBezTo>
                        <a:cubicBezTo>
                          <a:pt x="317" y="713"/>
                          <a:pt x="317" y="713"/>
                          <a:pt x="317" y="713"/>
                        </a:cubicBezTo>
                        <a:cubicBezTo>
                          <a:pt x="317" y="703"/>
                          <a:pt x="312" y="693"/>
                          <a:pt x="313" y="683"/>
                        </a:cubicBezTo>
                        <a:cubicBezTo>
                          <a:pt x="313" y="682"/>
                          <a:pt x="313" y="682"/>
                          <a:pt x="313" y="681"/>
                        </a:cubicBezTo>
                        <a:cubicBezTo>
                          <a:pt x="315" y="669"/>
                          <a:pt x="338" y="675"/>
                          <a:pt x="346" y="675"/>
                        </a:cubicBezTo>
                        <a:cubicBezTo>
                          <a:pt x="346" y="675"/>
                          <a:pt x="346" y="675"/>
                          <a:pt x="346" y="675"/>
                        </a:cubicBezTo>
                        <a:cubicBezTo>
                          <a:pt x="346" y="675"/>
                          <a:pt x="346" y="675"/>
                          <a:pt x="346" y="675"/>
                        </a:cubicBezTo>
                        <a:cubicBezTo>
                          <a:pt x="345" y="671"/>
                          <a:pt x="343" y="667"/>
                          <a:pt x="342" y="664"/>
                        </a:cubicBezTo>
                        <a:cubicBezTo>
                          <a:pt x="341" y="661"/>
                          <a:pt x="341" y="658"/>
                          <a:pt x="341" y="656"/>
                        </a:cubicBezTo>
                        <a:cubicBezTo>
                          <a:pt x="341" y="654"/>
                          <a:pt x="341" y="653"/>
                          <a:pt x="341" y="651"/>
                        </a:cubicBezTo>
                        <a:cubicBezTo>
                          <a:pt x="342" y="651"/>
                          <a:pt x="342" y="651"/>
                          <a:pt x="343" y="650"/>
                        </a:cubicBezTo>
                        <a:cubicBezTo>
                          <a:pt x="343" y="650"/>
                          <a:pt x="343" y="650"/>
                          <a:pt x="343" y="650"/>
                        </a:cubicBezTo>
                        <a:cubicBezTo>
                          <a:pt x="343" y="650"/>
                          <a:pt x="343" y="650"/>
                          <a:pt x="343" y="650"/>
                        </a:cubicBezTo>
                        <a:cubicBezTo>
                          <a:pt x="344" y="650"/>
                          <a:pt x="344" y="649"/>
                          <a:pt x="345" y="649"/>
                        </a:cubicBezTo>
                        <a:cubicBezTo>
                          <a:pt x="346" y="648"/>
                          <a:pt x="346" y="648"/>
                          <a:pt x="347" y="647"/>
                        </a:cubicBezTo>
                        <a:cubicBezTo>
                          <a:pt x="347" y="647"/>
                          <a:pt x="347" y="647"/>
                          <a:pt x="347" y="647"/>
                        </a:cubicBezTo>
                        <a:cubicBezTo>
                          <a:pt x="345" y="648"/>
                          <a:pt x="343" y="648"/>
                          <a:pt x="341" y="647"/>
                        </a:cubicBezTo>
                        <a:cubicBezTo>
                          <a:pt x="337" y="646"/>
                          <a:pt x="335" y="644"/>
                          <a:pt x="335" y="640"/>
                        </a:cubicBezTo>
                        <a:cubicBezTo>
                          <a:pt x="335" y="639"/>
                          <a:pt x="335" y="639"/>
                          <a:pt x="335" y="639"/>
                        </a:cubicBezTo>
                        <a:cubicBezTo>
                          <a:pt x="337" y="639"/>
                          <a:pt x="339" y="639"/>
                          <a:pt x="342" y="639"/>
                        </a:cubicBezTo>
                        <a:cubicBezTo>
                          <a:pt x="349" y="640"/>
                          <a:pt x="356" y="642"/>
                          <a:pt x="363" y="646"/>
                        </a:cubicBezTo>
                        <a:cubicBezTo>
                          <a:pt x="370" y="650"/>
                          <a:pt x="376" y="655"/>
                          <a:pt x="380" y="662"/>
                        </a:cubicBezTo>
                        <a:cubicBezTo>
                          <a:pt x="381" y="663"/>
                          <a:pt x="382" y="664"/>
                          <a:pt x="383" y="665"/>
                        </a:cubicBezTo>
                        <a:cubicBezTo>
                          <a:pt x="383" y="666"/>
                          <a:pt x="384" y="668"/>
                          <a:pt x="385" y="669"/>
                        </a:cubicBezTo>
                        <a:cubicBezTo>
                          <a:pt x="388" y="673"/>
                          <a:pt x="390" y="675"/>
                          <a:pt x="394" y="676"/>
                        </a:cubicBezTo>
                        <a:cubicBezTo>
                          <a:pt x="397" y="678"/>
                          <a:pt x="402" y="679"/>
                          <a:pt x="408" y="678"/>
                        </a:cubicBezTo>
                        <a:cubicBezTo>
                          <a:pt x="408" y="678"/>
                          <a:pt x="408" y="677"/>
                          <a:pt x="409" y="677"/>
                        </a:cubicBezTo>
                        <a:cubicBezTo>
                          <a:pt x="409" y="674"/>
                          <a:pt x="409" y="671"/>
                          <a:pt x="409" y="668"/>
                        </a:cubicBezTo>
                        <a:cubicBezTo>
                          <a:pt x="410" y="664"/>
                          <a:pt x="410" y="661"/>
                          <a:pt x="412" y="658"/>
                        </a:cubicBezTo>
                        <a:cubicBezTo>
                          <a:pt x="412" y="658"/>
                          <a:pt x="412" y="658"/>
                          <a:pt x="412" y="658"/>
                        </a:cubicBezTo>
                        <a:cubicBezTo>
                          <a:pt x="413" y="657"/>
                          <a:pt x="413" y="657"/>
                          <a:pt x="413" y="657"/>
                        </a:cubicBezTo>
                        <a:cubicBezTo>
                          <a:pt x="418" y="653"/>
                          <a:pt x="431" y="657"/>
                          <a:pt x="437" y="657"/>
                        </a:cubicBezTo>
                        <a:cubicBezTo>
                          <a:pt x="437" y="657"/>
                          <a:pt x="437" y="657"/>
                          <a:pt x="437" y="657"/>
                        </a:cubicBezTo>
                        <a:cubicBezTo>
                          <a:pt x="437" y="653"/>
                          <a:pt x="437" y="650"/>
                          <a:pt x="437" y="646"/>
                        </a:cubicBezTo>
                        <a:cubicBezTo>
                          <a:pt x="438" y="644"/>
                          <a:pt x="438" y="642"/>
                          <a:pt x="438" y="640"/>
                        </a:cubicBezTo>
                        <a:cubicBezTo>
                          <a:pt x="438" y="640"/>
                          <a:pt x="438" y="640"/>
                          <a:pt x="438" y="640"/>
                        </a:cubicBezTo>
                        <a:cubicBezTo>
                          <a:pt x="439" y="639"/>
                          <a:pt x="439" y="639"/>
                          <a:pt x="440" y="639"/>
                        </a:cubicBezTo>
                        <a:cubicBezTo>
                          <a:pt x="440" y="639"/>
                          <a:pt x="440" y="639"/>
                          <a:pt x="440" y="639"/>
                        </a:cubicBezTo>
                        <a:cubicBezTo>
                          <a:pt x="441" y="638"/>
                          <a:pt x="441" y="638"/>
                          <a:pt x="442" y="638"/>
                        </a:cubicBezTo>
                        <a:cubicBezTo>
                          <a:pt x="442" y="638"/>
                          <a:pt x="442" y="638"/>
                          <a:pt x="442" y="638"/>
                        </a:cubicBezTo>
                        <a:cubicBezTo>
                          <a:pt x="442" y="638"/>
                          <a:pt x="442" y="638"/>
                          <a:pt x="442" y="638"/>
                        </a:cubicBezTo>
                        <a:cubicBezTo>
                          <a:pt x="442" y="638"/>
                          <a:pt x="442" y="638"/>
                          <a:pt x="442" y="638"/>
                        </a:cubicBezTo>
                        <a:cubicBezTo>
                          <a:pt x="442" y="638"/>
                          <a:pt x="442" y="638"/>
                          <a:pt x="442" y="638"/>
                        </a:cubicBezTo>
                        <a:cubicBezTo>
                          <a:pt x="442" y="638"/>
                          <a:pt x="442" y="638"/>
                          <a:pt x="442" y="638"/>
                        </a:cubicBezTo>
                        <a:cubicBezTo>
                          <a:pt x="443" y="638"/>
                          <a:pt x="444" y="638"/>
                          <a:pt x="444" y="638"/>
                        </a:cubicBezTo>
                        <a:cubicBezTo>
                          <a:pt x="445" y="639"/>
                          <a:pt x="445" y="639"/>
                          <a:pt x="445" y="639"/>
                        </a:cubicBezTo>
                        <a:cubicBezTo>
                          <a:pt x="445" y="639"/>
                          <a:pt x="446" y="639"/>
                          <a:pt x="446" y="639"/>
                        </a:cubicBezTo>
                        <a:cubicBezTo>
                          <a:pt x="447" y="639"/>
                          <a:pt x="447" y="639"/>
                          <a:pt x="447" y="639"/>
                        </a:cubicBezTo>
                        <a:cubicBezTo>
                          <a:pt x="447" y="639"/>
                          <a:pt x="448" y="640"/>
                          <a:pt x="448" y="640"/>
                        </a:cubicBezTo>
                        <a:cubicBezTo>
                          <a:pt x="449" y="640"/>
                          <a:pt x="449" y="640"/>
                          <a:pt x="449" y="640"/>
                        </a:cubicBezTo>
                        <a:cubicBezTo>
                          <a:pt x="450" y="641"/>
                          <a:pt x="450" y="641"/>
                          <a:pt x="450" y="641"/>
                        </a:cubicBezTo>
                        <a:cubicBezTo>
                          <a:pt x="451" y="642"/>
                          <a:pt x="451" y="642"/>
                          <a:pt x="451" y="642"/>
                        </a:cubicBezTo>
                        <a:cubicBezTo>
                          <a:pt x="452" y="642"/>
                          <a:pt x="452" y="642"/>
                          <a:pt x="452" y="642"/>
                        </a:cubicBezTo>
                        <a:cubicBezTo>
                          <a:pt x="453" y="643"/>
                          <a:pt x="453" y="643"/>
                          <a:pt x="453" y="643"/>
                        </a:cubicBezTo>
                        <a:cubicBezTo>
                          <a:pt x="454" y="644"/>
                          <a:pt x="454" y="644"/>
                          <a:pt x="454" y="644"/>
                        </a:cubicBezTo>
                        <a:cubicBezTo>
                          <a:pt x="454" y="645"/>
                          <a:pt x="454" y="645"/>
                          <a:pt x="454" y="645"/>
                        </a:cubicBezTo>
                        <a:cubicBezTo>
                          <a:pt x="455" y="645"/>
                          <a:pt x="455" y="645"/>
                          <a:pt x="455" y="645"/>
                        </a:cubicBezTo>
                        <a:cubicBezTo>
                          <a:pt x="457" y="647"/>
                          <a:pt x="458" y="648"/>
                          <a:pt x="460" y="650"/>
                        </a:cubicBezTo>
                        <a:cubicBezTo>
                          <a:pt x="461" y="650"/>
                          <a:pt x="461" y="650"/>
                          <a:pt x="461" y="650"/>
                        </a:cubicBezTo>
                        <a:cubicBezTo>
                          <a:pt x="461" y="651"/>
                          <a:pt x="461" y="651"/>
                          <a:pt x="462" y="652"/>
                        </a:cubicBezTo>
                        <a:cubicBezTo>
                          <a:pt x="463" y="652"/>
                          <a:pt x="463" y="652"/>
                          <a:pt x="463" y="652"/>
                        </a:cubicBezTo>
                        <a:cubicBezTo>
                          <a:pt x="463" y="653"/>
                          <a:pt x="463" y="653"/>
                          <a:pt x="464" y="653"/>
                        </a:cubicBezTo>
                        <a:cubicBezTo>
                          <a:pt x="465" y="654"/>
                          <a:pt x="465" y="654"/>
                          <a:pt x="465" y="654"/>
                        </a:cubicBezTo>
                        <a:cubicBezTo>
                          <a:pt x="465" y="654"/>
                          <a:pt x="466" y="654"/>
                          <a:pt x="466" y="655"/>
                        </a:cubicBezTo>
                        <a:cubicBezTo>
                          <a:pt x="467" y="655"/>
                          <a:pt x="467" y="655"/>
                          <a:pt x="467" y="655"/>
                        </a:cubicBezTo>
                        <a:cubicBezTo>
                          <a:pt x="467" y="655"/>
                          <a:pt x="468" y="655"/>
                          <a:pt x="468" y="656"/>
                        </a:cubicBezTo>
                        <a:cubicBezTo>
                          <a:pt x="469" y="656"/>
                          <a:pt x="469" y="656"/>
                          <a:pt x="469" y="656"/>
                        </a:cubicBezTo>
                        <a:cubicBezTo>
                          <a:pt x="469" y="656"/>
                          <a:pt x="470" y="656"/>
                          <a:pt x="471" y="657"/>
                        </a:cubicBezTo>
                        <a:cubicBezTo>
                          <a:pt x="471" y="657"/>
                          <a:pt x="471" y="657"/>
                          <a:pt x="471" y="657"/>
                        </a:cubicBezTo>
                        <a:cubicBezTo>
                          <a:pt x="471" y="658"/>
                          <a:pt x="471" y="661"/>
                          <a:pt x="471" y="662"/>
                        </a:cubicBezTo>
                        <a:cubicBezTo>
                          <a:pt x="470" y="662"/>
                          <a:pt x="469" y="663"/>
                          <a:pt x="468" y="663"/>
                        </a:cubicBezTo>
                        <a:cubicBezTo>
                          <a:pt x="467" y="664"/>
                          <a:pt x="467" y="664"/>
                          <a:pt x="466" y="665"/>
                        </a:cubicBezTo>
                        <a:cubicBezTo>
                          <a:pt x="465" y="666"/>
                          <a:pt x="465" y="666"/>
                          <a:pt x="465" y="666"/>
                        </a:cubicBezTo>
                        <a:cubicBezTo>
                          <a:pt x="454" y="677"/>
                          <a:pt x="457" y="706"/>
                          <a:pt x="455" y="718"/>
                        </a:cubicBezTo>
                        <a:cubicBezTo>
                          <a:pt x="455" y="719"/>
                          <a:pt x="455" y="720"/>
                          <a:pt x="455" y="721"/>
                        </a:cubicBezTo>
                        <a:cubicBezTo>
                          <a:pt x="454" y="723"/>
                          <a:pt x="454" y="727"/>
                          <a:pt x="453" y="731"/>
                        </a:cubicBezTo>
                        <a:cubicBezTo>
                          <a:pt x="453" y="731"/>
                          <a:pt x="453" y="731"/>
                          <a:pt x="453" y="731"/>
                        </a:cubicBezTo>
                        <a:cubicBezTo>
                          <a:pt x="453" y="732"/>
                          <a:pt x="453" y="732"/>
                          <a:pt x="453" y="732"/>
                        </a:cubicBezTo>
                        <a:cubicBezTo>
                          <a:pt x="452" y="736"/>
                          <a:pt x="452" y="741"/>
                          <a:pt x="452" y="745"/>
                        </a:cubicBezTo>
                        <a:cubicBezTo>
                          <a:pt x="452" y="746"/>
                          <a:pt x="452" y="746"/>
                          <a:pt x="452" y="746"/>
                        </a:cubicBezTo>
                        <a:cubicBezTo>
                          <a:pt x="452" y="747"/>
                          <a:pt x="452" y="747"/>
                          <a:pt x="452" y="747"/>
                        </a:cubicBezTo>
                        <a:cubicBezTo>
                          <a:pt x="452" y="747"/>
                          <a:pt x="452" y="748"/>
                          <a:pt x="452" y="748"/>
                        </a:cubicBezTo>
                        <a:cubicBezTo>
                          <a:pt x="452" y="749"/>
                          <a:pt x="452" y="749"/>
                          <a:pt x="452" y="749"/>
                        </a:cubicBezTo>
                        <a:cubicBezTo>
                          <a:pt x="452" y="755"/>
                          <a:pt x="455" y="760"/>
                          <a:pt x="461" y="761"/>
                        </a:cubicBezTo>
                        <a:cubicBezTo>
                          <a:pt x="461" y="761"/>
                          <a:pt x="461" y="761"/>
                          <a:pt x="461" y="761"/>
                        </a:cubicBezTo>
                        <a:cubicBezTo>
                          <a:pt x="462" y="761"/>
                          <a:pt x="462" y="761"/>
                          <a:pt x="462" y="761"/>
                        </a:cubicBezTo>
                        <a:cubicBezTo>
                          <a:pt x="463" y="761"/>
                          <a:pt x="463" y="761"/>
                          <a:pt x="463" y="761"/>
                        </a:cubicBezTo>
                        <a:cubicBezTo>
                          <a:pt x="463" y="761"/>
                          <a:pt x="464" y="761"/>
                          <a:pt x="464" y="760"/>
                        </a:cubicBezTo>
                        <a:cubicBezTo>
                          <a:pt x="465" y="760"/>
                          <a:pt x="465" y="760"/>
                          <a:pt x="465" y="760"/>
                        </a:cubicBezTo>
                        <a:cubicBezTo>
                          <a:pt x="465" y="760"/>
                          <a:pt x="466" y="760"/>
                          <a:pt x="466" y="760"/>
                        </a:cubicBezTo>
                        <a:cubicBezTo>
                          <a:pt x="466" y="760"/>
                          <a:pt x="466" y="760"/>
                          <a:pt x="466" y="760"/>
                        </a:cubicBezTo>
                        <a:cubicBezTo>
                          <a:pt x="466" y="759"/>
                          <a:pt x="466" y="758"/>
                          <a:pt x="467" y="756"/>
                        </a:cubicBezTo>
                        <a:cubicBezTo>
                          <a:pt x="467" y="756"/>
                          <a:pt x="467" y="756"/>
                          <a:pt x="467" y="756"/>
                        </a:cubicBezTo>
                        <a:cubicBezTo>
                          <a:pt x="467" y="755"/>
                          <a:pt x="467" y="754"/>
                          <a:pt x="468" y="753"/>
                        </a:cubicBezTo>
                        <a:cubicBezTo>
                          <a:pt x="468" y="753"/>
                          <a:pt x="468" y="753"/>
                          <a:pt x="468" y="753"/>
                        </a:cubicBezTo>
                        <a:cubicBezTo>
                          <a:pt x="468" y="752"/>
                          <a:pt x="468" y="752"/>
                          <a:pt x="469" y="751"/>
                        </a:cubicBezTo>
                        <a:cubicBezTo>
                          <a:pt x="469" y="751"/>
                          <a:pt x="469" y="751"/>
                          <a:pt x="469" y="751"/>
                        </a:cubicBezTo>
                        <a:cubicBezTo>
                          <a:pt x="469" y="750"/>
                          <a:pt x="470" y="750"/>
                          <a:pt x="471" y="749"/>
                        </a:cubicBezTo>
                        <a:cubicBezTo>
                          <a:pt x="471" y="749"/>
                          <a:pt x="471" y="749"/>
                          <a:pt x="471" y="749"/>
                        </a:cubicBezTo>
                        <a:cubicBezTo>
                          <a:pt x="472" y="748"/>
                          <a:pt x="473" y="747"/>
                          <a:pt x="475" y="747"/>
                        </a:cubicBezTo>
                        <a:cubicBezTo>
                          <a:pt x="475" y="747"/>
                          <a:pt x="475" y="747"/>
                          <a:pt x="475" y="747"/>
                        </a:cubicBezTo>
                        <a:cubicBezTo>
                          <a:pt x="476" y="747"/>
                          <a:pt x="477" y="746"/>
                          <a:pt x="477" y="746"/>
                        </a:cubicBezTo>
                        <a:cubicBezTo>
                          <a:pt x="478" y="746"/>
                          <a:pt x="478" y="746"/>
                          <a:pt x="478" y="746"/>
                        </a:cubicBezTo>
                        <a:cubicBezTo>
                          <a:pt x="478" y="746"/>
                          <a:pt x="479" y="746"/>
                          <a:pt x="480" y="746"/>
                        </a:cubicBezTo>
                        <a:cubicBezTo>
                          <a:pt x="480" y="746"/>
                          <a:pt x="480" y="746"/>
                          <a:pt x="480" y="746"/>
                        </a:cubicBezTo>
                        <a:cubicBezTo>
                          <a:pt x="481" y="746"/>
                          <a:pt x="482" y="746"/>
                          <a:pt x="483" y="746"/>
                        </a:cubicBezTo>
                        <a:cubicBezTo>
                          <a:pt x="484" y="746"/>
                          <a:pt x="484" y="746"/>
                          <a:pt x="484" y="746"/>
                        </a:cubicBezTo>
                        <a:cubicBezTo>
                          <a:pt x="485" y="746"/>
                          <a:pt x="486" y="746"/>
                          <a:pt x="487" y="747"/>
                        </a:cubicBezTo>
                        <a:cubicBezTo>
                          <a:pt x="487" y="745"/>
                          <a:pt x="487" y="744"/>
                          <a:pt x="487" y="743"/>
                        </a:cubicBezTo>
                        <a:cubicBezTo>
                          <a:pt x="487" y="740"/>
                          <a:pt x="487" y="737"/>
                          <a:pt x="486" y="734"/>
                        </a:cubicBezTo>
                        <a:cubicBezTo>
                          <a:pt x="486" y="733"/>
                          <a:pt x="486" y="732"/>
                          <a:pt x="486" y="731"/>
                        </a:cubicBezTo>
                        <a:cubicBezTo>
                          <a:pt x="494" y="736"/>
                          <a:pt x="506" y="736"/>
                          <a:pt x="517" y="733"/>
                        </a:cubicBezTo>
                        <a:cubicBezTo>
                          <a:pt x="525" y="731"/>
                          <a:pt x="532" y="728"/>
                          <a:pt x="536" y="724"/>
                        </a:cubicBezTo>
                        <a:cubicBezTo>
                          <a:pt x="536" y="724"/>
                          <a:pt x="536" y="724"/>
                          <a:pt x="536" y="724"/>
                        </a:cubicBezTo>
                        <a:cubicBezTo>
                          <a:pt x="539" y="721"/>
                          <a:pt x="541" y="719"/>
                          <a:pt x="544" y="717"/>
                        </a:cubicBezTo>
                        <a:cubicBezTo>
                          <a:pt x="546" y="715"/>
                          <a:pt x="548" y="713"/>
                          <a:pt x="550" y="711"/>
                        </a:cubicBezTo>
                        <a:cubicBezTo>
                          <a:pt x="551" y="711"/>
                          <a:pt x="551" y="710"/>
                          <a:pt x="552" y="710"/>
                        </a:cubicBezTo>
                        <a:cubicBezTo>
                          <a:pt x="552" y="710"/>
                          <a:pt x="552" y="710"/>
                          <a:pt x="552" y="710"/>
                        </a:cubicBezTo>
                        <a:cubicBezTo>
                          <a:pt x="553" y="709"/>
                          <a:pt x="553" y="709"/>
                          <a:pt x="554" y="708"/>
                        </a:cubicBezTo>
                        <a:cubicBezTo>
                          <a:pt x="555" y="707"/>
                          <a:pt x="557" y="706"/>
                          <a:pt x="559" y="706"/>
                        </a:cubicBezTo>
                        <a:close/>
                      </a:path>
                    </a:pathLst>
                  </a:custGeom>
                  <a:solidFill>
                    <a:srgbClr val="CCFFFF"/>
                  </a:solidFill>
                  <a:ln w="6350">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grpSp>
                <p:nvGrpSpPr>
                  <p:cNvPr id="8324" name="Group 11"/>
                  <p:cNvGrpSpPr>
                    <a:grpSpLocks/>
                  </p:cNvGrpSpPr>
                  <p:nvPr/>
                </p:nvGrpSpPr>
                <p:grpSpPr bwMode="auto">
                  <a:xfrm>
                    <a:off x="1056" y="432"/>
                    <a:ext cx="2712" cy="3701"/>
                    <a:chOff x="1056" y="432"/>
                    <a:chExt cx="2712" cy="3701"/>
                  </a:xfrm>
                </p:grpSpPr>
                <p:sp>
                  <p:nvSpPr>
                    <p:cNvPr id="8325" name="Freeform 18"/>
                    <p:cNvSpPr>
                      <a:spLocks noEditPoints="1"/>
                    </p:cNvSpPr>
                    <p:nvPr/>
                  </p:nvSpPr>
                  <p:spPr bwMode="auto">
                    <a:xfrm>
                      <a:off x="2290" y="1167"/>
                      <a:ext cx="414" cy="365"/>
                    </a:xfrm>
                    <a:custGeom>
                      <a:avLst/>
                      <a:gdLst>
                        <a:gd name="T0" fmla="*/ 1 w 682"/>
                        <a:gd name="T1" fmla="*/ 1 h 635"/>
                        <a:gd name="T2" fmla="*/ 1 w 682"/>
                        <a:gd name="T3" fmla="*/ 1 h 635"/>
                        <a:gd name="T4" fmla="*/ 1 w 682"/>
                        <a:gd name="T5" fmla="*/ 1 h 635"/>
                        <a:gd name="T6" fmla="*/ 1 w 682"/>
                        <a:gd name="T7" fmla="*/ 1 h 635"/>
                        <a:gd name="T8" fmla="*/ 1 w 682"/>
                        <a:gd name="T9" fmla="*/ 1 h 635"/>
                        <a:gd name="T10" fmla="*/ 1 w 682"/>
                        <a:gd name="T11" fmla="*/ 1 h 635"/>
                        <a:gd name="T12" fmla="*/ 1 w 682"/>
                        <a:gd name="T13" fmla="*/ 1 h 635"/>
                        <a:gd name="T14" fmla="*/ 1 w 682"/>
                        <a:gd name="T15" fmla="*/ 1 h 635"/>
                        <a:gd name="T16" fmla="*/ 1 w 682"/>
                        <a:gd name="T17" fmla="*/ 1 h 635"/>
                        <a:gd name="T18" fmla="*/ 1 w 682"/>
                        <a:gd name="T19" fmla="*/ 1 h 635"/>
                        <a:gd name="T20" fmla="*/ 1 w 682"/>
                        <a:gd name="T21" fmla="*/ 1 h 635"/>
                        <a:gd name="T22" fmla="*/ 1 w 682"/>
                        <a:gd name="T23" fmla="*/ 1 h 635"/>
                        <a:gd name="T24" fmla="*/ 1 w 682"/>
                        <a:gd name="T25" fmla="*/ 1 h 635"/>
                        <a:gd name="T26" fmla="*/ 1 w 682"/>
                        <a:gd name="T27" fmla="*/ 1 h 635"/>
                        <a:gd name="T28" fmla="*/ 1 w 682"/>
                        <a:gd name="T29" fmla="*/ 1 h 635"/>
                        <a:gd name="T30" fmla="*/ 1 w 682"/>
                        <a:gd name="T31" fmla="*/ 1 h 635"/>
                        <a:gd name="T32" fmla="*/ 1 w 682"/>
                        <a:gd name="T33" fmla="*/ 1 h 635"/>
                        <a:gd name="T34" fmla="*/ 1 w 682"/>
                        <a:gd name="T35" fmla="*/ 1 h 635"/>
                        <a:gd name="T36" fmla="*/ 1 w 682"/>
                        <a:gd name="T37" fmla="*/ 1 h 635"/>
                        <a:gd name="T38" fmla="*/ 1 w 682"/>
                        <a:gd name="T39" fmla="*/ 1 h 635"/>
                        <a:gd name="T40" fmla="*/ 1 w 682"/>
                        <a:gd name="T41" fmla="*/ 1 h 635"/>
                        <a:gd name="T42" fmla="*/ 1 w 682"/>
                        <a:gd name="T43" fmla="*/ 1 h 635"/>
                        <a:gd name="T44" fmla="*/ 1 w 682"/>
                        <a:gd name="T45" fmla="*/ 1 h 635"/>
                        <a:gd name="T46" fmla="*/ 1 w 682"/>
                        <a:gd name="T47" fmla="*/ 1 h 635"/>
                        <a:gd name="T48" fmla="*/ 1 w 682"/>
                        <a:gd name="T49" fmla="*/ 1 h 635"/>
                        <a:gd name="T50" fmla="*/ 1 w 682"/>
                        <a:gd name="T51" fmla="*/ 1 h 635"/>
                        <a:gd name="T52" fmla="*/ 1 w 682"/>
                        <a:gd name="T53" fmla="*/ 1 h 635"/>
                        <a:gd name="T54" fmla="*/ 1 w 682"/>
                        <a:gd name="T55" fmla="*/ 1 h 635"/>
                        <a:gd name="T56" fmla="*/ 1 w 682"/>
                        <a:gd name="T57" fmla="*/ 1 h 635"/>
                        <a:gd name="T58" fmla="*/ 1 w 682"/>
                        <a:gd name="T59" fmla="*/ 1 h 635"/>
                        <a:gd name="T60" fmla="*/ 1 w 682"/>
                        <a:gd name="T61" fmla="*/ 1 h 635"/>
                        <a:gd name="T62" fmla="*/ 1 w 682"/>
                        <a:gd name="T63" fmla="*/ 1 h 635"/>
                        <a:gd name="T64" fmla="*/ 1 w 682"/>
                        <a:gd name="T65" fmla="*/ 1 h 635"/>
                        <a:gd name="T66" fmla="*/ 1 w 682"/>
                        <a:gd name="T67" fmla="*/ 1 h 635"/>
                        <a:gd name="T68" fmla="*/ 1 w 682"/>
                        <a:gd name="T69" fmla="*/ 1 h 635"/>
                        <a:gd name="T70" fmla="*/ 1 w 682"/>
                        <a:gd name="T71" fmla="*/ 1 h 635"/>
                        <a:gd name="T72" fmla="*/ 1 w 682"/>
                        <a:gd name="T73" fmla="*/ 1 h 635"/>
                        <a:gd name="T74" fmla="*/ 1 w 682"/>
                        <a:gd name="T75" fmla="*/ 1 h 635"/>
                        <a:gd name="T76" fmla="*/ 1 w 682"/>
                        <a:gd name="T77" fmla="*/ 1 h 635"/>
                        <a:gd name="T78" fmla="*/ 1 w 682"/>
                        <a:gd name="T79" fmla="*/ 1 h 635"/>
                        <a:gd name="T80" fmla="*/ 1 w 682"/>
                        <a:gd name="T81" fmla="*/ 1 h 635"/>
                        <a:gd name="T82" fmla="*/ 1 w 682"/>
                        <a:gd name="T83" fmla="*/ 1 h 635"/>
                        <a:gd name="T84" fmla="*/ 1 w 682"/>
                        <a:gd name="T85" fmla="*/ 1 h 635"/>
                        <a:gd name="T86" fmla="*/ 1 w 682"/>
                        <a:gd name="T87" fmla="*/ 1 h 635"/>
                        <a:gd name="T88" fmla="*/ 1 w 682"/>
                        <a:gd name="T89" fmla="*/ 1 h 635"/>
                        <a:gd name="T90" fmla="*/ 1 w 682"/>
                        <a:gd name="T91" fmla="*/ 1 h 635"/>
                        <a:gd name="T92" fmla="*/ 1 w 682"/>
                        <a:gd name="T93" fmla="*/ 1 h 635"/>
                        <a:gd name="T94" fmla="*/ 1 w 682"/>
                        <a:gd name="T95" fmla="*/ 1 h 635"/>
                        <a:gd name="T96" fmla="*/ 1 w 682"/>
                        <a:gd name="T97" fmla="*/ 1 h 635"/>
                        <a:gd name="T98" fmla="*/ 1 w 682"/>
                        <a:gd name="T99" fmla="*/ 1 h 635"/>
                        <a:gd name="T100" fmla="*/ 1 w 682"/>
                        <a:gd name="T101" fmla="*/ 1 h 635"/>
                        <a:gd name="T102" fmla="*/ 1 w 682"/>
                        <a:gd name="T103" fmla="*/ 1 h 635"/>
                        <a:gd name="T104" fmla="*/ 1 w 682"/>
                        <a:gd name="T105" fmla="*/ 1 h 635"/>
                        <a:gd name="T106" fmla="*/ 1 w 682"/>
                        <a:gd name="T107" fmla="*/ 1 h 635"/>
                        <a:gd name="T108" fmla="*/ 1 w 682"/>
                        <a:gd name="T109" fmla="*/ 1 h 635"/>
                        <a:gd name="T110" fmla="*/ 1 w 682"/>
                        <a:gd name="T111" fmla="*/ 1 h 635"/>
                        <a:gd name="T112" fmla="*/ 1 w 682"/>
                        <a:gd name="T113" fmla="*/ 1 h 6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82"/>
                        <a:gd name="T172" fmla="*/ 0 h 635"/>
                        <a:gd name="T173" fmla="*/ 682 w 682"/>
                        <a:gd name="T174" fmla="*/ 635 h 6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82" h="635">
                          <a:moveTo>
                            <a:pt x="287" y="59"/>
                          </a:moveTo>
                          <a:cubicBezTo>
                            <a:pt x="290" y="62"/>
                            <a:pt x="293" y="66"/>
                            <a:pt x="295" y="69"/>
                          </a:cubicBezTo>
                          <a:cubicBezTo>
                            <a:pt x="296" y="72"/>
                            <a:pt x="297" y="74"/>
                            <a:pt x="298" y="76"/>
                          </a:cubicBezTo>
                          <a:cubicBezTo>
                            <a:pt x="300" y="80"/>
                            <a:pt x="297" y="82"/>
                            <a:pt x="293" y="83"/>
                          </a:cubicBezTo>
                          <a:cubicBezTo>
                            <a:pt x="284" y="85"/>
                            <a:pt x="271" y="83"/>
                            <a:pt x="266" y="83"/>
                          </a:cubicBezTo>
                          <a:cubicBezTo>
                            <a:pt x="266" y="83"/>
                            <a:pt x="266" y="83"/>
                            <a:pt x="266" y="83"/>
                          </a:cubicBezTo>
                          <a:cubicBezTo>
                            <a:pt x="266" y="81"/>
                            <a:pt x="266" y="80"/>
                            <a:pt x="266" y="79"/>
                          </a:cubicBezTo>
                          <a:cubicBezTo>
                            <a:pt x="265" y="68"/>
                            <a:pt x="253" y="63"/>
                            <a:pt x="241" y="60"/>
                          </a:cubicBezTo>
                          <a:cubicBezTo>
                            <a:pt x="235" y="58"/>
                            <a:pt x="228" y="58"/>
                            <a:pt x="224" y="58"/>
                          </a:cubicBezTo>
                          <a:cubicBezTo>
                            <a:pt x="219" y="57"/>
                            <a:pt x="215" y="57"/>
                            <a:pt x="212" y="57"/>
                          </a:cubicBezTo>
                          <a:cubicBezTo>
                            <a:pt x="207" y="57"/>
                            <a:pt x="202" y="56"/>
                            <a:pt x="198" y="55"/>
                          </a:cubicBezTo>
                          <a:cubicBezTo>
                            <a:pt x="196" y="54"/>
                            <a:pt x="194" y="53"/>
                            <a:pt x="192" y="53"/>
                          </a:cubicBezTo>
                          <a:cubicBezTo>
                            <a:pt x="184" y="50"/>
                            <a:pt x="170" y="47"/>
                            <a:pt x="159" y="46"/>
                          </a:cubicBezTo>
                          <a:cubicBezTo>
                            <a:pt x="156" y="45"/>
                            <a:pt x="152" y="45"/>
                            <a:pt x="150" y="45"/>
                          </a:cubicBezTo>
                          <a:cubicBezTo>
                            <a:pt x="149" y="45"/>
                            <a:pt x="149" y="45"/>
                            <a:pt x="149" y="45"/>
                          </a:cubicBezTo>
                          <a:cubicBezTo>
                            <a:pt x="149" y="46"/>
                            <a:pt x="148" y="47"/>
                            <a:pt x="148" y="48"/>
                          </a:cubicBezTo>
                          <a:cubicBezTo>
                            <a:pt x="147" y="48"/>
                            <a:pt x="147" y="49"/>
                            <a:pt x="146" y="49"/>
                          </a:cubicBezTo>
                          <a:cubicBezTo>
                            <a:pt x="146" y="49"/>
                            <a:pt x="146" y="49"/>
                            <a:pt x="146" y="49"/>
                          </a:cubicBezTo>
                          <a:cubicBezTo>
                            <a:pt x="146" y="50"/>
                            <a:pt x="145" y="50"/>
                            <a:pt x="145" y="51"/>
                          </a:cubicBezTo>
                          <a:cubicBezTo>
                            <a:pt x="144" y="51"/>
                            <a:pt x="144" y="51"/>
                            <a:pt x="144" y="51"/>
                          </a:cubicBezTo>
                          <a:cubicBezTo>
                            <a:pt x="144" y="51"/>
                            <a:pt x="143" y="52"/>
                            <a:pt x="143" y="52"/>
                          </a:cubicBezTo>
                          <a:cubicBezTo>
                            <a:pt x="142" y="52"/>
                            <a:pt x="142" y="52"/>
                            <a:pt x="142" y="52"/>
                          </a:cubicBezTo>
                          <a:cubicBezTo>
                            <a:pt x="142" y="52"/>
                            <a:pt x="141" y="53"/>
                            <a:pt x="141" y="53"/>
                          </a:cubicBezTo>
                          <a:cubicBezTo>
                            <a:pt x="140" y="53"/>
                            <a:pt x="140" y="53"/>
                            <a:pt x="140" y="53"/>
                          </a:cubicBezTo>
                          <a:cubicBezTo>
                            <a:pt x="140" y="53"/>
                            <a:pt x="139" y="53"/>
                            <a:pt x="138" y="53"/>
                          </a:cubicBezTo>
                          <a:cubicBezTo>
                            <a:pt x="138" y="53"/>
                            <a:pt x="138" y="53"/>
                            <a:pt x="138" y="53"/>
                          </a:cubicBezTo>
                          <a:cubicBezTo>
                            <a:pt x="134" y="54"/>
                            <a:pt x="129" y="54"/>
                            <a:pt x="124" y="54"/>
                          </a:cubicBezTo>
                          <a:cubicBezTo>
                            <a:pt x="124" y="54"/>
                            <a:pt x="124" y="54"/>
                            <a:pt x="124" y="54"/>
                          </a:cubicBezTo>
                          <a:cubicBezTo>
                            <a:pt x="123" y="54"/>
                            <a:pt x="122" y="54"/>
                            <a:pt x="122" y="54"/>
                          </a:cubicBezTo>
                          <a:cubicBezTo>
                            <a:pt x="121" y="54"/>
                            <a:pt x="121" y="54"/>
                            <a:pt x="121" y="54"/>
                          </a:cubicBezTo>
                          <a:cubicBezTo>
                            <a:pt x="120" y="54"/>
                            <a:pt x="120" y="55"/>
                            <a:pt x="119" y="55"/>
                          </a:cubicBezTo>
                          <a:cubicBezTo>
                            <a:pt x="118" y="55"/>
                            <a:pt x="118" y="55"/>
                            <a:pt x="118" y="55"/>
                          </a:cubicBezTo>
                          <a:cubicBezTo>
                            <a:pt x="118" y="55"/>
                            <a:pt x="117" y="55"/>
                            <a:pt x="117" y="55"/>
                          </a:cubicBezTo>
                          <a:cubicBezTo>
                            <a:pt x="116" y="55"/>
                            <a:pt x="116" y="55"/>
                            <a:pt x="116" y="55"/>
                          </a:cubicBezTo>
                          <a:cubicBezTo>
                            <a:pt x="115" y="56"/>
                            <a:pt x="115" y="56"/>
                            <a:pt x="114" y="56"/>
                          </a:cubicBezTo>
                          <a:cubicBezTo>
                            <a:pt x="114" y="56"/>
                            <a:pt x="114" y="56"/>
                            <a:pt x="114" y="56"/>
                          </a:cubicBezTo>
                          <a:cubicBezTo>
                            <a:pt x="113" y="57"/>
                            <a:pt x="112" y="57"/>
                            <a:pt x="112" y="58"/>
                          </a:cubicBezTo>
                          <a:cubicBezTo>
                            <a:pt x="111" y="62"/>
                            <a:pt x="109" y="75"/>
                            <a:pt x="103" y="76"/>
                          </a:cubicBezTo>
                          <a:cubicBezTo>
                            <a:pt x="102" y="76"/>
                            <a:pt x="102" y="76"/>
                            <a:pt x="102" y="76"/>
                          </a:cubicBezTo>
                          <a:cubicBezTo>
                            <a:pt x="102" y="76"/>
                            <a:pt x="102" y="76"/>
                            <a:pt x="102" y="76"/>
                          </a:cubicBezTo>
                          <a:cubicBezTo>
                            <a:pt x="102" y="76"/>
                            <a:pt x="102" y="76"/>
                            <a:pt x="101" y="76"/>
                          </a:cubicBezTo>
                          <a:cubicBezTo>
                            <a:pt x="101" y="76"/>
                            <a:pt x="101" y="76"/>
                            <a:pt x="101" y="76"/>
                          </a:cubicBezTo>
                          <a:cubicBezTo>
                            <a:pt x="97" y="75"/>
                            <a:pt x="93" y="70"/>
                            <a:pt x="89" y="67"/>
                          </a:cubicBezTo>
                          <a:cubicBezTo>
                            <a:pt x="88" y="67"/>
                            <a:pt x="88" y="67"/>
                            <a:pt x="88" y="67"/>
                          </a:cubicBezTo>
                          <a:cubicBezTo>
                            <a:pt x="88" y="67"/>
                            <a:pt x="88" y="67"/>
                            <a:pt x="88" y="67"/>
                          </a:cubicBezTo>
                          <a:cubicBezTo>
                            <a:pt x="87" y="66"/>
                            <a:pt x="87" y="66"/>
                            <a:pt x="87" y="66"/>
                          </a:cubicBezTo>
                          <a:cubicBezTo>
                            <a:pt x="87" y="66"/>
                            <a:pt x="87" y="66"/>
                            <a:pt x="87" y="66"/>
                          </a:cubicBezTo>
                          <a:cubicBezTo>
                            <a:pt x="86" y="66"/>
                            <a:pt x="86" y="66"/>
                            <a:pt x="85" y="66"/>
                          </a:cubicBezTo>
                          <a:cubicBezTo>
                            <a:pt x="79" y="65"/>
                            <a:pt x="70" y="71"/>
                            <a:pt x="64" y="78"/>
                          </a:cubicBezTo>
                          <a:cubicBezTo>
                            <a:pt x="58" y="85"/>
                            <a:pt x="54" y="93"/>
                            <a:pt x="54" y="98"/>
                          </a:cubicBezTo>
                          <a:cubicBezTo>
                            <a:pt x="56" y="98"/>
                            <a:pt x="59" y="99"/>
                            <a:pt x="61" y="99"/>
                          </a:cubicBezTo>
                          <a:cubicBezTo>
                            <a:pt x="61" y="100"/>
                            <a:pt x="61" y="100"/>
                            <a:pt x="61" y="101"/>
                          </a:cubicBezTo>
                          <a:cubicBezTo>
                            <a:pt x="61" y="101"/>
                            <a:pt x="61" y="101"/>
                            <a:pt x="61" y="101"/>
                          </a:cubicBezTo>
                          <a:cubicBezTo>
                            <a:pt x="60" y="102"/>
                            <a:pt x="60" y="102"/>
                            <a:pt x="60" y="103"/>
                          </a:cubicBezTo>
                          <a:cubicBezTo>
                            <a:pt x="60" y="103"/>
                            <a:pt x="60" y="103"/>
                            <a:pt x="60" y="103"/>
                          </a:cubicBezTo>
                          <a:cubicBezTo>
                            <a:pt x="61" y="103"/>
                            <a:pt x="62" y="103"/>
                            <a:pt x="62" y="103"/>
                          </a:cubicBezTo>
                          <a:cubicBezTo>
                            <a:pt x="62" y="103"/>
                            <a:pt x="62" y="103"/>
                            <a:pt x="62" y="103"/>
                          </a:cubicBezTo>
                          <a:cubicBezTo>
                            <a:pt x="62" y="103"/>
                            <a:pt x="61" y="103"/>
                            <a:pt x="60" y="103"/>
                          </a:cubicBezTo>
                          <a:cubicBezTo>
                            <a:pt x="60" y="103"/>
                            <a:pt x="60" y="103"/>
                            <a:pt x="60" y="103"/>
                          </a:cubicBezTo>
                          <a:cubicBezTo>
                            <a:pt x="58" y="107"/>
                            <a:pt x="51" y="106"/>
                            <a:pt x="46" y="105"/>
                          </a:cubicBezTo>
                          <a:cubicBezTo>
                            <a:pt x="45" y="105"/>
                            <a:pt x="45" y="105"/>
                            <a:pt x="45" y="105"/>
                          </a:cubicBezTo>
                          <a:cubicBezTo>
                            <a:pt x="44" y="105"/>
                            <a:pt x="44" y="105"/>
                            <a:pt x="44" y="105"/>
                          </a:cubicBezTo>
                          <a:cubicBezTo>
                            <a:pt x="43" y="105"/>
                            <a:pt x="43" y="105"/>
                            <a:pt x="42" y="105"/>
                          </a:cubicBezTo>
                          <a:cubicBezTo>
                            <a:pt x="41" y="114"/>
                            <a:pt x="43" y="118"/>
                            <a:pt x="46" y="125"/>
                          </a:cubicBezTo>
                          <a:cubicBezTo>
                            <a:pt x="46" y="125"/>
                            <a:pt x="47" y="125"/>
                            <a:pt x="48" y="125"/>
                          </a:cubicBezTo>
                          <a:cubicBezTo>
                            <a:pt x="48" y="125"/>
                            <a:pt x="48" y="125"/>
                            <a:pt x="48" y="125"/>
                          </a:cubicBezTo>
                          <a:cubicBezTo>
                            <a:pt x="48" y="126"/>
                            <a:pt x="48" y="128"/>
                            <a:pt x="48" y="129"/>
                          </a:cubicBezTo>
                          <a:cubicBezTo>
                            <a:pt x="48" y="129"/>
                            <a:pt x="48" y="129"/>
                            <a:pt x="48" y="129"/>
                          </a:cubicBezTo>
                          <a:cubicBezTo>
                            <a:pt x="44" y="128"/>
                            <a:pt x="40" y="133"/>
                            <a:pt x="36" y="139"/>
                          </a:cubicBezTo>
                          <a:cubicBezTo>
                            <a:pt x="32" y="146"/>
                            <a:pt x="29" y="156"/>
                            <a:pt x="29" y="162"/>
                          </a:cubicBezTo>
                          <a:cubicBezTo>
                            <a:pt x="29" y="163"/>
                            <a:pt x="29" y="163"/>
                            <a:pt x="29" y="163"/>
                          </a:cubicBezTo>
                          <a:cubicBezTo>
                            <a:pt x="28" y="163"/>
                            <a:pt x="28" y="164"/>
                            <a:pt x="28" y="164"/>
                          </a:cubicBezTo>
                          <a:cubicBezTo>
                            <a:pt x="28" y="165"/>
                            <a:pt x="28" y="165"/>
                            <a:pt x="28" y="165"/>
                          </a:cubicBezTo>
                          <a:cubicBezTo>
                            <a:pt x="28" y="165"/>
                            <a:pt x="28" y="165"/>
                            <a:pt x="28" y="165"/>
                          </a:cubicBezTo>
                          <a:cubicBezTo>
                            <a:pt x="42" y="165"/>
                            <a:pt x="31" y="190"/>
                            <a:pt x="31" y="198"/>
                          </a:cubicBezTo>
                          <a:cubicBezTo>
                            <a:pt x="31" y="198"/>
                            <a:pt x="31" y="198"/>
                            <a:pt x="31" y="198"/>
                          </a:cubicBezTo>
                          <a:cubicBezTo>
                            <a:pt x="37" y="198"/>
                            <a:pt x="39" y="201"/>
                            <a:pt x="39" y="204"/>
                          </a:cubicBezTo>
                          <a:cubicBezTo>
                            <a:pt x="39" y="209"/>
                            <a:pt x="36" y="214"/>
                            <a:pt x="31" y="216"/>
                          </a:cubicBezTo>
                          <a:cubicBezTo>
                            <a:pt x="30" y="217"/>
                            <a:pt x="29" y="218"/>
                            <a:pt x="28" y="218"/>
                          </a:cubicBezTo>
                          <a:cubicBezTo>
                            <a:pt x="20" y="222"/>
                            <a:pt x="13" y="224"/>
                            <a:pt x="5" y="229"/>
                          </a:cubicBezTo>
                          <a:cubicBezTo>
                            <a:pt x="4" y="230"/>
                            <a:pt x="2" y="231"/>
                            <a:pt x="0" y="232"/>
                          </a:cubicBezTo>
                          <a:cubicBezTo>
                            <a:pt x="0" y="232"/>
                            <a:pt x="0" y="232"/>
                            <a:pt x="0" y="232"/>
                          </a:cubicBezTo>
                          <a:cubicBezTo>
                            <a:pt x="0" y="232"/>
                            <a:pt x="0" y="232"/>
                            <a:pt x="0" y="232"/>
                          </a:cubicBezTo>
                          <a:cubicBezTo>
                            <a:pt x="0" y="235"/>
                            <a:pt x="2" y="237"/>
                            <a:pt x="4" y="240"/>
                          </a:cubicBezTo>
                          <a:cubicBezTo>
                            <a:pt x="4" y="241"/>
                            <a:pt x="4" y="241"/>
                            <a:pt x="4" y="241"/>
                          </a:cubicBezTo>
                          <a:cubicBezTo>
                            <a:pt x="10" y="250"/>
                            <a:pt x="23" y="258"/>
                            <a:pt x="29" y="263"/>
                          </a:cubicBezTo>
                          <a:cubicBezTo>
                            <a:pt x="42" y="271"/>
                            <a:pt x="58" y="273"/>
                            <a:pt x="71" y="280"/>
                          </a:cubicBezTo>
                          <a:cubicBezTo>
                            <a:pt x="72" y="281"/>
                            <a:pt x="72" y="281"/>
                            <a:pt x="72" y="281"/>
                          </a:cubicBezTo>
                          <a:cubicBezTo>
                            <a:pt x="71" y="280"/>
                            <a:pt x="70" y="280"/>
                            <a:pt x="69" y="280"/>
                          </a:cubicBezTo>
                          <a:cubicBezTo>
                            <a:pt x="69" y="280"/>
                            <a:pt x="69" y="280"/>
                            <a:pt x="69" y="280"/>
                          </a:cubicBezTo>
                          <a:cubicBezTo>
                            <a:pt x="65" y="280"/>
                            <a:pt x="60" y="283"/>
                            <a:pt x="56" y="285"/>
                          </a:cubicBezTo>
                          <a:cubicBezTo>
                            <a:pt x="55" y="285"/>
                            <a:pt x="54" y="286"/>
                            <a:pt x="53" y="286"/>
                          </a:cubicBezTo>
                          <a:cubicBezTo>
                            <a:pt x="53" y="288"/>
                            <a:pt x="52" y="291"/>
                            <a:pt x="51" y="293"/>
                          </a:cubicBezTo>
                          <a:cubicBezTo>
                            <a:pt x="48" y="305"/>
                            <a:pt x="46" y="318"/>
                            <a:pt x="38" y="327"/>
                          </a:cubicBezTo>
                          <a:cubicBezTo>
                            <a:pt x="33" y="332"/>
                            <a:pt x="25" y="339"/>
                            <a:pt x="21" y="345"/>
                          </a:cubicBezTo>
                          <a:cubicBezTo>
                            <a:pt x="18" y="350"/>
                            <a:pt x="17" y="356"/>
                            <a:pt x="21" y="361"/>
                          </a:cubicBezTo>
                          <a:cubicBezTo>
                            <a:pt x="22" y="362"/>
                            <a:pt x="22" y="364"/>
                            <a:pt x="23" y="365"/>
                          </a:cubicBezTo>
                          <a:cubicBezTo>
                            <a:pt x="24" y="370"/>
                            <a:pt x="24" y="375"/>
                            <a:pt x="25" y="381"/>
                          </a:cubicBezTo>
                          <a:cubicBezTo>
                            <a:pt x="26" y="386"/>
                            <a:pt x="27" y="391"/>
                            <a:pt x="30" y="394"/>
                          </a:cubicBezTo>
                          <a:cubicBezTo>
                            <a:pt x="41" y="400"/>
                            <a:pt x="57" y="392"/>
                            <a:pt x="68" y="390"/>
                          </a:cubicBezTo>
                          <a:cubicBezTo>
                            <a:pt x="69" y="390"/>
                            <a:pt x="69" y="390"/>
                            <a:pt x="69" y="390"/>
                          </a:cubicBezTo>
                          <a:cubicBezTo>
                            <a:pt x="67" y="397"/>
                            <a:pt x="72" y="405"/>
                            <a:pt x="66" y="411"/>
                          </a:cubicBezTo>
                          <a:cubicBezTo>
                            <a:pt x="66" y="411"/>
                            <a:pt x="66" y="411"/>
                            <a:pt x="66" y="411"/>
                          </a:cubicBezTo>
                          <a:cubicBezTo>
                            <a:pt x="72" y="414"/>
                            <a:pt x="79" y="426"/>
                            <a:pt x="86" y="426"/>
                          </a:cubicBezTo>
                          <a:cubicBezTo>
                            <a:pt x="89" y="426"/>
                            <a:pt x="91" y="423"/>
                            <a:pt x="92" y="420"/>
                          </a:cubicBezTo>
                          <a:cubicBezTo>
                            <a:pt x="95" y="415"/>
                            <a:pt x="95" y="407"/>
                            <a:pt x="100" y="405"/>
                          </a:cubicBezTo>
                          <a:cubicBezTo>
                            <a:pt x="101" y="405"/>
                            <a:pt x="101" y="405"/>
                            <a:pt x="102" y="405"/>
                          </a:cubicBezTo>
                          <a:cubicBezTo>
                            <a:pt x="105" y="404"/>
                            <a:pt x="108" y="403"/>
                            <a:pt x="111" y="403"/>
                          </a:cubicBezTo>
                          <a:cubicBezTo>
                            <a:pt x="118" y="402"/>
                            <a:pt x="116" y="397"/>
                            <a:pt x="118" y="393"/>
                          </a:cubicBezTo>
                          <a:cubicBezTo>
                            <a:pt x="118" y="392"/>
                            <a:pt x="118" y="391"/>
                            <a:pt x="119" y="390"/>
                          </a:cubicBezTo>
                          <a:cubicBezTo>
                            <a:pt x="121" y="387"/>
                            <a:pt x="125" y="386"/>
                            <a:pt x="129" y="386"/>
                          </a:cubicBezTo>
                          <a:cubicBezTo>
                            <a:pt x="135" y="386"/>
                            <a:pt x="141" y="386"/>
                            <a:pt x="146" y="382"/>
                          </a:cubicBezTo>
                          <a:cubicBezTo>
                            <a:pt x="147" y="381"/>
                            <a:pt x="147" y="381"/>
                            <a:pt x="147" y="381"/>
                          </a:cubicBezTo>
                          <a:cubicBezTo>
                            <a:pt x="147" y="381"/>
                            <a:pt x="147" y="381"/>
                            <a:pt x="147" y="381"/>
                          </a:cubicBezTo>
                          <a:cubicBezTo>
                            <a:pt x="153" y="375"/>
                            <a:pt x="162" y="382"/>
                            <a:pt x="169" y="393"/>
                          </a:cubicBezTo>
                          <a:cubicBezTo>
                            <a:pt x="169" y="393"/>
                            <a:pt x="169" y="393"/>
                            <a:pt x="169" y="393"/>
                          </a:cubicBezTo>
                          <a:cubicBezTo>
                            <a:pt x="175" y="402"/>
                            <a:pt x="180" y="412"/>
                            <a:pt x="182" y="417"/>
                          </a:cubicBezTo>
                          <a:cubicBezTo>
                            <a:pt x="183" y="418"/>
                            <a:pt x="183" y="418"/>
                            <a:pt x="184" y="419"/>
                          </a:cubicBezTo>
                          <a:cubicBezTo>
                            <a:pt x="186" y="421"/>
                            <a:pt x="188" y="424"/>
                            <a:pt x="191" y="426"/>
                          </a:cubicBezTo>
                          <a:cubicBezTo>
                            <a:pt x="199" y="433"/>
                            <a:pt x="208" y="438"/>
                            <a:pt x="215" y="444"/>
                          </a:cubicBezTo>
                          <a:cubicBezTo>
                            <a:pt x="216" y="445"/>
                            <a:pt x="217" y="446"/>
                            <a:pt x="218" y="446"/>
                          </a:cubicBezTo>
                          <a:cubicBezTo>
                            <a:pt x="223" y="451"/>
                            <a:pt x="229" y="455"/>
                            <a:pt x="234" y="459"/>
                          </a:cubicBezTo>
                          <a:cubicBezTo>
                            <a:pt x="240" y="463"/>
                            <a:pt x="246" y="466"/>
                            <a:pt x="252" y="470"/>
                          </a:cubicBezTo>
                          <a:cubicBezTo>
                            <a:pt x="254" y="472"/>
                            <a:pt x="254" y="471"/>
                            <a:pt x="255" y="472"/>
                          </a:cubicBezTo>
                          <a:cubicBezTo>
                            <a:pt x="256" y="473"/>
                            <a:pt x="255" y="472"/>
                            <a:pt x="256" y="473"/>
                          </a:cubicBezTo>
                          <a:cubicBezTo>
                            <a:pt x="261" y="480"/>
                            <a:pt x="243" y="483"/>
                            <a:pt x="240" y="483"/>
                          </a:cubicBezTo>
                          <a:cubicBezTo>
                            <a:pt x="240" y="484"/>
                            <a:pt x="240" y="484"/>
                            <a:pt x="240" y="484"/>
                          </a:cubicBezTo>
                          <a:cubicBezTo>
                            <a:pt x="240" y="484"/>
                            <a:pt x="240" y="484"/>
                            <a:pt x="240" y="484"/>
                          </a:cubicBezTo>
                          <a:cubicBezTo>
                            <a:pt x="240" y="483"/>
                            <a:pt x="240" y="483"/>
                            <a:pt x="240" y="483"/>
                          </a:cubicBezTo>
                          <a:cubicBezTo>
                            <a:pt x="236" y="484"/>
                            <a:pt x="232" y="485"/>
                            <a:pt x="229" y="486"/>
                          </a:cubicBezTo>
                          <a:cubicBezTo>
                            <a:pt x="227" y="489"/>
                            <a:pt x="225" y="493"/>
                            <a:pt x="225" y="497"/>
                          </a:cubicBezTo>
                          <a:cubicBezTo>
                            <a:pt x="224" y="498"/>
                            <a:pt x="225" y="500"/>
                            <a:pt x="225" y="501"/>
                          </a:cubicBezTo>
                          <a:cubicBezTo>
                            <a:pt x="236" y="505"/>
                            <a:pt x="238" y="518"/>
                            <a:pt x="248" y="522"/>
                          </a:cubicBezTo>
                          <a:cubicBezTo>
                            <a:pt x="249" y="522"/>
                            <a:pt x="250" y="522"/>
                            <a:pt x="251" y="522"/>
                          </a:cubicBezTo>
                          <a:cubicBezTo>
                            <a:pt x="251" y="525"/>
                            <a:pt x="251" y="527"/>
                            <a:pt x="251" y="528"/>
                          </a:cubicBezTo>
                          <a:cubicBezTo>
                            <a:pt x="252" y="529"/>
                            <a:pt x="252" y="529"/>
                            <a:pt x="252" y="529"/>
                          </a:cubicBezTo>
                          <a:cubicBezTo>
                            <a:pt x="252" y="529"/>
                            <a:pt x="252" y="530"/>
                            <a:pt x="252" y="531"/>
                          </a:cubicBezTo>
                          <a:cubicBezTo>
                            <a:pt x="256" y="537"/>
                            <a:pt x="264" y="535"/>
                            <a:pt x="272" y="534"/>
                          </a:cubicBezTo>
                          <a:cubicBezTo>
                            <a:pt x="275" y="534"/>
                            <a:pt x="278" y="533"/>
                            <a:pt x="281" y="533"/>
                          </a:cubicBezTo>
                          <a:cubicBezTo>
                            <a:pt x="282" y="533"/>
                            <a:pt x="282" y="533"/>
                            <a:pt x="283" y="533"/>
                          </a:cubicBezTo>
                          <a:cubicBezTo>
                            <a:pt x="287" y="534"/>
                            <a:pt x="291" y="535"/>
                            <a:pt x="293" y="536"/>
                          </a:cubicBezTo>
                          <a:cubicBezTo>
                            <a:pt x="300" y="539"/>
                            <a:pt x="300" y="546"/>
                            <a:pt x="301" y="555"/>
                          </a:cubicBezTo>
                          <a:cubicBezTo>
                            <a:pt x="301" y="556"/>
                            <a:pt x="301" y="558"/>
                            <a:pt x="301" y="560"/>
                          </a:cubicBezTo>
                          <a:cubicBezTo>
                            <a:pt x="315" y="560"/>
                            <a:pt x="328" y="574"/>
                            <a:pt x="341" y="578"/>
                          </a:cubicBezTo>
                          <a:cubicBezTo>
                            <a:pt x="348" y="579"/>
                            <a:pt x="353" y="581"/>
                            <a:pt x="355" y="584"/>
                          </a:cubicBezTo>
                          <a:cubicBezTo>
                            <a:pt x="356" y="585"/>
                            <a:pt x="356" y="585"/>
                            <a:pt x="356" y="585"/>
                          </a:cubicBezTo>
                          <a:cubicBezTo>
                            <a:pt x="356" y="586"/>
                            <a:pt x="356" y="586"/>
                            <a:pt x="356" y="586"/>
                          </a:cubicBezTo>
                          <a:cubicBezTo>
                            <a:pt x="357" y="586"/>
                            <a:pt x="357" y="587"/>
                            <a:pt x="357" y="588"/>
                          </a:cubicBezTo>
                          <a:cubicBezTo>
                            <a:pt x="358" y="589"/>
                            <a:pt x="358" y="589"/>
                            <a:pt x="358" y="589"/>
                          </a:cubicBezTo>
                          <a:cubicBezTo>
                            <a:pt x="358" y="589"/>
                            <a:pt x="358" y="589"/>
                            <a:pt x="358" y="589"/>
                          </a:cubicBezTo>
                          <a:cubicBezTo>
                            <a:pt x="393" y="599"/>
                            <a:pt x="393" y="599"/>
                            <a:pt x="393" y="599"/>
                          </a:cubicBezTo>
                          <a:cubicBezTo>
                            <a:pt x="393" y="599"/>
                            <a:pt x="394" y="599"/>
                            <a:pt x="395" y="599"/>
                          </a:cubicBezTo>
                          <a:cubicBezTo>
                            <a:pt x="411" y="603"/>
                            <a:pt x="425" y="594"/>
                            <a:pt x="440" y="598"/>
                          </a:cubicBezTo>
                          <a:cubicBezTo>
                            <a:pt x="440" y="598"/>
                            <a:pt x="440" y="598"/>
                            <a:pt x="440" y="598"/>
                          </a:cubicBezTo>
                          <a:cubicBezTo>
                            <a:pt x="441" y="604"/>
                            <a:pt x="440" y="610"/>
                            <a:pt x="440" y="617"/>
                          </a:cubicBezTo>
                          <a:cubicBezTo>
                            <a:pt x="440" y="617"/>
                            <a:pt x="440" y="617"/>
                            <a:pt x="440" y="617"/>
                          </a:cubicBezTo>
                          <a:cubicBezTo>
                            <a:pt x="444" y="616"/>
                            <a:pt x="447" y="616"/>
                            <a:pt x="450" y="617"/>
                          </a:cubicBezTo>
                          <a:cubicBezTo>
                            <a:pt x="451" y="617"/>
                            <a:pt x="451" y="617"/>
                            <a:pt x="452" y="617"/>
                          </a:cubicBezTo>
                          <a:cubicBezTo>
                            <a:pt x="452" y="618"/>
                            <a:pt x="452" y="618"/>
                            <a:pt x="452" y="619"/>
                          </a:cubicBezTo>
                          <a:cubicBezTo>
                            <a:pt x="454" y="625"/>
                            <a:pt x="464" y="621"/>
                            <a:pt x="466" y="627"/>
                          </a:cubicBezTo>
                          <a:cubicBezTo>
                            <a:pt x="467" y="629"/>
                            <a:pt x="467" y="631"/>
                            <a:pt x="467" y="634"/>
                          </a:cubicBezTo>
                          <a:cubicBezTo>
                            <a:pt x="467" y="634"/>
                            <a:pt x="467" y="634"/>
                            <a:pt x="467" y="634"/>
                          </a:cubicBezTo>
                          <a:cubicBezTo>
                            <a:pt x="472" y="635"/>
                            <a:pt x="478" y="635"/>
                            <a:pt x="484" y="635"/>
                          </a:cubicBezTo>
                          <a:cubicBezTo>
                            <a:pt x="490" y="627"/>
                            <a:pt x="491" y="620"/>
                            <a:pt x="498" y="615"/>
                          </a:cubicBezTo>
                          <a:cubicBezTo>
                            <a:pt x="498" y="615"/>
                            <a:pt x="498" y="615"/>
                            <a:pt x="498" y="615"/>
                          </a:cubicBezTo>
                          <a:cubicBezTo>
                            <a:pt x="497" y="615"/>
                            <a:pt x="497" y="615"/>
                            <a:pt x="497" y="615"/>
                          </a:cubicBezTo>
                          <a:cubicBezTo>
                            <a:pt x="493" y="613"/>
                            <a:pt x="488" y="611"/>
                            <a:pt x="486" y="607"/>
                          </a:cubicBezTo>
                          <a:cubicBezTo>
                            <a:pt x="485" y="603"/>
                            <a:pt x="485" y="599"/>
                            <a:pt x="487" y="595"/>
                          </a:cubicBezTo>
                          <a:cubicBezTo>
                            <a:pt x="486" y="594"/>
                            <a:pt x="486" y="594"/>
                            <a:pt x="487" y="595"/>
                          </a:cubicBezTo>
                          <a:cubicBezTo>
                            <a:pt x="490" y="590"/>
                            <a:pt x="494" y="586"/>
                            <a:pt x="497" y="582"/>
                          </a:cubicBezTo>
                          <a:cubicBezTo>
                            <a:pt x="507" y="572"/>
                            <a:pt x="515" y="560"/>
                            <a:pt x="522" y="547"/>
                          </a:cubicBezTo>
                          <a:cubicBezTo>
                            <a:pt x="527" y="538"/>
                            <a:pt x="530" y="523"/>
                            <a:pt x="537" y="517"/>
                          </a:cubicBezTo>
                          <a:cubicBezTo>
                            <a:pt x="537" y="515"/>
                            <a:pt x="539" y="513"/>
                            <a:pt x="539" y="511"/>
                          </a:cubicBezTo>
                          <a:cubicBezTo>
                            <a:pt x="544" y="511"/>
                            <a:pt x="548" y="511"/>
                            <a:pt x="552" y="511"/>
                          </a:cubicBezTo>
                          <a:cubicBezTo>
                            <a:pt x="554" y="506"/>
                            <a:pt x="553" y="501"/>
                            <a:pt x="548" y="500"/>
                          </a:cubicBezTo>
                          <a:cubicBezTo>
                            <a:pt x="544" y="490"/>
                            <a:pt x="539" y="478"/>
                            <a:pt x="541" y="467"/>
                          </a:cubicBezTo>
                          <a:cubicBezTo>
                            <a:pt x="541" y="466"/>
                            <a:pt x="541" y="466"/>
                            <a:pt x="541" y="466"/>
                          </a:cubicBezTo>
                          <a:cubicBezTo>
                            <a:pt x="542" y="466"/>
                            <a:pt x="542" y="465"/>
                            <a:pt x="542" y="464"/>
                          </a:cubicBezTo>
                          <a:cubicBezTo>
                            <a:pt x="549" y="462"/>
                            <a:pt x="546" y="452"/>
                            <a:pt x="549" y="447"/>
                          </a:cubicBezTo>
                          <a:cubicBezTo>
                            <a:pt x="555" y="439"/>
                            <a:pt x="560" y="444"/>
                            <a:pt x="566" y="438"/>
                          </a:cubicBezTo>
                          <a:cubicBezTo>
                            <a:pt x="576" y="428"/>
                            <a:pt x="563" y="405"/>
                            <a:pt x="568" y="394"/>
                          </a:cubicBezTo>
                          <a:cubicBezTo>
                            <a:pt x="571" y="386"/>
                            <a:pt x="579" y="386"/>
                            <a:pt x="586" y="384"/>
                          </a:cubicBezTo>
                          <a:cubicBezTo>
                            <a:pt x="594" y="380"/>
                            <a:pt x="597" y="375"/>
                            <a:pt x="601" y="367"/>
                          </a:cubicBezTo>
                          <a:cubicBezTo>
                            <a:pt x="603" y="361"/>
                            <a:pt x="603" y="351"/>
                            <a:pt x="609" y="347"/>
                          </a:cubicBezTo>
                          <a:cubicBezTo>
                            <a:pt x="614" y="344"/>
                            <a:pt x="624" y="345"/>
                            <a:pt x="630" y="344"/>
                          </a:cubicBezTo>
                          <a:cubicBezTo>
                            <a:pt x="634" y="335"/>
                            <a:pt x="646" y="325"/>
                            <a:pt x="651" y="316"/>
                          </a:cubicBezTo>
                          <a:cubicBezTo>
                            <a:pt x="656" y="306"/>
                            <a:pt x="659" y="305"/>
                            <a:pt x="670" y="308"/>
                          </a:cubicBezTo>
                          <a:cubicBezTo>
                            <a:pt x="682" y="310"/>
                            <a:pt x="669" y="290"/>
                            <a:pt x="669" y="290"/>
                          </a:cubicBezTo>
                          <a:cubicBezTo>
                            <a:pt x="664" y="283"/>
                            <a:pt x="662" y="278"/>
                            <a:pt x="652" y="276"/>
                          </a:cubicBezTo>
                          <a:cubicBezTo>
                            <a:pt x="639" y="274"/>
                            <a:pt x="636" y="277"/>
                            <a:pt x="629" y="263"/>
                          </a:cubicBezTo>
                          <a:cubicBezTo>
                            <a:pt x="624" y="254"/>
                            <a:pt x="624" y="245"/>
                            <a:pt x="614" y="242"/>
                          </a:cubicBezTo>
                          <a:cubicBezTo>
                            <a:pt x="609" y="240"/>
                            <a:pt x="605" y="241"/>
                            <a:pt x="600" y="239"/>
                          </a:cubicBezTo>
                          <a:cubicBezTo>
                            <a:pt x="593" y="235"/>
                            <a:pt x="590" y="229"/>
                            <a:pt x="582" y="226"/>
                          </a:cubicBezTo>
                          <a:cubicBezTo>
                            <a:pt x="574" y="223"/>
                            <a:pt x="564" y="221"/>
                            <a:pt x="554" y="220"/>
                          </a:cubicBezTo>
                          <a:cubicBezTo>
                            <a:pt x="547" y="220"/>
                            <a:pt x="533" y="221"/>
                            <a:pt x="528" y="214"/>
                          </a:cubicBezTo>
                          <a:cubicBezTo>
                            <a:pt x="522" y="205"/>
                            <a:pt x="520" y="187"/>
                            <a:pt x="523" y="177"/>
                          </a:cubicBezTo>
                          <a:cubicBezTo>
                            <a:pt x="515" y="176"/>
                            <a:pt x="512" y="170"/>
                            <a:pt x="509" y="165"/>
                          </a:cubicBezTo>
                          <a:cubicBezTo>
                            <a:pt x="508" y="163"/>
                            <a:pt x="508" y="162"/>
                            <a:pt x="507" y="160"/>
                          </a:cubicBezTo>
                          <a:cubicBezTo>
                            <a:pt x="507" y="160"/>
                            <a:pt x="507" y="160"/>
                            <a:pt x="507" y="160"/>
                          </a:cubicBezTo>
                          <a:cubicBezTo>
                            <a:pt x="507" y="159"/>
                            <a:pt x="507" y="158"/>
                            <a:pt x="506" y="157"/>
                          </a:cubicBezTo>
                          <a:cubicBezTo>
                            <a:pt x="503" y="154"/>
                            <a:pt x="498" y="151"/>
                            <a:pt x="495" y="150"/>
                          </a:cubicBezTo>
                          <a:cubicBezTo>
                            <a:pt x="489" y="149"/>
                            <a:pt x="483" y="151"/>
                            <a:pt x="477" y="149"/>
                          </a:cubicBezTo>
                          <a:cubicBezTo>
                            <a:pt x="471" y="146"/>
                            <a:pt x="455" y="128"/>
                            <a:pt x="455" y="120"/>
                          </a:cubicBezTo>
                          <a:cubicBezTo>
                            <a:pt x="446" y="118"/>
                            <a:pt x="441" y="111"/>
                            <a:pt x="431" y="113"/>
                          </a:cubicBezTo>
                          <a:cubicBezTo>
                            <a:pt x="424" y="114"/>
                            <a:pt x="419" y="121"/>
                            <a:pt x="411" y="122"/>
                          </a:cubicBezTo>
                          <a:cubicBezTo>
                            <a:pt x="411" y="123"/>
                            <a:pt x="411" y="123"/>
                            <a:pt x="411" y="124"/>
                          </a:cubicBezTo>
                          <a:cubicBezTo>
                            <a:pt x="397" y="127"/>
                            <a:pt x="390" y="116"/>
                            <a:pt x="384" y="107"/>
                          </a:cubicBezTo>
                          <a:cubicBezTo>
                            <a:pt x="384" y="106"/>
                            <a:pt x="384" y="106"/>
                            <a:pt x="384" y="106"/>
                          </a:cubicBezTo>
                          <a:cubicBezTo>
                            <a:pt x="384" y="105"/>
                            <a:pt x="383" y="105"/>
                            <a:pt x="382" y="104"/>
                          </a:cubicBezTo>
                          <a:cubicBezTo>
                            <a:pt x="382" y="103"/>
                            <a:pt x="382" y="103"/>
                            <a:pt x="382" y="103"/>
                          </a:cubicBezTo>
                          <a:cubicBezTo>
                            <a:pt x="381" y="102"/>
                            <a:pt x="381" y="102"/>
                            <a:pt x="381" y="101"/>
                          </a:cubicBezTo>
                          <a:cubicBezTo>
                            <a:pt x="380" y="101"/>
                            <a:pt x="380" y="100"/>
                            <a:pt x="380" y="100"/>
                          </a:cubicBezTo>
                          <a:cubicBezTo>
                            <a:pt x="379" y="99"/>
                            <a:pt x="379" y="99"/>
                            <a:pt x="379" y="99"/>
                          </a:cubicBezTo>
                          <a:cubicBezTo>
                            <a:pt x="378" y="98"/>
                            <a:pt x="378" y="97"/>
                            <a:pt x="377" y="97"/>
                          </a:cubicBezTo>
                          <a:cubicBezTo>
                            <a:pt x="371" y="91"/>
                            <a:pt x="362" y="92"/>
                            <a:pt x="358" y="84"/>
                          </a:cubicBezTo>
                          <a:cubicBezTo>
                            <a:pt x="354" y="77"/>
                            <a:pt x="358" y="71"/>
                            <a:pt x="352" y="65"/>
                          </a:cubicBezTo>
                          <a:cubicBezTo>
                            <a:pt x="335" y="62"/>
                            <a:pt x="344" y="46"/>
                            <a:pt x="340" y="31"/>
                          </a:cubicBezTo>
                          <a:cubicBezTo>
                            <a:pt x="335" y="32"/>
                            <a:pt x="329" y="29"/>
                            <a:pt x="324" y="30"/>
                          </a:cubicBezTo>
                          <a:cubicBezTo>
                            <a:pt x="334" y="28"/>
                            <a:pt x="311" y="2"/>
                            <a:pt x="305" y="0"/>
                          </a:cubicBezTo>
                          <a:cubicBezTo>
                            <a:pt x="304" y="4"/>
                            <a:pt x="306" y="12"/>
                            <a:pt x="304" y="15"/>
                          </a:cubicBezTo>
                          <a:cubicBezTo>
                            <a:pt x="301" y="18"/>
                            <a:pt x="295" y="15"/>
                            <a:pt x="293" y="17"/>
                          </a:cubicBezTo>
                          <a:cubicBezTo>
                            <a:pt x="284" y="22"/>
                            <a:pt x="291" y="29"/>
                            <a:pt x="286" y="36"/>
                          </a:cubicBezTo>
                          <a:cubicBezTo>
                            <a:pt x="283" y="40"/>
                            <a:pt x="279" y="42"/>
                            <a:pt x="275" y="42"/>
                          </a:cubicBezTo>
                          <a:cubicBezTo>
                            <a:pt x="276" y="44"/>
                            <a:pt x="277" y="46"/>
                            <a:pt x="278" y="47"/>
                          </a:cubicBezTo>
                          <a:cubicBezTo>
                            <a:pt x="280" y="51"/>
                            <a:pt x="283" y="55"/>
                            <a:pt x="287" y="59"/>
                          </a:cubicBezTo>
                          <a:close/>
                          <a:moveTo>
                            <a:pt x="69" y="280"/>
                          </a:moveTo>
                          <a:cubicBezTo>
                            <a:pt x="72" y="281"/>
                            <a:pt x="73" y="282"/>
                            <a:pt x="75" y="283"/>
                          </a:cubicBezTo>
                          <a:cubicBezTo>
                            <a:pt x="73" y="282"/>
                            <a:pt x="71" y="281"/>
                            <a:pt x="69" y="280"/>
                          </a:cubicBezTo>
                          <a:close/>
                        </a:path>
                      </a:pathLst>
                    </a:custGeom>
                    <a:solidFill>
                      <a:srgbClr val="CCFFFF"/>
                    </a:solidFill>
                    <a:ln w="6350">
                      <a:solidFill>
                        <a:srgbClr val="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8326" name="Freeform 23"/>
                    <p:cNvSpPr>
                      <a:spLocks/>
                    </p:cNvSpPr>
                    <p:nvPr/>
                  </p:nvSpPr>
                  <p:spPr bwMode="auto">
                    <a:xfrm>
                      <a:off x="2197" y="1498"/>
                      <a:ext cx="49" cy="53"/>
                    </a:xfrm>
                    <a:custGeom>
                      <a:avLst/>
                      <a:gdLst>
                        <a:gd name="T0" fmla="*/ 1 w 81"/>
                        <a:gd name="T1" fmla="*/ 1 h 87"/>
                        <a:gd name="T2" fmla="*/ 1 w 81"/>
                        <a:gd name="T3" fmla="*/ 1 h 87"/>
                        <a:gd name="T4" fmla="*/ 1 w 81"/>
                        <a:gd name="T5" fmla="*/ 1 h 87"/>
                        <a:gd name="T6" fmla="*/ 1 w 81"/>
                        <a:gd name="T7" fmla="*/ 0 h 87"/>
                        <a:gd name="T8" fmla="*/ 1 w 81"/>
                        <a:gd name="T9" fmla="*/ 1 h 87"/>
                        <a:gd name="T10" fmla="*/ 1 w 81"/>
                        <a:gd name="T11" fmla="*/ 1 h 87"/>
                        <a:gd name="T12" fmla="*/ 1 w 81"/>
                        <a:gd name="T13" fmla="*/ 1 h 87"/>
                        <a:gd name="T14" fmla="*/ 1 w 81"/>
                        <a:gd name="T15" fmla="*/ 1 h 87"/>
                        <a:gd name="T16" fmla="*/ 1 w 81"/>
                        <a:gd name="T17" fmla="*/ 1 h 87"/>
                        <a:gd name="T18" fmla="*/ 1 w 81"/>
                        <a:gd name="T19" fmla="*/ 1 h 87"/>
                        <a:gd name="T20" fmla="*/ 1 w 81"/>
                        <a:gd name="T21" fmla="*/ 1 h 87"/>
                        <a:gd name="T22" fmla="*/ 1 w 81"/>
                        <a:gd name="T23" fmla="*/ 1 h 87"/>
                        <a:gd name="T24" fmla="*/ 1 w 81"/>
                        <a:gd name="T25" fmla="*/ 1 h 87"/>
                        <a:gd name="T26" fmla="*/ 1 w 81"/>
                        <a:gd name="T27" fmla="*/ 1 h 87"/>
                        <a:gd name="T28" fmla="*/ 1 w 81"/>
                        <a:gd name="T29" fmla="*/ 1 h 87"/>
                        <a:gd name="T30" fmla="*/ 0 w 81"/>
                        <a:gd name="T31" fmla="*/ 1 h 87"/>
                        <a:gd name="T32" fmla="*/ 1 w 81"/>
                        <a:gd name="T33" fmla="*/ 1 h 87"/>
                        <a:gd name="T34" fmla="*/ 1 w 81"/>
                        <a:gd name="T35" fmla="*/ 1 h 87"/>
                        <a:gd name="T36" fmla="*/ 1 w 81"/>
                        <a:gd name="T37" fmla="*/ 1 h 87"/>
                        <a:gd name="T38" fmla="*/ 1 w 81"/>
                        <a:gd name="T39" fmla="*/ 1 h 87"/>
                        <a:gd name="T40" fmla="*/ 1 w 81"/>
                        <a:gd name="T41" fmla="*/ 1 h 87"/>
                        <a:gd name="T42" fmla="*/ 1 w 81"/>
                        <a:gd name="T43" fmla="*/ 1 h 87"/>
                        <a:gd name="T44" fmla="*/ 1 w 81"/>
                        <a:gd name="T45" fmla="*/ 1 h 87"/>
                        <a:gd name="T46" fmla="*/ 1 w 81"/>
                        <a:gd name="T47" fmla="*/ 1 h 87"/>
                        <a:gd name="T48" fmla="*/ 1 w 81"/>
                        <a:gd name="T49" fmla="*/ 1 h 87"/>
                        <a:gd name="T50" fmla="*/ 1 w 81"/>
                        <a:gd name="T51" fmla="*/ 1 h 87"/>
                        <a:gd name="T52" fmla="*/ 1 w 81"/>
                        <a:gd name="T53" fmla="*/ 1 h 87"/>
                        <a:gd name="T54" fmla="*/ 1 w 81"/>
                        <a:gd name="T55" fmla="*/ 1 h 87"/>
                        <a:gd name="T56" fmla="*/ 1 w 81"/>
                        <a:gd name="T57" fmla="*/ 1 h 87"/>
                        <a:gd name="T58" fmla="*/ 1 w 81"/>
                        <a:gd name="T59" fmla="*/ 1 h 87"/>
                        <a:gd name="T60" fmla="*/ 1 w 81"/>
                        <a:gd name="T61" fmla="*/ 1 h 87"/>
                        <a:gd name="T62" fmla="*/ 1 w 81"/>
                        <a:gd name="T63" fmla="*/ 1 h 87"/>
                        <a:gd name="T64" fmla="*/ 1 w 81"/>
                        <a:gd name="T65" fmla="*/ 1 h 87"/>
                        <a:gd name="T66" fmla="*/ 1 w 81"/>
                        <a:gd name="T67" fmla="*/ 1 h 87"/>
                        <a:gd name="T68" fmla="*/ 1 w 81"/>
                        <a:gd name="T69" fmla="*/ 1 h 87"/>
                        <a:gd name="T70" fmla="*/ 1 w 81"/>
                        <a:gd name="T71" fmla="*/ 1 h 87"/>
                        <a:gd name="T72" fmla="*/ 1 w 81"/>
                        <a:gd name="T73" fmla="*/ 1 h 87"/>
                        <a:gd name="T74" fmla="*/ 1 w 81"/>
                        <a:gd name="T75" fmla="*/ 1 h 87"/>
                        <a:gd name="T76" fmla="*/ 1 w 81"/>
                        <a:gd name="T77" fmla="*/ 1 h 87"/>
                        <a:gd name="T78" fmla="*/ 1 w 81"/>
                        <a:gd name="T79" fmla="*/ 1 h 87"/>
                        <a:gd name="T80" fmla="*/ 1 w 81"/>
                        <a:gd name="T81" fmla="*/ 1 h 87"/>
                        <a:gd name="T82" fmla="*/ 1 w 81"/>
                        <a:gd name="T83" fmla="*/ 1 h 87"/>
                        <a:gd name="T84" fmla="*/ 1 w 81"/>
                        <a:gd name="T85" fmla="*/ 1 h 87"/>
                        <a:gd name="T86" fmla="*/ 1 w 81"/>
                        <a:gd name="T87" fmla="*/ 1 h 87"/>
                        <a:gd name="T88" fmla="*/ 1 w 81"/>
                        <a:gd name="T89" fmla="*/ 1 h 87"/>
                        <a:gd name="T90" fmla="*/ 1 w 81"/>
                        <a:gd name="T91" fmla="*/ 1 h 87"/>
                        <a:gd name="T92" fmla="*/ 1 w 81"/>
                        <a:gd name="T93" fmla="*/ 1 h 87"/>
                        <a:gd name="T94" fmla="*/ 1 w 81"/>
                        <a:gd name="T95" fmla="*/ 1 h 87"/>
                        <a:gd name="T96" fmla="*/ 1 w 81"/>
                        <a:gd name="T97" fmla="*/ 1 h 87"/>
                        <a:gd name="T98" fmla="*/ 1 w 81"/>
                        <a:gd name="T99" fmla="*/ 1 h 87"/>
                        <a:gd name="T100" fmla="*/ 1 w 81"/>
                        <a:gd name="T101" fmla="*/ 1 h 87"/>
                        <a:gd name="T102" fmla="*/ 1 w 81"/>
                        <a:gd name="T103" fmla="*/ 1 h 87"/>
                        <a:gd name="T104" fmla="*/ 1 w 81"/>
                        <a:gd name="T105" fmla="*/ 1 h 87"/>
                        <a:gd name="T106" fmla="*/ 1 w 81"/>
                        <a:gd name="T107" fmla="*/ 1 h 87"/>
                        <a:gd name="T108" fmla="*/ 1 w 81"/>
                        <a:gd name="T109" fmla="*/ 1 h 87"/>
                        <a:gd name="T110" fmla="*/ 1 w 81"/>
                        <a:gd name="T111" fmla="*/ 1 h 8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1"/>
                        <a:gd name="T169" fmla="*/ 0 h 87"/>
                        <a:gd name="T170" fmla="*/ 81 w 81"/>
                        <a:gd name="T171" fmla="*/ 87 h 8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1" h="87">
                          <a:moveTo>
                            <a:pt x="55" y="3"/>
                          </a:moveTo>
                          <a:cubicBezTo>
                            <a:pt x="55" y="3"/>
                            <a:pt x="54" y="3"/>
                            <a:pt x="54" y="3"/>
                          </a:cubicBezTo>
                          <a:cubicBezTo>
                            <a:pt x="53" y="4"/>
                            <a:pt x="51" y="6"/>
                            <a:pt x="50" y="5"/>
                          </a:cubicBezTo>
                          <a:cubicBezTo>
                            <a:pt x="49" y="5"/>
                            <a:pt x="49" y="5"/>
                            <a:pt x="49" y="5"/>
                          </a:cubicBezTo>
                          <a:cubicBezTo>
                            <a:pt x="49" y="5"/>
                            <a:pt x="49" y="5"/>
                            <a:pt x="49" y="5"/>
                          </a:cubicBezTo>
                          <a:cubicBezTo>
                            <a:pt x="48" y="5"/>
                            <a:pt x="46" y="3"/>
                            <a:pt x="45" y="2"/>
                          </a:cubicBezTo>
                          <a:cubicBezTo>
                            <a:pt x="45" y="2"/>
                            <a:pt x="45" y="2"/>
                            <a:pt x="45" y="2"/>
                          </a:cubicBezTo>
                          <a:cubicBezTo>
                            <a:pt x="43" y="1"/>
                            <a:pt x="41" y="0"/>
                            <a:pt x="38" y="0"/>
                          </a:cubicBezTo>
                          <a:cubicBezTo>
                            <a:pt x="38" y="0"/>
                            <a:pt x="38" y="0"/>
                            <a:pt x="37" y="0"/>
                          </a:cubicBezTo>
                          <a:cubicBezTo>
                            <a:pt x="36" y="1"/>
                            <a:pt x="35" y="1"/>
                            <a:pt x="34" y="2"/>
                          </a:cubicBezTo>
                          <a:cubicBezTo>
                            <a:pt x="33" y="2"/>
                            <a:pt x="33" y="2"/>
                            <a:pt x="33" y="2"/>
                          </a:cubicBezTo>
                          <a:cubicBezTo>
                            <a:pt x="32" y="4"/>
                            <a:pt x="31" y="6"/>
                            <a:pt x="30" y="7"/>
                          </a:cubicBezTo>
                          <a:cubicBezTo>
                            <a:pt x="28" y="8"/>
                            <a:pt x="26" y="6"/>
                            <a:pt x="24" y="6"/>
                          </a:cubicBezTo>
                          <a:cubicBezTo>
                            <a:pt x="21" y="7"/>
                            <a:pt x="19" y="8"/>
                            <a:pt x="18" y="10"/>
                          </a:cubicBezTo>
                          <a:cubicBezTo>
                            <a:pt x="18" y="10"/>
                            <a:pt x="18" y="11"/>
                            <a:pt x="17" y="12"/>
                          </a:cubicBezTo>
                          <a:cubicBezTo>
                            <a:pt x="17" y="12"/>
                            <a:pt x="17" y="12"/>
                            <a:pt x="17" y="13"/>
                          </a:cubicBezTo>
                          <a:cubicBezTo>
                            <a:pt x="16" y="15"/>
                            <a:pt x="17" y="22"/>
                            <a:pt x="18" y="22"/>
                          </a:cubicBezTo>
                          <a:cubicBezTo>
                            <a:pt x="20" y="24"/>
                            <a:pt x="18" y="26"/>
                            <a:pt x="18" y="28"/>
                          </a:cubicBezTo>
                          <a:cubicBezTo>
                            <a:pt x="18" y="28"/>
                            <a:pt x="18" y="29"/>
                            <a:pt x="18" y="30"/>
                          </a:cubicBezTo>
                          <a:cubicBezTo>
                            <a:pt x="18" y="30"/>
                            <a:pt x="18" y="30"/>
                            <a:pt x="18" y="30"/>
                          </a:cubicBezTo>
                          <a:cubicBezTo>
                            <a:pt x="19" y="31"/>
                            <a:pt x="20" y="31"/>
                            <a:pt x="19" y="33"/>
                          </a:cubicBezTo>
                          <a:cubicBezTo>
                            <a:pt x="19" y="33"/>
                            <a:pt x="18" y="36"/>
                            <a:pt x="18" y="36"/>
                          </a:cubicBezTo>
                          <a:cubicBezTo>
                            <a:pt x="16" y="37"/>
                            <a:pt x="15" y="37"/>
                            <a:pt x="14" y="39"/>
                          </a:cubicBezTo>
                          <a:cubicBezTo>
                            <a:pt x="14" y="39"/>
                            <a:pt x="14" y="39"/>
                            <a:pt x="14" y="40"/>
                          </a:cubicBezTo>
                          <a:cubicBezTo>
                            <a:pt x="15" y="42"/>
                            <a:pt x="14" y="42"/>
                            <a:pt x="13" y="43"/>
                          </a:cubicBezTo>
                          <a:cubicBezTo>
                            <a:pt x="12" y="43"/>
                            <a:pt x="12" y="43"/>
                            <a:pt x="12" y="43"/>
                          </a:cubicBezTo>
                          <a:cubicBezTo>
                            <a:pt x="11" y="43"/>
                            <a:pt x="11" y="43"/>
                            <a:pt x="11" y="43"/>
                          </a:cubicBezTo>
                          <a:cubicBezTo>
                            <a:pt x="10" y="44"/>
                            <a:pt x="7" y="43"/>
                            <a:pt x="7" y="44"/>
                          </a:cubicBezTo>
                          <a:cubicBezTo>
                            <a:pt x="6" y="46"/>
                            <a:pt x="6" y="49"/>
                            <a:pt x="4" y="50"/>
                          </a:cubicBezTo>
                          <a:cubicBezTo>
                            <a:pt x="3" y="51"/>
                            <a:pt x="2" y="51"/>
                            <a:pt x="1" y="51"/>
                          </a:cubicBezTo>
                          <a:cubicBezTo>
                            <a:pt x="1" y="51"/>
                            <a:pt x="1" y="51"/>
                            <a:pt x="1" y="51"/>
                          </a:cubicBezTo>
                          <a:cubicBezTo>
                            <a:pt x="1" y="52"/>
                            <a:pt x="0" y="54"/>
                            <a:pt x="0" y="55"/>
                          </a:cubicBezTo>
                          <a:cubicBezTo>
                            <a:pt x="0" y="55"/>
                            <a:pt x="0" y="56"/>
                            <a:pt x="0" y="56"/>
                          </a:cubicBezTo>
                          <a:cubicBezTo>
                            <a:pt x="1" y="57"/>
                            <a:pt x="1" y="57"/>
                            <a:pt x="1" y="57"/>
                          </a:cubicBezTo>
                          <a:cubicBezTo>
                            <a:pt x="1" y="57"/>
                            <a:pt x="1" y="58"/>
                            <a:pt x="2" y="58"/>
                          </a:cubicBezTo>
                          <a:cubicBezTo>
                            <a:pt x="2" y="59"/>
                            <a:pt x="3" y="59"/>
                            <a:pt x="3" y="59"/>
                          </a:cubicBezTo>
                          <a:cubicBezTo>
                            <a:pt x="4" y="60"/>
                            <a:pt x="7" y="64"/>
                            <a:pt x="7" y="64"/>
                          </a:cubicBezTo>
                          <a:cubicBezTo>
                            <a:pt x="6" y="64"/>
                            <a:pt x="6" y="65"/>
                            <a:pt x="6" y="66"/>
                          </a:cubicBezTo>
                          <a:cubicBezTo>
                            <a:pt x="7" y="67"/>
                            <a:pt x="7" y="67"/>
                            <a:pt x="8" y="66"/>
                          </a:cubicBezTo>
                          <a:cubicBezTo>
                            <a:pt x="8" y="67"/>
                            <a:pt x="8" y="67"/>
                            <a:pt x="8" y="67"/>
                          </a:cubicBezTo>
                          <a:cubicBezTo>
                            <a:pt x="10" y="65"/>
                            <a:pt x="12" y="65"/>
                            <a:pt x="14" y="66"/>
                          </a:cubicBezTo>
                          <a:cubicBezTo>
                            <a:pt x="18" y="67"/>
                            <a:pt x="18" y="65"/>
                            <a:pt x="21" y="65"/>
                          </a:cubicBezTo>
                          <a:cubicBezTo>
                            <a:pt x="22" y="65"/>
                            <a:pt x="23" y="65"/>
                            <a:pt x="24" y="65"/>
                          </a:cubicBezTo>
                          <a:cubicBezTo>
                            <a:pt x="25" y="64"/>
                            <a:pt x="26" y="64"/>
                            <a:pt x="26" y="63"/>
                          </a:cubicBezTo>
                          <a:cubicBezTo>
                            <a:pt x="26" y="63"/>
                            <a:pt x="26" y="63"/>
                            <a:pt x="26" y="63"/>
                          </a:cubicBezTo>
                          <a:cubicBezTo>
                            <a:pt x="25" y="61"/>
                            <a:pt x="25" y="61"/>
                            <a:pt x="26" y="61"/>
                          </a:cubicBezTo>
                          <a:cubicBezTo>
                            <a:pt x="27" y="61"/>
                            <a:pt x="28" y="61"/>
                            <a:pt x="28" y="62"/>
                          </a:cubicBezTo>
                          <a:cubicBezTo>
                            <a:pt x="28" y="62"/>
                            <a:pt x="28" y="62"/>
                            <a:pt x="28" y="62"/>
                          </a:cubicBezTo>
                          <a:cubicBezTo>
                            <a:pt x="28" y="62"/>
                            <a:pt x="28" y="62"/>
                            <a:pt x="28" y="62"/>
                          </a:cubicBezTo>
                          <a:cubicBezTo>
                            <a:pt x="31" y="63"/>
                            <a:pt x="31" y="66"/>
                            <a:pt x="34" y="66"/>
                          </a:cubicBezTo>
                          <a:cubicBezTo>
                            <a:pt x="36" y="66"/>
                            <a:pt x="37" y="65"/>
                            <a:pt x="38" y="65"/>
                          </a:cubicBezTo>
                          <a:cubicBezTo>
                            <a:pt x="39" y="66"/>
                            <a:pt x="39" y="67"/>
                            <a:pt x="39" y="68"/>
                          </a:cubicBezTo>
                          <a:cubicBezTo>
                            <a:pt x="40" y="68"/>
                            <a:pt x="40" y="68"/>
                            <a:pt x="40" y="68"/>
                          </a:cubicBezTo>
                          <a:cubicBezTo>
                            <a:pt x="41" y="68"/>
                            <a:pt x="42" y="68"/>
                            <a:pt x="42" y="69"/>
                          </a:cubicBezTo>
                          <a:cubicBezTo>
                            <a:pt x="42" y="70"/>
                            <a:pt x="42" y="70"/>
                            <a:pt x="42" y="71"/>
                          </a:cubicBezTo>
                          <a:cubicBezTo>
                            <a:pt x="42" y="72"/>
                            <a:pt x="42" y="72"/>
                            <a:pt x="42" y="72"/>
                          </a:cubicBezTo>
                          <a:cubicBezTo>
                            <a:pt x="43" y="73"/>
                            <a:pt x="42" y="73"/>
                            <a:pt x="42" y="74"/>
                          </a:cubicBezTo>
                          <a:cubicBezTo>
                            <a:pt x="42" y="75"/>
                            <a:pt x="42" y="76"/>
                            <a:pt x="42" y="77"/>
                          </a:cubicBezTo>
                          <a:cubicBezTo>
                            <a:pt x="42" y="77"/>
                            <a:pt x="42" y="77"/>
                            <a:pt x="42" y="77"/>
                          </a:cubicBezTo>
                          <a:cubicBezTo>
                            <a:pt x="43" y="78"/>
                            <a:pt x="44" y="79"/>
                            <a:pt x="45" y="80"/>
                          </a:cubicBezTo>
                          <a:cubicBezTo>
                            <a:pt x="46" y="81"/>
                            <a:pt x="48" y="81"/>
                            <a:pt x="48" y="82"/>
                          </a:cubicBezTo>
                          <a:cubicBezTo>
                            <a:pt x="48" y="83"/>
                            <a:pt x="48" y="83"/>
                            <a:pt x="48" y="83"/>
                          </a:cubicBezTo>
                          <a:cubicBezTo>
                            <a:pt x="48" y="84"/>
                            <a:pt x="49" y="84"/>
                            <a:pt x="50" y="85"/>
                          </a:cubicBezTo>
                          <a:cubicBezTo>
                            <a:pt x="50" y="85"/>
                            <a:pt x="50" y="85"/>
                            <a:pt x="50" y="85"/>
                          </a:cubicBezTo>
                          <a:cubicBezTo>
                            <a:pt x="51" y="86"/>
                            <a:pt x="51" y="86"/>
                            <a:pt x="51" y="86"/>
                          </a:cubicBezTo>
                          <a:cubicBezTo>
                            <a:pt x="51" y="87"/>
                            <a:pt x="51" y="87"/>
                            <a:pt x="51" y="87"/>
                          </a:cubicBezTo>
                          <a:cubicBezTo>
                            <a:pt x="52" y="87"/>
                            <a:pt x="52" y="87"/>
                            <a:pt x="52" y="87"/>
                          </a:cubicBezTo>
                          <a:cubicBezTo>
                            <a:pt x="53" y="87"/>
                            <a:pt x="54" y="87"/>
                            <a:pt x="54" y="87"/>
                          </a:cubicBezTo>
                          <a:cubicBezTo>
                            <a:pt x="56" y="86"/>
                            <a:pt x="57" y="85"/>
                            <a:pt x="58" y="85"/>
                          </a:cubicBezTo>
                          <a:cubicBezTo>
                            <a:pt x="60" y="84"/>
                            <a:pt x="62" y="82"/>
                            <a:pt x="62" y="80"/>
                          </a:cubicBezTo>
                          <a:cubicBezTo>
                            <a:pt x="62" y="78"/>
                            <a:pt x="61" y="77"/>
                            <a:pt x="61" y="77"/>
                          </a:cubicBezTo>
                          <a:cubicBezTo>
                            <a:pt x="60" y="75"/>
                            <a:pt x="59" y="75"/>
                            <a:pt x="61" y="74"/>
                          </a:cubicBezTo>
                          <a:cubicBezTo>
                            <a:pt x="61" y="74"/>
                            <a:pt x="62" y="73"/>
                            <a:pt x="63" y="73"/>
                          </a:cubicBezTo>
                          <a:cubicBezTo>
                            <a:pt x="63" y="73"/>
                            <a:pt x="63" y="73"/>
                            <a:pt x="63" y="73"/>
                          </a:cubicBezTo>
                          <a:cubicBezTo>
                            <a:pt x="64" y="73"/>
                            <a:pt x="65" y="72"/>
                            <a:pt x="65" y="72"/>
                          </a:cubicBezTo>
                          <a:cubicBezTo>
                            <a:pt x="66" y="71"/>
                            <a:pt x="66" y="71"/>
                            <a:pt x="66" y="71"/>
                          </a:cubicBezTo>
                          <a:cubicBezTo>
                            <a:pt x="67" y="70"/>
                            <a:pt x="68" y="70"/>
                            <a:pt x="69" y="71"/>
                          </a:cubicBezTo>
                          <a:cubicBezTo>
                            <a:pt x="70" y="71"/>
                            <a:pt x="70" y="71"/>
                            <a:pt x="70" y="71"/>
                          </a:cubicBezTo>
                          <a:cubicBezTo>
                            <a:pt x="71" y="72"/>
                            <a:pt x="72" y="74"/>
                            <a:pt x="74" y="73"/>
                          </a:cubicBezTo>
                          <a:cubicBezTo>
                            <a:pt x="74" y="73"/>
                            <a:pt x="74" y="73"/>
                            <a:pt x="74" y="73"/>
                          </a:cubicBezTo>
                          <a:cubicBezTo>
                            <a:pt x="76" y="71"/>
                            <a:pt x="77" y="70"/>
                            <a:pt x="77" y="69"/>
                          </a:cubicBezTo>
                          <a:cubicBezTo>
                            <a:pt x="77" y="69"/>
                            <a:pt x="77" y="69"/>
                            <a:pt x="77" y="69"/>
                          </a:cubicBezTo>
                          <a:cubicBezTo>
                            <a:pt x="77" y="66"/>
                            <a:pt x="76" y="64"/>
                            <a:pt x="75" y="62"/>
                          </a:cubicBezTo>
                          <a:cubicBezTo>
                            <a:pt x="74" y="61"/>
                            <a:pt x="74" y="61"/>
                            <a:pt x="74" y="61"/>
                          </a:cubicBezTo>
                          <a:cubicBezTo>
                            <a:pt x="72" y="60"/>
                            <a:pt x="71" y="59"/>
                            <a:pt x="71" y="57"/>
                          </a:cubicBezTo>
                          <a:cubicBezTo>
                            <a:pt x="71" y="55"/>
                            <a:pt x="71" y="53"/>
                            <a:pt x="74" y="52"/>
                          </a:cubicBezTo>
                          <a:cubicBezTo>
                            <a:pt x="81" y="50"/>
                            <a:pt x="76" y="48"/>
                            <a:pt x="74" y="44"/>
                          </a:cubicBezTo>
                          <a:cubicBezTo>
                            <a:pt x="73" y="42"/>
                            <a:pt x="74" y="39"/>
                            <a:pt x="75" y="37"/>
                          </a:cubicBezTo>
                          <a:cubicBezTo>
                            <a:pt x="76" y="36"/>
                            <a:pt x="75" y="33"/>
                            <a:pt x="75" y="31"/>
                          </a:cubicBezTo>
                          <a:cubicBezTo>
                            <a:pt x="75" y="31"/>
                            <a:pt x="75" y="31"/>
                            <a:pt x="75" y="31"/>
                          </a:cubicBezTo>
                          <a:cubicBezTo>
                            <a:pt x="73" y="31"/>
                            <a:pt x="71" y="32"/>
                            <a:pt x="70" y="32"/>
                          </a:cubicBezTo>
                          <a:cubicBezTo>
                            <a:pt x="69" y="32"/>
                            <a:pt x="69" y="32"/>
                            <a:pt x="69" y="31"/>
                          </a:cubicBezTo>
                          <a:cubicBezTo>
                            <a:pt x="69" y="29"/>
                            <a:pt x="68" y="29"/>
                            <a:pt x="67" y="27"/>
                          </a:cubicBezTo>
                          <a:cubicBezTo>
                            <a:pt x="66" y="27"/>
                            <a:pt x="66" y="27"/>
                            <a:pt x="66" y="26"/>
                          </a:cubicBezTo>
                          <a:cubicBezTo>
                            <a:pt x="65" y="25"/>
                            <a:pt x="65" y="25"/>
                            <a:pt x="65" y="25"/>
                          </a:cubicBezTo>
                          <a:cubicBezTo>
                            <a:pt x="65" y="25"/>
                            <a:pt x="65" y="24"/>
                            <a:pt x="65" y="24"/>
                          </a:cubicBezTo>
                          <a:cubicBezTo>
                            <a:pt x="64" y="23"/>
                            <a:pt x="64" y="23"/>
                            <a:pt x="63" y="23"/>
                          </a:cubicBezTo>
                          <a:cubicBezTo>
                            <a:pt x="63" y="23"/>
                            <a:pt x="63" y="23"/>
                            <a:pt x="62" y="22"/>
                          </a:cubicBezTo>
                          <a:cubicBezTo>
                            <a:pt x="61" y="22"/>
                            <a:pt x="62" y="19"/>
                            <a:pt x="60" y="19"/>
                          </a:cubicBezTo>
                          <a:cubicBezTo>
                            <a:pt x="60" y="19"/>
                            <a:pt x="60" y="19"/>
                            <a:pt x="61" y="19"/>
                          </a:cubicBezTo>
                          <a:cubicBezTo>
                            <a:pt x="61" y="19"/>
                            <a:pt x="61" y="19"/>
                            <a:pt x="61" y="19"/>
                          </a:cubicBezTo>
                          <a:cubicBezTo>
                            <a:pt x="61" y="18"/>
                            <a:pt x="61" y="18"/>
                            <a:pt x="61" y="18"/>
                          </a:cubicBezTo>
                          <a:cubicBezTo>
                            <a:pt x="61" y="18"/>
                            <a:pt x="61" y="18"/>
                            <a:pt x="61" y="18"/>
                          </a:cubicBezTo>
                          <a:cubicBezTo>
                            <a:pt x="61" y="18"/>
                            <a:pt x="61" y="18"/>
                            <a:pt x="61" y="18"/>
                          </a:cubicBezTo>
                          <a:cubicBezTo>
                            <a:pt x="60" y="17"/>
                            <a:pt x="59" y="17"/>
                            <a:pt x="58" y="17"/>
                          </a:cubicBezTo>
                          <a:cubicBezTo>
                            <a:pt x="58" y="17"/>
                            <a:pt x="57" y="16"/>
                            <a:pt x="57" y="15"/>
                          </a:cubicBezTo>
                          <a:cubicBezTo>
                            <a:pt x="56" y="14"/>
                            <a:pt x="56" y="14"/>
                            <a:pt x="56" y="14"/>
                          </a:cubicBezTo>
                          <a:cubicBezTo>
                            <a:pt x="56" y="14"/>
                            <a:pt x="55" y="13"/>
                            <a:pt x="56" y="13"/>
                          </a:cubicBezTo>
                          <a:cubicBezTo>
                            <a:pt x="56" y="12"/>
                            <a:pt x="58" y="12"/>
                            <a:pt x="59" y="12"/>
                          </a:cubicBezTo>
                          <a:cubicBezTo>
                            <a:pt x="60" y="12"/>
                            <a:pt x="60" y="12"/>
                            <a:pt x="60" y="9"/>
                          </a:cubicBezTo>
                          <a:cubicBezTo>
                            <a:pt x="60" y="9"/>
                            <a:pt x="59" y="9"/>
                            <a:pt x="59" y="8"/>
                          </a:cubicBezTo>
                          <a:cubicBezTo>
                            <a:pt x="58" y="6"/>
                            <a:pt x="56" y="3"/>
                            <a:pt x="55" y="3"/>
                          </a:cubicBezTo>
                          <a:close/>
                        </a:path>
                      </a:pathLst>
                    </a:custGeom>
                    <a:solidFill>
                      <a:srgbClr val="CCFFFF"/>
                    </a:solidFill>
                    <a:ln>
                      <a:noFill/>
                    </a:ln>
                    <a:extLst>
                      <a:ext uri="{91240B29-F687-4f45-9708-019B960494DF}">
                        <a14:hiddenLine xmlns:a14="http://schemas.microsoft.com/office/drawing/2010/main" w="635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8327" name="Freeform 24"/>
                    <p:cNvSpPr>
                      <a:spLocks/>
                    </p:cNvSpPr>
                    <p:nvPr/>
                  </p:nvSpPr>
                  <p:spPr bwMode="auto">
                    <a:xfrm>
                      <a:off x="2066" y="926"/>
                      <a:ext cx="409" cy="380"/>
                    </a:xfrm>
                    <a:custGeom>
                      <a:avLst/>
                      <a:gdLst>
                        <a:gd name="T0" fmla="*/ 1 w 668"/>
                        <a:gd name="T1" fmla="*/ 1 h 660"/>
                        <a:gd name="T2" fmla="*/ 1 w 668"/>
                        <a:gd name="T3" fmla="*/ 1 h 660"/>
                        <a:gd name="T4" fmla="*/ 1 w 668"/>
                        <a:gd name="T5" fmla="*/ 1 h 660"/>
                        <a:gd name="T6" fmla="*/ 1 w 668"/>
                        <a:gd name="T7" fmla="*/ 1 h 660"/>
                        <a:gd name="T8" fmla="*/ 1 w 668"/>
                        <a:gd name="T9" fmla="*/ 1 h 660"/>
                        <a:gd name="T10" fmla="*/ 1 w 668"/>
                        <a:gd name="T11" fmla="*/ 1 h 660"/>
                        <a:gd name="T12" fmla="*/ 1 w 668"/>
                        <a:gd name="T13" fmla="*/ 1 h 660"/>
                        <a:gd name="T14" fmla="*/ 1 w 668"/>
                        <a:gd name="T15" fmla="*/ 1 h 660"/>
                        <a:gd name="T16" fmla="*/ 1 w 668"/>
                        <a:gd name="T17" fmla="*/ 1 h 660"/>
                        <a:gd name="T18" fmla="*/ 1 w 668"/>
                        <a:gd name="T19" fmla="*/ 1 h 660"/>
                        <a:gd name="T20" fmla="*/ 1 w 668"/>
                        <a:gd name="T21" fmla="*/ 1 h 660"/>
                        <a:gd name="T22" fmla="*/ 1 w 668"/>
                        <a:gd name="T23" fmla="*/ 1 h 660"/>
                        <a:gd name="T24" fmla="*/ 1 w 668"/>
                        <a:gd name="T25" fmla="*/ 1 h 660"/>
                        <a:gd name="T26" fmla="*/ 1 w 668"/>
                        <a:gd name="T27" fmla="*/ 1 h 660"/>
                        <a:gd name="T28" fmla="*/ 1 w 668"/>
                        <a:gd name="T29" fmla="*/ 1 h 660"/>
                        <a:gd name="T30" fmla="*/ 1 w 668"/>
                        <a:gd name="T31" fmla="*/ 1 h 660"/>
                        <a:gd name="T32" fmla="*/ 1 w 668"/>
                        <a:gd name="T33" fmla="*/ 1 h 660"/>
                        <a:gd name="T34" fmla="*/ 1 w 668"/>
                        <a:gd name="T35" fmla="*/ 1 h 660"/>
                        <a:gd name="T36" fmla="*/ 1 w 668"/>
                        <a:gd name="T37" fmla="*/ 1 h 660"/>
                        <a:gd name="T38" fmla="*/ 1 w 668"/>
                        <a:gd name="T39" fmla="*/ 1 h 660"/>
                        <a:gd name="T40" fmla="*/ 1 w 668"/>
                        <a:gd name="T41" fmla="*/ 1 h 660"/>
                        <a:gd name="T42" fmla="*/ 1 w 668"/>
                        <a:gd name="T43" fmla="*/ 1 h 660"/>
                        <a:gd name="T44" fmla="*/ 1 w 668"/>
                        <a:gd name="T45" fmla="*/ 1 h 660"/>
                        <a:gd name="T46" fmla="*/ 1 w 668"/>
                        <a:gd name="T47" fmla="*/ 1 h 660"/>
                        <a:gd name="T48" fmla="*/ 1 w 668"/>
                        <a:gd name="T49" fmla="*/ 1 h 660"/>
                        <a:gd name="T50" fmla="*/ 1 w 668"/>
                        <a:gd name="T51" fmla="*/ 1 h 660"/>
                        <a:gd name="T52" fmla="*/ 1 w 668"/>
                        <a:gd name="T53" fmla="*/ 1 h 660"/>
                        <a:gd name="T54" fmla="*/ 1 w 668"/>
                        <a:gd name="T55" fmla="*/ 1 h 660"/>
                        <a:gd name="T56" fmla="*/ 1 w 668"/>
                        <a:gd name="T57" fmla="*/ 1 h 660"/>
                        <a:gd name="T58" fmla="*/ 1 w 668"/>
                        <a:gd name="T59" fmla="*/ 1 h 660"/>
                        <a:gd name="T60" fmla="*/ 1 w 668"/>
                        <a:gd name="T61" fmla="*/ 1 h 660"/>
                        <a:gd name="T62" fmla="*/ 1 w 668"/>
                        <a:gd name="T63" fmla="*/ 1 h 660"/>
                        <a:gd name="T64" fmla="*/ 1 w 668"/>
                        <a:gd name="T65" fmla="*/ 1 h 660"/>
                        <a:gd name="T66" fmla="*/ 1 w 668"/>
                        <a:gd name="T67" fmla="*/ 1 h 660"/>
                        <a:gd name="T68" fmla="*/ 1 w 668"/>
                        <a:gd name="T69" fmla="*/ 1 h 660"/>
                        <a:gd name="T70" fmla="*/ 1 w 668"/>
                        <a:gd name="T71" fmla="*/ 1 h 660"/>
                        <a:gd name="T72" fmla="*/ 1 w 668"/>
                        <a:gd name="T73" fmla="*/ 1 h 660"/>
                        <a:gd name="T74" fmla="*/ 1 w 668"/>
                        <a:gd name="T75" fmla="*/ 1 h 660"/>
                        <a:gd name="T76" fmla="*/ 1 w 668"/>
                        <a:gd name="T77" fmla="*/ 1 h 660"/>
                        <a:gd name="T78" fmla="*/ 1 w 668"/>
                        <a:gd name="T79" fmla="*/ 1 h 660"/>
                        <a:gd name="T80" fmla="*/ 1 w 668"/>
                        <a:gd name="T81" fmla="*/ 1 h 660"/>
                        <a:gd name="T82" fmla="*/ 1 w 668"/>
                        <a:gd name="T83" fmla="*/ 1 h 660"/>
                        <a:gd name="T84" fmla="*/ 1 w 668"/>
                        <a:gd name="T85" fmla="*/ 1 h 660"/>
                        <a:gd name="T86" fmla="*/ 1 w 668"/>
                        <a:gd name="T87" fmla="*/ 1 h 660"/>
                        <a:gd name="T88" fmla="*/ 1 w 668"/>
                        <a:gd name="T89" fmla="*/ 1 h 660"/>
                        <a:gd name="T90" fmla="*/ 1 w 668"/>
                        <a:gd name="T91" fmla="*/ 1 h 660"/>
                        <a:gd name="T92" fmla="*/ 1 w 668"/>
                        <a:gd name="T93" fmla="*/ 1 h 660"/>
                        <a:gd name="T94" fmla="*/ 1 w 668"/>
                        <a:gd name="T95" fmla="*/ 1 h 660"/>
                        <a:gd name="T96" fmla="*/ 1 w 668"/>
                        <a:gd name="T97" fmla="*/ 1 h 660"/>
                        <a:gd name="T98" fmla="*/ 1 w 668"/>
                        <a:gd name="T99" fmla="*/ 1 h 660"/>
                        <a:gd name="T100" fmla="*/ 1 w 668"/>
                        <a:gd name="T101" fmla="*/ 1 h 660"/>
                        <a:gd name="T102" fmla="*/ 1 w 668"/>
                        <a:gd name="T103" fmla="*/ 1 h 660"/>
                        <a:gd name="T104" fmla="*/ 1 w 668"/>
                        <a:gd name="T105" fmla="*/ 1 h 66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68"/>
                        <a:gd name="T160" fmla="*/ 0 h 660"/>
                        <a:gd name="T161" fmla="*/ 668 w 668"/>
                        <a:gd name="T162" fmla="*/ 660 h 66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68" h="660">
                          <a:moveTo>
                            <a:pt x="571" y="192"/>
                          </a:moveTo>
                          <a:cubicBezTo>
                            <a:pt x="568" y="187"/>
                            <a:pt x="564" y="184"/>
                            <a:pt x="558" y="183"/>
                          </a:cubicBezTo>
                          <a:cubicBezTo>
                            <a:pt x="556" y="183"/>
                            <a:pt x="553" y="184"/>
                            <a:pt x="550" y="185"/>
                          </a:cubicBezTo>
                          <a:cubicBezTo>
                            <a:pt x="547" y="186"/>
                            <a:pt x="543" y="187"/>
                            <a:pt x="541" y="190"/>
                          </a:cubicBezTo>
                          <a:cubicBezTo>
                            <a:pt x="543" y="185"/>
                            <a:pt x="547" y="169"/>
                            <a:pt x="555" y="174"/>
                          </a:cubicBezTo>
                          <a:cubicBezTo>
                            <a:pt x="556" y="173"/>
                            <a:pt x="556" y="172"/>
                            <a:pt x="556" y="172"/>
                          </a:cubicBezTo>
                          <a:cubicBezTo>
                            <a:pt x="557" y="169"/>
                            <a:pt x="558" y="165"/>
                            <a:pt x="559" y="161"/>
                          </a:cubicBezTo>
                          <a:cubicBezTo>
                            <a:pt x="562" y="151"/>
                            <a:pt x="564" y="138"/>
                            <a:pt x="562" y="130"/>
                          </a:cubicBezTo>
                          <a:cubicBezTo>
                            <a:pt x="560" y="128"/>
                            <a:pt x="559" y="126"/>
                            <a:pt x="556" y="124"/>
                          </a:cubicBezTo>
                          <a:cubicBezTo>
                            <a:pt x="556" y="124"/>
                            <a:pt x="555" y="124"/>
                            <a:pt x="555" y="124"/>
                          </a:cubicBezTo>
                          <a:cubicBezTo>
                            <a:pt x="550" y="122"/>
                            <a:pt x="542" y="125"/>
                            <a:pt x="539" y="129"/>
                          </a:cubicBezTo>
                          <a:cubicBezTo>
                            <a:pt x="537" y="132"/>
                            <a:pt x="534" y="132"/>
                            <a:pt x="532" y="132"/>
                          </a:cubicBezTo>
                          <a:cubicBezTo>
                            <a:pt x="529" y="134"/>
                            <a:pt x="526" y="135"/>
                            <a:pt x="523" y="137"/>
                          </a:cubicBezTo>
                          <a:cubicBezTo>
                            <a:pt x="514" y="147"/>
                            <a:pt x="494" y="140"/>
                            <a:pt x="482" y="139"/>
                          </a:cubicBezTo>
                          <a:cubicBezTo>
                            <a:pt x="482" y="139"/>
                            <a:pt x="482" y="139"/>
                            <a:pt x="482" y="139"/>
                          </a:cubicBezTo>
                          <a:cubicBezTo>
                            <a:pt x="482" y="138"/>
                            <a:pt x="482" y="138"/>
                            <a:pt x="482" y="138"/>
                          </a:cubicBezTo>
                          <a:cubicBezTo>
                            <a:pt x="482" y="137"/>
                            <a:pt x="482" y="136"/>
                            <a:pt x="482" y="134"/>
                          </a:cubicBezTo>
                          <a:cubicBezTo>
                            <a:pt x="482" y="131"/>
                            <a:pt x="481" y="128"/>
                            <a:pt x="481" y="126"/>
                          </a:cubicBezTo>
                          <a:cubicBezTo>
                            <a:pt x="481" y="126"/>
                            <a:pt x="481" y="126"/>
                            <a:pt x="481" y="126"/>
                          </a:cubicBezTo>
                          <a:cubicBezTo>
                            <a:pt x="480" y="122"/>
                            <a:pt x="480" y="119"/>
                            <a:pt x="479" y="116"/>
                          </a:cubicBezTo>
                          <a:cubicBezTo>
                            <a:pt x="479" y="114"/>
                            <a:pt x="479" y="113"/>
                            <a:pt x="478" y="111"/>
                          </a:cubicBezTo>
                          <a:cubicBezTo>
                            <a:pt x="478" y="110"/>
                            <a:pt x="477" y="109"/>
                            <a:pt x="477" y="107"/>
                          </a:cubicBezTo>
                          <a:cubicBezTo>
                            <a:pt x="474" y="103"/>
                            <a:pt x="470" y="99"/>
                            <a:pt x="466" y="96"/>
                          </a:cubicBezTo>
                          <a:cubicBezTo>
                            <a:pt x="462" y="90"/>
                            <a:pt x="451" y="87"/>
                            <a:pt x="449" y="80"/>
                          </a:cubicBezTo>
                          <a:cubicBezTo>
                            <a:pt x="449" y="78"/>
                            <a:pt x="448" y="76"/>
                            <a:pt x="448" y="74"/>
                          </a:cubicBezTo>
                          <a:cubicBezTo>
                            <a:pt x="448" y="72"/>
                            <a:pt x="448" y="69"/>
                            <a:pt x="448" y="67"/>
                          </a:cubicBezTo>
                          <a:cubicBezTo>
                            <a:pt x="448" y="65"/>
                            <a:pt x="448" y="64"/>
                            <a:pt x="448" y="62"/>
                          </a:cubicBezTo>
                          <a:cubicBezTo>
                            <a:pt x="448" y="62"/>
                            <a:pt x="447" y="62"/>
                            <a:pt x="446" y="62"/>
                          </a:cubicBezTo>
                          <a:cubicBezTo>
                            <a:pt x="438" y="63"/>
                            <a:pt x="432" y="67"/>
                            <a:pt x="424" y="70"/>
                          </a:cubicBezTo>
                          <a:cubicBezTo>
                            <a:pt x="424" y="70"/>
                            <a:pt x="424" y="70"/>
                            <a:pt x="424" y="70"/>
                          </a:cubicBezTo>
                          <a:cubicBezTo>
                            <a:pt x="424" y="71"/>
                            <a:pt x="423" y="71"/>
                            <a:pt x="423" y="71"/>
                          </a:cubicBezTo>
                          <a:cubicBezTo>
                            <a:pt x="420" y="73"/>
                            <a:pt x="417" y="74"/>
                            <a:pt x="414" y="75"/>
                          </a:cubicBezTo>
                          <a:cubicBezTo>
                            <a:pt x="409" y="77"/>
                            <a:pt x="404" y="78"/>
                            <a:pt x="399" y="80"/>
                          </a:cubicBezTo>
                          <a:cubicBezTo>
                            <a:pt x="391" y="81"/>
                            <a:pt x="383" y="83"/>
                            <a:pt x="375" y="83"/>
                          </a:cubicBezTo>
                          <a:cubicBezTo>
                            <a:pt x="372" y="83"/>
                            <a:pt x="369" y="84"/>
                            <a:pt x="365" y="83"/>
                          </a:cubicBezTo>
                          <a:cubicBezTo>
                            <a:pt x="362" y="82"/>
                            <a:pt x="358" y="80"/>
                            <a:pt x="355" y="79"/>
                          </a:cubicBezTo>
                          <a:cubicBezTo>
                            <a:pt x="350" y="77"/>
                            <a:pt x="347" y="73"/>
                            <a:pt x="343" y="69"/>
                          </a:cubicBezTo>
                          <a:cubicBezTo>
                            <a:pt x="341" y="67"/>
                            <a:pt x="339" y="64"/>
                            <a:pt x="336" y="62"/>
                          </a:cubicBezTo>
                          <a:cubicBezTo>
                            <a:pt x="329" y="58"/>
                            <a:pt x="320" y="61"/>
                            <a:pt x="310" y="60"/>
                          </a:cubicBezTo>
                          <a:cubicBezTo>
                            <a:pt x="310" y="58"/>
                            <a:pt x="309" y="56"/>
                            <a:pt x="307" y="54"/>
                          </a:cubicBezTo>
                          <a:cubicBezTo>
                            <a:pt x="307" y="54"/>
                            <a:pt x="307" y="54"/>
                            <a:pt x="307" y="54"/>
                          </a:cubicBezTo>
                          <a:cubicBezTo>
                            <a:pt x="304" y="50"/>
                            <a:pt x="302" y="47"/>
                            <a:pt x="299" y="44"/>
                          </a:cubicBezTo>
                          <a:cubicBezTo>
                            <a:pt x="296" y="40"/>
                            <a:pt x="294" y="37"/>
                            <a:pt x="291" y="34"/>
                          </a:cubicBezTo>
                          <a:cubicBezTo>
                            <a:pt x="290" y="34"/>
                            <a:pt x="290" y="33"/>
                            <a:pt x="289" y="33"/>
                          </a:cubicBezTo>
                          <a:cubicBezTo>
                            <a:pt x="288" y="33"/>
                            <a:pt x="288" y="33"/>
                            <a:pt x="288" y="33"/>
                          </a:cubicBezTo>
                          <a:cubicBezTo>
                            <a:pt x="286" y="31"/>
                            <a:pt x="283" y="31"/>
                            <a:pt x="281" y="31"/>
                          </a:cubicBezTo>
                          <a:cubicBezTo>
                            <a:pt x="279" y="30"/>
                            <a:pt x="278" y="30"/>
                            <a:pt x="276" y="30"/>
                          </a:cubicBezTo>
                          <a:cubicBezTo>
                            <a:pt x="272" y="29"/>
                            <a:pt x="267" y="28"/>
                            <a:pt x="263" y="25"/>
                          </a:cubicBezTo>
                          <a:cubicBezTo>
                            <a:pt x="263" y="25"/>
                            <a:pt x="262" y="25"/>
                            <a:pt x="262" y="24"/>
                          </a:cubicBezTo>
                          <a:cubicBezTo>
                            <a:pt x="262" y="24"/>
                            <a:pt x="262" y="24"/>
                            <a:pt x="262" y="24"/>
                          </a:cubicBezTo>
                          <a:cubicBezTo>
                            <a:pt x="261" y="23"/>
                            <a:pt x="261" y="23"/>
                            <a:pt x="261" y="23"/>
                          </a:cubicBezTo>
                          <a:cubicBezTo>
                            <a:pt x="261" y="23"/>
                            <a:pt x="261" y="23"/>
                            <a:pt x="261" y="23"/>
                          </a:cubicBezTo>
                          <a:cubicBezTo>
                            <a:pt x="258" y="18"/>
                            <a:pt x="260" y="12"/>
                            <a:pt x="258" y="7"/>
                          </a:cubicBezTo>
                          <a:cubicBezTo>
                            <a:pt x="258" y="7"/>
                            <a:pt x="258" y="7"/>
                            <a:pt x="258" y="7"/>
                          </a:cubicBezTo>
                          <a:cubicBezTo>
                            <a:pt x="258" y="7"/>
                            <a:pt x="258" y="6"/>
                            <a:pt x="258" y="6"/>
                          </a:cubicBezTo>
                          <a:cubicBezTo>
                            <a:pt x="256" y="6"/>
                            <a:pt x="253" y="6"/>
                            <a:pt x="251" y="6"/>
                          </a:cubicBezTo>
                          <a:cubicBezTo>
                            <a:pt x="250" y="6"/>
                            <a:pt x="245" y="5"/>
                            <a:pt x="245" y="5"/>
                          </a:cubicBezTo>
                          <a:cubicBezTo>
                            <a:pt x="235" y="5"/>
                            <a:pt x="225" y="1"/>
                            <a:pt x="215" y="1"/>
                          </a:cubicBezTo>
                          <a:cubicBezTo>
                            <a:pt x="206" y="1"/>
                            <a:pt x="196" y="0"/>
                            <a:pt x="187" y="1"/>
                          </a:cubicBezTo>
                          <a:cubicBezTo>
                            <a:pt x="177" y="3"/>
                            <a:pt x="169" y="7"/>
                            <a:pt x="166" y="15"/>
                          </a:cubicBezTo>
                          <a:cubicBezTo>
                            <a:pt x="162" y="18"/>
                            <a:pt x="161" y="21"/>
                            <a:pt x="160" y="25"/>
                          </a:cubicBezTo>
                          <a:cubicBezTo>
                            <a:pt x="160" y="25"/>
                            <a:pt x="160" y="25"/>
                            <a:pt x="160" y="25"/>
                          </a:cubicBezTo>
                          <a:cubicBezTo>
                            <a:pt x="159" y="25"/>
                            <a:pt x="159" y="25"/>
                            <a:pt x="159" y="25"/>
                          </a:cubicBezTo>
                          <a:cubicBezTo>
                            <a:pt x="158" y="31"/>
                            <a:pt x="157" y="36"/>
                            <a:pt x="151" y="39"/>
                          </a:cubicBezTo>
                          <a:cubicBezTo>
                            <a:pt x="150" y="40"/>
                            <a:pt x="148" y="41"/>
                            <a:pt x="146" y="41"/>
                          </a:cubicBezTo>
                          <a:cubicBezTo>
                            <a:pt x="142" y="42"/>
                            <a:pt x="137" y="42"/>
                            <a:pt x="131" y="41"/>
                          </a:cubicBezTo>
                          <a:cubicBezTo>
                            <a:pt x="128" y="41"/>
                            <a:pt x="125" y="40"/>
                            <a:pt x="122" y="40"/>
                          </a:cubicBezTo>
                          <a:cubicBezTo>
                            <a:pt x="122" y="42"/>
                            <a:pt x="120" y="45"/>
                            <a:pt x="120" y="46"/>
                          </a:cubicBezTo>
                          <a:cubicBezTo>
                            <a:pt x="119" y="46"/>
                            <a:pt x="119" y="47"/>
                            <a:pt x="118" y="48"/>
                          </a:cubicBezTo>
                          <a:cubicBezTo>
                            <a:pt x="114" y="54"/>
                            <a:pt x="109" y="60"/>
                            <a:pt x="104" y="63"/>
                          </a:cubicBezTo>
                          <a:cubicBezTo>
                            <a:pt x="101" y="64"/>
                            <a:pt x="99" y="65"/>
                            <a:pt x="96" y="64"/>
                          </a:cubicBezTo>
                          <a:cubicBezTo>
                            <a:pt x="95" y="64"/>
                            <a:pt x="94" y="64"/>
                            <a:pt x="94" y="63"/>
                          </a:cubicBezTo>
                          <a:cubicBezTo>
                            <a:pt x="90" y="62"/>
                            <a:pt x="87" y="59"/>
                            <a:pt x="84" y="55"/>
                          </a:cubicBezTo>
                          <a:cubicBezTo>
                            <a:pt x="84" y="54"/>
                            <a:pt x="83" y="54"/>
                            <a:pt x="82" y="53"/>
                          </a:cubicBezTo>
                          <a:cubicBezTo>
                            <a:pt x="79" y="53"/>
                            <a:pt x="77" y="54"/>
                            <a:pt x="74" y="54"/>
                          </a:cubicBezTo>
                          <a:cubicBezTo>
                            <a:pt x="74" y="55"/>
                            <a:pt x="73" y="56"/>
                            <a:pt x="73" y="58"/>
                          </a:cubicBezTo>
                          <a:cubicBezTo>
                            <a:pt x="73" y="58"/>
                            <a:pt x="72" y="59"/>
                            <a:pt x="72" y="60"/>
                          </a:cubicBezTo>
                          <a:cubicBezTo>
                            <a:pt x="71" y="61"/>
                            <a:pt x="71" y="62"/>
                            <a:pt x="71" y="64"/>
                          </a:cubicBezTo>
                          <a:cubicBezTo>
                            <a:pt x="70" y="66"/>
                            <a:pt x="71" y="71"/>
                            <a:pt x="70" y="73"/>
                          </a:cubicBezTo>
                          <a:cubicBezTo>
                            <a:pt x="73" y="73"/>
                            <a:pt x="75" y="74"/>
                            <a:pt x="77" y="75"/>
                          </a:cubicBezTo>
                          <a:cubicBezTo>
                            <a:pt x="79" y="76"/>
                            <a:pt x="81" y="77"/>
                            <a:pt x="83" y="79"/>
                          </a:cubicBezTo>
                          <a:cubicBezTo>
                            <a:pt x="85" y="81"/>
                            <a:pt x="85" y="84"/>
                            <a:pt x="84" y="87"/>
                          </a:cubicBezTo>
                          <a:cubicBezTo>
                            <a:pt x="84" y="91"/>
                            <a:pt x="83" y="96"/>
                            <a:pt x="83" y="100"/>
                          </a:cubicBezTo>
                          <a:cubicBezTo>
                            <a:pt x="82" y="105"/>
                            <a:pt x="82" y="109"/>
                            <a:pt x="81" y="114"/>
                          </a:cubicBezTo>
                          <a:cubicBezTo>
                            <a:pt x="81" y="118"/>
                            <a:pt x="80" y="123"/>
                            <a:pt x="78" y="128"/>
                          </a:cubicBezTo>
                          <a:cubicBezTo>
                            <a:pt x="76" y="136"/>
                            <a:pt x="71" y="144"/>
                            <a:pt x="62" y="146"/>
                          </a:cubicBezTo>
                          <a:cubicBezTo>
                            <a:pt x="57" y="146"/>
                            <a:pt x="61" y="151"/>
                            <a:pt x="54" y="152"/>
                          </a:cubicBezTo>
                          <a:cubicBezTo>
                            <a:pt x="54" y="152"/>
                            <a:pt x="53" y="152"/>
                            <a:pt x="52" y="152"/>
                          </a:cubicBezTo>
                          <a:cubicBezTo>
                            <a:pt x="52" y="153"/>
                            <a:pt x="53" y="153"/>
                            <a:pt x="53" y="153"/>
                          </a:cubicBezTo>
                          <a:cubicBezTo>
                            <a:pt x="54" y="155"/>
                            <a:pt x="56" y="157"/>
                            <a:pt x="58" y="159"/>
                          </a:cubicBezTo>
                          <a:cubicBezTo>
                            <a:pt x="58" y="160"/>
                            <a:pt x="59" y="161"/>
                            <a:pt x="60" y="162"/>
                          </a:cubicBezTo>
                          <a:cubicBezTo>
                            <a:pt x="62" y="165"/>
                            <a:pt x="65" y="170"/>
                            <a:pt x="67" y="175"/>
                          </a:cubicBezTo>
                          <a:cubicBezTo>
                            <a:pt x="67" y="175"/>
                            <a:pt x="67" y="175"/>
                            <a:pt x="67" y="175"/>
                          </a:cubicBezTo>
                          <a:cubicBezTo>
                            <a:pt x="67" y="176"/>
                            <a:pt x="68" y="176"/>
                            <a:pt x="68" y="177"/>
                          </a:cubicBezTo>
                          <a:cubicBezTo>
                            <a:pt x="68" y="178"/>
                            <a:pt x="68" y="178"/>
                            <a:pt x="68" y="178"/>
                          </a:cubicBezTo>
                          <a:cubicBezTo>
                            <a:pt x="68" y="179"/>
                            <a:pt x="68" y="180"/>
                            <a:pt x="68" y="181"/>
                          </a:cubicBezTo>
                          <a:cubicBezTo>
                            <a:pt x="68" y="181"/>
                            <a:pt x="68" y="181"/>
                            <a:pt x="68" y="181"/>
                          </a:cubicBezTo>
                          <a:cubicBezTo>
                            <a:pt x="68" y="181"/>
                            <a:pt x="68" y="181"/>
                            <a:pt x="68" y="181"/>
                          </a:cubicBezTo>
                          <a:cubicBezTo>
                            <a:pt x="68" y="182"/>
                            <a:pt x="68" y="182"/>
                            <a:pt x="68" y="182"/>
                          </a:cubicBezTo>
                          <a:cubicBezTo>
                            <a:pt x="68" y="182"/>
                            <a:pt x="68" y="182"/>
                            <a:pt x="68" y="182"/>
                          </a:cubicBezTo>
                          <a:cubicBezTo>
                            <a:pt x="68" y="182"/>
                            <a:pt x="68" y="182"/>
                            <a:pt x="68" y="182"/>
                          </a:cubicBezTo>
                          <a:cubicBezTo>
                            <a:pt x="68" y="182"/>
                            <a:pt x="68" y="182"/>
                            <a:pt x="68" y="182"/>
                          </a:cubicBezTo>
                          <a:cubicBezTo>
                            <a:pt x="68" y="182"/>
                            <a:pt x="68" y="182"/>
                            <a:pt x="68" y="182"/>
                          </a:cubicBezTo>
                          <a:cubicBezTo>
                            <a:pt x="68" y="182"/>
                            <a:pt x="68" y="182"/>
                            <a:pt x="68" y="182"/>
                          </a:cubicBezTo>
                          <a:cubicBezTo>
                            <a:pt x="61" y="183"/>
                            <a:pt x="51" y="184"/>
                            <a:pt x="46" y="191"/>
                          </a:cubicBezTo>
                          <a:cubicBezTo>
                            <a:pt x="46" y="192"/>
                            <a:pt x="46" y="193"/>
                            <a:pt x="45" y="193"/>
                          </a:cubicBezTo>
                          <a:cubicBezTo>
                            <a:pt x="45" y="194"/>
                            <a:pt x="45" y="195"/>
                            <a:pt x="44" y="196"/>
                          </a:cubicBezTo>
                          <a:cubicBezTo>
                            <a:pt x="44" y="196"/>
                            <a:pt x="44" y="196"/>
                            <a:pt x="44" y="196"/>
                          </a:cubicBezTo>
                          <a:cubicBezTo>
                            <a:pt x="42" y="200"/>
                            <a:pt x="41" y="204"/>
                            <a:pt x="40" y="206"/>
                          </a:cubicBezTo>
                          <a:cubicBezTo>
                            <a:pt x="40" y="206"/>
                            <a:pt x="40" y="206"/>
                            <a:pt x="40" y="206"/>
                          </a:cubicBezTo>
                          <a:cubicBezTo>
                            <a:pt x="39" y="207"/>
                            <a:pt x="39" y="207"/>
                            <a:pt x="39" y="207"/>
                          </a:cubicBezTo>
                          <a:cubicBezTo>
                            <a:pt x="39" y="207"/>
                            <a:pt x="39" y="207"/>
                            <a:pt x="39" y="207"/>
                          </a:cubicBezTo>
                          <a:cubicBezTo>
                            <a:pt x="38" y="207"/>
                            <a:pt x="38" y="207"/>
                            <a:pt x="38" y="207"/>
                          </a:cubicBezTo>
                          <a:cubicBezTo>
                            <a:pt x="38" y="207"/>
                            <a:pt x="38" y="207"/>
                            <a:pt x="38" y="207"/>
                          </a:cubicBezTo>
                          <a:cubicBezTo>
                            <a:pt x="37" y="208"/>
                            <a:pt x="35" y="208"/>
                            <a:pt x="33" y="209"/>
                          </a:cubicBezTo>
                          <a:cubicBezTo>
                            <a:pt x="33" y="209"/>
                            <a:pt x="33" y="209"/>
                            <a:pt x="33" y="209"/>
                          </a:cubicBezTo>
                          <a:cubicBezTo>
                            <a:pt x="33" y="209"/>
                            <a:pt x="32" y="209"/>
                            <a:pt x="31" y="209"/>
                          </a:cubicBezTo>
                          <a:cubicBezTo>
                            <a:pt x="31" y="209"/>
                            <a:pt x="31" y="209"/>
                            <a:pt x="31" y="209"/>
                          </a:cubicBezTo>
                          <a:cubicBezTo>
                            <a:pt x="30" y="209"/>
                            <a:pt x="28" y="209"/>
                            <a:pt x="27" y="209"/>
                          </a:cubicBezTo>
                          <a:cubicBezTo>
                            <a:pt x="26" y="209"/>
                            <a:pt x="25" y="209"/>
                            <a:pt x="24" y="209"/>
                          </a:cubicBezTo>
                          <a:cubicBezTo>
                            <a:pt x="23" y="209"/>
                            <a:pt x="22" y="209"/>
                            <a:pt x="21" y="209"/>
                          </a:cubicBezTo>
                          <a:cubicBezTo>
                            <a:pt x="14" y="211"/>
                            <a:pt x="14" y="217"/>
                            <a:pt x="16" y="225"/>
                          </a:cubicBezTo>
                          <a:cubicBezTo>
                            <a:pt x="16" y="227"/>
                            <a:pt x="16" y="228"/>
                            <a:pt x="16" y="229"/>
                          </a:cubicBezTo>
                          <a:cubicBezTo>
                            <a:pt x="16" y="229"/>
                            <a:pt x="16" y="229"/>
                            <a:pt x="16" y="229"/>
                          </a:cubicBezTo>
                          <a:cubicBezTo>
                            <a:pt x="16" y="229"/>
                            <a:pt x="16" y="229"/>
                            <a:pt x="16" y="229"/>
                          </a:cubicBezTo>
                          <a:cubicBezTo>
                            <a:pt x="17" y="232"/>
                            <a:pt x="16" y="233"/>
                            <a:pt x="16" y="235"/>
                          </a:cubicBezTo>
                          <a:cubicBezTo>
                            <a:pt x="16" y="235"/>
                            <a:pt x="16" y="235"/>
                            <a:pt x="16" y="235"/>
                          </a:cubicBezTo>
                          <a:cubicBezTo>
                            <a:pt x="16" y="235"/>
                            <a:pt x="15" y="236"/>
                            <a:pt x="15" y="236"/>
                          </a:cubicBezTo>
                          <a:cubicBezTo>
                            <a:pt x="15" y="236"/>
                            <a:pt x="15" y="236"/>
                            <a:pt x="15" y="236"/>
                          </a:cubicBezTo>
                          <a:cubicBezTo>
                            <a:pt x="14" y="237"/>
                            <a:pt x="14" y="237"/>
                            <a:pt x="14" y="237"/>
                          </a:cubicBezTo>
                          <a:cubicBezTo>
                            <a:pt x="14" y="237"/>
                            <a:pt x="14" y="237"/>
                            <a:pt x="14" y="237"/>
                          </a:cubicBezTo>
                          <a:cubicBezTo>
                            <a:pt x="13" y="238"/>
                            <a:pt x="13" y="238"/>
                            <a:pt x="13" y="238"/>
                          </a:cubicBezTo>
                          <a:cubicBezTo>
                            <a:pt x="13" y="238"/>
                            <a:pt x="13" y="238"/>
                            <a:pt x="13" y="238"/>
                          </a:cubicBezTo>
                          <a:cubicBezTo>
                            <a:pt x="12" y="238"/>
                            <a:pt x="12" y="238"/>
                            <a:pt x="12" y="238"/>
                          </a:cubicBezTo>
                          <a:cubicBezTo>
                            <a:pt x="12" y="239"/>
                            <a:pt x="12" y="239"/>
                            <a:pt x="12" y="239"/>
                          </a:cubicBezTo>
                          <a:cubicBezTo>
                            <a:pt x="10" y="239"/>
                            <a:pt x="9" y="239"/>
                            <a:pt x="7" y="240"/>
                          </a:cubicBezTo>
                          <a:cubicBezTo>
                            <a:pt x="7" y="240"/>
                            <a:pt x="7" y="240"/>
                            <a:pt x="7" y="240"/>
                          </a:cubicBezTo>
                          <a:cubicBezTo>
                            <a:pt x="6" y="240"/>
                            <a:pt x="6" y="240"/>
                            <a:pt x="6" y="241"/>
                          </a:cubicBezTo>
                          <a:cubicBezTo>
                            <a:pt x="5" y="241"/>
                            <a:pt x="5" y="241"/>
                            <a:pt x="5" y="241"/>
                          </a:cubicBezTo>
                          <a:cubicBezTo>
                            <a:pt x="4" y="241"/>
                            <a:pt x="4" y="241"/>
                            <a:pt x="4" y="241"/>
                          </a:cubicBezTo>
                          <a:cubicBezTo>
                            <a:pt x="4" y="241"/>
                            <a:pt x="4" y="241"/>
                            <a:pt x="4" y="241"/>
                          </a:cubicBezTo>
                          <a:cubicBezTo>
                            <a:pt x="3" y="242"/>
                            <a:pt x="3" y="242"/>
                            <a:pt x="3" y="242"/>
                          </a:cubicBezTo>
                          <a:cubicBezTo>
                            <a:pt x="2" y="243"/>
                            <a:pt x="2" y="243"/>
                            <a:pt x="2" y="243"/>
                          </a:cubicBezTo>
                          <a:cubicBezTo>
                            <a:pt x="1" y="243"/>
                            <a:pt x="1" y="243"/>
                            <a:pt x="1" y="243"/>
                          </a:cubicBezTo>
                          <a:cubicBezTo>
                            <a:pt x="1" y="244"/>
                            <a:pt x="1" y="244"/>
                            <a:pt x="1" y="244"/>
                          </a:cubicBezTo>
                          <a:cubicBezTo>
                            <a:pt x="0" y="244"/>
                            <a:pt x="0" y="245"/>
                            <a:pt x="0" y="246"/>
                          </a:cubicBezTo>
                          <a:cubicBezTo>
                            <a:pt x="0" y="246"/>
                            <a:pt x="1" y="247"/>
                            <a:pt x="2" y="247"/>
                          </a:cubicBezTo>
                          <a:cubicBezTo>
                            <a:pt x="1" y="247"/>
                            <a:pt x="1" y="247"/>
                            <a:pt x="1" y="247"/>
                          </a:cubicBezTo>
                          <a:cubicBezTo>
                            <a:pt x="2" y="247"/>
                            <a:pt x="3" y="248"/>
                            <a:pt x="4" y="248"/>
                          </a:cubicBezTo>
                          <a:cubicBezTo>
                            <a:pt x="9" y="249"/>
                            <a:pt x="15" y="249"/>
                            <a:pt x="20" y="250"/>
                          </a:cubicBezTo>
                          <a:cubicBezTo>
                            <a:pt x="26" y="251"/>
                            <a:pt x="33" y="254"/>
                            <a:pt x="39" y="257"/>
                          </a:cubicBezTo>
                          <a:cubicBezTo>
                            <a:pt x="44" y="259"/>
                            <a:pt x="49" y="262"/>
                            <a:pt x="53" y="266"/>
                          </a:cubicBezTo>
                          <a:cubicBezTo>
                            <a:pt x="56" y="269"/>
                            <a:pt x="66" y="283"/>
                            <a:pt x="71" y="293"/>
                          </a:cubicBezTo>
                          <a:cubicBezTo>
                            <a:pt x="73" y="295"/>
                            <a:pt x="74" y="298"/>
                            <a:pt x="74" y="300"/>
                          </a:cubicBezTo>
                          <a:cubicBezTo>
                            <a:pt x="76" y="300"/>
                            <a:pt x="78" y="300"/>
                            <a:pt x="79" y="300"/>
                          </a:cubicBezTo>
                          <a:cubicBezTo>
                            <a:pt x="77" y="300"/>
                            <a:pt x="76" y="300"/>
                            <a:pt x="74" y="300"/>
                          </a:cubicBezTo>
                          <a:cubicBezTo>
                            <a:pt x="74" y="301"/>
                            <a:pt x="74" y="302"/>
                            <a:pt x="74" y="302"/>
                          </a:cubicBezTo>
                          <a:cubicBezTo>
                            <a:pt x="74" y="302"/>
                            <a:pt x="74" y="302"/>
                            <a:pt x="74" y="302"/>
                          </a:cubicBezTo>
                          <a:cubicBezTo>
                            <a:pt x="73" y="302"/>
                            <a:pt x="72" y="302"/>
                            <a:pt x="72" y="302"/>
                          </a:cubicBezTo>
                          <a:cubicBezTo>
                            <a:pt x="71" y="302"/>
                            <a:pt x="71" y="302"/>
                            <a:pt x="71" y="302"/>
                          </a:cubicBezTo>
                          <a:cubicBezTo>
                            <a:pt x="57" y="301"/>
                            <a:pt x="62" y="314"/>
                            <a:pt x="70" y="326"/>
                          </a:cubicBezTo>
                          <a:cubicBezTo>
                            <a:pt x="74" y="333"/>
                            <a:pt x="78" y="339"/>
                            <a:pt x="80" y="341"/>
                          </a:cubicBezTo>
                          <a:cubicBezTo>
                            <a:pt x="86" y="349"/>
                            <a:pt x="93" y="357"/>
                            <a:pt x="97" y="365"/>
                          </a:cubicBezTo>
                          <a:cubicBezTo>
                            <a:pt x="98" y="366"/>
                            <a:pt x="98" y="366"/>
                            <a:pt x="98" y="367"/>
                          </a:cubicBezTo>
                          <a:cubicBezTo>
                            <a:pt x="99" y="367"/>
                            <a:pt x="99" y="367"/>
                            <a:pt x="99" y="367"/>
                          </a:cubicBezTo>
                          <a:cubicBezTo>
                            <a:pt x="99" y="368"/>
                            <a:pt x="99" y="368"/>
                            <a:pt x="99" y="368"/>
                          </a:cubicBezTo>
                          <a:cubicBezTo>
                            <a:pt x="100" y="370"/>
                            <a:pt x="100" y="371"/>
                            <a:pt x="101" y="373"/>
                          </a:cubicBezTo>
                          <a:cubicBezTo>
                            <a:pt x="104" y="384"/>
                            <a:pt x="102" y="395"/>
                            <a:pt x="102" y="406"/>
                          </a:cubicBezTo>
                          <a:cubicBezTo>
                            <a:pt x="103" y="406"/>
                            <a:pt x="104" y="407"/>
                            <a:pt x="105" y="407"/>
                          </a:cubicBezTo>
                          <a:cubicBezTo>
                            <a:pt x="113" y="408"/>
                            <a:pt x="125" y="410"/>
                            <a:pt x="131" y="404"/>
                          </a:cubicBezTo>
                          <a:cubicBezTo>
                            <a:pt x="131" y="404"/>
                            <a:pt x="131" y="403"/>
                            <a:pt x="131" y="403"/>
                          </a:cubicBezTo>
                          <a:cubicBezTo>
                            <a:pt x="134" y="399"/>
                            <a:pt x="134" y="385"/>
                            <a:pt x="139" y="387"/>
                          </a:cubicBezTo>
                          <a:cubicBezTo>
                            <a:pt x="139" y="387"/>
                            <a:pt x="139" y="387"/>
                            <a:pt x="139" y="387"/>
                          </a:cubicBezTo>
                          <a:cubicBezTo>
                            <a:pt x="144" y="389"/>
                            <a:pt x="147" y="393"/>
                            <a:pt x="150" y="397"/>
                          </a:cubicBezTo>
                          <a:cubicBezTo>
                            <a:pt x="150" y="397"/>
                            <a:pt x="150" y="397"/>
                            <a:pt x="150" y="397"/>
                          </a:cubicBezTo>
                          <a:cubicBezTo>
                            <a:pt x="150" y="397"/>
                            <a:pt x="150" y="397"/>
                            <a:pt x="150" y="397"/>
                          </a:cubicBezTo>
                          <a:cubicBezTo>
                            <a:pt x="152" y="402"/>
                            <a:pt x="154" y="407"/>
                            <a:pt x="156" y="411"/>
                          </a:cubicBezTo>
                          <a:cubicBezTo>
                            <a:pt x="156" y="412"/>
                            <a:pt x="156" y="412"/>
                            <a:pt x="156" y="412"/>
                          </a:cubicBezTo>
                          <a:cubicBezTo>
                            <a:pt x="157" y="412"/>
                            <a:pt x="157" y="413"/>
                            <a:pt x="157" y="413"/>
                          </a:cubicBezTo>
                          <a:cubicBezTo>
                            <a:pt x="157" y="414"/>
                            <a:pt x="157" y="414"/>
                            <a:pt x="158" y="415"/>
                          </a:cubicBezTo>
                          <a:cubicBezTo>
                            <a:pt x="158" y="415"/>
                            <a:pt x="158" y="415"/>
                            <a:pt x="158" y="415"/>
                          </a:cubicBezTo>
                          <a:cubicBezTo>
                            <a:pt x="158" y="416"/>
                            <a:pt x="159" y="417"/>
                            <a:pt x="159" y="417"/>
                          </a:cubicBezTo>
                          <a:cubicBezTo>
                            <a:pt x="159" y="417"/>
                            <a:pt x="159" y="417"/>
                            <a:pt x="159" y="417"/>
                          </a:cubicBezTo>
                          <a:cubicBezTo>
                            <a:pt x="160" y="418"/>
                            <a:pt x="160" y="419"/>
                            <a:pt x="161" y="419"/>
                          </a:cubicBezTo>
                          <a:cubicBezTo>
                            <a:pt x="161" y="420"/>
                            <a:pt x="161" y="420"/>
                            <a:pt x="161" y="420"/>
                          </a:cubicBezTo>
                          <a:cubicBezTo>
                            <a:pt x="162" y="420"/>
                            <a:pt x="162" y="420"/>
                            <a:pt x="162" y="420"/>
                          </a:cubicBezTo>
                          <a:cubicBezTo>
                            <a:pt x="162" y="421"/>
                            <a:pt x="163" y="421"/>
                            <a:pt x="163" y="421"/>
                          </a:cubicBezTo>
                          <a:cubicBezTo>
                            <a:pt x="163" y="421"/>
                            <a:pt x="163" y="421"/>
                            <a:pt x="163" y="421"/>
                          </a:cubicBezTo>
                          <a:cubicBezTo>
                            <a:pt x="164" y="421"/>
                            <a:pt x="164" y="421"/>
                            <a:pt x="165" y="422"/>
                          </a:cubicBezTo>
                          <a:cubicBezTo>
                            <a:pt x="170" y="423"/>
                            <a:pt x="177" y="420"/>
                            <a:pt x="180" y="423"/>
                          </a:cubicBezTo>
                          <a:cubicBezTo>
                            <a:pt x="180" y="423"/>
                            <a:pt x="180" y="423"/>
                            <a:pt x="180" y="423"/>
                          </a:cubicBezTo>
                          <a:cubicBezTo>
                            <a:pt x="180" y="423"/>
                            <a:pt x="180" y="423"/>
                            <a:pt x="180" y="423"/>
                          </a:cubicBezTo>
                          <a:cubicBezTo>
                            <a:pt x="181" y="424"/>
                            <a:pt x="181" y="424"/>
                            <a:pt x="181" y="424"/>
                          </a:cubicBezTo>
                          <a:cubicBezTo>
                            <a:pt x="181" y="425"/>
                            <a:pt x="181" y="425"/>
                            <a:pt x="181" y="425"/>
                          </a:cubicBezTo>
                          <a:cubicBezTo>
                            <a:pt x="182" y="425"/>
                            <a:pt x="182" y="426"/>
                            <a:pt x="182" y="426"/>
                          </a:cubicBezTo>
                          <a:cubicBezTo>
                            <a:pt x="182" y="427"/>
                            <a:pt x="182" y="427"/>
                            <a:pt x="182" y="427"/>
                          </a:cubicBezTo>
                          <a:cubicBezTo>
                            <a:pt x="182" y="427"/>
                            <a:pt x="182" y="428"/>
                            <a:pt x="183" y="428"/>
                          </a:cubicBezTo>
                          <a:cubicBezTo>
                            <a:pt x="183" y="429"/>
                            <a:pt x="183" y="430"/>
                            <a:pt x="183" y="432"/>
                          </a:cubicBezTo>
                          <a:cubicBezTo>
                            <a:pt x="184" y="431"/>
                            <a:pt x="185" y="432"/>
                            <a:pt x="186" y="432"/>
                          </a:cubicBezTo>
                          <a:cubicBezTo>
                            <a:pt x="186" y="433"/>
                            <a:pt x="186" y="433"/>
                            <a:pt x="186" y="433"/>
                          </a:cubicBezTo>
                          <a:cubicBezTo>
                            <a:pt x="186" y="438"/>
                            <a:pt x="188" y="443"/>
                            <a:pt x="188" y="448"/>
                          </a:cubicBezTo>
                          <a:cubicBezTo>
                            <a:pt x="188" y="448"/>
                            <a:pt x="188" y="448"/>
                            <a:pt x="188" y="448"/>
                          </a:cubicBezTo>
                          <a:cubicBezTo>
                            <a:pt x="188" y="449"/>
                            <a:pt x="188" y="450"/>
                            <a:pt x="188" y="451"/>
                          </a:cubicBezTo>
                          <a:cubicBezTo>
                            <a:pt x="188" y="451"/>
                            <a:pt x="188" y="451"/>
                            <a:pt x="188" y="451"/>
                          </a:cubicBezTo>
                          <a:cubicBezTo>
                            <a:pt x="188" y="452"/>
                            <a:pt x="188" y="453"/>
                            <a:pt x="188" y="454"/>
                          </a:cubicBezTo>
                          <a:cubicBezTo>
                            <a:pt x="188" y="454"/>
                            <a:pt x="188" y="454"/>
                            <a:pt x="188" y="454"/>
                          </a:cubicBezTo>
                          <a:cubicBezTo>
                            <a:pt x="188" y="454"/>
                            <a:pt x="188" y="454"/>
                            <a:pt x="188" y="454"/>
                          </a:cubicBezTo>
                          <a:cubicBezTo>
                            <a:pt x="187" y="463"/>
                            <a:pt x="178" y="468"/>
                            <a:pt x="185" y="478"/>
                          </a:cubicBezTo>
                          <a:cubicBezTo>
                            <a:pt x="185" y="479"/>
                            <a:pt x="186" y="480"/>
                            <a:pt x="187" y="481"/>
                          </a:cubicBezTo>
                          <a:cubicBezTo>
                            <a:pt x="187" y="481"/>
                            <a:pt x="187" y="481"/>
                            <a:pt x="187" y="481"/>
                          </a:cubicBezTo>
                          <a:cubicBezTo>
                            <a:pt x="188" y="482"/>
                            <a:pt x="189" y="482"/>
                            <a:pt x="189" y="483"/>
                          </a:cubicBezTo>
                          <a:cubicBezTo>
                            <a:pt x="194" y="488"/>
                            <a:pt x="201" y="492"/>
                            <a:pt x="207" y="495"/>
                          </a:cubicBezTo>
                          <a:cubicBezTo>
                            <a:pt x="216" y="499"/>
                            <a:pt x="227" y="498"/>
                            <a:pt x="233" y="507"/>
                          </a:cubicBezTo>
                          <a:cubicBezTo>
                            <a:pt x="242" y="523"/>
                            <a:pt x="252" y="535"/>
                            <a:pt x="265" y="549"/>
                          </a:cubicBezTo>
                          <a:cubicBezTo>
                            <a:pt x="268" y="552"/>
                            <a:pt x="271" y="556"/>
                            <a:pt x="275" y="559"/>
                          </a:cubicBezTo>
                          <a:cubicBezTo>
                            <a:pt x="281" y="563"/>
                            <a:pt x="289" y="568"/>
                            <a:pt x="293" y="573"/>
                          </a:cubicBezTo>
                          <a:cubicBezTo>
                            <a:pt x="300" y="581"/>
                            <a:pt x="294" y="606"/>
                            <a:pt x="295" y="615"/>
                          </a:cubicBezTo>
                          <a:cubicBezTo>
                            <a:pt x="308" y="615"/>
                            <a:pt x="319" y="619"/>
                            <a:pt x="327" y="630"/>
                          </a:cubicBezTo>
                          <a:cubicBezTo>
                            <a:pt x="332" y="636"/>
                            <a:pt x="338" y="637"/>
                            <a:pt x="345" y="638"/>
                          </a:cubicBezTo>
                          <a:cubicBezTo>
                            <a:pt x="345" y="638"/>
                            <a:pt x="346" y="638"/>
                            <a:pt x="347" y="638"/>
                          </a:cubicBezTo>
                          <a:cubicBezTo>
                            <a:pt x="350" y="638"/>
                            <a:pt x="354" y="638"/>
                            <a:pt x="357" y="638"/>
                          </a:cubicBezTo>
                          <a:cubicBezTo>
                            <a:pt x="357" y="660"/>
                            <a:pt x="370" y="644"/>
                            <a:pt x="381" y="639"/>
                          </a:cubicBezTo>
                          <a:cubicBezTo>
                            <a:pt x="385" y="636"/>
                            <a:pt x="391" y="635"/>
                            <a:pt x="396" y="633"/>
                          </a:cubicBezTo>
                          <a:cubicBezTo>
                            <a:pt x="397" y="633"/>
                            <a:pt x="398" y="632"/>
                            <a:pt x="399" y="631"/>
                          </a:cubicBezTo>
                          <a:cubicBezTo>
                            <a:pt x="404" y="629"/>
                            <a:pt x="407" y="624"/>
                            <a:pt x="407" y="619"/>
                          </a:cubicBezTo>
                          <a:cubicBezTo>
                            <a:pt x="406" y="616"/>
                            <a:pt x="403" y="613"/>
                            <a:pt x="399" y="613"/>
                          </a:cubicBezTo>
                          <a:cubicBezTo>
                            <a:pt x="399" y="613"/>
                            <a:pt x="399" y="613"/>
                            <a:pt x="399" y="613"/>
                          </a:cubicBezTo>
                          <a:cubicBezTo>
                            <a:pt x="399" y="605"/>
                            <a:pt x="410" y="580"/>
                            <a:pt x="396" y="580"/>
                          </a:cubicBezTo>
                          <a:cubicBezTo>
                            <a:pt x="396" y="580"/>
                            <a:pt x="396" y="580"/>
                            <a:pt x="396" y="580"/>
                          </a:cubicBezTo>
                          <a:cubicBezTo>
                            <a:pt x="396" y="580"/>
                            <a:pt x="396" y="580"/>
                            <a:pt x="396" y="580"/>
                          </a:cubicBezTo>
                          <a:cubicBezTo>
                            <a:pt x="396" y="579"/>
                            <a:pt x="396" y="579"/>
                            <a:pt x="396" y="579"/>
                          </a:cubicBezTo>
                          <a:cubicBezTo>
                            <a:pt x="396" y="579"/>
                            <a:pt x="396" y="578"/>
                            <a:pt x="397" y="578"/>
                          </a:cubicBezTo>
                          <a:cubicBezTo>
                            <a:pt x="397" y="577"/>
                            <a:pt x="397" y="577"/>
                            <a:pt x="397" y="577"/>
                          </a:cubicBezTo>
                          <a:cubicBezTo>
                            <a:pt x="397" y="571"/>
                            <a:pt x="400" y="561"/>
                            <a:pt x="404" y="554"/>
                          </a:cubicBezTo>
                          <a:cubicBezTo>
                            <a:pt x="407" y="548"/>
                            <a:pt x="410" y="543"/>
                            <a:pt x="416" y="544"/>
                          </a:cubicBezTo>
                          <a:cubicBezTo>
                            <a:pt x="416" y="544"/>
                            <a:pt x="416" y="544"/>
                            <a:pt x="416" y="544"/>
                          </a:cubicBezTo>
                          <a:cubicBezTo>
                            <a:pt x="416" y="543"/>
                            <a:pt x="416" y="541"/>
                            <a:pt x="416" y="540"/>
                          </a:cubicBezTo>
                          <a:cubicBezTo>
                            <a:pt x="416" y="540"/>
                            <a:pt x="416" y="540"/>
                            <a:pt x="416" y="540"/>
                          </a:cubicBezTo>
                          <a:cubicBezTo>
                            <a:pt x="415" y="540"/>
                            <a:pt x="414" y="540"/>
                            <a:pt x="414" y="540"/>
                          </a:cubicBezTo>
                          <a:cubicBezTo>
                            <a:pt x="411" y="533"/>
                            <a:pt x="409" y="529"/>
                            <a:pt x="410" y="520"/>
                          </a:cubicBezTo>
                          <a:cubicBezTo>
                            <a:pt x="411" y="520"/>
                            <a:pt x="411" y="520"/>
                            <a:pt x="412" y="520"/>
                          </a:cubicBezTo>
                          <a:cubicBezTo>
                            <a:pt x="413" y="520"/>
                            <a:pt x="413" y="520"/>
                            <a:pt x="413" y="520"/>
                          </a:cubicBezTo>
                          <a:cubicBezTo>
                            <a:pt x="413" y="520"/>
                            <a:pt x="413" y="520"/>
                            <a:pt x="414" y="520"/>
                          </a:cubicBezTo>
                          <a:cubicBezTo>
                            <a:pt x="419" y="521"/>
                            <a:pt x="426" y="522"/>
                            <a:pt x="428" y="518"/>
                          </a:cubicBezTo>
                          <a:cubicBezTo>
                            <a:pt x="428" y="518"/>
                            <a:pt x="428" y="518"/>
                            <a:pt x="428" y="518"/>
                          </a:cubicBezTo>
                          <a:cubicBezTo>
                            <a:pt x="428" y="517"/>
                            <a:pt x="428" y="517"/>
                            <a:pt x="429" y="516"/>
                          </a:cubicBezTo>
                          <a:cubicBezTo>
                            <a:pt x="429" y="516"/>
                            <a:pt x="429" y="516"/>
                            <a:pt x="429" y="516"/>
                          </a:cubicBezTo>
                          <a:cubicBezTo>
                            <a:pt x="429" y="515"/>
                            <a:pt x="429" y="515"/>
                            <a:pt x="429" y="514"/>
                          </a:cubicBezTo>
                          <a:cubicBezTo>
                            <a:pt x="427" y="514"/>
                            <a:pt x="424" y="513"/>
                            <a:pt x="422" y="513"/>
                          </a:cubicBezTo>
                          <a:cubicBezTo>
                            <a:pt x="422" y="507"/>
                            <a:pt x="426" y="499"/>
                            <a:pt x="432" y="493"/>
                          </a:cubicBezTo>
                          <a:cubicBezTo>
                            <a:pt x="438" y="486"/>
                            <a:pt x="447" y="480"/>
                            <a:pt x="453" y="481"/>
                          </a:cubicBezTo>
                          <a:cubicBezTo>
                            <a:pt x="454" y="481"/>
                            <a:pt x="454" y="481"/>
                            <a:pt x="455" y="481"/>
                          </a:cubicBezTo>
                          <a:cubicBezTo>
                            <a:pt x="455" y="481"/>
                            <a:pt x="455" y="481"/>
                            <a:pt x="455" y="481"/>
                          </a:cubicBezTo>
                          <a:cubicBezTo>
                            <a:pt x="456" y="482"/>
                            <a:pt x="456" y="482"/>
                            <a:pt x="456" y="482"/>
                          </a:cubicBezTo>
                          <a:cubicBezTo>
                            <a:pt x="456" y="482"/>
                            <a:pt x="456" y="482"/>
                            <a:pt x="456" y="482"/>
                          </a:cubicBezTo>
                          <a:cubicBezTo>
                            <a:pt x="457" y="482"/>
                            <a:pt x="457" y="482"/>
                            <a:pt x="457" y="482"/>
                          </a:cubicBezTo>
                          <a:cubicBezTo>
                            <a:pt x="461" y="485"/>
                            <a:pt x="464" y="489"/>
                            <a:pt x="468" y="491"/>
                          </a:cubicBezTo>
                          <a:cubicBezTo>
                            <a:pt x="468" y="491"/>
                            <a:pt x="469" y="491"/>
                            <a:pt x="469" y="491"/>
                          </a:cubicBezTo>
                          <a:cubicBezTo>
                            <a:pt x="469" y="491"/>
                            <a:pt x="469" y="491"/>
                            <a:pt x="469" y="491"/>
                          </a:cubicBezTo>
                          <a:cubicBezTo>
                            <a:pt x="470" y="491"/>
                            <a:pt x="470" y="491"/>
                            <a:pt x="470" y="491"/>
                          </a:cubicBezTo>
                          <a:cubicBezTo>
                            <a:pt x="470" y="491"/>
                            <a:pt x="470" y="491"/>
                            <a:pt x="470" y="491"/>
                          </a:cubicBezTo>
                          <a:cubicBezTo>
                            <a:pt x="476" y="490"/>
                            <a:pt x="479" y="477"/>
                            <a:pt x="480" y="473"/>
                          </a:cubicBezTo>
                          <a:cubicBezTo>
                            <a:pt x="480" y="472"/>
                            <a:pt x="481" y="472"/>
                            <a:pt x="482" y="471"/>
                          </a:cubicBezTo>
                          <a:cubicBezTo>
                            <a:pt x="482" y="471"/>
                            <a:pt x="482" y="471"/>
                            <a:pt x="482" y="471"/>
                          </a:cubicBezTo>
                          <a:cubicBezTo>
                            <a:pt x="483" y="471"/>
                            <a:pt x="483" y="471"/>
                            <a:pt x="484" y="470"/>
                          </a:cubicBezTo>
                          <a:cubicBezTo>
                            <a:pt x="485" y="470"/>
                            <a:pt x="485" y="470"/>
                            <a:pt x="485" y="470"/>
                          </a:cubicBezTo>
                          <a:cubicBezTo>
                            <a:pt x="485" y="470"/>
                            <a:pt x="486" y="470"/>
                            <a:pt x="486" y="470"/>
                          </a:cubicBezTo>
                          <a:cubicBezTo>
                            <a:pt x="487" y="470"/>
                            <a:pt x="487" y="470"/>
                            <a:pt x="487" y="470"/>
                          </a:cubicBezTo>
                          <a:cubicBezTo>
                            <a:pt x="488" y="470"/>
                            <a:pt x="488" y="469"/>
                            <a:pt x="489" y="469"/>
                          </a:cubicBezTo>
                          <a:cubicBezTo>
                            <a:pt x="490" y="469"/>
                            <a:pt x="490" y="469"/>
                            <a:pt x="490" y="469"/>
                          </a:cubicBezTo>
                          <a:cubicBezTo>
                            <a:pt x="490" y="469"/>
                            <a:pt x="491" y="469"/>
                            <a:pt x="492" y="469"/>
                          </a:cubicBezTo>
                          <a:cubicBezTo>
                            <a:pt x="492" y="469"/>
                            <a:pt x="492" y="469"/>
                            <a:pt x="492" y="469"/>
                          </a:cubicBezTo>
                          <a:cubicBezTo>
                            <a:pt x="497" y="469"/>
                            <a:pt x="502" y="469"/>
                            <a:pt x="506" y="468"/>
                          </a:cubicBezTo>
                          <a:cubicBezTo>
                            <a:pt x="506" y="468"/>
                            <a:pt x="506" y="468"/>
                            <a:pt x="506" y="468"/>
                          </a:cubicBezTo>
                          <a:cubicBezTo>
                            <a:pt x="507" y="468"/>
                            <a:pt x="508" y="468"/>
                            <a:pt x="508" y="468"/>
                          </a:cubicBezTo>
                          <a:cubicBezTo>
                            <a:pt x="509" y="468"/>
                            <a:pt x="509" y="468"/>
                            <a:pt x="509" y="468"/>
                          </a:cubicBezTo>
                          <a:cubicBezTo>
                            <a:pt x="509" y="468"/>
                            <a:pt x="510" y="467"/>
                            <a:pt x="510" y="467"/>
                          </a:cubicBezTo>
                          <a:cubicBezTo>
                            <a:pt x="511" y="467"/>
                            <a:pt x="511" y="467"/>
                            <a:pt x="511" y="467"/>
                          </a:cubicBezTo>
                          <a:cubicBezTo>
                            <a:pt x="511" y="467"/>
                            <a:pt x="512" y="466"/>
                            <a:pt x="512" y="466"/>
                          </a:cubicBezTo>
                          <a:cubicBezTo>
                            <a:pt x="513" y="466"/>
                            <a:pt x="513" y="466"/>
                            <a:pt x="513" y="466"/>
                          </a:cubicBezTo>
                          <a:cubicBezTo>
                            <a:pt x="513" y="465"/>
                            <a:pt x="514" y="465"/>
                            <a:pt x="514" y="464"/>
                          </a:cubicBezTo>
                          <a:cubicBezTo>
                            <a:pt x="514" y="464"/>
                            <a:pt x="514" y="464"/>
                            <a:pt x="514" y="464"/>
                          </a:cubicBezTo>
                          <a:cubicBezTo>
                            <a:pt x="515" y="464"/>
                            <a:pt x="515" y="463"/>
                            <a:pt x="516" y="463"/>
                          </a:cubicBezTo>
                          <a:cubicBezTo>
                            <a:pt x="516" y="462"/>
                            <a:pt x="517" y="461"/>
                            <a:pt x="517" y="460"/>
                          </a:cubicBezTo>
                          <a:cubicBezTo>
                            <a:pt x="518" y="460"/>
                            <a:pt x="518" y="460"/>
                            <a:pt x="518" y="460"/>
                          </a:cubicBezTo>
                          <a:cubicBezTo>
                            <a:pt x="521" y="460"/>
                            <a:pt x="524" y="460"/>
                            <a:pt x="527" y="461"/>
                          </a:cubicBezTo>
                          <a:cubicBezTo>
                            <a:pt x="538" y="462"/>
                            <a:pt x="552" y="465"/>
                            <a:pt x="560" y="468"/>
                          </a:cubicBezTo>
                          <a:cubicBezTo>
                            <a:pt x="562" y="468"/>
                            <a:pt x="564" y="469"/>
                            <a:pt x="566" y="470"/>
                          </a:cubicBezTo>
                          <a:cubicBezTo>
                            <a:pt x="570" y="471"/>
                            <a:pt x="575" y="471"/>
                            <a:pt x="580" y="472"/>
                          </a:cubicBezTo>
                          <a:cubicBezTo>
                            <a:pt x="583" y="472"/>
                            <a:pt x="587" y="472"/>
                            <a:pt x="592" y="473"/>
                          </a:cubicBezTo>
                          <a:cubicBezTo>
                            <a:pt x="596" y="473"/>
                            <a:pt x="603" y="473"/>
                            <a:pt x="609" y="475"/>
                          </a:cubicBezTo>
                          <a:cubicBezTo>
                            <a:pt x="622" y="478"/>
                            <a:pt x="633" y="483"/>
                            <a:pt x="634" y="494"/>
                          </a:cubicBezTo>
                          <a:cubicBezTo>
                            <a:pt x="634" y="495"/>
                            <a:pt x="634" y="496"/>
                            <a:pt x="634" y="498"/>
                          </a:cubicBezTo>
                          <a:cubicBezTo>
                            <a:pt x="634" y="498"/>
                            <a:pt x="634" y="498"/>
                            <a:pt x="634" y="498"/>
                          </a:cubicBezTo>
                          <a:cubicBezTo>
                            <a:pt x="638" y="498"/>
                            <a:pt x="652" y="499"/>
                            <a:pt x="661" y="498"/>
                          </a:cubicBezTo>
                          <a:cubicBezTo>
                            <a:pt x="665" y="497"/>
                            <a:pt x="668" y="495"/>
                            <a:pt x="666" y="491"/>
                          </a:cubicBezTo>
                          <a:cubicBezTo>
                            <a:pt x="665" y="489"/>
                            <a:pt x="664" y="487"/>
                            <a:pt x="663" y="484"/>
                          </a:cubicBezTo>
                          <a:cubicBezTo>
                            <a:pt x="662" y="483"/>
                            <a:pt x="661" y="481"/>
                            <a:pt x="660" y="481"/>
                          </a:cubicBezTo>
                          <a:cubicBezTo>
                            <a:pt x="658" y="478"/>
                            <a:pt x="657" y="476"/>
                            <a:pt x="655" y="474"/>
                          </a:cubicBezTo>
                          <a:cubicBezTo>
                            <a:pt x="651" y="470"/>
                            <a:pt x="648" y="466"/>
                            <a:pt x="646" y="462"/>
                          </a:cubicBezTo>
                          <a:cubicBezTo>
                            <a:pt x="645" y="461"/>
                            <a:pt x="643" y="459"/>
                            <a:pt x="642" y="457"/>
                          </a:cubicBezTo>
                          <a:cubicBezTo>
                            <a:pt x="640" y="456"/>
                            <a:pt x="638" y="455"/>
                            <a:pt x="636" y="452"/>
                          </a:cubicBezTo>
                          <a:cubicBezTo>
                            <a:pt x="632" y="446"/>
                            <a:pt x="633" y="434"/>
                            <a:pt x="633" y="426"/>
                          </a:cubicBezTo>
                          <a:cubicBezTo>
                            <a:pt x="631" y="428"/>
                            <a:pt x="627" y="428"/>
                            <a:pt x="625" y="430"/>
                          </a:cubicBezTo>
                          <a:cubicBezTo>
                            <a:pt x="622" y="432"/>
                            <a:pt x="618" y="406"/>
                            <a:pt x="619" y="403"/>
                          </a:cubicBezTo>
                          <a:cubicBezTo>
                            <a:pt x="621" y="396"/>
                            <a:pt x="626" y="394"/>
                            <a:pt x="629" y="388"/>
                          </a:cubicBezTo>
                          <a:cubicBezTo>
                            <a:pt x="632" y="382"/>
                            <a:pt x="631" y="367"/>
                            <a:pt x="631" y="359"/>
                          </a:cubicBezTo>
                          <a:cubicBezTo>
                            <a:pt x="629" y="337"/>
                            <a:pt x="612" y="321"/>
                            <a:pt x="609" y="299"/>
                          </a:cubicBezTo>
                          <a:cubicBezTo>
                            <a:pt x="609" y="296"/>
                            <a:pt x="610" y="289"/>
                            <a:pt x="608" y="286"/>
                          </a:cubicBezTo>
                          <a:cubicBezTo>
                            <a:pt x="605" y="281"/>
                            <a:pt x="602" y="285"/>
                            <a:pt x="598" y="281"/>
                          </a:cubicBezTo>
                          <a:cubicBezTo>
                            <a:pt x="597" y="281"/>
                            <a:pt x="597" y="280"/>
                            <a:pt x="597" y="280"/>
                          </a:cubicBezTo>
                          <a:cubicBezTo>
                            <a:pt x="592" y="275"/>
                            <a:pt x="593" y="267"/>
                            <a:pt x="594" y="260"/>
                          </a:cubicBezTo>
                          <a:cubicBezTo>
                            <a:pt x="594" y="256"/>
                            <a:pt x="596" y="251"/>
                            <a:pt x="593" y="246"/>
                          </a:cubicBezTo>
                          <a:cubicBezTo>
                            <a:pt x="590" y="241"/>
                            <a:pt x="580" y="241"/>
                            <a:pt x="578" y="233"/>
                          </a:cubicBezTo>
                          <a:cubicBezTo>
                            <a:pt x="576" y="226"/>
                            <a:pt x="584" y="225"/>
                            <a:pt x="586" y="220"/>
                          </a:cubicBezTo>
                          <a:cubicBezTo>
                            <a:pt x="588" y="216"/>
                            <a:pt x="588" y="209"/>
                            <a:pt x="588" y="204"/>
                          </a:cubicBezTo>
                          <a:cubicBezTo>
                            <a:pt x="588" y="202"/>
                            <a:pt x="587" y="200"/>
                            <a:pt x="587" y="199"/>
                          </a:cubicBezTo>
                          <a:cubicBezTo>
                            <a:pt x="582" y="199"/>
                            <a:pt x="578" y="199"/>
                            <a:pt x="575" y="195"/>
                          </a:cubicBezTo>
                          <a:cubicBezTo>
                            <a:pt x="574" y="194"/>
                            <a:pt x="574" y="194"/>
                            <a:pt x="574" y="194"/>
                          </a:cubicBezTo>
                          <a:cubicBezTo>
                            <a:pt x="573" y="193"/>
                            <a:pt x="572" y="193"/>
                            <a:pt x="571" y="192"/>
                          </a:cubicBezTo>
                          <a:close/>
                        </a:path>
                      </a:pathLst>
                    </a:custGeom>
                    <a:solidFill>
                      <a:srgbClr val="CCFFFF"/>
                    </a:solidFill>
                    <a:ln w="6350">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8328" name="Freeform 26"/>
                    <p:cNvSpPr>
                      <a:spLocks/>
                    </p:cNvSpPr>
                    <p:nvPr/>
                  </p:nvSpPr>
                  <p:spPr bwMode="auto">
                    <a:xfrm>
                      <a:off x="1854" y="1015"/>
                      <a:ext cx="361" cy="381"/>
                    </a:xfrm>
                    <a:custGeom>
                      <a:avLst/>
                      <a:gdLst>
                        <a:gd name="T0" fmla="*/ 1 w 592"/>
                        <a:gd name="T1" fmla="*/ 1 h 662"/>
                        <a:gd name="T2" fmla="*/ 1 w 592"/>
                        <a:gd name="T3" fmla="*/ 1 h 662"/>
                        <a:gd name="T4" fmla="*/ 1 w 592"/>
                        <a:gd name="T5" fmla="*/ 1 h 662"/>
                        <a:gd name="T6" fmla="*/ 1 w 592"/>
                        <a:gd name="T7" fmla="*/ 1 h 662"/>
                        <a:gd name="T8" fmla="*/ 1 w 592"/>
                        <a:gd name="T9" fmla="*/ 1 h 662"/>
                        <a:gd name="T10" fmla="*/ 1 w 592"/>
                        <a:gd name="T11" fmla="*/ 1 h 662"/>
                        <a:gd name="T12" fmla="*/ 1 w 592"/>
                        <a:gd name="T13" fmla="*/ 1 h 662"/>
                        <a:gd name="T14" fmla="*/ 1 w 592"/>
                        <a:gd name="T15" fmla="*/ 1 h 662"/>
                        <a:gd name="T16" fmla="*/ 1 w 592"/>
                        <a:gd name="T17" fmla="*/ 1 h 662"/>
                        <a:gd name="T18" fmla="*/ 1 w 592"/>
                        <a:gd name="T19" fmla="*/ 1 h 662"/>
                        <a:gd name="T20" fmla="*/ 1 w 592"/>
                        <a:gd name="T21" fmla="*/ 1 h 662"/>
                        <a:gd name="T22" fmla="*/ 1 w 592"/>
                        <a:gd name="T23" fmla="*/ 1 h 662"/>
                        <a:gd name="T24" fmla="*/ 1 w 592"/>
                        <a:gd name="T25" fmla="*/ 1 h 662"/>
                        <a:gd name="T26" fmla="*/ 1 w 592"/>
                        <a:gd name="T27" fmla="*/ 1 h 662"/>
                        <a:gd name="T28" fmla="*/ 1 w 592"/>
                        <a:gd name="T29" fmla="*/ 1 h 662"/>
                        <a:gd name="T30" fmla="*/ 1 w 592"/>
                        <a:gd name="T31" fmla="*/ 1 h 662"/>
                        <a:gd name="T32" fmla="*/ 1 w 592"/>
                        <a:gd name="T33" fmla="*/ 1 h 662"/>
                        <a:gd name="T34" fmla="*/ 1 w 592"/>
                        <a:gd name="T35" fmla="*/ 1 h 662"/>
                        <a:gd name="T36" fmla="*/ 1 w 592"/>
                        <a:gd name="T37" fmla="*/ 1 h 662"/>
                        <a:gd name="T38" fmla="*/ 1 w 592"/>
                        <a:gd name="T39" fmla="*/ 1 h 662"/>
                        <a:gd name="T40" fmla="*/ 1 w 592"/>
                        <a:gd name="T41" fmla="*/ 1 h 662"/>
                        <a:gd name="T42" fmla="*/ 1 w 592"/>
                        <a:gd name="T43" fmla="*/ 1 h 662"/>
                        <a:gd name="T44" fmla="*/ 1 w 592"/>
                        <a:gd name="T45" fmla="*/ 1 h 662"/>
                        <a:gd name="T46" fmla="*/ 1 w 592"/>
                        <a:gd name="T47" fmla="*/ 1 h 662"/>
                        <a:gd name="T48" fmla="*/ 1 w 592"/>
                        <a:gd name="T49" fmla="*/ 1 h 662"/>
                        <a:gd name="T50" fmla="*/ 1 w 592"/>
                        <a:gd name="T51" fmla="*/ 1 h 662"/>
                        <a:gd name="T52" fmla="*/ 1 w 592"/>
                        <a:gd name="T53" fmla="*/ 1 h 662"/>
                        <a:gd name="T54" fmla="*/ 1 w 592"/>
                        <a:gd name="T55" fmla="*/ 1 h 662"/>
                        <a:gd name="T56" fmla="*/ 1 w 592"/>
                        <a:gd name="T57" fmla="*/ 1 h 662"/>
                        <a:gd name="T58" fmla="*/ 1 w 592"/>
                        <a:gd name="T59" fmla="*/ 1 h 662"/>
                        <a:gd name="T60" fmla="*/ 1 w 592"/>
                        <a:gd name="T61" fmla="*/ 1 h 662"/>
                        <a:gd name="T62" fmla="*/ 1 w 592"/>
                        <a:gd name="T63" fmla="*/ 1 h 662"/>
                        <a:gd name="T64" fmla="*/ 1 w 592"/>
                        <a:gd name="T65" fmla="*/ 1 h 662"/>
                        <a:gd name="T66" fmla="*/ 1 w 592"/>
                        <a:gd name="T67" fmla="*/ 1 h 662"/>
                        <a:gd name="T68" fmla="*/ 1 w 592"/>
                        <a:gd name="T69" fmla="*/ 1 h 662"/>
                        <a:gd name="T70" fmla="*/ 1 w 592"/>
                        <a:gd name="T71" fmla="*/ 1 h 662"/>
                        <a:gd name="T72" fmla="*/ 1 w 592"/>
                        <a:gd name="T73" fmla="*/ 1 h 662"/>
                        <a:gd name="T74" fmla="*/ 1 w 592"/>
                        <a:gd name="T75" fmla="*/ 1 h 662"/>
                        <a:gd name="T76" fmla="*/ 1 w 592"/>
                        <a:gd name="T77" fmla="*/ 1 h 662"/>
                        <a:gd name="T78" fmla="*/ 1 w 592"/>
                        <a:gd name="T79" fmla="*/ 1 h 662"/>
                        <a:gd name="T80" fmla="*/ 1 w 592"/>
                        <a:gd name="T81" fmla="*/ 1 h 662"/>
                        <a:gd name="T82" fmla="*/ 1 w 592"/>
                        <a:gd name="T83" fmla="*/ 1 h 662"/>
                        <a:gd name="T84" fmla="*/ 1 w 592"/>
                        <a:gd name="T85" fmla="*/ 1 h 662"/>
                        <a:gd name="T86" fmla="*/ 1 w 592"/>
                        <a:gd name="T87" fmla="*/ 1 h 662"/>
                        <a:gd name="T88" fmla="*/ 1 w 592"/>
                        <a:gd name="T89" fmla="*/ 1 h 662"/>
                        <a:gd name="T90" fmla="*/ 1 w 592"/>
                        <a:gd name="T91" fmla="*/ 1 h 662"/>
                        <a:gd name="T92" fmla="*/ 1 w 592"/>
                        <a:gd name="T93" fmla="*/ 1 h 662"/>
                        <a:gd name="T94" fmla="*/ 1 w 592"/>
                        <a:gd name="T95" fmla="*/ 1 h 662"/>
                        <a:gd name="T96" fmla="*/ 1 w 592"/>
                        <a:gd name="T97" fmla="*/ 1 h 662"/>
                        <a:gd name="T98" fmla="*/ 1 w 592"/>
                        <a:gd name="T99" fmla="*/ 1 h 662"/>
                        <a:gd name="T100" fmla="*/ 1 w 592"/>
                        <a:gd name="T101" fmla="*/ 1 h 662"/>
                        <a:gd name="T102" fmla="*/ 1 w 592"/>
                        <a:gd name="T103" fmla="*/ 1 h 662"/>
                        <a:gd name="T104" fmla="*/ 1 w 592"/>
                        <a:gd name="T105" fmla="*/ 1 h 662"/>
                        <a:gd name="T106" fmla="*/ 1 w 592"/>
                        <a:gd name="T107" fmla="*/ 1 h 662"/>
                        <a:gd name="T108" fmla="*/ 1 w 592"/>
                        <a:gd name="T109" fmla="*/ 1 h 662"/>
                        <a:gd name="T110" fmla="*/ 1 w 592"/>
                        <a:gd name="T111" fmla="*/ 1 h 6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92"/>
                        <a:gd name="T169" fmla="*/ 0 h 662"/>
                        <a:gd name="T170" fmla="*/ 592 w 592"/>
                        <a:gd name="T171" fmla="*/ 662 h 66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92" h="662">
                          <a:moveTo>
                            <a:pt x="8" y="535"/>
                          </a:moveTo>
                          <a:cubicBezTo>
                            <a:pt x="10" y="541"/>
                            <a:pt x="25" y="542"/>
                            <a:pt x="39" y="542"/>
                          </a:cubicBezTo>
                          <a:cubicBezTo>
                            <a:pt x="46" y="542"/>
                            <a:pt x="53" y="541"/>
                            <a:pt x="57" y="543"/>
                          </a:cubicBezTo>
                          <a:cubicBezTo>
                            <a:pt x="57" y="543"/>
                            <a:pt x="57" y="543"/>
                            <a:pt x="57" y="543"/>
                          </a:cubicBezTo>
                          <a:cubicBezTo>
                            <a:pt x="57" y="543"/>
                            <a:pt x="58" y="543"/>
                            <a:pt x="58" y="543"/>
                          </a:cubicBezTo>
                          <a:cubicBezTo>
                            <a:pt x="74" y="549"/>
                            <a:pt x="87" y="548"/>
                            <a:pt x="104" y="550"/>
                          </a:cubicBezTo>
                          <a:cubicBezTo>
                            <a:pt x="104" y="550"/>
                            <a:pt x="105" y="550"/>
                            <a:pt x="105" y="550"/>
                          </a:cubicBezTo>
                          <a:cubicBezTo>
                            <a:pt x="105" y="550"/>
                            <a:pt x="105" y="550"/>
                            <a:pt x="105" y="550"/>
                          </a:cubicBezTo>
                          <a:cubicBezTo>
                            <a:pt x="105" y="550"/>
                            <a:pt x="105" y="550"/>
                            <a:pt x="105" y="550"/>
                          </a:cubicBezTo>
                          <a:cubicBezTo>
                            <a:pt x="105" y="550"/>
                            <a:pt x="105" y="550"/>
                            <a:pt x="105" y="550"/>
                          </a:cubicBezTo>
                          <a:cubicBezTo>
                            <a:pt x="105" y="550"/>
                            <a:pt x="105" y="550"/>
                            <a:pt x="105" y="550"/>
                          </a:cubicBezTo>
                          <a:cubicBezTo>
                            <a:pt x="106" y="550"/>
                            <a:pt x="106" y="550"/>
                            <a:pt x="106" y="550"/>
                          </a:cubicBezTo>
                          <a:cubicBezTo>
                            <a:pt x="116" y="551"/>
                            <a:pt x="126" y="559"/>
                            <a:pt x="136" y="562"/>
                          </a:cubicBezTo>
                          <a:cubicBezTo>
                            <a:pt x="136" y="562"/>
                            <a:pt x="137" y="562"/>
                            <a:pt x="137" y="562"/>
                          </a:cubicBezTo>
                          <a:cubicBezTo>
                            <a:pt x="137" y="562"/>
                            <a:pt x="138" y="562"/>
                            <a:pt x="138" y="562"/>
                          </a:cubicBezTo>
                          <a:cubicBezTo>
                            <a:pt x="142" y="563"/>
                            <a:pt x="146" y="562"/>
                            <a:pt x="149" y="560"/>
                          </a:cubicBezTo>
                          <a:cubicBezTo>
                            <a:pt x="150" y="558"/>
                            <a:pt x="151" y="557"/>
                            <a:pt x="152" y="556"/>
                          </a:cubicBezTo>
                          <a:cubicBezTo>
                            <a:pt x="154" y="554"/>
                            <a:pt x="155" y="553"/>
                            <a:pt x="156" y="551"/>
                          </a:cubicBezTo>
                          <a:cubicBezTo>
                            <a:pt x="156" y="551"/>
                            <a:pt x="156" y="551"/>
                            <a:pt x="156" y="551"/>
                          </a:cubicBezTo>
                          <a:cubicBezTo>
                            <a:pt x="168" y="550"/>
                            <a:pt x="181" y="551"/>
                            <a:pt x="192" y="555"/>
                          </a:cubicBezTo>
                          <a:cubicBezTo>
                            <a:pt x="193" y="556"/>
                            <a:pt x="193" y="556"/>
                            <a:pt x="193" y="556"/>
                          </a:cubicBezTo>
                          <a:cubicBezTo>
                            <a:pt x="194" y="556"/>
                            <a:pt x="195" y="556"/>
                            <a:pt x="195" y="556"/>
                          </a:cubicBezTo>
                          <a:cubicBezTo>
                            <a:pt x="196" y="557"/>
                            <a:pt x="197" y="557"/>
                            <a:pt x="197" y="557"/>
                          </a:cubicBezTo>
                          <a:cubicBezTo>
                            <a:pt x="198" y="558"/>
                            <a:pt x="198" y="558"/>
                            <a:pt x="199" y="558"/>
                          </a:cubicBezTo>
                          <a:cubicBezTo>
                            <a:pt x="199" y="559"/>
                            <a:pt x="200" y="559"/>
                            <a:pt x="201" y="560"/>
                          </a:cubicBezTo>
                          <a:cubicBezTo>
                            <a:pt x="202" y="560"/>
                            <a:pt x="202" y="560"/>
                            <a:pt x="202" y="560"/>
                          </a:cubicBezTo>
                          <a:cubicBezTo>
                            <a:pt x="202" y="561"/>
                            <a:pt x="203" y="561"/>
                            <a:pt x="204" y="562"/>
                          </a:cubicBezTo>
                          <a:cubicBezTo>
                            <a:pt x="205" y="562"/>
                            <a:pt x="205" y="562"/>
                            <a:pt x="205" y="562"/>
                          </a:cubicBezTo>
                          <a:cubicBezTo>
                            <a:pt x="205" y="563"/>
                            <a:pt x="206" y="564"/>
                            <a:pt x="207" y="565"/>
                          </a:cubicBezTo>
                          <a:cubicBezTo>
                            <a:pt x="207" y="565"/>
                            <a:pt x="207" y="565"/>
                            <a:pt x="207" y="565"/>
                          </a:cubicBezTo>
                          <a:cubicBezTo>
                            <a:pt x="208" y="566"/>
                            <a:pt x="209" y="567"/>
                            <a:pt x="210" y="568"/>
                          </a:cubicBezTo>
                          <a:cubicBezTo>
                            <a:pt x="210" y="568"/>
                            <a:pt x="210" y="568"/>
                            <a:pt x="210" y="568"/>
                          </a:cubicBezTo>
                          <a:cubicBezTo>
                            <a:pt x="211" y="569"/>
                            <a:pt x="211" y="570"/>
                            <a:pt x="212" y="571"/>
                          </a:cubicBezTo>
                          <a:cubicBezTo>
                            <a:pt x="213" y="573"/>
                            <a:pt x="215" y="575"/>
                            <a:pt x="216" y="576"/>
                          </a:cubicBezTo>
                          <a:cubicBezTo>
                            <a:pt x="220" y="582"/>
                            <a:pt x="223" y="579"/>
                            <a:pt x="225" y="576"/>
                          </a:cubicBezTo>
                          <a:cubicBezTo>
                            <a:pt x="226" y="575"/>
                            <a:pt x="226" y="575"/>
                            <a:pt x="226" y="575"/>
                          </a:cubicBezTo>
                          <a:cubicBezTo>
                            <a:pt x="229" y="572"/>
                            <a:pt x="232" y="567"/>
                            <a:pt x="237" y="573"/>
                          </a:cubicBezTo>
                          <a:cubicBezTo>
                            <a:pt x="237" y="573"/>
                            <a:pt x="237" y="573"/>
                            <a:pt x="237" y="573"/>
                          </a:cubicBezTo>
                          <a:cubicBezTo>
                            <a:pt x="237" y="573"/>
                            <a:pt x="237" y="573"/>
                            <a:pt x="237" y="573"/>
                          </a:cubicBezTo>
                          <a:cubicBezTo>
                            <a:pt x="237" y="574"/>
                            <a:pt x="237" y="575"/>
                            <a:pt x="237" y="576"/>
                          </a:cubicBezTo>
                          <a:cubicBezTo>
                            <a:pt x="237" y="583"/>
                            <a:pt x="236" y="595"/>
                            <a:pt x="238" y="601"/>
                          </a:cubicBezTo>
                          <a:cubicBezTo>
                            <a:pt x="239" y="601"/>
                            <a:pt x="239" y="601"/>
                            <a:pt x="239" y="601"/>
                          </a:cubicBezTo>
                          <a:cubicBezTo>
                            <a:pt x="241" y="603"/>
                            <a:pt x="243" y="603"/>
                            <a:pt x="244" y="602"/>
                          </a:cubicBezTo>
                          <a:cubicBezTo>
                            <a:pt x="244" y="602"/>
                            <a:pt x="245" y="602"/>
                            <a:pt x="245" y="601"/>
                          </a:cubicBezTo>
                          <a:cubicBezTo>
                            <a:pt x="247" y="599"/>
                            <a:pt x="248" y="596"/>
                            <a:pt x="250" y="594"/>
                          </a:cubicBezTo>
                          <a:cubicBezTo>
                            <a:pt x="251" y="592"/>
                            <a:pt x="252" y="591"/>
                            <a:pt x="254" y="593"/>
                          </a:cubicBezTo>
                          <a:cubicBezTo>
                            <a:pt x="257" y="594"/>
                            <a:pt x="257" y="598"/>
                            <a:pt x="255" y="602"/>
                          </a:cubicBezTo>
                          <a:cubicBezTo>
                            <a:pt x="255" y="604"/>
                            <a:pt x="255" y="605"/>
                            <a:pt x="255" y="605"/>
                          </a:cubicBezTo>
                          <a:cubicBezTo>
                            <a:pt x="255" y="611"/>
                            <a:pt x="251" y="616"/>
                            <a:pt x="247" y="621"/>
                          </a:cubicBezTo>
                          <a:cubicBezTo>
                            <a:pt x="246" y="622"/>
                            <a:pt x="245" y="624"/>
                            <a:pt x="244" y="624"/>
                          </a:cubicBezTo>
                          <a:cubicBezTo>
                            <a:pt x="241" y="629"/>
                            <a:pt x="242" y="634"/>
                            <a:pt x="245" y="639"/>
                          </a:cubicBezTo>
                          <a:cubicBezTo>
                            <a:pt x="248" y="642"/>
                            <a:pt x="252" y="645"/>
                            <a:pt x="253" y="646"/>
                          </a:cubicBezTo>
                          <a:cubicBezTo>
                            <a:pt x="256" y="651"/>
                            <a:pt x="256" y="656"/>
                            <a:pt x="257" y="661"/>
                          </a:cubicBezTo>
                          <a:cubicBezTo>
                            <a:pt x="257" y="661"/>
                            <a:pt x="257" y="661"/>
                            <a:pt x="257" y="661"/>
                          </a:cubicBezTo>
                          <a:cubicBezTo>
                            <a:pt x="269" y="662"/>
                            <a:pt x="271" y="659"/>
                            <a:pt x="271" y="646"/>
                          </a:cubicBezTo>
                          <a:cubicBezTo>
                            <a:pt x="271" y="644"/>
                            <a:pt x="272" y="642"/>
                            <a:pt x="273" y="640"/>
                          </a:cubicBezTo>
                          <a:cubicBezTo>
                            <a:pt x="273" y="639"/>
                            <a:pt x="274" y="637"/>
                            <a:pt x="275" y="636"/>
                          </a:cubicBezTo>
                          <a:cubicBezTo>
                            <a:pt x="276" y="636"/>
                            <a:pt x="276" y="636"/>
                            <a:pt x="276" y="636"/>
                          </a:cubicBezTo>
                          <a:cubicBezTo>
                            <a:pt x="278" y="633"/>
                            <a:pt x="281" y="631"/>
                            <a:pt x="283" y="629"/>
                          </a:cubicBezTo>
                          <a:cubicBezTo>
                            <a:pt x="287" y="626"/>
                            <a:pt x="290" y="622"/>
                            <a:pt x="293" y="618"/>
                          </a:cubicBezTo>
                          <a:cubicBezTo>
                            <a:pt x="298" y="609"/>
                            <a:pt x="303" y="600"/>
                            <a:pt x="315" y="606"/>
                          </a:cubicBezTo>
                          <a:cubicBezTo>
                            <a:pt x="325" y="610"/>
                            <a:pt x="335" y="613"/>
                            <a:pt x="346" y="614"/>
                          </a:cubicBezTo>
                          <a:cubicBezTo>
                            <a:pt x="346" y="614"/>
                            <a:pt x="346" y="614"/>
                            <a:pt x="346" y="614"/>
                          </a:cubicBezTo>
                          <a:cubicBezTo>
                            <a:pt x="348" y="614"/>
                            <a:pt x="349" y="614"/>
                            <a:pt x="351" y="614"/>
                          </a:cubicBezTo>
                          <a:cubicBezTo>
                            <a:pt x="351" y="613"/>
                            <a:pt x="351" y="612"/>
                            <a:pt x="351" y="611"/>
                          </a:cubicBezTo>
                          <a:cubicBezTo>
                            <a:pt x="351" y="611"/>
                            <a:pt x="351" y="611"/>
                            <a:pt x="351" y="611"/>
                          </a:cubicBezTo>
                          <a:cubicBezTo>
                            <a:pt x="351" y="610"/>
                            <a:pt x="351" y="609"/>
                            <a:pt x="352" y="608"/>
                          </a:cubicBezTo>
                          <a:cubicBezTo>
                            <a:pt x="352" y="608"/>
                            <a:pt x="352" y="608"/>
                            <a:pt x="352" y="608"/>
                          </a:cubicBezTo>
                          <a:cubicBezTo>
                            <a:pt x="352" y="607"/>
                            <a:pt x="353" y="607"/>
                            <a:pt x="353" y="606"/>
                          </a:cubicBezTo>
                          <a:cubicBezTo>
                            <a:pt x="353" y="606"/>
                            <a:pt x="353" y="606"/>
                            <a:pt x="353" y="606"/>
                          </a:cubicBezTo>
                          <a:cubicBezTo>
                            <a:pt x="354" y="605"/>
                            <a:pt x="354" y="605"/>
                            <a:pt x="355" y="604"/>
                          </a:cubicBezTo>
                          <a:cubicBezTo>
                            <a:pt x="355" y="604"/>
                            <a:pt x="355" y="604"/>
                            <a:pt x="355" y="604"/>
                          </a:cubicBezTo>
                          <a:cubicBezTo>
                            <a:pt x="356" y="604"/>
                            <a:pt x="357" y="603"/>
                            <a:pt x="357" y="603"/>
                          </a:cubicBezTo>
                          <a:cubicBezTo>
                            <a:pt x="358" y="603"/>
                            <a:pt x="358" y="603"/>
                            <a:pt x="358" y="603"/>
                          </a:cubicBezTo>
                          <a:cubicBezTo>
                            <a:pt x="359" y="602"/>
                            <a:pt x="359" y="602"/>
                            <a:pt x="360" y="602"/>
                          </a:cubicBezTo>
                          <a:cubicBezTo>
                            <a:pt x="361" y="602"/>
                            <a:pt x="361" y="602"/>
                            <a:pt x="361" y="602"/>
                          </a:cubicBezTo>
                          <a:cubicBezTo>
                            <a:pt x="362" y="602"/>
                            <a:pt x="363" y="601"/>
                            <a:pt x="363" y="601"/>
                          </a:cubicBezTo>
                          <a:cubicBezTo>
                            <a:pt x="364" y="601"/>
                            <a:pt x="364" y="601"/>
                            <a:pt x="364" y="601"/>
                          </a:cubicBezTo>
                          <a:cubicBezTo>
                            <a:pt x="365" y="601"/>
                            <a:pt x="366" y="601"/>
                            <a:pt x="367" y="601"/>
                          </a:cubicBezTo>
                          <a:cubicBezTo>
                            <a:pt x="367" y="601"/>
                            <a:pt x="367" y="601"/>
                            <a:pt x="367" y="601"/>
                          </a:cubicBezTo>
                          <a:cubicBezTo>
                            <a:pt x="368" y="601"/>
                            <a:pt x="368" y="601"/>
                            <a:pt x="369" y="601"/>
                          </a:cubicBezTo>
                          <a:cubicBezTo>
                            <a:pt x="369" y="601"/>
                            <a:pt x="369" y="601"/>
                            <a:pt x="369" y="601"/>
                          </a:cubicBezTo>
                          <a:cubicBezTo>
                            <a:pt x="369" y="601"/>
                            <a:pt x="370" y="601"/>
                            <a:pt x="370" y="601"/>
                          </a:cubicBezTo>
                          <a:cubicBezTo>
                            <a:pt x="370" y="601"/>
                            <a:pt x="370" y="601"/>
                            <a:pt x="370" y="601"/>
                          </a:cubicBezTo>
                          <a:cubicBezTo>
                            <a:pt x="372" y="601"/>
                            <a:pt x="373" y="602"/>
                            <a:pt x="374" y="602"/>
                          </a:cubicBezTo>
                          <a:cubicBezTo>
                            <a:pt x="374" y="602"/>
                            <a:pt x="374" y="602"/>
                            <a:pt x="374" y="602"/>
                          </a:cubicBezTo>
                          <a:cubicBezTo>
                            <a:pt x="375" y="602"/>
                            <a:pt x="376" y="603"/>
                            <a:pt x="377" y="603"/>
                          </a:cubicBezTo>
                          <a:cubicBezTo>
                            <a:pt x="377" y="603"/>
                            <a:pt x="377" y="603"/>
                            <a:pt x="377" y="603"/>
                          </a:cubicBezTo>
                          <a:cubicBezTo>
                            <a:pt x="384" y="605"/>
                            <a:pt x="390" y="610"/>
                            <a:pt x="392" y="616"/>
                          </a:cubicBezTo>
                          <a:cubicBezTo>
                            <a:pt x="392" y="616"/>
                            <a:pt x="392" y="616"/>
                            <a:pt x="392" y="616"/>
                          </a:cubicBezTo>
                          <a:cubicBezTo>
                            <a:pt x="392" y="617"/>
                            <a:pt x="392" y="619"/>
                            <a:pt x="392" y="620"/>
                          </a:cubicBezTo>
                          <a:cubicBezTo>
                            <a:pt x="399" y="620"/>
                            <a:pt x="406" y="620"/>
                            <a:pt x="413" y="622"/>
                          </a:cubicBezTo>
                          <a:cubicBezTo>
                            <a:pt x="425" y="625"/>
                            <a:pt x="419" y="621"/>
                            <a:pt x="427" y="615"/>
                          </a:cubicBezTo>
                          <a:cubicBezTo>
                            <a:pt x="428" y="614"/>
                            <a:pt x="428" y="612"/>
                            <a:pt x="429" y="611"/>
                          </a:cubicBezTo>
                          <a:cubicBezTo>
                            <a:pt x="429" y="610"/>
                            <a:pt x="429" y="609"/>
                            <a:pt x="430" y="608"/>
                          </a:cubicBezTo>
                          <a:cubicBezTo>
                            <a:pt x="430" y="609"/>
                            <a:pt x="431" y="610"/>
                            <a:pt x="432" y="610"/>
                          </a:cubicBezTo>
                          <a:cubicBezTo>
                            <a:pt x="432" y="611"/>
                            <a:pt x="433" y="612"/>
                            <a:pt x="434" y="614"/>
                          </a:cubicBezTo>
                          <a:cubicBezTo>
                            <a:pt x="435" y="613"/>
                            <a:pt x="435" y="613"/>
                            <a:pt x="435" y="613"/>
                          </a:cubicBezTo>
                          <a:cubicBezTo>
                            <a:pt x="435" y="613"/>
                            <a:pt x="435" y="613"/>
                            <a:pt x="436" y="612"/>
                          </a:cubicBezTo>
                          <a:cubicBezTo>
                            <a:pt x="436" y="612"/>
                            <a:pt x="436" y="612"/>
                            <a:pt x="436" y="612"/>
                          </a:cubicBezTo>
                          <a:cubicBezTo>
                            <a:pt x="436" y="611"/>
                            <a:pt x="436" y="611"/>
                            <a:pt x="436" y="611"/>
                          </a:cubicBezTo>
                          <a:cubicBezTo>
                            <a:pt x="436" y="611"/>
                            <a:pt x="436" y="611"/>
                            <a:pt x="436" y="611"/>
                          </a:cubicBezTo>
                          <a:cubicBezTo>
                            <a:pt x="437" y="610"/>
                            <a:pt x="437" y="610"/>
                            <a:pt x="437" y="610"/>
                          </a:cubicBezTo>
                          <a:cubicBezTo>
                            <a:pt x="437" y="609"/>
                            <a:pt x="437" y="609"/>
                            <a:pt x="437" y="609"/>
                          </a:cubicBezTo>
                          <a:cubicBezTo>
                            <a:pt x="437" y="609"/>
                            <a:pt x="437" y="609"/>
                            <a:pt x="437" y="609"/>
                          </a:cubicBezTo>
                          <a:cubicBezTo>
                            <a:pt x="437" y="609"/>
                            <a:pt x="437" y="608"/>
                            <a:pt x="438" y="607"/>
                          </a:cubicBezTo>
                          <a:cubicBezTo>
                            <a:pt x="438" y="607"/>
                            <a:pt x="438" y="607"/>
                            <a:pt x="438" y="607"/>
                          </a:cubicBezTo>
                          <a:cubicBezTo>
                            <a:pt x="438" y="606"/>
                            <a:pt x="438" y="606"/>
                            <a:pt x="438" y="606"/>
                          </a:cubicBezTo>
                          <a:cubicBezTo>
                            <a:pt x="438" y="605"/>
                            <a:pt x="438" y="605"/>
                            <a:pt x="438" y="605"/>
                          </a:cubicBezTo>
                          <a:cubicBezTo>
                            <a:pt x="439" y="605"/>
                            <a:pt x="439" y="605"/>
                            <a:pt x="439" y="605"/>
                          </a:cubicBezTo>
                          <a:cubicBezTo>
                            <a:pt x="439" y="605"/>
                            <a:pt x="439" y="604"/>
                            <a:pt x="440" y="604"/>
                          </a:cubicBezTo>
                          <a:cubicBezTo>
                            <a:pt x="440" y="604"/>
                            <a:pt x="440" y="604"/>
                            <a:pt x="440" y="604"/>
                          </a:cubicBezTo>
                          <a:cubicBezTo>
                            <a:pt x="441" y="603"/>
                            <a:pt x="444" y="603"/>
                            <a:pt x="446" y="603"/>
                          </a:cubicBezTo>
                          <a:cubicBezTo>
                            <a:pt x="448" y="603"/>
                            <a:pt x="451" y="603"/>
                            <a:pt x="453" y="602"/>
                          </a:cubicBezTo>
                          <a:cubicBezTo>
                            <a:pt x="454" y="600"/>
                            <a:pt x="455" y="598"/>
                            <a:pt x="457" y="596"/>
                          </a:cubicBezTo>
                          <a:cubicBezTo>
                            <a:pt x="457" y="594"/>
                            <a:pt x="458" y="593"/>
                            <a:pt x="458" y="592"/>
                          </a:cubicBezTo>
                          <a:cubicBezTo>
                            <a:pt x="458" y="592"/>
                            <a:pt x="458" y="592"/>
                            <a:pt x="458" y="592"/>
                          </a:cubicBezTo>
                          <a:cubicBezTo>
                            <a:pt x="457" y="592"/>
                            <a:pt x="457" y="592"/>
                            <a:pt x="457" y="592"/>
                          </a:cubicBezTo>
                          <a:cubicBezTo>
                            <a:pt x="455" y="591"/>
                            <a:pt x="454" y="591"/>
                            <a:pt x="453" y="590"/>
                          </a:cubicBezTo>
                          <a:cubicBezTo>
                            <a:pt x="453" y="590"/>
                            <a:pt x="453" y="590"/>
                            <a:pt x="453" y="590"/>
                          </a:cubicBezTo>
                          <a:cubicBezTo>
                            <a:pt x="453" y="590"/>
                            <a:pt x="453" y="590"/>
                            <a:pt x="453" y="590"/>
                          </a:cubicBezTo>
                          <a:cubicBezTo>
                            <a:pt x="452" y="589"/>
                            <a:pt x="451" y="588"/>
                            <a:pt x="450" y="586"/>
                          </a:cubicBezTo>
                          <a:cubicBezTo>
                            <a:pt x="448" y="580"/>
                            <a:pt x="450" y="571"/>
                            <a:pt x="451" y="565"/>
                          </a:cubicBezTo>
                          <a:cubicBezTo>
                            <a:pt x="454" y="553"/>
                            <a:pt x="455" y="537"/>
                            <a:pt x="459" y="526"/>
                          </a:cubicBezTo>
                          <a:cubicBezTo>
                            <a:pt x="459" y="526"/>
                            <a:pt x="459" y="526"/>
                            <a:pt x="459" y="526"/>
                          </a:cubicBezTo>
                          <a:cubicBezTo>
                            <a:pt x="459" y="526"/>
                            <a:pt x="459" y="526"/>
                            <a:pt x="459" y="526"/>
                          </a:cubicBezTo>
                          <a:cubicBezTo>
                            <a:pt x="460" y="526"/>
                            <a:pt x="460" y="526"/>
                            <a:pt x="460" y="526"/>
                          </a:cubicBezTo>
                          <a:cubicBezTo>
                            <a:pt x="463" y="527"/>
                            <a:pt x="467" y="529"/>
                            <a:pt x="470" y="531"/>
                          </a:cubicBezTo>
                          <a:cubicBezTo>
                            <a:pt x="474" y="532"/>
                            <a:pt x="479" y="534"/>
                            <a:pt x="482" y="535"/>
                          </a:cubicBezTo>
                          <a:cubicBezTo>
                            <a:pt x="487" y="535"/>
                            <a:pt x="491" y="533"/>
                            <a:pt x="492" y="524"/>
                          </a:cubicBezTo>
                          <a:cubicBezTo>
                            <a:pt x="492" y="520"/>
                            <a:pt x="495" y="519"/>
                            <a:pt x="498" y="520"/>
                          </a:cubicBezTo>
                          <a:cubicBezTo>
                            <a:pt x="501" y="520"/>
                            <a:pt x="503" y="521"/>
                            <a:pt x="505" y="526"/>
                          </a:cubicBezTo>
                          <a:cubicBezTo>
                            <a:pt x="505" y="526"/>
                            <a:pt x="505" y="526"/>
                            <a:pt x="505" y="526"/>
                          </a:cubicBezTo>
                          <a:cubicBezTo>
                            <a:pt x="505" y="526"/>
                            <a:pt x="505" y="526"/>
                            <a:pt x="505" y="526"/>
                          </a:cubicBezTo>
                          <a:cubicBezTo>
                            <a:pt x="505" y="527"/>
                            <a:pt x="506" y="528"/>
                            <a:pt x="506" y="529"/>
                          </a:cubicBezTo>
                          <a:cubicBezTo>
                            <a:pt x="507" y="533"/>
                            <a:pt x="507" y="539"/>
                            <a:pt x="509" y="543"/>
                          </a:cubicBezTo>
                          <a:cubicBezTo>
                            <a:pt x="509" y="543"/>
                            <a:pt x="509" y="543"/>
                            <a:pt x="509" y="543"/>
                          </a:cubicBezTo>
                          <a:cubicBezTo>
                            <a:pt x="509" y="543"/>
                            <a:pt x="510" y="544"/>
                            <a:pt x="510" y="544"/>
                          </a:cubicBezTo>
                          <a:cubicBezTo>
                            <a:pt x="511" y="545"/>
                            <a:pt x="511" y="545"/>
                            <a:pt x="512" y="546"/>
                          </a:cubicBezTo>
                          <a:cubicBezTo>
                            <a:pt x="513" y="547"/>
                            <a:pt x="516" y="546"/>
                            <a:pt x="520" y="544"/>
                          </a:cubicBezTo>
                          <a:cubicBezTo>
                            <a:pt x="521" y="542"/>
                            <a:pt x="523" y="540"/>
                            <a:pt x="524" y="539"/>
                          </a:cubicBezTo>
                          <a:cubicBezTo>
                            <a:pt x="531" y="534"/>
                            <a:pt x="536" y="535"/>
                            <a:pt x="536" y="524"/>
                          </a:cubicBezTo>
                          <a:cubicBezTo>
                            <a:pt x="536" y="522"/>
                            <a:pt x="536" y="520"/>
                            <a:pt x="536" y="518"/>
                          </a:cubicBezTo>
                          <a:cubicBezTo>
                            <a:pt x="534" y="515"/>
                            <a:pt x="530" y="512"/>
                            <a:pt x="524" y="512"/>
                          </a:cubicBezTo>
                          <a:cubicBezTo>
                            <a:pt x="524" y="512"/>
                            <a:pt x="524" y="512"/>
                            <a:pt x="524" y="512"/>
                          </a:cubicBezTo>
                          <a:cubicBezTo>
                            <a:pt x="524" y="511"/>
                            <a:pt x="524" y="509"/>
                            <a:pt x="524" y="508"/>
                          </a:cubicBezTo>
                          <a:cubicBezTo>
                            <a:pt x="526" y="508"/>
                            <a:pt x="527" y="508"/>
                            <a:pt x="528" y="508"/>
                          </a:cubicBezTo>
                          <a:cubicBezTo>
                            <a:pt x="528" y="508"/>
                            <a:pt x="528" y="508"/>
                            <a:pt x="528" y="508"/>
                          </a:cubicBezTo>
                          <a:cubicBezTo>
                            <a:pt x="529" y="507"/>
                            <a:pt x="529" y="507"/>
                            <a:pt x="529" y="507"/>
                          </a:cubicBezTo>
                          <a:cubicBezTo>
                            <a:pt x="531" y="506"/>
                            <a:pt x="533" y="502"/>
                            <a:pt x="536" y="500"/>
                          </a:cubicBezTo>
                          <a:cubicBezTo>
                            <a:pt x="536" y="499"/>
                            <a:pt x="536" y="499"/>
                            <a:pt x="536" y="499"/>
                          </a:cubicBezTo>
                          <a:cubicBezTo>
                            <a:pt x="537" y="499"/>
                            <a:pt x="537" y="499"/>
                            <a:pt x="537" y="499"/>
                          </a:cubicBezTo>
                          <a:cubicBezTo>
                            <a:pt x="541" y="497"/>
                            <a:pt x="546" y="495"/>
                            <a:pt x="550" y="495"/>
                          </a:cubicBezTo>
                          <a:cubicBezTo>
                            <a:pt x="551" y="495"/>
                            <a:pt x="553" y="495"/>
                            <a:pt x="554" y="495"/>
                          </a:cubicBezTo>
                          <a:cubicBezTo>
                            <a:pt x="554" y="493"/>
                            <a:pt x="554" y="492"/>
                            <a:pt x="554" y="491"/>
                          </a:cubicBezTo>
                          <a:cubicBezTo>
                            <a:pt x="554" y="488"/>
                            <a:pt x="555" y="485"/>
                            <a:pt x="555" y="482"/>
                          </a:cubicBezTo>
                          <a:cubicBezTo>
                            <a:pt x="555" y="481"/>
                            <a:pt x="555" y="479"/>
                            <a:pt x="555" y="478"/>
                          </a:cubicBezTo>
                          <a:cubicBezTo>
                            <a:pt x="555" y="478"/>
                            <a:pt x="556" y="477"/>
                            <a:pt x="556" y="477"/>
                          </a:cubicBezTo>
                          <a:cubicBezTo>
                            <a:pt x="548" y="476"/>
                            <a:pt x="548" y="472"/>
                            <a:pt x="550" y="466"/>
                          </a:cubicBezTo>
                          <a:cubicBezTo>
                            <a:pt x="550" y="466"/>
                            <a:pt x="550" y="466"/>
                            <a:pt x="550" y="466"/>
                          </a:cubicBezTo>
                          <a:cubicBezTo>
                            <a:pt x="553" y="462"/>
                            <a:pt x="559" y="463"/>
                            <a:pt x="564" y="463"/>
                          </a:cubicBezTo>
                          <a:cubicBezTo>
                            <a:pt x="564" y="463"/>
                            <a:pt x="564" y="463"/>
                            <a:pt x="564" y="463"/>
                          </a:cubicBezTo>
                          <a:cubicBezTo>
                            <a:pt x="564" y="463"/>
                            <a:pt x="564" y="463"/>
                            <a:pt x="564" y="463"/>
                          </a:cubicBezTo>
                          <a:cubicBezTo>
                            <a:pt x="564" y="464"/>
                            <a:pt x="564" y="464"/>
                            <a:pt x="564" y="465"/>
                          </a:cubicBezTo>
                          <a:cubicBezTo>
                            <a:pt x="565" y="468"/>
                            <a:pt x="569" y="469"/>
                            <a:pt x="572" y="470"/>
                          </a:cubicBezTo>
                          <a:cubicBezTo>
                            <a:pt x="573" y="471"/>
                            <a:pt x="574" y="471"/>
                            <a:pt x="575" y="471"/>
                          </a:cubicBezTo>
                          <a:cubicBezTo>
                            <a:pt x="578" y="472"/>
                            <a:pt x="580" y="474"/>
                            <a:pt x="581" y="477"/>
                          </a:cubicBezTo>
                          <a:cubicBezTo>
                            <a:pt x="582" y="478"/>
                            <a:pt x="582" y="479"/>
                            <a:pt x="583" y="480"/>
                          </a:cubicBezTo>
                          <a:cubicBezTo>
                            <a:pt x="584" y="483"/>
                            <a:pt x="584" y="485"/>
                            <a:pt x="586" y="487"/>
                          </a:cubicBezTo>
                          <a:cubicBezTo>
                            <a:pt x="587" y="487"/>
                            <a:pt x="587" y="487"/>
                            <a:pt x="587" y="487"/>
                          </a:cubicBezTo>
                          <a:cubicBezTo>
                            <a:pt x="590" y="486"/>
                            <a:pt x="591" y="473"/>
                            <a:pt x="591" y="463"/>
                          </a:cubicBezTo>
                          <a:cubicBezTo>
                            <a:pt x="591" y="463"/>
                            <a:pt x="591" y="463"/>
                            <a:pt x="591" y="463"/>
                          </a:cubicBezTo>
                          <a:cubicBezTo>
                            <a:pt x="591" y="462"/>
                            <a:pt x="591" y="462"/>
                            <a:pt x="591" y="461"/>
                          </a:cubicBezTo>
                          <a:cubicBezTo>
                            <a:pt x="591" y="457"/>
                            <a:pt x="591" y="455"/>
                            <a:pt x="591" y="454"/>
                          </a:cubicBezTo>
                          <a:cubicBezTo>
                            <a:pt x="590" y="449"/>
                            <a:pt x="592" y="443"/>
                            <a:pt x="592" y="438"/>
                          </a:cubicBezTo>
                          <a:cubicBezTo>
                            <a:pt x="591" y="434"/>
                            <a:pt x="590" y="430"/>
                            <a:pt x="587" y="428"/>
                          </a:cubicBezTo>
                          <a:cubicBezTo>
                            <a:pt x="584" y="426"/>
                            <a:pt x="581" y="424"/>
                            <a:pt x="578" y="422"/>
                          </a:cubicBezTo>
                          <a:cubicBezTo>
                            <a:pt x="575" y="420"/>
                            <a:pt x="572" y="418"/>
                            <a:pt x="570" y="413"/>
                          </a:cubicBezTo>
                          <a:cubicBezTo>
                            <a:pt x="570" y="412"/>
                            <a:pt x="570" y="412"/>
                            <a:pt x="570" y="412"/>
                          </a:cubicBezTo>
                          <a:cubicBezTo>
                            <a:pt x="570" y="411"/>
                            <a:pt x="569" y="410"/>
                            <a:pt x="569" y="409"/>
                          </a:cubicBezTo>
                          <a:cubicBezTo>
                            <a:pt x="566" y="409"/>
                            <a:pt x="564" y="408"/>
                            <a:pt x="562" y="407"/>
                          </a:cubicBezTo>
                          <a:cubicBezTo>
                            <a:pt x="561" y="406"/>
                            <a:pt x="560" y="405"/>
                            <a:pt x="559" y="403"/>
                          </a:cubicBezTo>
                          <a:cubicBezTo>
                            <a:pt x="558" y="403"/>
                            <a:pt x="558" y="402"/>
                            <a:pt x="558" y="401"/>
                          </a:cubicBezTo>
                          <a:cubicBezTo>
                            <a:pt x="555" y="395"/>
                            <a:pt x="553" y="390"/>
                            <a:pt x="549" y="384"/>
                          </a:cubicBezTo>
                          <a:cubicBezTo>
                            <a:pt x="549" y="383"/>
                            <a:pt x="549" y="383"/>
                            <a:pt x="549" y="383"/>
                          </a:cubicBezTo>
                          <a:cubicBezTo>
                            <a:pt x="549" y="383"/>
                            <a:pt x="550" y="383"/>
                            <a:pt x="550" y="382"/>
                          </a:cubicBezTo>
                          <a:cubicBezTo>
                            <a:pt x="550" y="382"/>
                            <a:pt x="550" y="382"/>
                            <a:pt x="550" y="382"/>
                          </a:cubicBezTo>
                          <a:cubicBezTo>
                            <a:pt x="550" y="382"/>
                            <a:pt x="550" y="382"/>
                            <a:pt x="550" y="382"/>
                          </a:cubicBezTo>
                          <a:cubicBezTo>
                            <a:pt x="550" y="381"/>
                            <a:pt x="551" y="380"/>
                            <a:pt x="552" y="379"/>
                          </a:cubicBezTo>
                          <a:cubicBezTo>
                            <a:pt x="552" y="379"/>
                            <a:pt x="553" y="378"/>
                            <a:pt x="554" y="378"/>
                          </a:cubicBezTo>
                          <a:cubicBezTo>
                            <a:pt x="554" y="377"/>
                            <a:pt x="555" y="377"/>
                            <a:pt x="555" y="377"/>
                          </a:cubicBezTo>
                          <a:cubicBezTo>
                            <a:pt x="556" y="376"/>
                            <a:pt x="558" y="376"/>
                            <a:pt x="559" y="376"/>
                          </a:cubicBezTo>
                          <a:cubicBezTo>
                            <a:pt x="562" y="376"/>
                            <a:pt x="565" y="376"/>
                            <a:pt x="567" y="376"/>
                          </a:cubicBezTo>
                          <a:cubicBezTo>
                            <a:pt x="568" y="376"/>
                            <a:pt x="569" y="376"/>
                            <a:pt x="570" y="377"/>
                          </a:cubicBezTo>
                          <a:cubicBezTo>
                            <a:pt x="572" y="377"/>
                            <a:pt x="573" y="377"/>
                            <a:pt x="575" y="378"/>
                          </a:cubicBezTo>
                          <a:cubicBezTo>
                            <a:pt x="575" y="379"/>
                            <a:pt x="576" y="379"/>
                            <a:pt x="577" y="380"/>
                          </a:cubicBezTo>
                          <a:cubicBezTo>
                            <a:pt x="576" y="374"/>
                            <a:pt x="574" y="369"/>
                            <a:pt x="571" y="364"/>
                          </a:cubicBezTo>
                          <a:cubicBezTo>
                            <a:pt x="568" y="359"/>
                            <a:pt x="563" y="354"/>
                            <a:pt x="567" y="348"/>
                          </a:cubicBezTo>
                          <a:cubicBezTo>
                            <a:pt x="557" y="345"/>
                            <a:pt x="544" y="340"/>
                            <a:pt x="536" y="331"/>
                          </a:cubicBezTo>
                          <a:cubicBezTo>
                            <a:pt x="536" y="331"/>
                            <a:pt x="536" y="331"/>
                            <a:pt x="536" y="331"/>
                          </a:cubicBezTo>
                          <a:cubicBezTo>
                            <a:pt x="536" y="330"/>
                            <a:pt x="535" y="330"/>
                            <a:pt x="534" y="329"/>
                          </a:cubicBezTo>
                          <a:cubicBezTo>
                            <a:pt x="534" y="329"/>
                            <a:pt x="534" y="329"/>
                            <a:pt x="534" y="329"/>
                          </a:cubicBezTo>
                          <a:cubicBezTo>
                            <a:pt x="533" y="328"/>
                            <a:pt x="532" y="327"/>
                            <a:pt x="532" y="326"/>
                          </a:cubicBezTo>
                          <a:cubicBezTo>
                            <a:pt x="525" y="316"/>
                            <a:pt x="534" y="311"/>
                            <a:pt x="535" y="302"/>
                          </a:cubicBezTo>
                          <a:cubicBezTo>
                            <a:pt x="535" y="302"/>
                            <a:pt x="535" y="302"/>
                            <a:pt x="535" y="302"/>
                          </a:cubicBezTo>
                          <a:cubicBezTo>
                            <a:pt x="535" y="302"/>
                            <a:pt x="535" y="302"/>
                            <a:pt x="535" y="302"/>
                          </a:cubicBezTo>
                          <a:cubicBezTo>
                            <a:pt x="535" y="302"/>
                            <a:pt x="535" y="302"/>
                            <a:pt x="535" y="302"/>
                          </a:cubicBezTo>
                          <a:cubicBezTo>
                            <a:pt x="535" y="301"/>
                            <a:pt x="535" y="300"/>
                            <a:pt x="535" y="299"/>
                          </a:cubicBezTo>
                          <a:cubicBezTo>
                            <a:pt x="535" y="299"/>
                            <a:pt x="535" y="299"/>
                            <a:pt x="535" y="299"/>
                          </a:cubicBezTo>
                          <a:cubicBezTo>
                            <a:pt x="535" y="298"/>
                            <a:pt x="535" y="297"/>
                            <a:pt x="535" y="296"/>
                          </a:cubicBezTo>
                          <a:cubicBezTo>
                            <a:pt x="535" y="296"/>
                            <a:pt x="535" y="296"/>
                            <a:pt x="535" y="296"/>
                          </a:cubicBezTo>
                          <a:cubicBezTo>
                            <a:pt x="535" y="291"/>
                            <a:pt x="533" y="286"/>
                            <a:pt x="533" y="281"/>
                          </a:cubicBezTo>
                          <a:cubicBezTo>
                            <a:pt x="533" y="281"/>
                            <a:pt x="532" y="281"/>
                            <a:pt x="531" y="281"/>
                          </a:cubicBezTo>
                          <a:cubicBezTo>
                            <a:pt x="531" y="280"/>
                            <a:pt x="531" y="280"/>
                            <a:pt x="531" y="280"/>
                          </a:cubicBezTo>
                          <a:cubicBezTo>
                            <a:pt x="531" y="280"/>
                            <a:pt x="530" y="280"/>
                            <a:pt x="530" y="280"/>
                          </a:cubicBezTo>
                          <a:cubicBezTo>
                            <a:pt x="530" y="278"/>
                            <a:pt x="530" y="277"/>
                            <a:pt x="530" y="276"/>
                          </a:cubicBezTo>
                          <a:cubicBezTo>
                            <a:pt x="529" y="276"/>
                            <a:pt x="529" y="275"/>
                            <a:pt x="529" y="275"/>
                          </a:cubicBezTo>
                          <a:cubicBezTo>
                            <a:pt x="529" y="274"/>
                            <a:pt x="529" y="274"/>
                            <a:pt x="529" y="274"/>
                          </a:cubicBezTo>
                          <a:cubicBezTo>
                            <a:pt x="529" y="274"/>
                            <a:pt x="529" y="273"/>
                            <a:pt x="528" y="273"/>
                          </a:cubicBezTo>
                          <a:cubicBezTo>
                            <a:pt x="528" y="272"/>
                            <a:pt x="528" y="272"/>
                            <a:pt x="528" y="272"/>
                          </a:cubicBezTo>
                          <a:cubicBezTo>
                            <a:pt x="528" y="272"/>
                            <a:pt x="528" y="272"/>
                            <a:pt x="527" y="271"/>
                          </a:cubicBezTo>
                          <a:cubicBezTo>
                            <a:pt x="527" y="271"/>
                            <a:pt x="527" y="271"/>
                            <a:pt x="527" y="271"/>
                          </a:cubicBezTo>
                          <a:cubicBezTo>
                            <a:pt x="527" y="271"/>
                            <a:pt x="527" y="271"/>
                            <a:pt x="527" y="271"/>
                          </a:cubicBezTo>
                          <a:cubicBezTo>
                            <a:pt x="525" y="270"/>
                            <a:pt x="522" y="271"/>
                            <a:pt x="518" y="271"/>
                          </a:cubicBezTo>
                          <a:cubicBezTo>
                            <a:pt x="515" y="271"/>
                            <a:pt x="513" y="270"/>
                            <a:pt x="512" y="270"/>
                          </a:cubicBezTo>
                          <a:cubicBezTo>
                            <a:pt x="512" y="270"/>
                            <a:pt x="512" y="270"/>
                            <a:pt x="512" y="270"/>
                          </a:cubicBezTo>
                          <a:cubicBezTo>
                            <a:pt x="511" y="269"/>
                            <a:pt x="511" y="269"/>
                            <a:pt x="510" y="269"/>
                          </a:cubicBezTo>
                          <a:cubicBezTo>
                            <a:pt x="510" y="269"/>
                            <a:pt x="510" y="269"/>
                            <a:pt x="510" y="269"/>
                          </a:cubicBezTo>
                          <a:cubicBezTo>
                            <a:pt x="510" y="269"/>
                            <a:pt x="509" y="269"/>
                            <a:pt x="509" y="268"/>
                          </a:cubicBezTo>
                          <a:cubicBezTo>
                            <a:pt x="508" y="268"/>
                            <a:pt x="508" y="268"/>
                            <a:pt x="508" y="268"/>
                          </a:cubicBezTo>
                          <a:cubicBezTo>
                            <a:pt x="508" y="267"/>
                            <a:pt x="508" y="267"/>
                            <a:pt x="508" y="267"/>
                          </a:cubicBezTo>
                          <a:cubicBezTo>
                            <a:pt x="507" y="267"/>
                            <a:pt x="507" y="266"/>
                            <a:pt x="506" y="265"/>
                          </a:cubicBezTo>
                          <a:cubicBezTo>
                            <a:pt x="506" y="265"/>
                            <a:pt x="506" y="265"/>
                            <a:pt x="506" y="265"/>
                          </a:cubicBezTo>
                          <a:cubicBezTo>
                            <a:pt x="506" y="265"/>
                            <a:pt x="505" y="264"/>
                            <a:pt x="505" y="263"/>
                          </a:cubicBezTo>
                          <a:cubicBezTo>
                            <a:pt x="505" y="263"/>
                            <a:pt x="505" y="263"/>
                            <a:pt x="505" y="263"/>
                          </a:cubicBezTo>
                          <a:cubicBezTo>
                            <a:pt x="504" y="262"/>
                            <a:pt x="504" y="262"/>
                            <a:pt x="504" y="261"/>
                          </a:cubicBezTo>
                          <a:cubicBezTo>
                            <a:pt x="504" y="261"/>
                            <a:pt x="504" y="260"/>
                            <a:pt x="503" y="260"/>
                          </a:cubicBezTo>
                          <a:cubicBezTo>
                            <a:pt x="503" y="259"/>
                            <a:pt x="503" y="259"/>
                            <a:pt x="503" y="259"/>
                          </a:cubicBezTo>
                          <a:cubicBezTo>
                            <a:pt x="501" y="255"/>
                            <a:pt x="499" y="250"/>
                            <a:pt x="497" y="245"/>
                          </a:cubicBezTo>
                          <a:cubicBezTo>
                            <a:pt x="497" y="245"/>
                            <a:pt x="497" y="245"/>
                            <a:pt x="497" y="245"/>
                          </a:cubicBezTo>
                          <a:cubicBezTo>
                            <a:pt x="497" y="245"/>
                            <a:pt x="497" y="245"/>
                            <a:pt x="497" y="245"/>
                          </a:cubicBezTo>
                          <a:cubicBezTo>
                            <a:pt x="493" y="239"/>
                            <a:pt x="487" y="233"/>
                            <a:pt x="485" y="237"/>
                          </a:cubicBezTo>
                          <a:cubicBezTo>
                            <a:pt x="482" y="241"/>
                            <a:pt x="482" y="247"/>
                            <a:pt x="478" y="251"/>
                          </a:cubicBezTo>
                          <a:cubicBezTo>
                            <a:pt x="478" y="251"/>
                            <a:pt x="478" y="251"/>
                            <a:pt x="478" y="251"/>
                          </a:cubicBezTo>
                          <a:cubicBezTo>
                            <a:pt x="478" y="251"/>
                            <a:pt x="478" y="252"/>
                            <a:pt x="478" y="252"/>
                          </a:cubicBezTo>
                          <a:cubicBezTo>
                            <a:pt x="472" y="258"/>
                            <a:pt x="460" y="256"/>
                            <a:pt x="452" y="255"/>
                          </a:cubicBezTo>
                          <a:cubicBezTo>
                            <a:pt x="451" y="255"/>
                            <a:pt x="450" y="254"/>
                            <a:pt x="449" y="254"/>
                          </a:cubicBezTo>
                          <a:cubicBezTo>
                            <a:pt x="449" y="241"/>
                            <a:pt x="452" y="228"/>
                            <a:pt x="446" y="216"/>
                          </a:cubicBezTo>
                          <a:cubicBezTo>
                            <a:pt x="446" y="215"/>
                            <a:pt x="446" y="215"/>
                            <a:pt x="446" y="215"/>
                          </a:cubicBezTo>
                          <a:cubicBezTo>
                            <a:pt x="445" y="215"/>
                            <a:pt x="445" y="215"/>
                            <a:pt x="445" y="215"/>
                          </a:cubicBezTo>
                          <a:cubicBezTo>
                            <a:pt x="445" y="214"/>
                            <a:pt x="445" y="214"/>
                            <a:pt x="444" y="213"/>
                          </a:cubicBezTo>
                          <a:cubicBezTo>
                            <a:pt x="440" y="205"/>
                            <a:pt x="433" y="197"/>
                            <a:pt x="427" y="189"/>
                          </a:cubicBezTo>
                          <a:cubicBezTo>
                            <a:pt x="425" y="187"/>
                            <a:pt x="421" y="181"/>
                            <a:pt x="417" y="174"/>
                          </a:cubicBezTo>
                          <a:cubicBezTo>
                            <a:pt x="410" y="162"/>
                            <a:pt x="404" y="148"/>
                            <a:pt x="418" y="150"/>
                          </a:cubicBezTo>
                          <a:cubicBezTo>
                            <a:pt x="419" y="150"/>
                            <a:pt x="419" y="150"/>
                            <a:pt x="419" y="150"/>
                          </a:cubicBezTo>
                          <a:cubicBezTo>
                            <a:pt x="419" y="150"/>
                            <a:pt x="420" y="150"/>
                            <a:pt x="421" y="150"/>
                          </a:cubicBezTo>
                          <a:cubicBezTo>
                            <a:pt x="421" y="150"/>
                            <a:pt x="421" y="150"/>
                            <a:pt x="421" y="150"/>
                          </a:cubicBezTo>
                          <a:cubicBezTo>
                            <a:pt x="421" y="150"/>
                            <a:pt x="421" y="149"/>
                            <a:pt x="421" y="148"/>
                          </a:cubicBezTo>
                          <a:cubicBezTo>
                            <a:pt x="423" y="148"/>
                            <a:pt x="424" y="148"/>
                            <a:pt x="426" y="148"/>
                          </a:cubicBezTo>
                          <a:cubicBezTo>
                            <a:pt x="425" y="148"/>
                            <a:pt x="423" y="148"/>
                            <a:pt x="421" y="148"/>
                          </a:cubicBezTo>
                          <a:cubicBezTo>
                            <a:pt x="421" y="146"/>
                            <a:pt x="420" y="143"/>
                            <a:pt x="418" y="141"/>
                          </a:cubicBezTo>
                          <a:cubicBezTo>
                            <a:pt x="414" y="137"/>
                            <a:pt x="410" y="132"/>
                            <a:pt x="407" y="128"/>
                          </a:cubicBezTo>
                          <a:cubicBezTo>
                            <a:pt x="404" y="121"/>
                            <a:pt x="402" y="115"/>
                            <a:pt x="395" y="111"/>
                          </a:cubicBezTo>
                          <a:cubicBezTo>
                            <a:pt x="393" y="109"/>
                            <a:pt x="390" y="107"/>
                            <a:pt x="386" y="105"/>
                          </a:cubicBezTo>
                          <a:cubicBezTo>
                            <a:pt x="380" y="102"/>
                            <a:pt x="373" y="99"/>
                            <a:pt x="367" y="98"/>
                          </a:cubicBezTo>
                          <a:cubicBezTo>
                            <a:pt x="362" y="97"/>
                            <a:pt x="356" y="97"/>
                            <a:pt x="351" y="96"/>
                          </a:cubicBezTo>
                          <a:cubicBezTo>
                            <a:pt x="350" y="96"/>
                            <a:pt x="349" y="95"/>
                            <a:pt x="349" y="95"/>
                          </a:cubicBezTo>
                          <a:cubicBezTo>
                            <a:pt x="348" y="95"/>
                            <a:pt x="347" y="94"/>
                            <a:pt x="347" y="94"/>
                          </a:cubicBezTo>
                          <a:cubicBezTo>
                            <a:pt x="347" y="93"/>
                            <a:pt x="347" y="92"/>
                            <a:pt x="348" y="92"/>
                          </a:cubicBezTo>
                          <a:cubicBezTo>
                            <a:pt x="348" y="91"/>
                            <a:pt x="348" y="91"/>
                            <a:pt x="348" y="91"/>
                          </a:cubicBezTo>
                          <a:cubicBezTo>
                            <a:pt x="349" y="91"/>
                            <a:pt x="349" y="91"/>
                            <a:pt x="349" y="91"/>
                          </a:cubicBezTo>
                          <a:cubicBezTo>
                            <a:pt x="350" y="90"/>
                            <a:pt x="350" y="90"/>
                            <a:pt x="350" y="90"/>
                          </a:cubicBezTo>
                          <a:cubicBezTo>
                            <a:pt x="351" y="89"/>
                            <a:pt x="351" y="89"/>
                            <a:pt x="351" y="89"/>
                          </a:cubicBezTo>
                          <a:cubicBezTo>
                            <a:pt x="351" y="89"/>
                            <a:pt x="351" y="89"/>
                            <a:pt x="351" y="89"/>
                          </a:cubicBezTo>
                          <a:cubicBezTo>
                            <a:pt x="352" y="89"/>
                            <a:pt x="352" y="89"/>
                            <a:pt x="352" y="89"/>
                          </a:cubicBezTo>
                          <a:cubicBezTo>
                            <a:pt x="353" y="89"/>
                            <a:pt x="353" y="89"/>
                            <a:pt x="353" y="89"/>
                          </a:cubicBezTo>
                          <a:cubicBezTo>
                            <a:pt x="353" y="88"/>
                            <a:pt x="353" y="88"/>
                            <a:pt x="354" y="88"/>
                          </a:cubicBezTo>
                          <a:cubicBezTo>
                            <a:pt x="354" y="88"/>
                            <a:pt x="354" y="88"/>
                            <a:pt x="354" y="88"/>
                          </a:cubicBezTo>
                          <a:cubicBezTo>
                            <a:pt x="356" y="87"/>
                            <a:pt x="357" y="87"/>
                            <a:pt x="359" y="87"/>
                          </a:cubicBezTo>
                          <a:cubicBezTo>
                            <a:pt x="359" y="86"/>
                            <a:pt x="359" y="86"/>
                            <a:pt x="359" y="86"/>
                          </a:cubicBezTo>
                          <a:cubicBezTo>
                            <a:pt x="360" y="86"/>
                            <a:pt x="360" y="86"/>
                            <a:pt x="360" y="86"/>
                          </a:cubicBezTo>
                          <a:cubicBezTo>
                            <a:pt x="360" y="86"/>
                            <a:pt x="360" y="86"/>
                            <a:pt x="360" y="86"/>
                          </a:cubicBezTo>
                          <a:cubicBezTo>
                            <a:pt x="361" y="85"/>
                            <a:pt x="361" y="85"/>
                            <a:pt x="361" y="85"/>
                          </a:cubicBezTo>
                          <a:cubicBezTo>
                            <a:pt x="361" y="85"/>
                            <a:pt x="361" y="85"/>
                            <a:pt x="361" y="85"/>
                          </a:cubicBezTo>
                          <a:cubicBezTo>
                            <a:pt x="362" y="84"/>
                            <a:pt x="362" y="84"/>
                            <a:pt x="362" y="84"/>
                          </a:cubicBezTo>
                          <a:cubicBezTo>
                            <a:pt x="362" y="84"/>
                            <a:pt x="362" y="84"/>
                            <a:pt x="362" y="84"/>
                          </a:cubicBezTo>
                          <a:cubicBezTo>
                            <a:pt x="362" y="84"/>
                            <a:pt x="363" y="83"/>
                            <a:pt x="363" y="83"/>
                          </a:cubicBezTo>
                          <a:cubicBezTo>
                            <a:pt x="363" y="83"/>
                            <a:pt x="363" y="83"/>
                            <a:pt x="363" y="83"/>
                          </a:cubicBezTo>
                          <a:cubicBezTo>
                            <a:pt x="363" y="81"/>
                            <a:pt x="364" y="80"/>
                            <a:pt x="363" y="77"/>
                          </a:cubicBezTo>
                          <a:cubicBezTo>
                            <a:pt x="363" y="77"/>
                            <a:pt x="363" y="77"/>
                            <a:pt x="363" y="77"/>
                          </a:cubicBezTo>
                          <a:cubicBezTo>
                            <a:pt x="363" y="77"/>
                            <a:pt x="363" y="77"/>
                            <a:pt x="363" y="77"/>
                          </a:cubicBezTo>
                          <a:cubicBezTo>
                            <a:pt x="362" y="69"/>
                            <a:pt x="358" y="60"/>
                            <a:pt x="367" y="57"/>
                          </a:cubicBezTo>
                          <a:cubicBezTo>
                            <a:pt x="368" y="57"/>
                            <a:pt x="368" y="57"/>
                            <a:pt x="368" y="57"/>
                          </a:cubicBezTo>
                          <a:cubicBezTo>
                            <a:pt x="369" y="57"/>
                            <a:pt x="370" y="57"/>
                            <a:pt x="371" y="57"/>
                          </a:cubicBezTo>
                          <a:cubicBezTo>
                            <a:pt x="372" y="57"/>
                            <a:pt x="374" y="57"/>
                            <a:pt x="375" y="57"/>
                          </a:cubicBezTo>
                          <a:cubicBezTo>
                            <a:pt x="376" y="57"/>
                            <a:pt x="377" y="57"/>
                            <a:pt x="378" y="57"/>
                          </a:cubicBezTo>
                          <a:cubicBezTo>
                            <a:pt x="378" y="57"/>
                            <a:pt x="378" y="57"/>
                            <a:pt x="378" y="57"/>
                          </a:cubicBezTo>
                          <a:cubicBezTo>
                            <a:pt x="379" y="57"/>
                            <a:pt x="380" y="57"/>
                            <a:pt x="380" y="57"/>
                          </a:cubicBezTo>
                          <a:cubicBezTo>
                            <a:pt x="380" y="57"/>
                            <a:pt x="380" y="57"/>
                            <a:pt x="380" y="57"/>
                          </a:cubicBezTo>
                          <a:cubicBezTo>
                            <a:pt x="382" y="56"/>
                            <a:pt x="384" y="56"/>
                            <a:pt x="385" y="55"/>
                          </a:cubicBezTo>
                          <a:cubicBezTo>
                            <a:pt x="385" y="55"/>
                            <a:pt x="385" y="55"/>
                            <a:pt x="385" y="55"/>
                          </a:cubicBezTo>
                          <a:cubicBezTo>
                            <a:pt x="386" y="55"/>
                            <a:pt x="386" y="55"/>
                            <a:pt x="386" y="55"/>
                          </a:cubicBezTo>
                          <a:cubicBezTo>
                            <a:pt x="386" y="55"/>
                            <a:pt x="386" y="55"/>
                            <a:pt x="386" y="55"/>
                          </a:cubicBezTo>
                          <a:cubicBezTo>
                            <a:pt x="387" y="54"/>
                            <a:pt x="387" y="54"/>
                            <a:pt x="387" y="54"/>
                          </a:cubicBezTo>
                          <a:cubicBezTo>
                            <a:pt x="387" y="54"/>
                            <a:pt x="387" y="54"/>
                            <a:pt x="387" y="54"/>
                          </a:cubicBezTo>
                          <a:cubicBezTo>
                            <a:pt x="387" y="53"/>
                            <a:pt x="387" y="53"/>
                            <a:pt x="387" y="53"/>
                          </a:cubicBezTo>
                          <a:cubicBezTo>
                            <a:pt x="389" y="49"/>
                            <a:pt x="391" y="44"/>
                            <a:pt x="391" y="44"/>
                          </a:cubicBezTo>
                          <a:cubicBezTo>
                            <a:pt x="391" y="44"/>
                            <a:pt x="391" y="44"/>
                            <a:pt x="391" y="44"/>
                          </a:cubicBezTo>
                          <a:cubicBezTo>
                            <a:pt x="391" y="44"/>
                            <a:pt x="391" y="44"/>
                            <a:pt x="391" y="44"/>
                          </a:cubicBezTo>
                          <a:cubicBezTo>
                            <a:pt x="392" y="43"/>
                            <a:pt x="392" y="42"/>
                            <a:pt x="392" y="41"/>
                          </a:cubicBezTo>
                          <a:cubicBezTo>
                            <a:pt x="393" y="41"/>
                            <a:pt x="393" y="40"/>
                            <a:pt x="393" y="39"/>
                          </a:cubicBezTo>
                          <a:cubicBezTo>
                            <a:pt x="398" y="32"/>
                            <a:pt x="408" y="31"/>
                            <a:pt x="415" y="30"/>
                          </a:cubicBezTo>
                          <a:cubicBezTo>
                            <a:pt x="415" y="30"/>
                            <a:pt x="415" y="30"/>
                            <a:pt x="415" y="30"/>
                          </a:cubicBezTo>
                          <a:cubicBezTo>
                            <a:pt x="415" y="30"/>
                            <a:pt x="415" y="30"/>
                            <a:pt x="415" y="30"/>
                          </a:cubicBezTo>
                          <a:cubicBezTo>
                            <a:pt x="415" y="29"/>
                            <a:pt x="415" y="29"/>
                            <a:pt x="415" y="29"/>
                          </a:cubicBezTo>
                          <a:cubicBezTo>
                            <a:pt x="415" y="29"/>
                            <a:pt x="415" y="29"/>
                            <a:pt x="415" y="29"/>
                          </a:cubicBezTo>
                          <a:cubicBezTo>
                            <a:pt x="415" y="29"/>
                            <a:pt x="415" y="29"/>
                            <a:pt x="415" y="29"/>
                          </a:cubicBezTo>
                          <a:cubicBezTo>
                            <a:pt x="415" y="28"/>
                            <a:pt x="415" y="27"/>
                            <a:pt x="415" y="26"/>
                          </a:cubicBezTo>
                          <a:cubicBezTo>
                            <a:pt x="415" y="25"/>
                            <a:pt x="415" y="25"/>
                            <a:pt x="415" y="25"/>
                          </a:cubicBezTo>
                          <a:cubicBezTo>
                            <a:pt x="415" y="24"/>
                            <a:pt x="414" y="24"/>
                            <a:pt x="414" y="23"/>
                          </a:cubicBezTo>
                          <a:cubicBezTo>
                            <a:pt x="414" y="23"/>
                            <a:pt x="414" y="23"/>
                            <a:pt x="414" y="23"/>
                          </a:cubicBezTo>
                          <a:cubicBezTo>
                            <a:pt x="414" y="22"/>
                            <a:pt x="414" y="21"/>
                            <a:pt x="413" y="21"/>
                          </a:cubicBezTo>
                          <a:cubicBezTo>
                            <a:pt x="411" y="17"/>
                            <a:pt x="408" y="13"/>
                            <a:pt x="406" y="10"/>
                          </a:cubicBezTo>
                          <a:cubicBezTo>
                            <a:pt x="406" y="9"/>
                            <a:pt x="405" y="8"/>
                            <a:pt x="405" y="7"/>
                          </a:cubicBezTo>
                          <a:cubicBezTo>
                            <a:pt x="405" y="7"/>
                            <a:pt x="405" y="7"/>
                            <a:pt x="405" y="7"/>
                          </a:cubicBezTo>
                          <a:cubicBezTo>
                            <a:pt x="403" y="5"/>
                            <a:pt x="401" y="3"/>
                            <a:pt x="400" y="1"/>
                          </a:cubicBezTo>
                          <a:cubicBezTo>
                            <a:pt x="399" y="1"/>
                            <a:pt x="399" y="1"/>
                            <a:pt x="398" y="1"/>
                          </a:cubicBezTo>
                          <a:cubicBezTo>
                            <a:pt x="395" y="0"/>
                            <a:pt x="393" y="3"/>
                            <a:pt x="391" y="5"/>
                          </a:cubicBezTo>
                          <a:cubicBezTo>
                            <a:pt x="391" y="6"/>
                            <a:pt x="391" y="6"/>
                            <a:pt x="390" y="6"/>
                          </a:cubicBezTo>
                          <a:cubicBezTo>
                            <a:pt x="389" y="9"/>
                            <a:pt x="388" y="12"/>
                            <a:pt x="386" y="14"/>
                          </a:cubicBezTo>
                          <a:cubicBezTo>
                            <a:pt x="385" y="14"/>
                            <a:pt x="384" y="15"/>
                            <a:pt x="384" y="16"/>
                          </a:cubicBezTo>
                          <a:cubicBezTo>
                            <a:pt x="381" y="18"/>
                            <a:pt x="376" y="18"/>
                            <a:pt x="373" y="17"/>
                          </a:cubicBezTo>
                          <a:cubicBezTo>
                            <a:pt x="372" y="17"/>
                            <a:pt x="372" y="16"/>
                            <a:pt x="371" y="16"/>
                          </a:cubicBezTo>
                          <a:cubicBezTo>
                            <a:pt x="368" y="15"/>
                            <a:pt x="363" y="14"/>
                            <a:pt x="361" y="15"/>
                          </a:cubicBezTo>
                          <a:cubicBezTo>
                            <a:pt x="360" y="16"/>
                            <a:pt x="360" y="16"/>
                            <a:pt x="360" y="16"/>
                          </a:cubicBezTo>
                          <a:cubicBezTo>
                            <a:pt x="359" y="17"/>
                            <a:pt x="360" y="19"/>
                            <a:pt x="359" y="20"/>
                          </a:cubicBezTo>
                          <a:cubicBezTo>
                            <a:pt x="359" y="20"/>
                            <a:pt x="358" y="21"/>
                            <a:pt x="358" y="21"/>
                          </a:cubicBezTo>
                          <a:cubicBezTo>
                            <a:pt x="357" y="22"/>
                            <a:pt x="355" y="22"/>
                            <a:pt x="354" y="23"/>
                          </a:cubicBezTo>
                          <a:cubicBezTo>
                            <a:pt x="353" y="24"/>
                            <a:pt x="352" y="26"/>
                            <a:pt x="351" y="27"/>
                          </a:cubicBezTo>
                          <a:cubicBezTo>
                            <a:pt x="351" y="27"/>
                            <a:pt x="351" y="28"/>
                            <a:pt x="350" y="28"/>
                          </a:cubicBezTo>
                          <a:cubicBezTo>
                            <a:pt x="350" y="29"/>
                            <a:pt x="350" y="30"/>
                            <a:pt x="350" y="31"/>
                          </a:cubicBezTo>
                          <a:cubicBezTo>
                            <a:pt x="350" y="32"/>
                            <a:pt x="350" y="32"/>
                            <a:pt x="349" y="32"/>
                          </a:cubicBezTo>
                          <a:cubicBezTo>
                            <a:pt x="349" y="32"/>
                            <a:pt x="349" y="32"/>
                            <a:pt x="349" y="32"/>
                          </a:cubicBezTo>
                          <a:cubicBezTo>
                            <a:pt x="348" y="33"/>
                            <a:pt x="346" y="33"/>
                            <a:pt x="343" y="32"/>
                          </a:cubicBezTo>
                          <a:cubicBezTo>
                            <a:pt x="341" y="32"/>
                            <a:pt x="340" y="31"/>
                            <a:pt x="339" y="31"/>
                          </a:cubicBezTo>
                          <a:cubicBezTo>
                            <a:pt x="334" y="30"/>
                            <a:pt x="330" y="29"/>
                            <a:pt x="326" y="28"/>
                          </a:cubicBezTo>
                          <a:cubicBezTo>
                            <a:pt x="323" y="27"/>
                            <a:pt x="320" y="26"/>
                            <a:pt x="316" y="26"/>
                          </a:cubicBezTo>
                          <a:cubicBezTo>
                            <a:pt x="316" y="26"/>
                            <a:pt x="317" y="27"/>
                            <a:pt x="317" y="27"/>
                          </a:cubicBezTo>
                          <a:cubicBezTo>
                            <a:pt x="318" y="38"/>
                            <a:pt x="311" y="52"/>
                            <a:pt x="311" y="64"/>
                          </a:cubicBezTo>
                          <a:cubicBezTo>
                            <a:pt x="311" y="71"/>
                            <a:pt x="309" y="73"/>
                            <a:pt x="303" y="77"/>
                          </a:cubicBezTo>
                          <a:cubicBezTo>
                            <a:pt x="299" y="80"/>
                            <a:pt x="294" y="82"/>
                            <a:pt x="292" y="88"/>
                          </a:cubicBezTo>
                          <a:cubicBezTo>
                            <a:pt x="277" y="89"/>
                            <a:pt x="263" y="88"/>
                            <a:pt x="248" y="88"/>
                          </a:cubicBezTo>
                          <a:cubicBezTo>
                            <a:pt x="244" y="88"/>
                            <a:pt x="237" y="87"/>
                            <a:pt x="231" y="87"/>
                          </a:cubicBezTo>
                          <a:cubicBezTo>
                            <a:pt x="229" y="88"/>
                            <a:pt x="227" y="88"/>
                            <a:pt x="225" y="89"/>
                          </a:cubicBezTo>
                          <a:cubicBezTo>
                            <a:pt x="220" y="93"/>
                            <a:pt x="221" y="102"/>
                            <a:pt x="214" y="102"/>
                          </a:cubicBezTo>
                          <a:cubicBezTo>
                            <a:pt x="214" y="120"/>
                            <a:pt x="199" y="113"/>
                            <a:pt x="187" y="116"/>
                          </a:cubicBezTo>
                          <a:cubicBezTo>
                            <a:pt x="180" y="119"/>
                            <a:pt x="177" y="124"/>
                            <a:pt x="172" y="129"/>
                          </a:cubicBezTo>
                          <a:cubicBezTo>
                            <a:pt x="167" y="135"/>
                            <a:pt x="168" y="136"/>
                            <a:pt x="165" y="143"/>
                          </a:cubicBezTo>
                          <a:cubicBezTo>
                            <a:pt x="162" y="153"/>
                            <a:pt x="158" y="144"/>
                            <a:pt x="152" y="149"/>
                          </a:cubicBezTo>
                          <a:cubicBezTo>
                            <a:pt x="147" y="153"/>
                            <a:pt x="158" y="169"/>
                            <a:pt x="160" y="173"/>
                          </a:cubicBezTo>
                          <a:cubicBezTo>
                            <a:pt x="165" y="182"/>
                            <a:pt x="168" y="191"/>
                            <a:pt x="167" y="202"/>
                          </a:cubicBezTo>
                          <a:cubicBezTo>
                            <a:pt x="164" y="203"/>
                            <a:pt x="161" y="204"/>
                            <a:pt x="159" y="206"/>
                          </a:cubicBezTo>
                          <a:cubicBezTo>
                            <a:pt x="171" y="206"/>
                            <a:pt x="173" y="208"/>
                            <a:pt x="172" y="220"/>
                          </a:cubicBezTo>
                          <a:cubicBezTo>
                            <a:pt x="172" y="223"/>
                            <a:pt x="164" y="225"/>
                            <a:pt x="162" y="226"/>
                          </a:cubicBezTo>
                          <a:cubicBezTo>
                            <a:pt x="159" y="229"/>
                            <a:pt x="154" y="235"/>
                            <a:pt x="152" y="239"/>
                          </a:cubicBezTo>
                          <a:cubicBezTo>
                            <a:pt x="149" y="244"/>
                            <a:pt x="138" y="284"/>
                            <a:pt x="149" y="285"/>
                          </a:cubicBezTo>
                          <a:cubicBezTo>
                            <a:pt x="149" y="286"/>
                            <a:pt x="150" y="288"/>
                            <a:pt x="150" y="289"/>
                          </a:cubicBezTo>
                          <a:cubicBezTo>
                            <a:pt x="153" y="289"/>
                            <a:pt x="156" y="289"/>
                            <a:pt x="159" y="289"/>
                          </a:cubicBezTo>
                          <a:cubicBezTo>
                            <a:pt x="159" y="287"/>
                            <a:pt x="160" y="285"/>
                            <a:pt x="160" y="283"/>
                          </a:cubicBezTo>
                          <a:cubicBezTo>
                            <a:pt x="165" y="282"/>
                            <a:pt x="171" y="282"/>
                            <a:pt x="176" y="284"/>
                          </a:cubicBezTo>
                          <a:cubicBezTo>
                            <a:pt x="176" y="286"/>
                            <a:pt x="177" y="292"/>
                            <a:pt x="175" y="295"/>
                          </a:cubicBezTo>
                          <a:cubicBezTo>
                            <a:pt x="175" y="295"/>
                            <a:pt x="174" y="295"/>
                            <a:pt x="173" y="295"/>
                          </a:cubicBezTo>
                          <a:cubicBezTo>
                            <a:pt x="172" y="296"/>
                            <a:pt x="170" y="296"/>
                            <a:pt x="169" y="295"/>
                          </a:cubicBezTo>
                          <a:cubicBezTo>
                            <a:pt x="167" y="295"/>
                            <a:pt x="165" y="294"/>
                            <a:pt x="162" y="296"/>
                          </a:cubicBezTo>
                          <a:cubicBezTo>
                            <a:pt x="159" y="297"/>
                            <a:pt x="160" y="299"/>
                            <a:pt x="157" y="302"/>
                          </a:cubicBezTo>
                          <a:cubicBezTo>
                            <a:pt x="153" y="306"/>
                            <a:pt x="153" y="305"/>
                            <a:pt x="148" y="307"/>
                          </a:cubicBezTo>
                          <a:cubicBezTo>
                            <a:pt x="143" y="309"/>
                            <a:pt x="144" y="308"/>
                            <a:pt x="141" y="313"/>
                          </a:cubicBezTo>
                          <a:cubicBezTo>
                            <a:pt x="138" y="316"/>
                            <a:pt x="137" y="318"/>
                            <a:pt x="135" y="321"/>
                          </a:cubicBezTo>
                          <a:cubicBezTo>
                            <a:pt x="128" y="326"/>
                            <a:pt x="123" y="333"/>
                            <a:pt x="117" y="339"/>
                          </a:cubicBezTo>
                          <a:cubicBezTo>
                            <a:pt x="111" y="346"/>
                            <a:pt x="106" y="345"/>
                            <a:pt x="98" y="349"/>
                          </a:cubicBezTo>
                          <a:cubicBezTo>
                            <a:pt x="87" y="353"/>
                            <a:pt x="92" y="358"/>
                            <a:pt x="88" y="366"/>
                          </a:cubicBezTo>
                          <a:cubicBezTo>
                            <a:pt x="85" y="373"/>
                            <a:pt x="77" y="373"/>
                            <a:pt x="73" y="379"/>
                          </a:cubicBezTo>
                          <a:cubicBezTo>
                            <a:pt x="66" y="387"/>
                            <a:pt x="66" y="389"/>
                            <a:pt x="56" y="389"/>
                          </a:cubicBezTo>
                          <a:cubicBezTo>
                            <a:pt x="55" y="393"/>
                            <a:pt x="55" y="397"/>
                            <a:pt x="55" y="401"/>
                          </a:cubicBezTo>
                          <a:cubicBezTo>
                            <a:pt x="48" y="403"/>
                            <a:pt x="46" y="413"/>
                            <a:pt x="39" y="414"/>
                          </a:cubicBezTo>
                          <a:cubicBezTo>
                            <a:pt x="39" y="415"/>
                            <a:pt x="39" y="416"/>
                            <a:pt x="38" y="416"/>
                          </a:cubicBezTo>
                          <a:cubicBezTo>
                            <a:pt x="31" y="416"/>
                            <a:pt x="15" y="414"/>
                            <a:pt x="16" y="426"/>
                          </a:cubicBezTo>
                          <a:cubicBezTo>
                            <a:pt x="22" y="425"/>
                            <a:pt x="26" y="428"/>
                            <a:pt x="24" y="434"/>
                          </a:cubicBezTo>
                          <a:cubicBezTo>
                            <a:pt x="24" y="434"/>
                            <a:pt x="12" y="436"/>
                            <a:pt x="10" y="438"/>
                          </a:cubicBezTo>
                          <a:cubicBezTo>
                            <a:pt x="2" y="445"/>
                            <a:pt x="10" y="453"/>
                            <a:pt x="17" y="456"/>
                          </a:cubicBezTo>
                          <a:cubicBezTo>
                            <a:pt x="18" y="468"/>
                            <a:pt x="16" y="479"/>
                            <a:pt x="14" y="490"/>
                          </a:cubicBezTo>
                          <a:cubicBezTo>
                            <a:pt x="12" y="499"/>
                            <a:pt x="13" y="500"/>
                            <a:pt x="4" y="504"/>
                          </a:cubicBezTo>
                          <a:cubicBezTo>
                            <a:pt x="3" y="504"/>
                            <a:pt x="2" y="505"/>
                            <a:pt x="0" y="506"/>
                          </a:cubicBezTo>
                          <a:cubicBezTo>
                            <a:pt x="2" y="506"/>
                            <a:pt x="3" y="507"/>
                            <a:pt x="5" y="508"/>
                          </a:cubicBezTo>
                          <a:cubicBezTo>
                            <a:pt x="15" y="515"/>
                            <a:pt x="6" y="526"/>
                            <a:pt x="8" y="535"/>
                          </a:cubicBezTo>
                          <a:close/>
                        </a:path>
                      </a:pathLst>
                    </a:custGeom>
                    <a:solidFill>
                      <a:srgbClr val="CCFFFF"/>
                    </a:solidFill>
                    <a:ln w="6350">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grpSp>
                  <p:nvGrpSpPr>
                    <p:cNvPr id="8329" name="Group 16"/>
                    <p:cNvGrpSpPr>
                      <a:grpSpLocks/>
                    </p:cNvGrpSpPr>
                    <p:nvPr/>
                  </p:nvGrpSpPr>
                  <p:grpSpPr bwMode="auto">
                    <a:xfrm>
                      <a:off x="1056" y="432"/>
                      <a:ext cx="2712" cy="3701"/>
                      <a:chOff x="1056" y="432"/>
                      <a:chExt cx="2712" cy="3701"/>
                    </a:xfrm>
                  </p:grpSpPr>
                  <p:sp>
                    <p:nvSpPr>
                      <p:cNvPr id="8330" name="Freeform 3"/>
                      <p:cNvSpPr>
                        <a:spLocks/>
                      </p:cNvSpPr>
                      <p:nvPr/>
                    </p:nvSpPr>
                    <p:spPr bwMode="auto">
                      <a:xfrm>
                        <a:off x="1056" y="1970"/>
                        <a:ext cx="802" cy="607"/>
                      </a:xfrm>
                      <a:custGeom>
                        <a:avLst/>
                        <a:gdLst>
                          <a:gd name="T0" fmla="*/ 1 w 1308"/>
                          <a:gd name="T1" fmla="*/ 1 h 1051"/>
                          <a:gd name="T2" fmla="*/ 1 w 1308"/>
                          <a:gd name="T3" fmla="*/ 1 h 1051"/>
                          <a:gd name="T4" fmla="*/ 1 w 1308"/>
                          <a:gd name="T5" fmla="*/ 1 h 1051"/>
                          <a:gd name="T6" fmla="*/ 1 w 1308"/>
                          <a:gd name="T7" fmla="*/ 1 h 1051"/>
                          <a:gd name="T8" fmla="*/ 1 w 1308"/>
                          <a:gd name="T9" fmla="*/ 1 h 1051"/>
                          <a:gd name="T10" fmla="*/ 1 w 1308"/>
                          <a:gd name="T11" fmla="*/ 1 h 1051"/>
                          <a:gd name="T12" fmla="*/ 1 w 1308"/>
                          <a:gd name="T13" fmla="*/ 1 h 1051"/>
                          <a:gd name="T14" fmla="*/ 1 w 1308"/>
                          <a:gd name="T15" fmla="*/ 1 h 1051"/>
                          <a:gd name="T16" fmla="*/ 1 w 1308"/>
                          <a:gd name="T17" fmla="*/ 1 h 1051"/>
                          <a:gd name="T18" fmla="*/ 1 w 1308"/>
                          <a:gd name="T19" fmla="*/ 1 h 1051"/>
                          <a:gd name="T20" fmla="*/ 1 w 1308"/>
                          <a:gd name="T21" fmla="*/ 1 h 1051"/>
                          <a:gd name="T22" fmla="*/ 1 w 1308"/>
                          <a:gd name="T23" fmla="*/ 1 h 1051"/>
                          <a:gd name="T24" fmla="*/ 1 w 1308"/>
                          <a:gd name="T25" fmla="*/ 1 h 1051"/>
                          <a:gd name="T26" fmla="*/ 1 w 1308"/>
                          <a:gd name="T27" fmla="*/ 1 h 1051"/>
                          <a:gd name="T28" fmla="*/ 1 w 1308"/>
                          <a:gd name="T29" fmla="*/ 1 h 1051"/>
                          <a:gd name="T30" fmla="*/ 1 w 1308"/>
                          <a:gd name="T31" fmla="*/ 1 h 1051"/>
                          <a:gd name="T32" fmla="*/ 1 w 1308"/>
                          <a:gd name="T33" fmla="*/ 1 h 1051"/>
                          <a:gd name="T34" fmla="*/ 1 w 1308"/>
                          <a:gd name="T35" fmla="*/ 1 h 1051"/>
                          <a:gd name="T36" fmla="*/ 1 w 1308"/>
                          <a:gd name="T37" fmla="*/ 1 h 1051"/>
                          <a:gd name="T38" fmla="*/ 1 w 1308"/>
                          <a:gd name="T39" fmla="*/ 1 h 1051"/>
                          <a:gd name="T40" fmla="*/ 1 w 1308"/>
                          <a:gd name="T41" fmla="*/ 1 h 1051"/>
                          <a:gd name="T42" fmla="*/ 1 w 1308"/>
                          <a:gd name="T43" fmla="*/ 1 h 1051"/>
                          <a:gd name="T44" fmla="*/ 1 w 1308"/>
                          <a:gd name="T45" fmla="*/ 1 h 1051"/>
                          <a:gd name="T46" fmla="*/ 1 w 1308"/>
                          <a:gd name="T47" fmla="*/ 1 h 1051"/>
                          <a:gd name="T48" fmla="*/ 1 w 1308"/>
                          <a:gd name="T49" fmla="*/ 1 h 1051"/>
                          <a:gd name="T50" fmla="*/ 1 w 1308"/>
                          <a:gd name="T51" fmla="*/ 1 h 1051"/>
                          <a:gd name="T52" fmla="*/ 1 w 1308"/>
                          <a:gd name="T53" fmla="*/ 1 h 1051"/>
                          <a:gd name="T54" fmla="*/ 1 w 1308"/>
                          <a:gd name="T55" fmla="*/ 1 h 1051"/>
                          <a:gd name="T56" fmla="*/ 1 w 1308"/>
                          <a:gd name="T57" fmla="*/ 1 h 1051"/>
                          <a:gd name="T58" fmla="*/ 1 w 1308"/>
                          <a:gd name="T59" fmla="*/ 1 h 1051"/>
                          <a:gd name="T60" fmla="*/ 1 w 1308"/>
                          <a:gd name="T61" fmla="*/ 1 h 1051"/>
                          <a:gd name="T62" fmla="*/ 1 w 1308"/>
                          <a:gd name="T63" fmla="*/ 1 h 1051"/>
                          <a:gd name="T64" fmla="*/ 1 w 1308"/>
                          <a:gd name="T65" fmla="*/ 1 h 1051"/>
                          <a:gd name="T66" fmla="*/ 1 w 1308"/>
                          <a:gd name="T67" fmla="*/ 1 h 1051"/>
                          <a:gd name="T68" fmla="*/ 1 w 1308"/>
                          <a:gd name="T69" fmla="*/ 1 h 1051"/>
                          <a:gd name="T70" fmla="*/ 1 w 1308"/>
                          <a:gd name="T71" fmla="*/ 1 h 1051"/>
                          <a:gd name="T72" fmla="*/ 1 w 1308"/>
                          <a:gd name="T73" fmla="*/ 1 h 1051"/>
                          <a:gd name="T74" fmla="*/ 1 w 1308"/>
                          <a:gd name="T75" fmla="*/ 1 h 1051"/>
                          <a:gd name="T76" fmla="*/ 1 w 1308"/>
                          <a:gd name="T77" fmla="*/ 1 h 1051"/>
                          <a:gd name="T78" fmla="*/ 1 w 1308"/>
                          <a:gd name="T79" fmla="*/ 1 h 1051"/>
                          <a:gd name="T80" fmla="*/ 1 w 1308"/>
                          <a:gd name="T81" fmla="*/ 1 h 1051"/>
                          <a:gd name="T82" fmla="*/ 1 w 1308"/>
                          <a:gd name="T83" fmla="*/ 1 h 1051"/>
                          <a:gd name="T84" fmla="*/ 1 w 1308"/>
                          <a:gd name="T85" fmla="*/ 1 h 1051"/>
                          <a:gd name="T86" fmla="*/ 1 w 1308"/>
                          <a:gd name="T87" fmla="*/ 1 h 1051"/>
                          <a:gd name="T88" fmla="*/ 1 w 1308"/>
                          <a:gd name="T89" fmla="*/ 1 h 1051"/>
                          <a:gd name="T90" fmla="*/ 1 w 1308"/>
                          <a:gd name="T91" fmla="*/ 1 h 1051"/>
                          <a:gd name="T92" fmla="*/ 1 w 1308"/>
                          <a:gd name="T93" fmla="*/ 1 h 1051"/>
                          <a:gd name="T94" fmla="*/ 1 w 1308"/>
                          <a:gd name="T95" fmla="*/ 1 h 1051"/>
                          <a:gd name="T96" fmla="*/ 1 w 1308"/>
                          <a:gd name="T97" fmla="*/ 1 h 1051"/>
                          <a:gd name="T98" fmla="*/ 1 w 1308"/>
                          <a:gd name="T99" fmla="*/ 1 h 1051"/>
                          <a:gd name="T100" fmla="*/ 1 w 1308"/>
                          <a:gd name="T101" fmla="*/ 1 h 1051"/>
                          <a:gd name="T102" fmla="*/ 1 w 1308"/>
                          <a:gd name="T103" fmla="*/ 1 h 1051"/>
                          <a:gd name="T104" fmla="*/ 1 w 1308"/>
                          <a:gd name="T105" fmla="*/ 1 h 1051"/>
                          <a:gd name="T106" fmla="*/ 1 w 1308"/>
                          <a:gd name="T107" fmla="*/ 1 h 1051"/>
                          <a:gd name="T108" fmla="*/ 1 w 1308"/>
                          <a:gd name="T109" fmla="*/ 1 h 1051"/>
                          <a:gd name="T110" fmla="*/ 1 w 1308"/>
                          <a:gd name="T111" fmla="*/ 1 h 1051"/>
                          <a:gd name="T112" fmla="*/ 1 w 1308"/>
                          <a:gd name="T113" fmla="*/ 1 h 1051"/>
                          <a:gd name="T114" fmla="*/ 1 w 1308"/>
                          <a:gd name="T115" fmla="*/ 1 h 1051"/>
                          <a:gd name="T116" fmla="*/ 1 w 1308"/>
                          <a:gd name="T117" fmla="*/ 1 h 1051"/>
                          <a:gd name="T118" fmla="*/ 1 w 1308"/>
                          <a:gd name="T119" fmla="*/ 1 h 1051"/>
                          <a:gd name="T120" fmla="*/ 1 w 1308"/>
                          <a:gd name="T121" fmla="*/ 1 h 105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08"/>
                          <a:gd name="T184" fmla="*/ 0 h 1051"/>
                          <a:gd name="T185" fmla="*/ 1308 w 1308"/>
                          <a:gd name="T186" fmla="*/ 1051 h 105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08" h="1051">
                            <a:moveTo>
                              <a:pt x="938" y="1030"/>
                            </a:moveTo>
                            <a:cubicBezTo>
                              <a:pt x="938" y="1030"/>
                              <a:pt x="938" y="1030"/>
                              <a:pt x="939" y="1030"/>
                            </a:cubicBezTo>
                            <a:cubicBezTo>
                              <a:pt x="939" y="1029"/>
                              <a:pt x="939" y="1029"/>
                              <a:pt x="939" y="1028"/>
                            </a:cubicBezTo>
                            <a:cubicBezTo>
                              <a:pt x="942" y="1024"/>
                              <a:pt x="945" y="1019"/>
                              <a:pt x="947" y="1015"/>
                            </a:cubicBezTo>
                            <a:cubicBezTo>
                              <a:pt x="949" y="1013"/>
                              <a:pt x="950" y="1012"/>
                              <a:pt x="951" y="1011"/>
                            </a:cubicBezTo>
                            <a:cubicBezTo>
                              <a:pt x="952" y="1009"/>
                              <a:pt x="954" y="1008"/>
                              <a:pt x="955" y="1008"/>
                            </a:cubicBezTo>
                            <a:cubicBezTo>
                              <a:pt x="957" y="1008"/>
                              <a:pt x="959" y="1008"/>
                              <a:pt x="962" y="1008"/>
                            </a:cubicBezTo>
                            <a:cubicBezTo>
                              <a:pt x="969" y="1008"/>
                              <a:pt x="973" y="1008"/>
                              <a:pt x="979" y="1012"/>
                            </a:cubicBezTo>
                            <a:cubicBezTo>
                              <a:pt x="983" y="1014"/>
                              <a:pt x="984" y="1016"/>
                              <a:pt x="985" y="1018"/>
                            </a:cubicBezTo>
                            <a:cubicBezTo>
                              <a:pt x="985" y="1019"/>
                              <a:pt x="985" y="1019"/>
                              <a:pt x="985" y="1019"/>
                            </a:cubicBezTo>
                            <a:cubicBezTo>
                              <a:pt x="985" y="1019"/>
                              <a:pt x="985" y="1020"/>
                              <a:pt x="985" y="1020"/>
                            </a:cubicBezTo>
                            <a:cubicBezTo>
                              <a:pt x="985" y="1021"/>
                              <a:pt x="985" y="1023"/>
                              <a:pt x="985" y="1025"/>
                            </a:cubicBezTo>
                            <a:cubicBezTo>
                              <a:pt x="984" y="1025"/>
                              <a:pt x="984" y="1025"/>
                              <a:pt x="984" y="1025"/>
                            </a:cubicBezTo>
                            <a:cubicBezTo>
                              <a:pt x="981" y="1026"/>
                              <a:pt x="979" y="1027"/>
                              <a:pt x="976" y="1028"/>
                            </a:cubicBezTo>
                            <a:cubicBezTo>
                              <a:pt x="973" y="1029"/>
                              <a:pt x="970" y="1029"/>
                              <a:pt x="966" y="1029"/>
                            </a:cubicBezTo>
                            <a:cubicBezTo>
                              <a:pt x="966" y="1030"/>
                              <a:pt x="966" y="1031"/>
                              <a:pt x="966" y="1032"/>
                            </a:cubicBezTo>
                            <a:cubicBezTo>
                              <a:pt x="966" y="1032"/>
                              <a:pt x="966" y="1032"/>
                              <a:pt x="965" y="1032"/>
                            </a:cubicBezTo>
                            <a:cubicBezTo>
                              <a:pt x="962" y="1033"/>
                              <a:pt x="959" y="1035"/>
                              <a:pt x="957" y="1037"/>
                            </a:cubicBezTo>
                            <a:cubicBezTo>
                              <a:pt x="957" y="1038"/>
                              <a:pt x="957" y="1039"/>
                              <a:pt x="958" y="1040"/>
                            </a:cubicBezTo>
                            <a:cubicBezTo>
                              <a:pt x="958" y="1041"/>
                              <a:pt x="959" y="1042"/>
                              <a:pt x="960" y="1043"/>
                            </a:cubicBezTo>
                            <a:cubicBezTo>
                              <a:pt x="964" y="1046"/>
                              <a:pt x="974" y="1045"/>
                              <a:pt x="978" y="1045"/>
                            </a:cubicBezTo>
                            <a:cubicBezTo>
                              <a:pt x="978" y="1045"/>
                              <a:pt x="978" y="1045"/>
                              <a:pt x="978" y="1045"/>
                            </a:cubicBezTo>
                            <a:cubicBezTo>
                              <a:pt x="978" y="1045"/>
                              <a:pt x="978" y="1045"/>
                              <a:pt x="978" y="1045"/>
                            </a:cubicBezTo>
                            <a:cubicBezTo>
                              <a:pt x="978" y="1043"/>
                              <a:pt x="979" y="1041"/>
                              <a:pt x="978" y="1040"/>
                            </a:cubicBezTo>
                            <a:cubicBezTo>
                              <a:pt x="979" y="1040"/>
                              <a:pt x="979" y="1040"/>
                              <a:pt x="979" y="1040"/>
                            </a:cubicBezTo>
                            <a:cubicBezTo>
                              <a:pt x="982" y="1040"/>
                              <a:pt x="985" y="1040"/>
                              <a:pt x="987" y="1040"/>
                            </a:cubicBezTo>
                            <a:cubicBezTo>
                              <a:pt x="987" y="1040"/>
                              <a:pt x="988" y="1046"/>
                              <a:pt x="988" y="1046"/>
                            </a:cubicBezTo>
                            <a:cubicBezTo>
                              <a:pt x="988" y="1047"/>
                              <a:pt x="988" y="1047"/>
                              <a:pt x="988" y="1047"/>
                            </a:cubicBezTo>
                            <a:cubicBezTo>
                              <a:pt x="989" y="1048"/>
                              <a:pt x="990" y="1049"/>
                              <a:pt x="991" y="1049"/>
                            </a:cubicBezTo>
                            <a:cubicBezTo>
                              <a:pt x="991" y="1049"/>
                              <a:pt x="992" y="1049"/>
                              <a:pt x="993" y="1050"/>
                            </a:cubicBezTo>
                            <a:cubicBezTo>
                              <a:pt x="996" y="1051"/>
                              <a:pt x="1001" y="1051"/>
                              <a:pt x="1004" y="1051"/>
                            </a:cubicBezTo>
                            <a:cubicBezTo>
                              <a:pt x="1007" y="1050"/>
                              <a:pt x="1009" y="1049"/>
                              <a:pt x="1010" y="1048"/>
                            </a:cubicBezTo>
                            <a:cubicBezTo>
                              <a:pt x="1010" y="1048"/>
                              <a:pt x="1010" y="1048"/>
                              <a:pt x="1010" y="1048"/>
                            </a:cubicBezTo>
                            <a:cubicBezTo>
                              <a:pt x="1010" y="1048"/>
                              <a:pt x="1010" y="1048"/>
                              <a:pt x="1010" y="1048"/>
                            </a:cubicBezTo>
                            <a:cubicBezTo>
                              <a:pt x="1016" y="1041"/>
                              <a:pt x="1020" y="1043"/>
                              <a:pt x="1030" y="1043"/>
                            </a:cubicBezTo>
                            <a:cubicBezTo>
                              <a:pt x="1030" y="1042"/>
                              <a:pt x="1030" y="1041"/>
                              <a:pt x="1030" y="1040"/>
                            </a:cubicBezTo>
                            <a:cubicBezTo>
                              <a:pt x="1030" y="1032"/>
                              <a:pt x="1028" y="1017"/>
                              <a:pt x="1036" y="1012"/>
                            </a:cubicBezTo>
                            <a:cubicBezTo>
                              <a:pt x="1038" y="1012"/>
                              <a:pt x="1039" y="1011"/>
                              <a:pt x="1039" y="1010"/>
                            </a:cubicBezTo>
                            <a:cubicBezTo>
                              <a:pt x="1044" y="1004"/>
                              <a:pt x="1041" y="994"/>
                              <a:pt x="1041" y="988"/>
                            </a:cubicBezTo>
                            <a:cubicBezTo>
                              <a:pt x="1042" y="987"/>
                              <a:pt x="1042" y="986"/>
                              <a:pt x="1042" y="986"/>
                            </a:cubicBezTo>
                            <a:cubicBezTo>
                              <a:pt x="1043" y="983"/>
                              <a:pt x="1044" y="979"/>
                              <a:pt x="1046" y="974"/>
                            </a:cubicBezTo>
                            <a:cubicBezTo>
                              <a:pt x="1050" y="961"/>
                              <a:pt x="1054" y="943"/>
                              <a:pt x="1040" y="942"/>
                            </a:cubicBezTo>
                            <a:cubicBezTo>
                              <a:pt x="1040" y="941"/>
                              <a:pt x="1040" y="941"/>
                              <a:pt x="1040" y="941"/>
                            </a:cubicBezTo>
                            <a:cubicBezTo>
                              <a:pt x="1040" y="941"/>
                              <a:pt x="1040" y="941"/>
                              <a:pt x="1040" y="941"/>
                            </a:cubicBezTo>
                            <a:cubicBezTo>
                              <a:pt x="1040" y="941"/>
                              <a:pt x="1040" y="941"/>
                              <a:pt x="1040" y="941"/>
                            </a:cubicBezTo>
                            <a:cubicBezTo>
                              <a:pt x="1041" y="940"/>
                              <a:pt x="1041" y="939"/>
                              <a:pt x="1042" y="938"/>
                            </a:cubicBezTo>
                            <a:cubicBezTo>
                              <a:pt x="1042" y="937"/>
                              <a:pt x="1042" y="937"/>
                              <a:pt x="1042" y="936"/>
                            </a:cubicBezTo>
                            <a:cubicBezTo>
                              <a:pt x="1043" y="935"/>
                              <a:pt x="1043" y="935"/>
                              <a:pt x="1044" y="934"/>
                            </a:cubicBezTo>
                            <a:cubicBezTo>
                              <a:pt x="1044" y="933"/>
                              <a:pt x="1044" y="932"/>
                              <a:pt x="1045" y="931"/>
                            </a:cubicBezTo>
                            <a:cubicBezTo>
                              <a:pt x="1045" y="931"/>
                              <a:pt x="1045" y="930"/>
                              <a:pt x="1045" y="930"/>
                            </a:cubicBezTo>
                            <a:cubicBezTo>
                              <a:pt x="1046" y="929"/>
                              <a:pt x="1046" y="927"/>
                              <a:pt x="1046" y="926"/>
                            </a:cubicBezTo>
                            <a:cubicBezTo>
                              <a:pt x="1047" y="926"/>
                              <a:pt x="1048" y="926"/>
                              <a:pt x="1048" y="926"/>
                            </a:cubicBezTo>
                            <a:cubicBezTo>
                              <a:pt x="1048" y="926"/>
                              <a:pt x="1048" y="926"/>
                              <a:pt x="1048" y="926"/>
                            </a:cubicBezTo>
                            <a:cubicBezTo>
                              <a:pt x="1049" y="925"/>
                              <a:pt x="1049" y="924"/>
                              <a:pt x="1049" y="924"/>
                            </a:cubicBezTo>
                            <a:cubicBezTo>
                              <a:pt x="1049" y="923"/>
                              <a:pt x="1049" y="923"/>
                              <a:pt x="1050" y="923"/>
                            </a:cubicBezTo>
                            <a:cubicBezTo>
                              <a:pt x="1049" y="924"/>
                              <a:pt x="1049" y="925"/>
                              <a:pt x="1048" y="926"/>
                            </a:cubicBezTo>
                            <a:cubicBezTo>
                              <a:pt x="1049" y="926"/>
                              <a:pt x="1049" y="926"/>
                              <a:pt x="1049" y="926"/>
                            </a:cubicBezTo>
                            <a:cubicBezTo>
                              <a:pt x="1049" y="926"/>
                              <a:pt x="1050" y="926"/>
                              <a:pt x="1050" y="926"/>
                            </a:cubicBezTo>
                            <a:cubicBezTo>
                              <a:pt x="1056" y="927"/>
                              <a:pt x="1057" y="934"/>
                              <a:pt x="1060" y="938"/>
                            </a:cubicBezTo>
                            <a:cubicBezTo>
                              <a:pt x="1067" y="946"/>
                              <a:pt x="1077" y="944"/>
                              <a:pt x="1086" y="944"/>
                            </a:cubicBezTo>
                            <a:cubicBezTo>
                              <a:pt x="1086" y="950"/>
                              <a:pt x="1085" y="955"/>
                              <a:pt x="1086" y="960"/>
                            </a:cubicBezTo>
                            <a:cubicBezTo>
                              <a:pt x="1094" y="959"/>
                              <a:pt x="1096" y="963"/>
                              <a:pt x="1101" y="969"/>
                            </a:cubicBezTo>
                            <a:cubicBezTo>
                              <a:pt x="1101" y="968"/>
                              <a:pt x="1102" y="968"/>
                              <a:pt x="1102" y="968"/>
                            </a:cubicBezTo>
                            <a:cubicBezTo>
                              <a:pt x="1104" y="962"/>
                              <a:pt x="1111" y="961"/>
                              <a:pt x="1118" y="961"/>
                            </a:cubicBezTo>
                            <a:cubicBezTo>
                              <a:pt x="1124" y="960"/>
                              <a:pt x="1129" y="960"/>
                              <a:pt x="1132" y="955"/>
                            </a:cubicBezTo>
                            <a:cubicBezTo>
                              <a:pt x="1133" y="954"/>
                              <a:pt x="1133" y="952"/>
                              <a:pt x="1133" y="950"/>
                            </a:cubicBezTo>
                            <a:cubicBezTo>
                              <a:pt x="1133" y="950"/>
                              <a:pt x="1133" y="950"/>
                              <a:pt x="1133" y="950"/>
                            </a:cubicBezTo>
                            <a:cubicBezTo>
                              <a:pt x="1134" y="948"/>
                              <a:pt x="1132" y="946"/>
                              <a:pt x="1131" y="944"/>
                            </a:cubicBezTo>
                            <a:cubicBezTo>
                              <a:pt x="1129" y="942"/>
                              <a:pt x="1127" y="939"/>
                              <a:pt x="1128" y="936"/>
                            </a:cubicBezTo>
                            <a:cubicBezTo>
                              <a:pt x="1129" y="932"/>
                              <a:pt x="1150" y="933"/>
                              <a:pt x="1154" y="931"/>
                            </a:cubicBezTo>
                            <a:cubicBezTo>
                              <a:pt x="1156" y="920"/>
                              <a:pt x="1156" y="909"/>
                              <a:pt x="1153" y="898"/>
                            </a:cubicBezTo>
                            <a:cubicBezTo>
                              <a:pt x="1152" y="895"/>
                              <a:pt x="1151" y="892"/>
                              <a:pt x="1150" y="888"/>
                            </a:cubicBezTo>
                            <a:cubicBezTo>
                              <a:pt x="1149" y="887"/>
                              <a:pt x="1148" y="885"/>
                              <a:pt x="1147" y="883"/>
                            </a:cubicBezTo>
                            <a:cubicBezTo>
                              <a:pt x="1144" y="879"/>
                              <a:pt x="1141" y="875"/>
                              <a:pt x="1137" y="872"/>
                            </a:cubicBezTo>
                            <a:cubicBezTo>
                              <a:pt x="1132" y="869"/>
                              <a:pt x="1129" y="863"/>
                              <a:pt x="1125" y="859"/>
                            </a:cubicBezTo>
                            <a:cubicBezTo>
                              <a:pt x="1123" y="857"/>
                              <a:pt x="1120" y="855"/>
                              <a:pt x="1118" y="854"/>
                            </a:cubicBezTo>
                            <a:cubicBezTo>
                              <a:pt x="1117" y="854"/>
                              <a:pt x="1116" y="854"/>
                              <a:pt x="1115" y="854"/>
                            </a:cubicBezTo>
                            <a:cubicBezTo>
                              <a:pt x="1111" y="853"/>
                              <a:pt x="1105" y="853"/>
                              <a:pt x="1100" y="853"/>
                            </a:cubicBezTo>
                            <a:cubicBezTo>
                              <a:pt x="1096" y="853"/>
                              <a:pt x="1093" y="851"/>
                              <a:pt x="1092" y="849"/>
                            </a:cubicBezTo>
                            <a:cubicBezTo>
                              <a:pt x="1092" y="849"/>
                              <a:pt x="1092" y="849"/>
                              <a:pt x="1092" y="849"/>
                            </a:cubicBezTo>
                            <a:cubicBezTo>
                              <a:pt x="1092" y="848"/>
                              <a:pt x="1092" y="848"/>
                              <a:pt x="1092" y="848"/>
                            </a:cubicBezTo>
                            <a:cubicBezTo>
                              <a:pt x="1092" y="847"/>
                              <a:pt x="1091" y="846"/>
                              <a:pt x="1091" y="846"/>
                            </a:cubicBezTo>
                            <a:cubicBezTo>
                              <a:pt x="1091" y="845"/>
                              <a:pt x="1091" y="844"/>
                              <a:pt x="1091" y="843"/>
                            </a:cubicBezTo>
                            <a:cubicBezTo>
                              <a:pt x="1091" y="843"/>
                              <a:pt x="1091" y="843"/>
                              <a:pt x="1091" y="843"/>
                            </a:cubicBezTo>
                            <a:cubicBezTo>
                              <a:pt x="1091" y="843"/>
                              <a:pt x="1091" y="843"/>
                              <a:pt x="1091" y="843"/>
                            </a:cubicBezTo>
                            <a:cubicBezTo>
                              <a:pt x="1092" y="843"/>
                              <a:pt x="1093" y="843"/>
                              <a:pt x="1093" y="843"/>
                            </a:cubicBezTo>
                            <a:cubicBezTo>
                              <a:pt x="1102" y="843"/>
                              <a:pt x="1111" y="846"/>
                              <a:pt x="1120" y="843"/>
                            </a:cubicBezTo>
                            <a:cubicBezTo>
                              <a:pt x="1120" y="843"/>
                              <a:pt x="1120" y="843"/>
                              <a:pt x="1120" y="843"/>
                            </a:cubicBezTo>
                            <a:cubicBezTo>
                              <a:pt x="1124" y="842"/>
                              <a:pt x="1128" y="840"/>
                              <a:pt x="1132" y="838"/>
                            </a:cubicBezTo>
                            <a:cubicBezTo>
                              <a:pt x="1133" y="837"/>
                              <a:pt x="1135" y="837"/>
                              <a:pt x="1137" y="836"/>
                            </a:cubicBezTo>
                            <a:cubicBezTo>
                              <a:pt x="1138" y="836"/>
                              <a:pt x="1139" y="836"/>
                              <a:pt x="1139" y="835"/>
                            </a:cubicBezTo>
                            <a:cubicBezTo>
                              <a:pt x="1139" y="835"/>
                              <a:pt x="1139" y="835"/>
                              <a:pt x="1139" y="835"/>
                            </a:cubicBezTo>
                            <a:cubicBezTo>
                              <a:pt x="1139" y="835"/>
                              <a:pt x="1139" y="835"/>
                              <a:pt x="1140" y="835"/>
                            </a:cubicBezTo>
                            <a:cubicBezTo>
                              <a:pt x="1142" y="834"/>
                              <a:pt x="1143" y="832"/>
                              <a:pt x="1143" y="830"/>
                            </a:cubicBezTo>
                            <a:cubicBezTo>
                              <a:pt x="1144" y="825"/>
                              <a:pt x="1143" y="819"/>
                              <a:pt x="1145" y="815"/>
                            </a:cubicBezTo>
                            <a:cubicBezTo>
                              <a:pt x="1151" y="805"/>
                              <a:pt x="1167" y="808"/>
                              <a:pt x="1178" y="807"/>
                            </a:cubicBezTo>
                            <a:cubicBezTo>
                              <a:pt x="1179" y="806"/>
                              <a:pt x="1180" y="806"/>
                              <a:pt x="1180" y="806"/>
                            </a:cubicBezTo>
                            <a:cubicBezTo>
                              <a:pt x="1180" y="806"/>
                              <a:pt x="1180" y="806"/>
                              <a:pt x="1180" y="806"/>
                            </a:cubicBezTo>
                            <a:cubicBezTo>
                              <a:pt x="1180" y="804"/>
                              <a:pt x="1181" y="803"/>
                              <a:pt x="1181" y="801"/>
                            </a:cubicBezTo>
                            <a:cubicBezTo>
                              <a:pt x="1181" y="799"/>
                              <a:pt x="1181" y="797"/>
                              <a:pt x="1181" y="795"/>
                            </a:cubicBezTo>
                            <a:cubicBezTo>
                              <a:pt x="1182" y="795"/>
                              <a:pt x="1183" y="795"/>
                              <a:pt x="1184" y="795"/>
                            </a:cubicBezTo>
                            <a:cubicBezTo>
                              <a:pt x="1185" y="795"/>
                              <a:pt x="1187" y="795"/>
                              <a:pt x="1189" y="795"/>
                            </a:cubicBezTo>
                            <a:cubicBezTo>
                              <a:pt x="1193" y="795"/>
                              <a:pt x="1197" y="794"/>
                              <a:pt x="1201" y="791"/>
                            </a:cubicBezTo>
                            <a:cubicBezTo>
                              <a:pt x="1202" y="791"/>
                              <a:pt x="1202" y="790"/>
                              <a:pt x="1202" y="790"/>
                            </a:cubicBezTo>
                            <a:cubicBezTo>
                              <a:pt x="1204" y="788"/>
                              <a:pt x="1205" y="786"/>
                              <a:pt x="1207" y="784"/>
                            </a:cubicBezTo>
                            <a:cubicBezTo>
                              <a:pt x="1207" y="783"/>
                              <a:pt x="1208" y="782"/>
                              <a:pt x="1210" y="782"/>
                            </a:cubicBezTo>
                            <a:cubicBezTo>
                              <a:pt x="1211" y="781"/>
                              <a:pt x="1213" y="781"/>
                              <a:pt x="1215" y="781"/>
                            </a:cubicBezTo>
                            <a:cubicBezTo>
                              <a:pt x="1219" y="782"/>
                              <a:pt x="1222" y="782"/>
                              <a:pt x="1226" y="783"/>
                            </a:cubicBezTo>
                            <a:cubicBezTo>
                              <a:pt x="1228" y="784"/>
                              <a:pt x="1230" y="784"/>
                              <a:pt x="1233" y="784"/>
                            </a:cubicBezTo>
                            <a:cubicBezTo>
                              <a:pt x="1233" y="784"/>
                              <a:pt x="1233" y="784"/>
                              <a:pt x="1233" y="784"/>
                            </a:cubicBezTo>
                            <a:cubicBezTo>
                              <a:pt x="1236" y="784"/>
                              <a:pt x="1239" y="783"/>
                              <a:pt x="1242" y="782"/>
                            </a:cubicBezTo>
                            <a:cubicBezTo>
                              <a:pt x="1245" y="780"/>
                              <a:pt x="1248" y="779"/>
                              <a:pt x="1252" y="779"/>
                            </a:cubicBezTo>
                            <a:cubicBezTo>
                              <a:pt x="1253" y="779"/>
                              <a:pt x="1254" y="779"/>
                              <a:pt x="1255" y="779"/>
                            </a:cubicBezTo>
                            <a:cubicBezTo>
                              <a:pt x="1254" y="779"/>
                              <a:pt x="1254" y="779"/>
                              <a:pt x="1254" y="779"/>
                            </a:cubicBezTo>
                            <a:cubicBezTo>
                              <a:pt x="1253" y="778"/>
                              <a:pt x="1252" y="777"/>
                              <a:pt x="1251" y="776"/>
                            </a:cubicBezTo>
                            <a:cubicBezTo>
                              <a:pt x="1245" y="771"/>
                              <a:pt x="1239" y="767"/>
                              <a:pt x="1232" y="764"/>
                            </a:cubicBezTo>
                            <a:cubicBezTo>
                              <a:pt x="1223" y="761"/>
                              <a:pt x="1212" y="759"/>
                              <a:pt x="1200" y="760"/>
                            </a:cubicBezTo>
                            <a:cubicBezTo>
                              <a:pt x="1195" y="760"/>
                              <a:pt x="1188" y="765"/>
                              <a:pt x="1181" y="769"/>
                            </a:cubicBezTo>
                            <a:cubicBezTo>
                              <a:pt x="1177" y="771"/>
                              <a:pt x="1173" y="773"/>
                              <a:pt x="1170" y="773"/>
                            </a:cubicBezTo>
                            <a:cubicBezTo>
                              <a:pt x="1166" y="773"/>
                              <a:pt x="1163" y="771"/>
                              <a:pt x="1161" y="765"/>
                            </a:cubicBezTo>
                            <a:cubicBezTo>
                              <a:pt x="1161" y="765"/>
                              <a:pt x="1161" y="765"/>
                              <a:pt x="1161" y="765"/>
                            </a:cubicBezTo>
                            <a:cubicBezTo>
                              <a:pt x="1159" y="759"/>
                              <a:pt x="1159" y="751"/>
                              <a:pt x="1154" y="750"/>
                            </a:cubicBezTo>
                            <a:cubicBezTo>
                              <a:pt x="1154" y="750"/>
                              <a:pt x="1154" y="750"/>
                              <a:pt x="1154" y="750"/>
                            </a:cubicBezTo>
                            <a:cubicBezTo>
                              <a:pt x="1153" y="749"/>
                              <a:pt x="1152" y="749"/>
                              <a:pt x="1151" y="749"/>
                            </a:cubicBezTo>
                            <a:cubicBezTo>
                              <a:pt x="1151" y="747"/>
                              <a:pt x="1152" y="744"/>
                              <a:pt x="1153" y="742"/>
                            </a:cubicBezTo>
                            <a:cubicBezTo>
                              <a:pt x="1155" y="738"/>
                              <a:pt x="1157" y="735"/>
                              <a:pt x="1160" y="734"/>
                            </a:cubicBezTo>
                            <a:cubicBezTo>
                              <a:pt x="1161" y="733"/>
                              <a:pt x="1161" y="732"/>
                              <a:pt x="1162" y="732"/>
                            </a:cubicBezTo>
                            <a:cubicBezTo>
                              <a:pt x="1162" y="730"/>
                              <a:pt x="1162" y="728"/>
                              <a:pt x="1162" y="727"/>
                            </a:cubicBezTo>
                            <a:cubicBezTo>
                              <a:pt x="1163" y="725"/>
                              <a:pt x="1163" y="723"/>
                              <a:pt x="1163" y="721"/>
                            </a:cubicBezTo>
                            <a:cubicBezTo>
                              <a:pt x="1163" y="719"/>
                              <a:pt x="1163" y="717"/>
                              <a:pt x="1163" y="715"/>
                            </a:cubicBezTo>
                            <a:cubicBezTo>
                              <a:pt x="1160" y="714"/>
                              <a:pt x="1157" y="714"/>
                              <a:pt x="1154" y="713"/>
                            </a:cubicBezTo>
                            <a:cubicBezTo>
                              <a:pt x="1150" y="711"/>
                              <a:pt x="1148" y="709"/>
                              <a:pt x="1150" y="703"/>
                            </a:cubicBezTo>
                            <a:cubicBezTo>
                              <a:pt x="1151" y="703"/>
                              <a:pt x="1151" y="703"/>
                              <a:pt x="1152" y="703"/>
                            </a:cubicBezTo>
                            <a:cubicBezTo>
                              <a:pt x="1158" y="703"/>
                              <a:pt x="1164" y="705"/>
                              <a:pt x="1170" y="703"/>
                            </a:cubicBezTo>
                            <a:cubicBezTo>
                              <a:pt x="1170" y="703"/>
                              <a:pt x="1170" y="703"/>
                              <a:pt x="1170" y="703"/>
                            </a:cubicBezTo>
                            <a:cubicBezTo>
                              <a:pt x="1170" y="703"/>
                              <a:pt x="1171" y="703"/>
                              <a:pt x="1171" y="703"/>
                            </a:cubicBezTo>
                            <a:cubicBezTo>
                              <a:pt x="1174" y="701"/>
                              <a:pt x="1175" y="699"/>
                              <a:pt x="1177" y="697"/>
                            </a:cubicBezTo>
                            <a:cubicBezTo>
                              <a:pt x="1180" y="693"/>
                              <a:pt x="1182" y="689"/>
                              <a:pt x="1188" y="687"/>
                            </a:cubicBezTo>
                            <a:cubicBezTo>
                              <a:pt x="1188" y="687"/>
                              <a:pt x="1187" y="686"/>
                              <a:pt x="1187" y="686"/>
                            </a:cubicBezTo>
                            <a:cubicBezTo>
                              <a:pt x="1187" y="686"/>
                              <a:pt x="1188" y="687"/>
                              <a:pt x="1189" y="687"/>
                            </a:cubicBezTo>
                            <a:cubicBezTo>
                              <a:pt x="1191" y="687"/>
                              <a:pt x="1194" y="687"/>
                              <a:pt x="1197" y="687"/>
                            </a:cubicBezTo>
                            <a:cubicBezTo>
                              <a:pt x="1200" y="687"/>
                              <a:pt x="1203" y="687"/>
                              <a:pt x="1207" y="685"/>
                            </a:cubicBezTo>
                            <a:cubicBezTo>
                              <a:pt x="1211" y="683"/>
                              <a:pt x="1214" y="680"/>
                              <a:pt x="1219" y="680"/>
                            </a:cubicBezTo>
                            <a:cubicBezTo>
                              <a:pt x="1219" y="680"/>
                              <a:pt x="1219" y="680"/>
                              <a:pt x="1219" y="680"/>
                            </a:cubicBezTo>
                            <a:cubicBezTo>
                              <a:pt x="1220" y="680"/>
                              <a:pt x="1220" y="680"/>
                              <a:pt x="1221" y="680"/>
                            </a:cubicBezTo>
                            <a:cubicBezTo>
                              <a:pt x="1221" y="680"/>
                              <a:pt x="1221" y="680"/>
                              <a:pt x="1221" y="680"/>
                            </a:cubicBezTo>
                            <a:cubicBezTo>
                              <a:pt x="1217" y="676"/>
                              <a:pt x="1214" y="670"/>
                              <a:pt x="1213" y="665"/>
                            </a:cubicBezTo>
                            <a:cubicBezTo>
                              <a:pt x="1211" y="657"/>
                              <a:pt x="1210" y="648"/>
                              <a:pt x="1216" y="644"/>
                            </a:cubicBezTo>
                            <a:cubicBezTo>
                              <a:pt x="1216" y="643"/>
                              <a:pt x="1217" y="643"/>
                              <a:pt x="1218" y="642"/>
                            </a:cubicBezTo>
                            <a:cubicBezTo>
                              <a:pt x="1221" y="640"/>
                              <a:pt x="1220" y="635"/>
                              <a:pt x="1218" y="629"/>
                            </a:cubicBezTo>
                            <a:cubicBezTo>
                              <a:pt x="1216" y="625"/>
                              <a:pt x="1214" y="620"/>
                              <a:pt x="1213" y="618"/>
                            </a:cubicBezTo>
                            <a:cubicBezTo>
                              <a:pt x="1208" y="607"/>
                              <a:pt x="1196" y="602"/>
                              <a:pt x="1206" y="593"/>
                            </a:cubicBezTo>
                            <a:cubicBezTo>
                              <a:pt x="1206" y="593"/>
                              <a:pt x="1206" y="593"/>
                              <a:pt x="1207" y="593"/>
                            </a:cubicBezTo>
                            <a:cubicBezTo>
                              <a:pt x="1207" y="593"/>
                              <a:pt x="1207" y="592"/>
                              <a:pt x="1207" y="592"/>
                            </a:cubicBezTo>
                            <a:cubicBezTo>
                              <a:pt x="1208" y="592"/>
                              <a:pt x="1209" y="591"/>
                              <a:pt x="1209" y="591"/>
                            </a:cubicBezTo>
                            <a:cubicBezTo>
                              <a:pt x="1209" y="591"/>
                              <a:pt x="1209" y="591"/>
                              <a:pt x="1209" y="591"/>
                            </a:cubicBezTo>
                            <a:cubicBezTo>
                              <a:pt x="1210" y="591"/>
                              <a:pt x="1210" y="591"/>
                              <a:pt x="1210" y="591"/>
                            </a:cubicBezTo>
                            <a:cubicBezTo>
                              <a:pt x="1211" y="590"/>
                              <a:pt x="1212" y="589"/>
                              <a:pt x="1213" y="588"/>
                            </a:cubicBezTo>
                            <a:cubicBezTo>
                              <a:pt x="1226" y="581"/>
                              <a:pt x="1242" y="586"/>
                              <a:pt x="1256" y="585"/>
                            </a:cubicBezTo>
                            <a:cubicBezTo>
                              <a:pt x="1257" y="576"/>
                              <a:pt x="1254" y="571"/>
                              <a:pt x="1250" y="568"/>
                            </a:cubicBezTo>
                            <a:cubicBezTo>
                              <a:pt x="1249" y="568"/>
                              <a:pt x="1249" y="568"/>
                              <a:pt x="1249" y="568"/>
                            </a:cubicBezTo>
                            <a:cubicBezTo>
                              <a:pt x="1248" y="568"/>
                              <a:pt x="1248" y="567"/>
                              <a:pt x="1248" y="567"/>
                            </a:cubicBezTo>
                            <a:cubicBezTo>
                              <a:pt x="1243" y="565"/>
                              <a:pt x="1237" y="564"/>
                              <a:pt x="1232" y="563"/>
                            </a:cubicBezTo>
                            <a:cubicBezTo>
                              <a:pt x="1219" y="561"/>
                              <a:pt x="1207" y="559"/>
                              <a:pt x="1210" y="543"/>
                            </a:cubicBezTo>
                            <a:cubicBezTo>
                              <a:pt x="1222" y="541"/>
                              <a:pt x="1233" y="548"/>
                              <a:pt x="1243" y="540"/>
                            </a:cubicBezTo>
                            <a:cubicBezTo>
                              <a:pt x="1246" y="538"/>
                              <a:pt x="1248" y="535"/>
                              <a:pt x="1250" y="532"/>
                            </a:cubicBezTo>
                            <a:cubicBezTo>
                              <a:pt x="1250" y="532"/>
                              <a:pt x="1250" y="531"/>
                              <a:pt x="1251" y="531"/>
                            </a:cubicBezTo>
                            <a:cubicBezTo>
                              <a:pt x="1251" y="530"/>
                              <a:pt x="1252" y="528"/>
                              <a:pt x="1253" y="527"/>
                            </a:cubicBezTo>
                            <a:cubicBezTo>
                              <a:pt x="1253" y="526"/>
                              <a:pt x="1253" y="526"/>
                              <a:pt x="1253" y="526"/>
                            </a:cubicBezTo>
                            <a:cubicBezTo>
                              <a:pt x="1254" y="524"/>
                              <a:pt x="1255" y="523"/>
                              <a:pt x="1255" y="521"/>
                            </a:cubicBezTo>
                            <a:cubicBezTo>
                              <a:pt x="1255" y="521"/>
                              <a:pt x="1255" y="521"/>
                              <a:pt x="1255" y="521"/>
                            </a:cubicBezTo>
                            <a:cubicBezTo>
                              <a:pt x="1255" y="521"/>
                              <a:pt x="1255" y="521"/>
                              <a:pt x="1255" y="521"/>
                            </a:cubicBezTo>
                            <a:cubicBezTo>
                              <a:pt x="1255" y="521"/>
                              <a:pt x="1255" y="521"/>
                              <a:pt x="1255" y="521"/>
                            </a:cubicBezTo>
                            <a:cubicBezTo>
                              <a:pt x="1273" y="521"/>
                              <a:pt x="1278" y="523"/>
                              <a:pt x="1290" y="511"/>
                            </a:cubicBezTo>
                            <a:cubicBezTo>
                              <a:pt x="1300" y="501"/>
                              <a:pt x="1308" y="490"/>
                              <a:pt x="1308" y="475"/>
                            </a:cubicBezTo>
                            <a:cubicBezTo>
                              <a:pt x="1307" y="468"/>
                              <a:pt x="1304" y="465"/>
                              <a:pt x="1294" y="465"/>
                            </a:cubicBezTo>
                            <a:cubicBezTo>
                              <a:pt x="1290" y="465"/>
                              <a:pt x="1287" y="464"/>
                              <a:pt x="1285" y="462"/>
                            </a:cubicBezTo>
                            <a:cubicBezTo>
                              <a:pt x="1283" y="462"/>
                              <a:pt x="1282" y="461"/>
                              <a:pt x="1280" y="459"/>
                            </a:cubicBezTo>
                            <a:cubicBezTo>
                              <a:pt x="1272" y="450"/>
                              <a:pt x="1276" y="435"/>
                              <a:pt x="1277" y="424"/>
                            </a:cubicBezTo>
                            <a:cubicBezTo>
                              <a:pt x="1278" y="424"/>
                              <a:pt x="1278" y="424"/>
                              <a:pt x="1278" y="424"/>
                            </a:cubicBezTo>
                            <a:cubicBezTo>
                              <a:pt x="1278" y="422"/>
                              <a:pt x="1278" y="421"/>
                              <a:pt x="1278" y="420"/>
                            </a:cubicBezTo>
                            <a:cubicBezTo>
                              <a:pt x="1278" y="420"/>
                              <a:pt x="1278" y="420"/>
                              <a:pt x="1278" y="420"/>
                            </a:cubicBezTo>
                            <a:cubicBezTo>
                              <a:pt x="1279" y="404"/>
                              <a:pt x="1273" y="399"/>
                              <a:pt x="1260" y="400"/>
                            </a:cubicBezTo>
                            <a:cubicBezTo>
                              <a:pt x="1253" y="402"/>
                              <a:pt x="1246" y="404"/>
                              <a:pt x="1244" y="397"/>
                            </a:cubicBezTo>
                            <a:cubicBezTo>
                              <a:pt x="1239" y="387"/>
                              <a:pt x="1250" y="382"/>
                              <a:pt x="1243" y="370"/>
                            </a:cubicBezTo>
                            <a:cubicBezTo>
                              <a:pt x="1243" y="369"/>
                              <a:pt x="1242" y="368"/>
                              <a:pt x="1241" y="367"/>
                            </a:cubicBezTo>
                            <a:cubicBezTo>
                              <a:pt x="1232" y="363"/>
                              <a:pt x="1216" y="363"/>
                              <a:pt x="1211" y="362"/>
                            </a:cubicBezTo>
                            <a:cubicBezTo>
                              <a:pt x="1211" y="362"/>
                              <a:pt x="1211" y="362"/>
                              <a:pt x="1211" y="362"/>
                            </a:cubicBezTo>
                            <a:cubicBezTo>
                              <a:pt x="1211" y="362"/>
                              <a:pt x="1211" y="362"/>
                              <a:pt x="1211" y="362"/>
                            </a:cubicBezTo>
                            <a:cubicBezTo>
                              <a:pt x="1211" y="361"/>
                              <a:pt x="1211" y="361"/>
                              <a:pt x="1211" y="360"/>
                            </a:cubicBezTo>
                            <a:cubicBezTo>
                              <a:pt x="1207" y="360"/>
                              <a:pt x="1204" y="359"/>
                              <a:pt x="1202" y="358"/>
                            </a:cubicBezTo>
                            <a:cubicBezTo>
                              <a:pt x="1196" y="353"/>
                              <a:pt x="1194" y="343"/>
                              <a:pt x="1185" y="341"/>
                            </a:cubicBezTo>
                            <a:cubicBezTo>
                              <a:pt x="1182" y="340"/>
                              <a:pt x="1178" y="340"/>
                              <a:pt x="1175" y="340"/>
                            </a:cubicBezTo>
                            <a:cubicBezTo>
                              <a:pt x="1166" y="340"/>
                              <a:pt x="1156" y="341"/>
                              <a:pt x="1153" y="332"/>
                            </a:cubicBezTo>
                            <a:cubicBezTo>
                              <a:pt x="1153" y="332"/>
                              <a:pt x="1153" y="331"/>
                              <a:pt x="1153" y="331"/>
                            </a:cubicBezTo>
                            <a:cubicBezTo>
                              <a:pt x="1153" y="331"/>
                              <a:pt x="1153" y="330"/>
                              <a:pt x="1153" y="330"/>
                            </a:cubicBezTo>
                            <a:cubicBezTo>
                              <a:pt x="1153" y="329"/>
                              <a:pt x="1152" y="328"/>
                              <a:pt x="1152" y="327"/>
                            </a:cubicBezTo>
                            <a:cubicBezTo>
                              <a:pt x="1152" y="327"/>
                              <a:pt x="1152" y="327"/>
                              <a:pt x="1152" y="327"/>
                            </a:cubicBezTo>
                            <a:cubicBezTo>
                              <a:pt x="1152" y="327"/>
                              <a:pt x="1152" y="327"/>
                              <a:pt x="1152" y="327"/>
                            </a:cubicBezTo>
                            <a:cubicBezTo>
                              <a:pt x="1152" y="327"/>
                              <a:pt x="1152" y="327"/>
                              <a:pt x="1152" y="327"/>
                            </a:cubicBezTo>
                            <a:cubicBezTo>
                              <a:pt x="1152" y="316"/>
                              <a:pt x="1155" y="302"/>
                              <a:pt x="1152" y="296"/>
                            </a:cubicBezTo>
                            <a:cubicBezTo>
                              <a:pt x="1149" y="292"/>
                              <a:pt x="1143" y="291"/>
                              <a:pt x="1132" y="297"/>
                            </a:cubicBezTo>
                            <a:cubicBezTo>
                              <a:pt x="1132" y="297"/>
                              <a:pt x="1132" y="297"/>
                              <a:pt x="1132" y="297"/>
                            </a:cubicBezTo>
                            <a:cubicBezTo>
                              <a:pt x="1125" y="290"/>
                              <a:pt x="1129" y="281"/>
                              <a:pt x="1126" y="273"/>
                            </a:cubicBezTo>
                            <a:cubicBezTo>
                              <a:pt x="1126" y="272"/>
                              <a:pt x="1126" y="272"/>
                              <a:pt x="1126" y="271"/>
                            </a:cubicBezTo>
                            <a:cubicBezTo>
                              <a:pt x="1126" y="271"/>
                              <a:pt x="1125" y="270"/>
                              <a:pt x="1125" y="270"/>
                            </a:cubicBezTo>
                            <a:cubicBezTo>
                              <a:pt x="1125" y="270"/>
                              <a:pt x="1125" y="270"/>
                              <a:pt x="1125" y="270"/>
                            </a:cubicBezTo>
                            <a:cubicBezTo>
                              <a:pt x="1125" y="270"/>
                              <a:pt x="1125" y="269"/>
                              <a:pt x="1124" y="269"/>
                            </a:cubicBezTo>
                            <a:cubicBezTo>
                              <a:pt x="1123" y="267"/>
                              <a:pt x="1121" y="266"/>
                              <a:pt x="1120" y="265"/>
                            </a:cubicBezTo>
                            <a:cubicBezTo>
                              <a:pt x="1116" y="264"/>
                              <a:pt x="1111" y="264"/>
                              <a:pt x="1106" y="261"/>
                            </a:cubicBezTo>
                            <a:cubicBezTo>
                              <a:pt x="1103" y="259"/>
                              <a:pt x="1102" y="256"/>
                              <a:pt x="1102" y="252"/>
                            </a:cubicBezTo>
                            <a:cubicBezTo>
                              <a:pt x="1102" y="252"/>
                              <a:pt x="1102" y="252"/>
                              <a:pt x="1102" y="252"/>
                            </a:cubicBezTo>
                            <a:cubicBezTo>
                              <a:pt x="1103" y="241"/>
                              <a:pt x="1112" y="235"/>
                              <a:pt x="1120" y="228"/>
                            </a:cubicBezTo>
                            <a:cubicBezTo>
                              <a:pt x="1122" y="225"/>
                              <a:pt x="1125" y="222"/>
                              <a:pt x="1127" y="220"/>
                            </a:cubicBezTo>
                            <a:cubicBezTo>
                              <a:pt x="1129" y="217"/>
                              <a:pt x="1130" y="213"/>
                              <a:pt x="1131" y="210"/>
                            </a:cubicBezTo>
                            <a:cubicBezTo>
                              <a:pt x="1131" y="202"/>
                              <a:pt x="1127" y="192"/>
                              <a:pt x="1122" y="188"/>
                            </a:cubicBezTo>
                            <a:cubicBezTo>
                              <a:pt x="1117" y="186"/>
                              <a:pt x="1111" y="187"/>
                              <a:pt x="1105" y="194"/>
                            </a:cubicBezTo>
                            <a:cubicBezTo>
                              <a:pt x="1099" y="202"/>
                              <a:pt x="1094" y="203"/>
                              <a:pt x="1090" y="199"/>
                            </a:cubicBezTo>
                            <a:cubicBezTo>
                              <a:pt x="1087" y="197"/>
                              <a:pt x="1085" y="192"/>
                              <a:pt x="1088" y="182"/>
                            </a:cubicBezTo>
                            <a:cubicBezTo>
                              <a:pt x="1079" y="182"/>
                              <a:pt x="1072" y="177"/>
                              <a:pt x="1069" y="171"/>
                            </a:cubicBezTo>
                            <a:cubicBezTo>
                              <a:pt x="1066" y="166"/>
                              <a:pt x="1065" y="159"/>
                              <a:pt x="1066" y="153"/>
                            </a:cubicBezTo>
                            <a:cubicBezTo>
                              <a:pt x="1068" y="139"/>
                              <a:pt x="1078" y="135"/>
                              <a:pt x="1088" y="130"/>
                            </a:cubicBezTo>
                            <a:cubicBezTo>
                              <a:pt x="1090" y="128"/>
                              <a:pt x="1092" y="127"/>
                              <a:pt x="1095" y="126"/>
                            </a:cubicBezTo>
                            <a:cubicBezTo>
                              <a:pt x="1094" y="125"/>
                              <a:pt x="1094" y="125"/>
                              <a:pt x="1093" y="125"/>
                            </a:cubicBezTo>
                            <a:cubicBezTo>
                              <a:pt x="1091" y="123"/>
                              <a:pt x="1088" y="123"/>
                              <a:pt x="1085" y="122"/>
                            </a:cubicBezTo>
                            <a:cubicBezTo>
                              <a:pt x="1082" y="122"/>
                              <a:pt x="1079" y="122"/>
                              <a:pt x="1076" y="122"/>
                            </a:cubicBezTo>
                            <a:cubicBezTo>
                              <a:pt x="1076" y="122"/>
                              <a:pt x="1076" y="122"/>
                              <a:pt x="1076" y="122"/>
                            </a:cubicBezTo>
                            <a:cubicBezTo>
                              <a:pt x="1076" y="122"/>
                              <a:pt x="1076" y="122"/>
                              <a:pt x="1076" y="122"/>
                            </a:cubicBezTo>
                            <a:cubicBezTo>
                              <a:pt x="1075" y="115"/>
                              <a:pt x="1079" y="107"/>
                              <a:pt x="1079" y="99"/>
                            </a:cubicBezTo>
                            <a:cubicBezTo>
                              <a:pt x="1079" y="98"/>
                              <a:pt x="1079" y="97"/>
                              <a:pt x="1079" y="96"/>
                            </a:cubicBezTo>
                            <a:cubicBezTo>
                              <a:pt x="1079" y="96"/>
                              <a:pt x="1079" y="96"/>
                              <a:pt x="1079" y="96"/>
                            </a:cubicBezTo>
                            <a:cubicBezTo>
                              <a:pt x="1078" y="96"/>
                              <a:pt x="1078" y="96"/>
                              <a:pt x="1077" y="96"/>
                            </a:cubicBezTo>
                            <a:cubicBezTo>
                              <a:pt x="1077" y="96"/>
                              <a:pt x="1077" y="96"/>
                              <a:pt x="1077" y="96"/>
                            </a:cubicBezTo>
                            <a:cubicBezTo>
                              <a:pt x="1076" y="95"/>
                              <a:pt x="1074" y="95"/>
                              <a:pt x="1073" y="95"/>
                            </a:cubicBezTo>
                            <a:cubicBezTo>
                              <a:pt x="1065" y="93"/>
                              <a:pt x="1056" y="91"/>
                              <a:pt x="1051" y="98"/>
                            </a:cubicBezTo>
                            <a:cubicBezTo>
                              <a:pt x="1047" y="106"/>
                              <a:pt x="1048" y="124"/>
                              <a:pt x="1038" y="124"/>
                            </a:cubicBezTo>
                            <a:cubicBezTo>
                              <a:pt x="1038" y="124"/>
                              <a:pt x="1037" y="124"/>
                              <a:pt x="1037" y="124"/>
                            </a:cubicBezTo>
                            <a:cubicBezTo>
                              <a:pt x="1037" y="124"/>
                              <a:pt x="1036" y="124"/>
                              <a:pt x="1036" y="124"/>
                            </a:cubicBezTo>
                            <a:cubicBezTo>
                              <a:pt x="1035" y="124"/>
                              <a:pt x="1034" y="124"/>
                              <a:pt x="1034" y="124"/>
                            </a:cubicBezTo>
                            <a:cubicBezTo>
                              <a:pt x="1033" y="123"/>
                              <a:pt x="1033" y="122"/>
                              <a:pt x="1033" y="122"/>
                            </a:cubicBezTo>
                            <a:cubicBezTo>
                              <a:pt x="1033" y="121"/>
                              <a:pt x="1033" y="121"/>
                              <a:pt x="1032" y="121"/>
                            </a:cubicBezTo>
                            <a:cubicBezTo>
                              <a:pt x="1030" y="115"/>
                              <a:pt x="1022" y="113"/>
                              <a:pt x="1013" y="113"/>
                            </a:cubicBezTo>
                            <a:cubicBezTo>
                              <a:pt x="1013" y="113"/>
                              <a:pt x="1013" y="113"/>
                              <a:pt x="1013" y="113"/>
                            </a:cubicBezTo>
                            <a:cubicBezTo>
                              <a:pt x="1012" y="113"/>
                              <a:pt x="1011" y="113"/>
                              <a:pt x="1010" y="113"/>
                            </a:cubicBezTo>
                            <a:cubicBezTo>
                              <a:pt x="1010" y="113"/>
                              <a:pt x="1010" y="113"/>
                              <a:pt x="1010" y="113"/>
                            </a:cubicBezTo>
                            <a:cubicBezTo>
                              <a:pt x="1005" y="113"/>
                              <a:pt x="1000" y="113"/>
                              <a:pt x="996" y="113"/>
                            </a:cubicBezTo>
                            <a:cubicBezTo>
                              <a:pt x="995" y="113"/>
                              <a:pt x="995" y="113"/>
                              <a:pt x="995" y="113"/>
                            </a:cubicBezTo>
                            <a:cubicBezTo>
                              <a:pt x="994" y="113"/>
                              <a:pt x="993" y="113"/>
                              <a:pt x="993" y="113"/>
                            </a:cubicBezTo>
                            <a:cubicBezTo>
                              <a:pt x="992" y="113"/>
                              <a:pt x="992" y="113"/>
                              <a:pt x="992" y="113"/>
                            </a:cubicBezTo>
                            <a:cubicBezTo>
                              <a:pt x="991" y="113"/>
                              <a:pt x="990" y="113"/>
                              <a:pt x="990" y="113"/>
                            </a:cubicBezTo>
                            <a:cubicBezTo>
                              <a:pt x="989" y="112"/>
                              <a:pt x="989" y="110"/>
                              <a:pt x="989" y="108"/>
                            </a:cubicBezTo>
                            <a:cubicBezTo>
                              <a:pt x="988" y="104"/>
                              <a:pt x="989" y="99"/>
                              <a:pt x="988" y="94"/>
                            </a:cubicBezTo>
                            <a:cubicBezTo>
                              <a:pt x="981" y="92"/>
                              <a:pt x="972" y="80"/>
                              <a:pt x="964" y="75"/>
                            </a:cubicBezTo>
                            <a:cubicBezTo>
                              <a:pt x="962" y="74"/>
                              <a:pt x="960" y="74"/>
                              <a:pt x="958" y="74"/>
                            </a:cubicBezTo>
                            <a:cubicBezTo>
                              <a:pt x="957" y="76"/>
                              <a:pt x="956" y="77"/>
                              <a:pt x="955" y="79"/>
                            </a:cubicBezTo>
                            <a:cubicBezTo>
                              <a:pt x="953" y="83"/>
                              <a:pt x="951" y="87"/>
                              <a:pt x="947" y="89"/>
                            </a:cubicBezTo>
                            <a:cubicBezTo>
                              <a:pt x="946" y="90"/>
                              <a:pt x="944" y="91"/>
                              <a:pt x="942" y="92"/>
                            </a:cubicBezTo>
                            <a:cubicBezTo>
                              <a:pt x="941" y="81"/>
                              <a:pt x="935" y="75"/>
                              <a:pt x="929" y="69"/>
                            </a:cubicBezTo>
                            <a:cubicBezTo>
                              <a:pt x="928" y="68"/>
                              <a:pt x="927" y="67"/>
                              <a:pt x="927" y="65"/>
                            </a:cubicBezTo>
                            <a:cubicBezTo>
                              <a:pt x="926" y="65"/>
                              <a:pt x="926" y="65"/>
                              <a:pt x="926" y="64"/>
                            </a:cubicBezTo>
                            <a:cubicBezTo>
                              <a:pt x="926" y="64"/>
                              <a:pt x="925" y="63"/>
                              <a:pt x="925" y="63"/>
                            </a:cubicBezTo>
                            <a:cubicBezTo>
                              <a:pt x="925" y="63"/>
                              <a:pt x="925" y="63"/>
                              <a:pt x="925" y="62"/>
                            </a:cubicBezTo>
                            <a:cubicBezTo>
                              <a:pt x="925" y="62"/>
                              <a:pt x="925" y="62"/>
                              <a:pt x="925" y="62"/>
                            </a:cubicBezTo>
                            <a:cubicBezTo>
                              <a:pt x="924" y="62"/>
                              <a:pt x="924" y="62"/>
                              <a:pt x="924" y="62"/>
                            </a:cubicBezTo>
                            <a:cubicBezTo>
                              <a:pt x="923" y="59"/>
                              <a:pt x="922" y="55"/>
                              <a:pt x="922" y="51"/>
                            </a:cubicBezTo>
                            <a:cubicBezTo>
                              <a:pt x="922" y="51"/>
                              <a:pt x="922" y="50"/>
                              <a:pt x="922" y="50"/>
                            </a:cubicBezTo>
                            <a:cubicBezTo>
                              <a:pt x="921" y="49"/>
                              <a:pt x="921" y="49"/>
                              <a:pt x="921" y="49"/>
                            </a:cubicBezTo>
                            <a:cubicBezTo>
                              <a:pt x="920" y="47"/>
                              <a:pt x="918" y="46"/>
                              <a:pt x="915" y="45"/>
                            </a:cubicBezTo>
                            <a:cubicBezTo>
                              <a:pt x="913" y="44"/>
                              <a:pt x="911" y="44"/>
                              <a:pt x="908" y="44"/>
                            </a:cubicBezTo>
                            <a:cubicBezTo>
                              <a:pt x="904" y="44"/>
                              <a:pt x="901" y="45"/>
                              <a:pt x="898" y="45"/>
                            </a:cubicBezTo>
                            <a:cubicBezTo>
                              <a:pt x="897" y="45"/>
                              <a:pt x="896" y="45"/>
                              <a:pt x="895" y="45"/>
                            </a:cubicBezTo>
                            <a:cubicBezTo>
                              <a:pt x="894" y="45"/>
                              <a:pt x="894" y="45"/>
                              <a:pt x="893" y="45"/>
                            </a:cubicBezTo>
                            <a:cubicBezTo>
                              <a:pt x="880" y="43"/>
                              <a:pt x="880" y="31"/>
                              <a:pt x="879" y="20"/>
                            </a:cubicBezTo>
                            <a:cubicBezTo>
                              <a:pt x="870" y="19"/>
                              <a:pt x="859" y="24"/>
                              <a:pt x="853" y="32"/>
                            </a:cubicBezTo>
                            <a:cubicBezTo>
                              <a:pt x="852" y="33"/>
                              <a:pt x="851" y="35"/>
                              <a:pt x="850" y="37"/>
                            </a:cubicBezTo>
                            <a:cubicBezTo>
                              <a:pt x="845" y="38"/>
                              <a:pt x="842" y="35"/>
                              <a:pt x="841" y="30"/>
                            </a:cubicBezTo>
                            <a:cubicBezTo>
                              <a:pt x="841" y="29"/>
                              <a:pt x="840" y="29"/>
                              <a:pt x="840" y="29"/>
                            </a:cubicBezTo>
                            <a:cubicBezTo>
                              <a:pt x="833" y="29"/>
                              <a:pt x="829" y="40"/>
                              <a:pt x="829" y="46"/>
                            </a:cubicBezTo>
                            <a:cubicBezTo>
                              <a:pt x="828" y="46"/>
                              <a:pt x="827" y="47"/>
                              <a:pt x="827" y="47"/>
                            </a:cubicBezTo>
                            <a:cubicBezTo>
                              <a:pt x="819" y="47"/>
                              <a:pt x="817" y="38"/>
                              <a:pt x="815" y="32"/>
                            </a:cubicBezTo>
                            <a:cubicBezTo>
                              <a:pt x="814" y="29"/>
                              <a:pt x="813" y="28"/>
                              <a:pt x="811" y="26"/>
                            </a:cubicBezTo>
                            <a:cubicBezTo>
                              <a:pt x="811" y="26"/>
                              <a:pt x="811" y="26"/>
                              <a:pt x="811" y="26"/>
                            </a:cubicBezTo>
                            <a:cubicBezTo>
                              <a:pt x="811" y="26"/>
                              <a:pt x="811" y="26"/>
                              <a:pt x="811" y="25"/>
                            </a:cubicBezTo>
                            <a:cubicBezTo>
                              <a:pt x="808" y="24"/>
                              <a:pt x="806" y="22"/>
                              <a:pt x="803" y="22"/>
                            </a:cubicBezTo>
                            <a:cubicBezTo>
                              <a:pt x="803" y="22"/>
                              <a:pt x="803" y="22"/>
                              <a:pt x="803" y="22"/>
                            </a:cubicBezTo>
                            <a:cubicBezTo>
                              <a:pt x="802" y="22"/>
                              <a:pt x="801" y="22"/>
                              <a:pt x="800" y="22"/>
                            </a:cubicBezTo>
                            <a:cubicBezTo>
                              <a:pt x="799" y="22"/>
                              <a:pt x="798" y="22"/>
                              <a:pt x="798" y="22"/>
                            </a:cubicBezTo>
                            <a:cubicBezTo>
                              <a:pt x="798" y="22"/>
                              <a:pt x="798" y="22"/>
                              <a:pt x="797" y="22"/>
                            </a:cubicBezTo>
                            <a:cubicBezTo>
                              <a:pt x="796" y="22"/>
                              <a:pt x="794" y="22"/>
                              <a:pt x="792" y="22"/>
                            </a:cubicBezTo>
                            <a:cubicBezTo>
                              <a:pt x="791" y="22"/>
                              <a:pt x="789" y="22"/>
                              <a:pt x="788" y="22"/>
                            </a:cubicBezTo>
                            <a:cubicBezTo>
                              <a:pt x="784" y="22"/>
                              <a:pt x="780" y="22"/>
                              <a:pt x="776" y="21"/>
                            </a:cubicBezTo>
                            <a:cubicBezTo>
                              <a:pt x="772" y="20"/>
                              <a:pt x="769" y="18"/>
                              <a:pt x="764" y="16"/>
                            </a:cubicBezTo>
                            <a:cubicBezTo>
                              <a:pt x="760" y="14"/>
                              <a:pt x="756" y="14"/>
                              <a:pt x="752" y="14"/>
                            </a:cubicBezTo>
                            <a:cubicBezTo>
                              <a:pt x="744" y="14"/>
                              <a:pt x="736" y="16"/>
                              <a:pt x="728" y="16"/>
                            </a:cubicBezTo>
                            <a:cubicBezTo>
                              <a:pt x="727" y="16"/>
                              <a:pt x="726" y="16"/>
                              <a:pt x="725" y="16"/>
                            </a:cubicBezTo>
                            <a:cubicBezTo>
                              <a:pt x="725" y="18"/>
                              <a:pt x="725" y="21"/>
                              <a:pt x="725" y="23"/>
                            </a:cubicBezTo>
                            <a:cubicBezTo>
                              <a:pt x="725" y="25"/>
                              <a:pt x="725" y="26"/>
                              <a:pt x="725" y="28"/>
                            </a:cubicBezTo>
                            <a:cubicBezTo>
                              <a:pt x="725" y="28"/>
                              <a:pt x="725" y="28"/>
                              <a:pt x="724" y="28"/>
                            </a:cubicBezTo>
                            <a:cubicBezTo>
                              <a:pt x="720" y="29"/>
                              <a:pt x="717" y="29"/>
                              <a:pt x="714" y="28"/>
                            </a:cubicBezTo>
                            <a:cubicBezTo>
                              <a:pt x="710" y="28"/>
                              <a:pt x="707" y="26"/>
                              <a:pt x="705" y="22"/>
                            </a:cubicBezTo>
                            <a:cubicBezTo>
                              <a:pt x="704" y="19"/>
                              <a:pt x="704" y="15"/>
                              <a:pt x="704" y="11"/>
                            </a:cubicBezTo>
                            <a:cubicBezTo>
                              <a:pt x="704" y="10"/>
                              <a:pt x="704" y="9"/>
                              <a:pt x="704" y="7"/>
                            </a:cubicBezTo>
                            <a:cubicBezTo>
                              <a:pt x="704" y="6"/>
                              <a:pt x="704" y="5"/>
                              <a:pt x="703" y="5"/>
                            </a:cubicBezTo>
                            <a:cubicBezTo>
                              <a:pt x="703" y="5"/>
                              <a:pt x="703" y="5"/>
                              <a:pt x="703" y="5"/>
                            </a:cubicBezTo>
                            <a:cubicBezTo>
                              <a:pt x="696" y="0"/>
                              <a:pt x="669" y="6"/>
                              <a:pt x="669" y="6"/>
                            </a:cubicBezTo>
                            <a:cubicBezTo>
                              <a:pt x="669" y="6"/>
                              <a:pt x="669" y="6"/>
                              <a:pt x="669" y="6"/>
                            </a:cubicBezTo>
                            <a:cubicBezTo>
                              <a:pt x="669" y="8"/>
                              <a:pt x="669" y="10"/>
                              <a:pt x="668" y="12"/>
                            </a:cubicBezTo>
                            <a:cubicBezTo>
                              <a:pt x="659" y="12"/>
                              <a:pt x="645" y="13"/>
                              <a:pt x="643" y="25"/>
                            </a:cubicBezTo>
                            <a:cubicBezTo>
                              <a:pt x="645" y="26"/>
                              <a:pt x="646" y="27"/>
                              <a:pt x="648" y="27"/>
                            </a:cubicBezTo>
                            <a:cubicBezTo>
                              <a:pt x="649" y="39"/>
                              <a:pt x="642" y="50"/>
                              <a:pt x="644" y="62"/>
                            </a:cubicBezTo>
                            <a:cubicBezTo>
                              <a:pt x="653" y="62"/>
                              <a:pt x="663" y="62"/>
                              <a:pt x="673" y="63"/>
                            </a:cubicBezTo>
                            <a:cubicBezTo>
                              <a:pt x="673" y="64"/>
                              <a:pt x="673" y="65"/>
                              <a:pt x="673" y="66"/>
                            </a:cubicBezTo>
                            <a:cubicBezTo>
                              <a:pt x="671" y="68"/>
                              <a:pt x="670" y="69"/>
                              <a:pt x="669" y="70"/>
                            </a:cubicBezTo>
                            <a:cubicBezTo>
                              <a:pt x="661" y="70"/>
                              <a:pt x="653" y="79"/>
                              <a:pt x="647" y="83"/>
                            </a:cubicBezTo>
                            <a:cubicBezTo>
                              <a:pt x="643" y="79"/>
                              <a:pt x="636" y="80"/>
                              <a:pt x="630" y="80"/>
                            </a:cubicBezTo>
                            <a:cubicBezTo>
                              <a:pt x="630" y="81"/>
                              <a:pt x="630" y="82"/>
                              <a:pt x="629" y="83"/>
                            </a:cubicBezTo>
                            <a:cubicBezTo>
                              <a:pt x="618" y="83"/>
                              <a:pt x="613" y="92"/>
                              <a:pt x="613" y="102"/>
                            </a:cubicBezTo>
                            <a:cubicBezTo>
                              <a:pt x="598" y="103"/>
                              <a:pt x="578" y="104"/>
                              <a:pt x="565" y="98"/>
                            </a:cubicBezTo>
                            <a:cubicBezTo>
                              <a:pt x="547" y="91"/>
                              <a:pt x="559" y="72"/>
                              <a:pt x="558" y="56"/>
                            </a:cubicBezTo>
                            <a:cubicBezTo>
                              <a:pt x="546" y="55"/>
                              <a:pt x="534" y="54"/>
                              <a:pt x="522" y="55"/>
                            </a:cubicBezTo>
                            <a:cubicBezTo>
                              <a:pt x="517" y="55"/>
                              <a:pt x="509" y="55"/>
                              <a:pt x="504" y="57"/>
                            </a:cubicBezTo>
                            <a:cubicBezTo>
                              <a:pt x="498" y="59"/>
                              <a:pt x="495" y="65"/>
                              <a:pt x="488" y="67"/>
                            </a:cubicBezTo>
                            <a:cubicBezTo>
                              <a:pt x="482" y="69"/>
                              <a:pt x="477" y="69"/>
                              <a:pt x="471" y="69"/>
                            </a:cubicBezTo>
                            <a:cubicBezTo>
                              <a:pt x="461" y="69"/>
                              <a:pt x="462" y="70"/>
                              <a:pt x="455" y="76"/>
                            </a:cubicBezTo>
                            <a:cubicBezTo>
                              <a:pt x="448" y="82"/>
                              <a:pt x="439" y="87"/>
                              <a:pt x="431" y="93"/>
                            </a:cubicBezTo>
                            <a:cubicBezTo>
                              <a:pt x="430" y="102"/>
                              <a:pt x="402" y="97"/>
                              <a:pt x="393" y="97"/>
                            </a:cubicBezTo>
                            <a:cubicBezTo>
                              <a:pt x="374" y="96"/>
                              <a:pt x="368" y="92"/>
                              <a:pt x="358" y="77"/>
                            </a:cubicBezTo>
                            <a:cubicBezTo>
                              <a:pt x="355" y="73"/>
                              <a:pt x="349" y="62"/>
                              <a:pt x="345" y="61"/>
                            </a:cubicBezTo>
                            <a:cubicBezTo>
                              <a:pt x="340" y="58"/>
                              <a:pt x="329" y="60"/>
                              <a:pt x="323" y="60"/>
                            </a:cubicBezTo>
                            <a:cubicBezTo>
                              <a:pt x="316" y="60"/>
                              <a:pt x="311" y="58"/>
                              <a:pt x="305" y="57"/>
                            </a:cubicBezTo>
                            <a:cubicBezTo>
                              <a:pt x="298" y="55"/>
                              <a:pt x="295" y="53"/>
                              <a:pt x="292" y="63"/>
                            </a:cubicBezTo>
                            <a:cubicBezTo>
                              <a:pt x="286" y="65"/>
                              <a:pt x="284" y="60"/>
                              <a:pt x="279" y="58"/>
                            </a:cubicBezTo>
                            <a:cubicBezTo>
                              <a:pt x="273" y="55"/>
                              <a:pt x="274" y="56"/>
                              <a:pt x="267" y="57"/>
                            </a:cubicBezTo>
                            <a:cubicBezTo>
                              <a:pt x="258" y="59"/>
                              <a:pt x="250" y="64"/>
                              <a:pt x="239" y="59"/>
                            </a:cubicBezTo>
                            <a:cubicBezTo>
                              <a:pt x="236" y="57"/>
                              <a:pt x="232" y="50"/>
                              <a:pt x="228" y="50"/>
                            </a:cubicBezTo>
                            <a:cubicBezTo>
                              <a:pt x="224" y="50"/>
                              <a:pt x="221" y="55"/>
                              <a:pt x="218" y="56"/>
                            </a:cubicBezTo>
                            <a:cubicBezTo>
                              <a:pt x="203" y="62"/>
                              <a:pt x="203" y="52"/>
                              <a:pt x="200" y="41"/>
                            </a:cubicBezTo>
                            <a:cubicBezTo>
                              <a:pt x="192" y="40"/>
                              <a:pt x="186" y="56"/>
                              <a:pt x="184" y="63"/>
                            </a:cubicBezTo>
                            <a:cubicBezTo>
                              <a:pt x="174" y="63"/>
                              <a:pt x="177" y="43"/>
                              <a:pt x="174" y="36"/>
                            </a:cubicBezTo>
                            <a:cubicBezTo>
                              <a:pt x="166" y="19"/>
                              <a:pt x="164" y="44"/>
                              <a:pt x="164" y="52"/>
                            </a:cubicBezTo>
                            <a:cubicBezTo>
                              <a:pt x="164" y="64"/>
                              <a:pt x="161" y="72"/>
                              <a:pt x="158" y="83"/>
                            </a:cubicBezTo>
                            <a:cubicBezTo>
                              <a:pt x="154" y="92"/>
                              <a:pt x="155" y="104"/>
                              <a:pt x="150" y="113"/>
                            </a:cubicBezTo>
                            <a:cubicBezTo>
                              <a:pt x="129" y="114"/>
                              <a:pt x="107" y="112"/>
                              <a:pt x="85" y="111"/>
                            </a:cubicBezTo>
                            <a:cubicBezTo>
                              <a:pt x="80" y="111"/>
                              <a:pt x="75" y="112"/>
                              <a:pt x="70" y="111"/>
                            </a:cubicBezTo>
                            <a:cubicBezTo>
                              <a:pt x="67" y="110"/>
                              <a:pt x="63" y="106"/>
                              <a:pt x="59" y="106"/>
                            </a:cubicBezTo>
                            <a:cubicBezTo>
                              <a:pt x="51" y="106"/>
                              <a:pt x="55" y="111"/>
                              <a:pt x="50" y="114"/>
                            </a:cubicBezTo>
                            <a:cubicBezTo>
                              <a:pt x="46" y="117"/>
                              <a:pt x="40" y="116"/>
                              <a:pt x="35" y="116"/>
                            </a:cubicBezTo>
                            <a:cubicBezTo>
                              <a:pt x="33" y="120"/>
                              <a:pt x="29" y="121"/>
                              <a:pt x="27" y="126"/>
                            </a:cubicBezTo>
                            <a:cubicBezTo>
                              <a:pt x="25" y="132"/>
                              <a:pt x="30" y="139"/>
                              <a:pt x="23" y="142"/>
                            </a:cubicBezTo>
                            <a:cubicBezTo>
                              <a:pt x="21" y="149"/>
                              <a:pt x="18" y="156"/>
                              <a:pt x="15" y="164"/>
                            </a:cubicBezTo>
                            <a:cubicBezTo>
                              <a:pt x="15" y="164"/>
                              <a:pt x="13" y="165"/>
                              <a:pt x="9" y="165"/>
                            </a:cubicBezTo>
                            <a:cubicBezTo>
                              <a:pt x="10" y="166"/>
                              <a:pt x="10" y="167"/>
                              <a:pt x="10" y="168"/>
                            </a:cubicBezTo>
                            <a:cubicBezTo>
                              <a:pt x="8" y="178"/>
                              <a:pt x="0" y="180"/>
                              <a:pt x="9" y="186"/>
                            </a:cubicBezTo>
                            <a:cubicBezTo>
                              <a:pt x="15" y="190"/>
                              <a:pt x="32" y="191"/>
                              <a:pt x="40" y="192"/>
                            </a:cubicBezTo>
                            <a:cubicBezTo>
                              <a:pt x="60" y="193"/>
                              <a:pt x="54" y="177"/>
                              <a:pt x="62" y="166"/>
                            </a:cubicBezTo>
                            <a:cubicBezTo>
                              <a:pt x="70" y="154"/>
                              <a:pt x="86" y="163"/>
                              <a:pt x="98" y="160"/>
                            </a:cubicBezTo>
                            <a:cubicBezTo>
                              <a:pt x="102" y="158"/>
                              <a:pt x="111" y="153"/>
                              <a:pt x="114" y="151"/>
                            </a:cubicBezTo>
                            <a:cubicBezTo>
                              <a:pt x="119" y="148"/>
                              <a:pt x="122" y="139"/>
                              <a:pt x="130" y="141"/>
                            </a:cubicBezTo>
                            <a:cubicBezTo>
                              <a:pt x="126" y="146"/>
                              <a:pt x="126" y="156"/>
                              <a:pt x="123" y="159"/>
                            </a:cubicBezTo>
                            <a:cubicBezTo>
                              <a:pt x="119" y="164"/>
                              <a:pt x="112" y="162"/>
                              <a:pt x="107" y="164"/>
                            </a:cubicBezTo>
                            <a:cubicBezTo>
                              <a:pt x="103" y="166"/>
                              <a:pt x="98" y="172"/>
                              <a:pt x="94" y="175"/>
                            </a:cubicBezTo>
                            <a:cubicBezTo>
                              <a:pt x="88" y="178"/>
                              <a:pt x="88" y="179"/>
                              <a:pt x="79" y="179"/>
                            </a:cubicBezTo>
                            <a:cubicBezTo>
                              <a:pt x="72" y="180"/>
                              <a:pt x="71" y="179"/>
                              <a:pt x="69" y="181"/>
                            </a:cubicBezTo>
                            <a:cubicBezTo>
                              <a:pt x="68" y="182"/>
                              <a:pt x="68" y="184"/>
                              <a:pt x="67" y="186"/>
                            </a:cubicBezTo>
                            <a:cubicBezTo>
                              <a:pt x="64" y="193"/>
                              <a:pt x="64" y="210"/>
                              <a:pt x="65" y="218"/>
                            </a:cubicBezTo>
                            <a:cubicBezTo>
                              <a:pt x="72" y="215"/>
                              <a:pt x="79" y="218"/>
                              <a:pt x="81" y="225"/>
                            </a:cubicBezTo>
                            <a:cubicBezTo>
                              <a:pt x="83" y="234"/>
                              <a:pt x="78" y="229"/>
                              <a:pt x="71" y="236"/>
                            </a:cubicBezTo>
                            <a:cubicBezTo>
                              <a:pt x="79" y="236"/>
                              <a:pt x="88" y="241"/>
                              <a:pt x="95" y="244"/>
                            </a:cubicBezTo>
                            <a:cubicBezTo>
                              <a:pt x="105" y="249"/>
                              <a:pt x="87" y="256"/>
                              <a:pt x="89" y="266"/>
                            </a:cubicBezTo>
                            <a:cubicBezTo>
                              <a:pt x="97" y="266"/>
                              <a:pt x="97" y="255"/>
                              <a:pt x="105" y="255"/>
                            </a:cubicBezTo>
                            <a:cubicBezTo>
                              <a:pt x="106" y="261"/>
                              <a:pt x="105" y="264"/>
                              <a:pt x="102" y="269"/>
                            </a:cubicBezTo>
                            <a:cubicBezTo>
                              <a:pt x="100" y="273"/>
                              <a:pt x="92" y="272"/>
                              <a:pt x="97" y="279"/>
                            </a:cubicBezTo>
                            <a:cubicBezTo>
                              <a:pt x="104" y="276"/>
                              <a:pt x="111" y="263"/>
                              <a:pt x="120" y="266"/>
                            </a:cubicBezTo>
                            <a:cubicBezTo>
                              <a:pt x="119" y="267"/>
                              <a:pt x="120" y="269"/>
                              <a:pt x="119" y="270"/>
                            </a:cubicBezTo>
                            <a:cubicBezTo>
                              <a:pt x="108" y="270"/>
                              <a:pt x="112" y="287"/>
                              <a:pt x="102" y="286"/>
                            </a:cubicBezTo>
                            <a:cubicBezTo>
                              <a:pt x="108" y="294"/>
                              <a:pt x="112" y="297"/>
                              <a:pt x="115" y="307"/>
                            </a:cubicBezTo>
                            <a:cubicBezTo>
                              <a:pt x="128" y="308"/>
                              <a:pt x="140" y="327"/>
                              <a:pt x="151" y="332"/>
                            </a:cubicBezTo>
                            <a:cubicBezTo>
                              <a:pt x="166" y="340"/>
                              <a:pt x="178" y="346"/>
                              <a:pt x="190" y="358"/>
                            </a:cubicBezTo>
                            <a:cubicBezTo>
                              <a:pt x="195" y="363"/>
                              <a:pt x="202" y="368"/>
                              <a:pt x="207" y="372"/>
                            </a:cubicBezTo>
                            <a:cubicBezTo>
                              <a:pt x="213" y="378"/>
                              <a:pt x="218" y="386"/>
                              <a:pt x="226" y="389"/>
                            </a:cubicBezTo>
                            <a:cubicBezTo>
                              <a:pt x="238" y="393"/>
                              <a:pt x="258" y="385"/>
                              <a:pt x="258" y="404"/>
                            </a:cubicBezTo>
                            <a:cubicBezTo>
                              <a:pt x="263" y="405"/>
                              <a:pt x="268" y="405"/>
                              <a:pt x="272" y="404"/>
                            </a:cubicBezTo>
                            <a:cubicBezTo>
                              <a:pt x="271" y="395"/>
                              <a:pt x="297" y="402"/>
                              <a:pt x="304" y="403"/>
                            </a:cubicBezTo>
                            <a:cubicBezTo>
                              <a:pt x="312" y="404"/>
                              <a:pt x="320" y="407"/>
                              <a:pt x="328" y="406"/>
                            </a:cubicBezTo>
                            <a:cubicBezTo>
                              <a:pt x="335" y="405"/>
                              <a:pt x="339" y="402"/>
                              <a:pt x="347" y="403"/>
                            </a:cubicBezTo>
                            <a:cubicBezTo>
                              <a:pt x="347" y="401"/>
                              <a:pt x="347" y="400"/>
                              <a:pt x="347" y="399"/>
                            </a:cubicBezTo>
                            <a:cubicBezTo>
                              <a:pt x="360" y="390"/>
                              <a:pt x="377" y="398"/>
                              <a:pt x="391" y="393"/>
                            </a:cubicBezTo>
                            <a:cubicBezTo>
                              <a:pt x="399" y="390"/>
                              <a:pt x="400" y="381"/>
                              <a:pt x="409" y="379"/>
                            </a:cubicBezTo>
                            <a:cubicBezTo>
                              <a:pt x="415" y="377"/>
                              <a:pt x="424" y="382"/>
                              <a:pt x="429" y="379"/>
                            </a:cubicBezTo>
                            <a:cubicBezTo>
                              <a:pt x="431" y="379"/>
                              <a:pt x="439" y="368"/>
                              <a:pt x="435" y="368"/>
                            </a:cubicBezTo>
                            <a:cubicBezTo>
                              <a:pt x="431" y="368"/>
                              <a:pt x="427" y="367"/>
                              <a:pt x="423" y="367"/>
                            </a:cubicBezTo>
                            <a:cubicBezTo>
                              <a:pt x="422" y="361"/>
                              <a:pt x="430" y="355"/>
                              <a:pt x="436" y="358"/>
                            </a:cubicBezTo>
                            <a:cubicBezTo>
                              <a:pt x="445" y="362"/>
                              <a:pt x="440" y="372"/>
                              <a:pt x="452" y="364"/>
                            </a:cubicBezTo>
                            <a:cubicBezTo>
                              <a:pt x="451" y="349"/>
                              <a:pt x="469" y="342"/>
                              <a:pt x="482" y="344"/>
                            </a:cubicBezTo>
                            <a:cubicBezTo>
                              <a:pt x="481" y="358"/>
                              <a:pt x="495" y="361"/>
                              <a:pt x="505" y="354"/>
                            </a:cubicBezTo>
                            <a:cubicBezTo>
                              <a:pt x="502" y="358"/>
                              <a:pt x="500" y="361"/>
                              <a:pt x="497" y="365"/>
                            </a:cubicBezTo>
                            <a:cubicBezTo>
                              <a:pt x="497" y="366"/>
                              <a:pt x="496" y="367"/>
                              <a:pt x="495" y="367"/>
                            </a:cubicBezTo>
                            <a:cubicBezTo>
                              <a:pt x="489" y="372"/>
                              <a:pt x="486" y="372"/>
                              <a:pt x="482" y="379"/>
                            </a:cubicBezTo>
                            <a:cubicBezTo>
                              <a:pt x="476" y="392"/>
                              <a:pt x="472" y="402"/>
                              <a:pt x="471" y="418"/>
                            </a:cubicBezTo>
                            <a:cubicBezTo>
                              <a:pt x="460" y="422"/>
                              <a:pt x="451" y="435"/>
                              <a:pt x="442" y="443"/>
                            </a:cubicBezTo>
                            <a:cubicBezTo>
                              <a:pt x="439" y="446"/>
                              <a:pt x="431" y="450"/>
                              <a:pt x="428" y="454"/>
                            </a:cubicBezTo>
                            <a:cubicBezTo>
                              <a:pt x="426" y="459"/>
                              <a:pt x="427" y="465"/>
                              <a:pt x="425" y="470"/>
                            </a:cubicBezTo>
                            <a:cubicBezTo>
                              <a:pt x="417" y="470"/>
                              <a:pt x="409" y="468"/>
                              <a:pt x="402" y="469"/>
                            </a:cubicBezTo>
                            <a:cubicBezTo>
                              <a:pt x="397" y="469"/>
                              <a:pt x="401" y="474"/>
                              <a:pt x="395" y="472"/>
                            </a:cubicBezTo>
                            <a:cubicBezTo>
                              <a:pt x="390" y="471"/>
                              <a:pt x="391" y="464"/>
                              <a:pt x="385" y="462"/>
                            </a:cubicBezTo>
                            <a:cubicBezTo>
                              <a:pt x="383" y="462"/>
                              <a:pt x="377" y="463"/>
                              <a:pt x="375" y="463"/>
                            </a:cubicBezTo>
                            <a:cubicBezTo>
                              <a:pt x="369" y="465"/>
                              <a:pt x="364" y="468"/>
                              <a:pt x="359" y="471"/>
                            </a:cubicBezTo>
                            <a:cubicBezTo>
                              <a:pt x="363" y="471"/>
                              <a:pt x="367" y="471"/>
                              <a:pt x="372" y="472"/>
                            </a:cubicBezTo>
                            <a:cubicBezTo>
                              <a:pt x="370" y="481"/>
                              <a:pt x="354" y="487"/>
                              <a:pt x="354" y="496"/>
                            </a:cubicBezTo>
                            <a:cubicBezTo>
                              <a:pt x="350" y="496"/>
                              <a:pt x="348" y="498"/>
                              <a:pt x="345" y="498"/>
                            </a:cubicBezTo>
                            <a:cubicBezTo>
                              <a:pt x="344" y="498"/>
                              <a:pt x="344" y="499"/>
                              <a:pt x="344" y="500"/>
                            </a:cubicBezTo>
                            <a:cubicBezTo>
                              <a:pt x="342" y="500"/>
                              <a:pt x="340" y="500"/>
                              <a:pt x="338" y="500"/>
                            </a:cubicBezTo>
                            <a:cubicBezTo>
                              <a:pt x="341" y="484"/>
                              <a:pt x="320" y="492"/>
                              <a:pt x="314" y="496"/>
                            </a:cubicBezTo>
                            <a:cubicBezTo>
                              <a:pt x="312" y="498"/>
                              <a:pt x="315" y="501"/>
                              <a:pt x="312" y="502"/>
                            </a:cubicBezTo>
                            <a:cubicBezTo>
                              <a:pt x="311" y="504"/>
                              <a:pt x="308" y="502"/>
                              <a:pt x="307" y="503"/>
                            </a:cubicBezTo>
                            <a:cubicBezTo>
                              <a:pt x="303" y="506"/>
                              <a:pt x="297" y="502"/>
                              <a:pt x="298" y="511"/>
                            </a:cubicBezTo>
                            <a:cubicBezTo>
                              <a:pt x="297" y="511"/>
                              <a:pt x="295" y="512"/>
                              <a:pt x="293" y="512"/>
                            </a:cubicBezTo>
                            <a:cubicBezTo>
                              <a:pt x="293" y="509"/>
                              <a:pt x="291" y="506"/>
                              <a:pt x="292" y="503"/>
                            </a:cubicBezTo>
                            <a:cubicBezTo>
                              <a:pt x="280" y="502"/>
                              <a:pt x="269" y="505"/>
                              <a:pt x="257" y="505"/>
                            </a:cubicBezTo>
                            <a:cubicBezTo>
                              <a:pt x="258" y="505"/>
                              <a:pt x="260" y="506"/>
                              <a:pt x="261" y="506"/>
                            </a:cubicBezTo>
                            <a:cubicBezTo>
                              <a:pt x="261" y="508"/>
                              <a:pt x="261" y="513"/>
                              <a:pt x="261" y="515"/>
                            </a:cubicBezTo>
                            <a:cubicBezTo>
                              <a:pt x="250" y="518"/>
                              <a:pt x="252" y="507"/>
                              <a:pt x="245" y="505"/>
                            </a:cubicBezTo>
                            <a:cubicBezTo>
                              <a:pt x="241" y="504"/>
                              <a:pt x="233" y="509"/>
                              <a:pt x="229" y="511"/>
                            </a:cubicBezTo>
                            <a:cubicBezTo>
                              <a:pt x="223" y="513"/>
                              <a:pt x="215" y="513"/>
                              <a:pt x="209" y="515"/>
                            </a:cubicBezTo>
                            <a:cubicBezTo>
                              <a:pt x="205" y="517"/>
                              <a:pt x="202" y="521"/>
                              <a:pt x="196" y="523"/>
                            </a:cubicBezTo>
                            <a:cubicBezTo>
                              <a:pt x="198" y="516"/>
                              <a:pt x="207" y="519"/>
                              <a:pt x="206" y="510"/>
                            </a:cubicBezTo>
                            <a:cubicBezTo>
                              <a:pt x="183" y="511"/>
                              <a:pt x="203" y="491"/>
                              <a:pt x="208" y="481"/>
                            </a:cubicBezTo>
                            <a:cubicBezTo>
                              <a:pt x="202" y="486"/>
                              <a:pt x="197" y="480"/>
                              <a:pt x="191" y="481"/>
                            </a:cubicBezTo>
                            <a:cubicBezTo>
                              <a:pt x="186" y="482"/>
                              <a:pt x="183" y="487"/>
                              <a:pt x="177" y="486"/>
                            </a:cubicBezTo>
                            <a:cubicBezTo>
                              <a:pt x="169" y="485"/>
                              <a:pt x="165" y="478"/>
                              <a:pt x="172" y="473"/>
                            </a:cubicBezTo>
                            <a:cubicBezTo>
                              <a:pt x="176" y="469"/>
                              <a:pt x="184" y="473"/>
                              <a:pt x="184" y="465"/>
                            </a:cubicBezTo>
                            <a:cubicBezTo>
                              <a:pt x="178" y="465"/>
                              <a:pt x="170" y="463"/>
                              <a:pt x="165" y="467"/>
                            </a:cubicBezTo>
                            <a:cubicBezTo>
                              <a:pt x="163" y="470"/>
                              <a:pt x="165" y="474"/>
                              <a:pt x="164" y="477"/>
                            </a:cubicBezTo>
                            <a:cubicBezTo>
                              <a:pt x="162" y="481"/>
                              <a:pt x="159" y="480"/>
                              <a:pt x="158" y="484"/>
                            </a:cubicBezTo>
                            <a:cubicBezTo>
                              <a:pt x="138" y="492"/>
                              <a:pt x="163" y="522"/>
                              <a:pt x="169" y="532"/>
                            </a:cubicBezTo>
                            <a:cubicBezTo>
                              <a:pt x="174" y="541"/>
                              <a:pt x="178" y="551"/>
                              <a:pt x="183" y="560"/>
                            </a:cubicBezTo>
                            <a:cubicBezTo>
                              <a:pt x="195" y="579"/>
                              <a:pt x="211" y="595"/>
                              <a:pt x="225" y="613"/>
                            </a:cubicBezTo>
                            <a:cubicBezTo>
                              <a:pt x="226" y="613"/>
                              <a:pt x="226" y="613"/>
                              <a:pt x="225" y="614"/>
                            </a:cubicBezTo>
                            <a:cubicBezTo>
                              <a:pt x="226" y="616"/>
                              <a:pt x="228" y="618"/>
                              <a:pt x="230" y="620"/>
                            </a:cubicBezTo>
                            <a:cubicBezTo>
                              <a:pt x="237" y="630"/>
                              <a:pt x="240" y="637"/>
                              <a:pt x="251" y="644"/>
                            </a:cubicBezTo>
                            <a:cubicBezTo>
                              <a:pt x="261" y="652"/>
                              <a:pt x="267" y="662"/>
                              <a:pt x="277" y="670"/>
                            </a:cubicBezTo>
                            <a:cubicBezTo>
                              <a:pt x="287" y="680"/>
                              <a:pt x="293" y="685"/>
                              <a:pt x="299" y="697"/>
                            </a:cubicBezTo>
                            <a:cubicBezTo>
                              <a:pt x="304" y="705"/>
                              <a:pt x="308" y="714"/>
                              <a:pt x="320" y="713"/>
                            </a:cubicBezTo>
                            <a:cubicBezTo>
                              <a:pt x="318" y="715"/>
                              <a:pt x="319" y="716"/>
                              <a:pt x="316" y="717"/>
                            </a:cubicBezTo>
                            <a:cubicBezTo>
                              <a:pt x="317" y="735"/>
                              <a:pt x="334" y="753"/>
                              <a:pt x="349" y="766"/>
                            </a:cubicBezTo>
                            <a:cubicBezTo>
                              <a:pt x="353" y="770"/>
                              <a:pt x="357" y="773"/>
                              <a:pt x="360" y="776"/>
                            </a:cubicBezTo>
                            <a:cubicBezTo>
                              <a:pt x="369" y="784"/>
                              <a:pt x="376" y="794"/>
                              <a:pt x="386" y="801"/>
                            </a:cubicBezTo>
                            <a:cubicBezTo>
                              <a:pt x="393" y="806"/>
                              <a:pt x="397" y="808"/>
                              <a:pt x="403" y="814"/>
                            </a:cubicBezTo>
                            <a:cubicBezTo>
                              <a:pt x="408" y="819"/>
                              <a:pt x="412" y="825"/>
                              <a:pt x="416" y="829"/>
                            </a:cubicBezTo>
                            <a:cubicBezTo>
                              <a:pt x="425" y="838"/>
                              <a:pt x="437" y="842"/>
                              <a:pt x="446" y="850"/>
                            </a:cubicBezTo>
                            <a:cubicBezTo>
                              <a:pt x="451" y="854"/>
                              <a:pt x="454" y="860"/>
                              <a:pt x="460" y="864"/>
                            </a:cubicBezTo>
                            <a:cubicBezTo>
                              <a:pt x="466" y="868"/>
                              <a:pt x="468" y="867"/>
                              <a:pt x="475" y="868"/>
                            </a:cubicBezTo>
                            <a:cubicBezTo>
                              <a:pt x="487" y="871"/>
                              <a:pt x="491" y="884"/>
                              <a:pt x="505" y="884"/>
                            </a:cubicBezTo>
                            <a:cubicBezTo>
                              <a:pt x="511" y="883"/>
                              <a:pt x="513" y="879"/>
                              <a:pt x="518" y="879"/>
                            </a:cubicBezTo>
                            <a:cubicBezTo>
                              <a:pt x="525" y="878"/>
                              <a:pt x="528" y="884"/>
                              <a:pt x="534" y="886"/>
                            </a:cubicBezTo>
                            <a:cubicBezTo>
                              <a:pt x="542" y="882"/>
                              <a:pt x="553" y="888"/>
                              <a:pt x="560" y="893"/>
                            </a:cubicBezTo>
                            <a:cubicBezTo>
                              <a:pt x="566" y="887"/>
                              <a:pt x="576" y="886"/>
                              <a:pt x="580" y="881"/>
                            </a:cubicBezTo>
                            <a:cubicBezTo>
                              <a:pt x="588" y="880"/>
                              <a:pt x="596" y="881"/>
                              <a:pt x="604" y="880"/>
                            </a:cubicBezTo>
                            <a:cubicBezTo>
                              <a:pt x="606" y="879"/>
                              <a:pt x="609" y="879"/>
                              <a:pt x="612" y="877"/>
                            </a:cubicBezTo>
                            <a:cubicBezTo>
                              <a:pt x="619" y="873"/>
                              <a:pt x="620" y="869"/>
                              <a:pt x="630" y="868"/>
                            </a:cubicBezTo>
                            <a:cubicBezTo>
                              <a:pt x="635" y="868"/>
                              <a:pt x="640" y="869"/>
                              <a:pt x="645" y="868"/>
                            </a:cubicBezTo>
                            <a:cubicBezTo>
                              <a:pt x="651" y="860"/>
                              <a:pt x="655" y="856"/>
                              <a:pt x="666" y="854"/>
                            </a:cubicBezTo>
                            <a:cubicBezTo>
                              <a:pt x="668" y="854"/>
                              <a:pt x="670" y="854"/>
                              <a:pt x="672" y="854"/>
                            </a:cubicBezTo>
                            <a:cubicBezTo>
                              <a:pt x="672" y="854"/>
                              <a:pt x="672" y="853"/>
                              <a:pt x="672" y="853"/>
                            </a:cubicBezTo>
                            <a:cubicBezTo>
                              <a:pt x="672" y="853"/>
                              <a:pt x="672" y="853"/>
                              <a:pt x="671" y="853"/>
                            </a:cubicBezTo>
                            <a:cubicBezTo>
                              <a:pt x="669" y="849"/>
                              <a:pt x="671" y="846"/>
                              <a:pt x="675" y="844"/>
                            </a:cubicBezTo>
                            <a:cubicBezTo>
                              <a:pt x="675" y="843"/>
                              <a:pt x="676" y="843"/>
                              <a:pt x="677" y="843"/>
                            </a:cubicBezTo>
                            <a:cubicBezTo>
                              <a:pt x="683" y="840"/>
                              <a:pt x="691" y="839"/>
                              <a:pt x="695" y="839"/>
                            </a:cubicBezTo>
                            <a:cubicBezTo>
                              <a:pt x="697" y="839"/>
                              <a:pt x="700" y="840"/>
                              <a:pt x="703" y="840"/>
                            </a:cubicBezTo>
                            <a:cubicBezTo>
                              <a:pt x="703" y="840"/>
                              <a:pt x="703" y="840"/>
                              <a:pt x="703" y="840"/>
                            </a:cubicBezTo>
                            <a:cubicBezTo>
                              <a:pt x="712" y="841"/>
                              <a:pt x="720" y="842"/>
                              <a:pt x="728" y="836"/>
                            </a:cubicBezTo>
                            <a:cubicBezTo>
                              <a:pt x="733" y="827"/>
                              <a:pt x="743" y="829"/>
                              <a:pt x="751" y="827"/>
                            </a:cubicBezTo>
                            <a:cubicBezTo>
                              <a:pt x="760" y="826"/>
                              <a:pt x="767" y="823"/>
                              <a:pt x="774" y="818"/>
                            </a:cubicBezTo>
                            <a:cubicBezTo>
                              <a:pt x="782" y="813"/>
                              <a:pt x="787" y="804"/>
                              <a:pt x="797" y="806"/>
                            </a:cubicBezTo>
                            <a:cubicBezTo>
                              <a:pt x="798" y="801"/>
                              <a:pt x="797" y="797"/>
                              <a:pt x="798" y="793"/>
                            </a:cubicBezTo>
                            <a:cubicBezTo>
                              <a:pt x="799" y="793"/>
                              <a:pt x="800" y="792"/>
                              <a:pt x="801" y="792"/>
                            </a:cubicBezTo>
                            <a:cubicBezTo>
                              <a:pt x="809" y="776"/>
                              <a:pt x="819" y="766"/>
                              <a:pt x="832" y="754"/>
                            </a:cubicBezTo>
                            <a:cubicBezTo>
                              <a:pt x="844" y="743"/>
                              <a:pt x="841" y="726"/>
                              <a:pt x="843" y="710"/>
                            </a:cubicBezTo>
                            <a:cubicBezTo>
                              <a:pt x="852" y="708"/>
                              <a:pt x="848" y="691"/>
                              <a:pt x="847" y="684"/>
                            </a:cubicBezTo>
                            <a:cubicBezTo>
                              <a:pt x="847" y="679"/>
                              <a:pt x="849" y="673"/>
                              <a:pt x="848" y="668"/>
                            </a:cubicBezTo>
                            <a:cubicBezTo>
                              <a:pt x="847" y="663"/>
                              <a:pt x="843" y="661"/>
                              <a:pt x="843" y="657"/>
                            </a:cubicBezTo>
                            <a:cubicBezTo>
                              <a:pt x="841" y="652"/>
                              <a:pt x="842" y="647"/>
                              <a:pt x="844" y="642"/>
                            </a:cubicBezTo>
                            <a:cubicBezTo>
                              <a:pt x="844" y="641"/>
                              <a:pt x="844" y="641"/>
                              <a:pt x="844" y="641"/>
                            </a:cubicBezTo>
                            <a:cubicBezTo>
                              <a:pt x="845" y="638"/>
                              <a:pt x="847" y="635"/>
                              <a:pt x="848" y="632"/>
                            </a:cubicBezTo>
                            <a:cubicBezTo>
                              <a:pt x="852" y="627"/>
                              <a:pt x="859" y="621"/>
                              <a:pt x="860" y="614"/>
                            </a:cubicBezTo>
                            <a:cubicBezTo>
                              <a:pt x="863" y="613"/>
                              <a:pt x="863" y="612"/>
                              <a:pt x="865" y="610"/>
                            </a:cubicBezTo>
                            <a:cubicBezTo>
                              <a:pt x="859" y="610"/>
                              <a:pt x="853" y="609"/>
                              <a:pt x="848" y="606"/>
                            </a:cubicBezTo>
                            <a:cubicBezTo>
                              <a:pt x="856" y="602"/>
                              <a:pt x="857" y="595"/>
                              <a:pt x="860" y="586"/>
                            </a:cubicBezTo>
                            <a:cubicBezTo>
                              <a:pt x="866" y="585"/>
                              <a:pt x="869" y="589"/>
                              <a:pt x="873" y="591"/>
                            </a:cubicBezTo>
                            <a:cubicBezTo>
                              <a:pt x="875" y="593"/>
                              <a:pt x="877" y="594"/>
                              <a:pt x="880" y="594"/>
                            </a:cubicBezTo>
                            <a:cubicBezTo>
                              <a:pt x="890" y="595"/>
                              <a:pt x="888" y="587"/>
                              <a:pt x="898" y="588"/>
                            </a:cubicBezTo>
                            <a:cubicBezTo>
                              <a:pt x="899" y="587"/>
                              <a:pt x="899" y="587"/>
                              <a:pt x="899" y="586"/>
                            </a:cubicBezTo>
                            <a:cubicBezTo>
                              <a:pt x="900" y="585"/>
                              <a:pt x="900" y="584"/>
                              <a:pt x="899" y="583"/>
                            </a:cubicBezTo>
                            <a:cubicBezTo>
                              <a:pt x="892" y="582"/>
                              <a:pt x="885" y="583"/>
                              <a:pt x="878" y="582"/>
                            </a:cubicBezTo>
                            <a:cubicBezTo>
                              <a:pt x="881" y="576"/>
                              <a:pt x="886" y="576"/>
                              <a:pt x="891" y="577"/>
                            </a:cubicBezTo>
                            <a:cubicBezTo>
                              <a:pt x="896" y="553"/>
                              <a:pt x="928" y="580"/>
                              <a:pt x="936" y="585"/>
                            </a:cubicBezTo>
                            <a:cubicBezTo>
                              <a:pt x="939" y="587"/>
                              <a:pt x="944" y="588"/>
                              <a:pt x="949" y="589"/>
                            </a:cubicBezTo>
                            <a:cubicBezTo>
                              <a:pt x="970" y="589"/>
                              <a:pt x="958" y="587"/>
                              <a:pt x="966" y="587"/>
                            </a:cubicBezTo>
                            <a:cubicBezTo>
                              <a:pt x="965" y="593"/>
                              <a:pt x="964" y="598"/>
                              <a:pt x="964" y="603"/>
                            </a:cubicBezTo>
                            <a:cubicBezTo>
                              <a:pt x="960" y="604"/>
                              <a:pt x="959" y="602"/>
                              <a:pt x="953" y="600"/>
                            </a:cubicBezTo>
                            <a:cubicBezTo>
                              <a:pt x="948" y="598"/>
                              <a:pt x="942" y="599"/>
                              <a:pt x="937" y="596"/>
                            </a:cubicBezTo>
                            <a:cubicBezTo>
                              <a:pt x="926" y="589"/>
                              <a:pt x="924" y="572"/>
                              <a:pt x="912" y="588"/>
                            </a:cubicBezTo>
                            <a:cubicBezTo>
                              <a:pt x="907" y="595"/>
                              <a:pt x="908" y="611"/>
                              <a:pt x="901" y="615"/>
                            </a:cubicBezTo>
                            <a:cubicBezTo>
                              <a:pt x="905" y="618"/>
                              <a:pt x="910" y="620"/>
                              <a:pt x="909" y="625"/>
                            </a:cubicBezTo>
                            <a:cubicBezTo>
                              <a:pt x="901" y="627"/>
                              <a:pt x="900" y="649"/>
                              <a:pt x="901" y="656"/>
                            </a:cubicBezTo>
                            <a:cubicBezTo>
                              <a:pt x="905" y="656"/>
                              <a:pt x="910" y="657"/>
                              <a:pt x="915" y="656"/>
                            </a:cubicBezTo>
                            <a:cubicBezTo>
                              <a:pt x="918" y="648"/>
                              <a:pt x="951" y="647"/>
                              <a:pt x="959" y="651"/>
                            </a:cubicBezTo>
                            <a:cubicBezTo>
                              <a:pt x="948" y="655"/>
                              <a:pt x="940" y="662"/>
                              <a:pt x="929" y="662"/>
                            </a:cubicBezTo>
                            <a:cubicBezTo>
                              <a:pt x="921" y="662"/>
                              <a:pt x="907" y="658"/>
                              <a:pt x="903" y="667"/>
                            </a:cubicBezTo>
                            <a:cubicBezTo>
                              <a:pt x="899" y="673"/>
                              <a:pt x="902" y="682"/>
                              <a:pt x="902" y="689"/>
                            </a:cubicBezTo>
                            <a:cubicBezTo>
                              <a:pt x="902" y="696"/>
                              <a:pt x="896" y="705"/>
                              <a:pt x="898" y="712"/>
                            </a:cubicBezTo>
                            <a:cubicBezTo>
                              <a:pt x="902" y="712"/>
                              <a:pt x="939" y="716"/>
                              <a:pt x="939" y="720"/>
                            </a:cubicBezTo>
                            <a:cubicBezTo>
                              <a:pt x="939" y="721"/>
                              <a:pt x="939" y="723"/>
                              <a:pt x="939" y="724"/>
                            </a:cubicBezTo>
                            <a:cubicBezTo>
                              <a:pt x="926" y="724"/>
                              <a:pt x="913" y="722"/>
                              <a:pt x="901" y="725"/>
                            </a:cubicBezTo>
                            <a:cubicBezTo>
                              <a:pt x="903" y="726"/>
                              <a:pt x="904" y="728"/>
                              <a:pt x="906" y="729"/>
                            </a:cubicBezTo>
                            <a:cubicBezTo>
                              <a:pt x="906" y="732"/>
                              <a:pt x="908" y="734"/>
                              <a:pt x="908" y="738"/>
                            </a:cubicBezTo>
                            <a:cubicBezTo>
                              <a:pt x="917" y="738"/>
                              <a:pt x="926" y="739"/>
                              <a:pt x="934" y="733"/>
                            </a:cubicBezTo>
                            <a:cubicBezTo>
                              <a:pt x="941" y="728"/>
                              <a:pt x="948" y="728"/>
                              <a:pt x="947" y="728"/>
                            </a:cubicBezTo>
                            <a:cubicBezTo>
                              <a:pt x="945" y="737"/>
                              <a:pt x="935" y="739"/>
                              <a:pt x="930" y="746"/>
                            </a:cubicBezTo>
                            <a:cubicBezTo>
                              <a:pt x="926" y="751"/>
                              <a:pt x="925" y="755"/>
                              <a:pt x="922" y="755"/>
                            </a:cubicBezTo>
                            <a:cubicBezTo>
                              <a:pt x="936" y="758"/>
                              <a:pt x="932" y="759"/>
                              <a:pt x="929" y="760"/>
                            </a:cubicBezTo>
                            <a:cubicBezTo>
                              <a:pt x="925" y="761"/>
                              <a:pt x="922" y="760"/>
                              <a:pt x="919" y="760"/>
                            </a:cubicBezTo>
                            <a:cubicBezTo>
                              <a:pt x="915" y="762"/>
                              <a:pt x="910" y="760"/>
                              <a:pt x="912" y="767"/>
                            </a:cubicBezTo>
                            <a:cubicBezTo>
                              <a:pt x="913" y="767"/>
                              <a:pt x="914" y="767"/>
                              <a:pt x="915" y="768"/>
                            </a:cubicBezTo>
                            <a:cubicBezTo>
                              <a:pt x="915" y="777"/>
                              <a:pt x="914" y="782"/>
                              <a:pt x="910" y="789"/>
                            </a:cubicBezTo>
                            <a:cubicBezTo>
                              <a:pt x="909" y="793"/>
                              <a:pt x="905" y="793"/>
                              <a:pt x="906" y="799"/>
                            </a:cubicBezTo>
                            <a:cubicBezTo>
                              <a:pt x="907" y="804"/>
                              <a:pt x="907" y="806"/>
                              <a:pt x="911" y="808"/>
                            </a:cubicBezTo>
                            <a:cubicBezTo>
                              <a:pt x="907" y="813"/>
                              <a:pt x="904" y="818"/>
                              <a:pt x="906" y="824"/>
                            </a:cubicBezTo>
                            <a:cubicBezTo>
                              <a:pt x="911" y="825"/>
                              <a:pt x="926" y="822"/>
                              <a:pt x="927" y="829"/>
                            </a:cubicBezTo>
                            <a:cubicBezTo>
                              <a:pt x="921" y="829"/>
                              <a:pt x="914" y="834"/>
                              <a:pt x="913" y="839"/>
                            </a:cubicBezTo>
                            <a:cubicBezTo>
                              <a:pt x="915" y="840"/>
                              <a:pt x="917" y="840"/>
                              <a:pt x="919" y="840"/>
                            </a:cubicBezTo>
                            <a:cubicBezTo>
                              <a:pt x="926" y="840"/>
                              <a:pt x="933" y="838"/>
                              <a:pt x="940" y="839"/>
                            </a:cubicBezTo>
                            <a:cubicBezTo>
                              <a:pt x="940" y="841"/>
                              <a:pt x="940" y="842"/>
                              <a:pt x="940" y="844"/>
                            </a:cubicBezTo>
                            <a:cubicBezTo>
                              <a:pt x="933" y="844"/>
                              <a:pt x="928" y="845"/>
                              <a:pt x="923" y="848"/>
                            </a:cubicBezTo>
                            <a:cubicBezTo>
                              <a:pt x="930" y="852"/>
                              <a:pt x="927" y="861"/>
                              <a:pt x="927" y="868"/>
                            </a:cubicBezTo>
                            <a:cubicBezTo>
                              <a:pt x="936" y="868"/>
                              <a:pt x="944" y="866"/>
                              <a:pt x="952" y="868"/>
                            </a:cubicBezTo>
                            <a:cubicBezTo>
                              <a:pt x="951" y="871"/>
                              <a:pt x="950" y="875"/>
                              <a:pt x="951" y="879"/>
                            </a:cubicBezTo>
                            <a:cubicBezTo>
                              <a:pt x="942" y="880"/>
                              <a:pt x="935" y="882"/>
                              <a:pt x="927" y="884"/>
                            </a:cubicBezTo>
                            <a:cubicBezTo>
                              <a:pt x="929" y="889"/>
                              <a:pt x="932" y="898"/>
                              <a:pt x="936" y="902"/>
                            </a:cubicBezTo>
                            <a:cubicBezTo>
                              <a:pt x="940" y="905"/>
                              <a:pt x="946" y="904"/>
                              <a:pt x="953" y="905"/>
                            </a:cubicBezTo>
                            <a:cubicBezTo>
                              <a:pt x="954" y="914"/>
                              <a:pt x="947" y="914"/>
                              <a:pt x="941" y="915"/>
                            </a:cubicBezTo>
                            <a:cubicBezTo>
                              <a:pt x="939" y="915"/>
                              <a:pt x="938" y="916"/>
                              <a:pt x="937" y="916"/>
                            </a:cubicBezTo>
                            <a:cubicBezTo>
                              <a:pt x="935" y="934"/>
                              <a:pt x="936" y="949"/>
                              <a:pt x="930" y="966"/>
                            </a:cubicBezTo>
                            <a:cubicBezTo>
                              <a:pt x="929" y="968"/>
                              <a:pt x="928" y="970"/>
                              <a:pt x="927" y="972"/>
                            </a:cubicBezTo>
                            <a:cubicBezTo>
                              <a:pt x="928" y="973"/>
                              <a:pt x="929" y="973"/>
                              <a:pt x="931" y="974"/>
                            </a:cubicBezTo>
                            <a:cubicBezTo>
                              <a:pt x="934" y="975"/>
                              <a:pt x="937" y="974"/>
                              <a:pt x="937" y="978"/>
                            </a:cubicBezTo>
                            <a:cubicBezTo>
                              <a:pt x="939" y="988"/>
                              <a:pt x="928" y="990"/>
                              <a:pt x="920" y="989"/>
                            </a:cubicBezTo>
                            <a:cubicBezTo>
                              <a:pt x="918" y="991"/>
                              <a:pt x="914" y="991"/>
                              <a:pt x="912" y="994"/>
                            </a:cubicBezTo>
                            <a:cubicBezTo>
                              <a:pt x="908" y="999"/>
                              <a:pt x="911" y="1007"/>
                              <a:pt x="907" y="1011"/>
                            </a:cubicBezTo>
                            <a:cubicBezTo>
                              <a:pt x="903" y="1017"/>
                              <a:pt x="890" y="1013"/>
                              <a:pt x="888" y="1019"/>
                            </a:cubicBezTo>
                            <a:cubicBezTo>
                              <a:pt x="886" y="1025"/>
                              <a:pt x="895" y="1030"/>
                              <a:pt x="893" y="1037"/>
                            </a:cubicBezTo>
                            <a:cubicBezTo>
                              <a:pt x="893" y="1039"/>
                              <a:pt x="892" y="1040"/>
                              <a:pt x="892" y="1041"/>
                            </a:cubicBezTo>
                            <a:cubicBezTo>
                              <a:pt x="897" y="1042"/>
                              <a:pt x="902" y="1044"/>
                              <a:pt x="908" y="1044"/>
                            </a:cubicBezTo>
                            <a:cubicBezTo>
                              <a:pt x="908" y="1044"/>
                              <a:pt x="909" y="1044"/>
                              <a:pt x="910" y="1044"/>
                            </a:cubicBezTo>
                            <a:cubicBezTo>
                              <a:pt x="910" y="1030"/>
                              <a:pt x="928" y="1025"/>
                              <a:pt x="938" y="1030"/>
                            </a:cubicBezTo>
                            <a:close/>
                          </a:path>
                        </a:pathLst>
                      </a:custGeom>
                      <a:solidFill>
                        <a:srgbClr val="CCFFFF"/>
                      </a:solidFill>
                      <a:ln w="6350">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8331" name="Freeform 4"/>
                      <p:cNvSpPr>
                        <a:spLocks/>
                      </p:cNvSpPr>
                      <p:nvPr/>
                    </p:nvSpPr>
                    <p:spPr bwMode="auto">
                      <a:xfrm>
                        <a:off x="2697" y="2319"/>
                        <a:ext cx="804" cy="606"/>
                      </a:xfrm>
                      <a:custGeom>
                        <a:avLst/>
                        <a:gdLst>
                          <a:gd name="T0" fmla="*/ 1 w 1322"/>
                          <a:gd name="T1" fmla="*/ 1 h 1049"/>
                          <a:gd name="T2" fmla="*/ 1 w 1322"/>
                          <a:gd name="T3" fmla="*/ 1 h 1049"/>
                          <a:gd name="T4" fmla="*/ 1 w 1322"/>
                          <a:gd name="T5" fmla="*/ 1 h 1049"/>
                          <a:gd name="T6" fmla="*/ 1 w 1322"/>
                          <a:gd name="T7" fmla="*/ 1 h 1049"/>
                          <a:gd name="T8" fmla="*/ 1 w 1322"/>
                          <a:gd name="T9" fmla="*/ 1 h 1049"/>
                          <a:gd name="T10" fmla="*/ 1 w 1322"/>
                          <a:gd name="T11" fmla="*/ 1 h 1049"/>
                          <a:gd name="T12" fmla="*/ 1 w 1322"/>
                          <a:gd name="T13" fmla="*/ 1 h 1049"/>
                          <a:gd name="T14" fmla="*/ 1 w 1322"/>
                          <a:gd name="T15" fmla="*/ 1 h 1049"/>
                          <a:gd name="T16" fmla="*/ 1 w 1322"/>
                          <a:gd name="T17" fmla="*/ 1 h 1049"/>
                          <a:gd name="T18" fmla="*/ 1 w 1322"/>
                          <a:gd name="T19" fmla="*/ 1 h 1049"/>
                          <a:gd name="T20" fmla="*/ 1 w 1322"/>
                          <a:gd name="T21" fmla="*/ 1 h 1049"/>
                          <a:gd name="T22" fmla="*/ 1 w 1322"/>
                          <a:gd name="T23" fmla="*/ 1 h 1049"/>
                          <a:gd name="T24" fmla="*/ 1 w 1322"/>
                          <a:gd name="T25" fmla="*/ 1 h 1049"/>
                          <a:gd name="T26" fmla="*/ 1 w 1322"/>
                          <a:gd name="T27" fmla="*/ 1 h 1049"/>
                          <a:gd name="T28" fmla="*/ 1 w 1322"/>
                          <a:gd name="T29" fmla="*/ 1 h 1049"/>
                          <a:gd name="T30" fmla="*/ 1 w 1322"/>
                          <a:gd name="T31" fmla="*/ 1 h 1049"/>
                          <a:gd name="T32" fmla="*/ 1 w 1322"/>
                          <a:gd name="T33" fmla="*/ 1 h 1049"/>
                          <a:gd name="T34" fmla="*/ 1 w 1322"/>
                          <a:gd name="T35" fmla="*/ 1 h 1049"/>
                          <a:gd name="T36" fmla="*/ 1 w 1322"/>
                          <a:gd name="T37" fmla="*/ 1 h 1049"/>
                          <a:gd name="T38" fmla="*/ 1 w 1322"/>
                          <a:gd name="T39" fmla="*/ 1 h 1049"/>
                          <a:gd name="T40" fmla="*/ 1 w 1322"/>
                          <a:gd name="T41" fmla="*/ 1 h 1049"/>
                          <a:gd name="T42" fmla="*/ 1 w 1322"/>
                          <a:gd name="T43" fmla="*/ 1 h 1049"/>
                          <a:gd name="T44" fmla="*/ 1 w 1322"/>
                          <a:gd name="T45" fmla="*/ 1 h 1049"/>
                          <a:gd name="T46" fmla="*/ 1 w 1322"/>
                          <a:gd name="T47" fmla="*/ 1 h 1049"/>
                          <a:gd name="T48" fmla="*/ 1 w 1322"/>
                          <a:gd name="T49" fmla="*/ 1 h 1049"/>
                          <a:gd name="T50" fmla="*/ 1 w 1322"/>
                          <a:gd name="T51" fmla="*/ 1 h 1049"/>
                          <a:gd name="T52" fmla="*/ 1 w 1322"/>
                          <a:gd name="T53" fmla="*/ 1 h 1049"/>
                          <a:gd name="T54" fmla="*/ 1 w 1322"/>
                          <a:gd name="T55" fmla="*/ 1 h 1049"/>
                          <a:gd name="T56" fmla="*/ 1 w 1322"/>
                          <a:gd name="T57" fmla="*/ 1 h 1049"/>
                          <a:gd name="T58" fmla="*/ 1 w 1322"/>
                          <a:gd name="T59" fmla="*/ 1 h 1049"/>
                          <a:gd name="T60" fmla="*/ 1 w 1322"/>
                          <a:gd name="T61" fmla="*/ 1 h 1049"/>
                          <a:gd name="T62" fmla="*/ 1 w 1322"/>
                          <a:gd name="T63" fmla="*/ 1 h 1049"/>
                          <a:gd name="T64" fmla="*/ 1 w 1322"/>
                          <a:gd name="T65" fmla="*/ 1 h 1049"/>
                          <a:gd name="T66" fmla="*/ 1 w 1322"/>
                          <a:gd name="T67" fmla="*/ 1 h 1049"/>
                          <a:gd name="T68" fmla="*/ 1 w 1322"/>
                          <a:gd name="T69" fmla="*/ 1 h 1049"/>
                          <a:gd name="T70" fmla="*/ 1 w 1322"/>
                          <a:gd name="T71" fmla="*/ 1 h 1049"/>
                          <a:gd name="T72" fmla="*/ 1 w 1322"/>
                          <a:gd name="T73" fmla="*/ 1 h 1049"/>
                          <a:gd name="T74" fmla="*/ 1 w 1322"/>
                          <a:gd name="T75" fmla="*/ 1 h 1049"/>
                          <a:gd name="T76" fmla="*/ 1 w 1322"/>
                          <a:gd name="T77" fmla="*/ 1 h 1049"/>
                          <a:gd name="T78" fmla="*/ 1 w 1322"/>
                          <a:gd name="T79" fmla="*/ 1 h 1049"/>
                          <a:gd name="T80" fmla="*/ 1 w 1322"/>
                          <a:gd name="T81" fmla="*/ 1 h 1049"/>
                          <a:gd name="T82" fmla="*/ 1 w 1322"/>
                          <a:gd name="T83" fmla="*/ 1 h 1049"/>
                          <a:gd name="T84" fmla="*/ 1 w 1322"/>
                          <a:gd name="T85" fmla="*/ 1 h 1049"/>
                          <a:gd name="T86" fmla="*/ 1 w 1322"/>
                          <a:gd name="T87" fmla="*/ 1 h 1049"/>
                          <a:gd name="T88" fmla="*/ 1 w 1322"/>
                          <a:gd name="T89" fmla="*/ 1 h 1049"/>
                          <a:gd name="T90" fmla="*/ 1 w 1322"/>
                          <a:gd name="T91" fmla="*/ 1 h 1049"/>
                          <a:gd name="T92" fmla="*/ 1 w 1322"/>
                          <a:gd name="T93" fmla="*/ 1 h 1049"/>
                          <a:gd name="T94" fmla="*/ 1 w 1322"/>
                          <a:gd name="T95" fmla="*/ 1 h 1049"/>
                          <a:gd name="T96" fmla="*/ 1 w 1322"/>
                          <a:gd name="T97" fmla="*/ 1 h 1049"/>
                          <a:gd name="T98" fmla="*/ 1 w 1322"/>
                          <a:gd name="T99" fmla="*/ 1 h 1049"/>
                          <a:gd name="T100" fmla="*/ 1 w 1322"/>
                          <a:gd name="T101" fmla="*/ 1 h 1049"/>
                          <a:gd name="T102" fmla="*/ 1 w 1322"/>
                          <a:gd name="T103" fmla="*/ 1 h 1049"/>
                          <a:gd name="T104" fmla="*/ 1 w 1322"/>
                          <a:gd name="T105" fmla="*/ 1 h 1049"/>
                          <a:gd name="T106" fmla="*/ 1 w 1322"/>
                          <a:gd name="T107" fmla="*/ 1 h 1049"/>
                          <a:gd name="T108" fmla="*/ 1 w 1322"/>
                          <a:gd name="T109" fmla="*/ 1 h 1049"/>
                          <a:gd name="T110" fmla="*/ 1 w 1322"/>
                          <a:gd name="T111" fmla="*/ 1 h 1049"/>
                          <a:gd name="T112" fmla="*/ 1 w 1322"/>
                          <a:gd name="T113" fmla="*/ 1 h 1049"/>
                          <a:gd name="T114" fmla="*/ 1 w 1322"/>
                          <a:gd name="T115" fmla="*/ 1 h 1049"/>
                          <a:gd name="T116" fmla="*/ 1 w 1322"/>
                          <a:gd name="T117" fmla="*/ 1 h 104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22"/>
                          <a:gd name="T178" fmla="*/ 0 h 1049"/>
                          <a:gd name="T179" fmla="*/ 1322 w 1322"/>
                          <a:gd name="T180" fmla="*/ 1049 h 104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22" h="1049">
                            <a:moveTo>
                              <a:pt x="1297" y="175"/>
                            </a:moveTo>
                            <a:cubicBezTo>
                              <a:pt x="1294" y="173"/>
                              <a:pt x="1291" y="171"/>
                              <a:pt x="1287" y="170"/>
                            </a:cubicBezTo>
                            <a:cubicBezTo>
                              <a:pt x="1287" y="170"/>
                              <a:pt x="1286" y="170"/>
                              <a:pt x="1285" y="169"/>
                            </a:cubicBezTo>
                            <a:cubicBezTo>
                              <a:pt x="1279" y="167"/>
                              <a:pt x="1272" y="166"/>
                              <a:pt x="1268" y="160"/>
                            </a:cubicBezTo>
                            <a:cubicBezTo>
                              <a:pt x="1268" y="160"/>
                              <a:pt x="1268" y="160"/>
                              <a:pt x="1268" y="160"/>
                            </a:cubicBezTo>
                            <a:cubicBezTo>
                              <a:pt x="1268" y="159"/>
                              <a:pt x="1268" y="159"/>
                              <a:pt x="1267" y="158"/>
                            </a:cubicBezTo>
                            <a:cubicBezTo>
                              <a:pt x="1267" y="158"/>
                              <a:pt x="1267" y="158"/>
                              <a:pt x="1267" y="158"/>
                            </a:cubicBezTo>
                            <a:cubicBezTo>
                              <a:pt x="1267" y="158"/>
                              <a:pt x="1267" y="157"/>
                              <a:pt x="1267" y="157"/>
                            </a:cubicBezTo>
                            <a:cubicBezTo>
                              <a:pt x="1267" y="156"/>
                              <a:pt x="1267" y="156"/>
                              <a:pt x="1266" y="156"/>
                            </a:cubicBezTo>
                            <a:cubicBezTo>
                              <a:pt x="1266" y="155"/>
                              <a:pt x="1266" y="155"/>
                              <a:pt x="1266" y="154"/>
                            </a:cubicBezTo>
                            <a:cubicBezTo>
                              <a:pt x="1264" y="144"/>
                              <a:pt x="1263" y="130"/>
                              <a:pt x="1249" y="130"/>
                            </a:cubicBezTo>
                            <a:cubicBezTo>
                              <a:pt x="1243" y="145"/>
                              <a:pt x="1244" y="143"/>
                              <a:pt x="1231" y="146"/>
                            </a:cubicBezTo>
                            <a:cubicBezTo>
                              <a:pt x="1231" y="147"/>
                              <a:pt x="1231" y="148"/>
                              <a:pt x="1231" y="149"/>
                            </a:cubicBezTo>
                            <a:cubicBezTo>
                              <a:pt x="1230" y="151"/>
                              <a:pt x="1230" y="153"/>
                              <a:pt x="1228" y="154"/>
                            </a:cubicBezTo>
                            <a:cubicBezTo>
                              <a:pt x="1224" y="157"/>
                              <a:pt x="1219" y="153"/>
                              <a:pt x="1215" y="147"/>
                            </a:cubicBezTo>
                            <a:cubicBezTo>
                              <a:pt x="1215" y="146"/>
                              <a:pt x="1214" y="146"/>
                              <a:pt x="1213" y="145"/>
                            </a:cubicBezTo>
                            <a:cubicBezTo>
                              <a:pt x="1209" y="138"/>
                              <a:pt x="1211" y="130"/>
                              <a:pt x="1212" y="122"/>
                            </a:cubicBezTo>
                            <a:cubicBezTo>
                              <a:pt x="1212" y="119"/>
                              <a:pt x="1212" y="116"/>
                              <a:pt x="1212" y="113"/>
                            </a:cubicBezTo>
                            <a:cubicBezTo>
                              <a:pt x="1212" y="113"/>
                              <a:pt x="1212" y="113"/>
                              <a:pt x="1212" y="113"/>
                            </a:cubicBezTo>
                            <a:cubicBezTo>
                              <a:pt x="1212" y="112"/>
                              <a:pt x="1211" y="112"/>
                              <a:pt x="1211" y="112"/>
                            </a:cubicBezTo>
                            <a:cubicBezTo>
                              <a:pt x="1211" y="109"/>
                              <a:pt x="1209" y="107"/>
                              <a:pt x="1207" y="105"/>
                            </a:cubicBezTo>
                            <a:cubicBezTo>
                              <a:pt x="1207" y="105"/>
                              <a:pt x="1206" y="104"/>
                              <a:pt x="1206" y="104"/>
                            </a:cubicBezTo>
                            <a:cubicBezTo>
                              <a:pt x="1205" y="103"/>
                              <a:pt x="1204" y="103"/>
                              <a:pt x="1204" y="102"/>
                            </a:cubicBezTo>
                            <a:cubicBezTo>
                              <a:pt x="1200" y="100"/>
                              <a:pt x="1195" y="98"/>
                              <a:pt x="1191" y="98"/>
                            </a:cubicBezTo>
                            <a:cubicBezTo>
                              <a:pt x="1187" y="97"/>
                              <a:pt x="1184" y="96"/>
                              <a:pt x="1180" y="96"/>
                            </a:cubicBezTo>
                            <a:cubicBezTo>
                              <a:pt x="1180" y="96"/>
                              <a:pt x="1179" y="95"/>
                              <a:pt x="1179" y="95"/>
                            </a:cubicBezTo>
                            <a:cubicBezTo>
                              <a:pt x="1179" y="95"/>
                              <a:pt x="1179" y="95"/>
                              <a:pt x="1178" y="95"/>
                            </a:cubicBezTo>
                            <a:cubicBezTo>
                              <a:pt x="1173" y="94"/>
                              <a:pt x="1169" y="91"/>
                              <a:pt x="1166" y="85"/>
                            </a:cubicBezTo>
                            <a:cubicBezTo>
                              <a:pt x="1165" y="84"/>
                              <a:pt x="1165" y="83"/>
                              <a:pt x="1165" y="83"/>
                            </a:cubicBezTo>
                            <a:cubicBezTo>
                              <a:pt x="1165" y="82"/>
                              <a:pt x="1165" y="82"/>
                              <a:pt x="1164" y="82"/>
                            </a:cubicBezTo>
                            <a:cubicBezTo>
                              <a:pt x="1164" y="81"/>
                              <a:pt x="1164" y="79"/>
                              <a:pt x="1163" y="78"/>
                            </a:cubicBezTo>
                            <a:cubicBezTo>
                              <a:pt x="1162" y="78"/>
                              <a:pt x="1161" y="77"/>
                              <a:pt x="1159" y="77"/>
                            </a:cubicBezTo>
                            <a:cubicBezTo>
                              <a:pt x="1158" y="77"/>
                              <a:pt x="1157" y="76"/>
                              <a:pt x="1155" y="76"/>
                            </a:cubicBezTo>
                            <a:cubicBezTo>
                              <a:pt x="1154" y="75"/>
                              <a:pt x="1153" y="75"/>
                              <a:pt x="1152" y="75"/>
                            </a:cubicBezTo>
                            <a:cubicBezTo>
                              <a:pt x="1152" y="75"/>
                              <a:pt x="1152" y="75"/>
                              <a:pt x="1152" y="75"/>
                            </a:cubicBezTo>
                            <a:cubicBezTo>
                              <a:pt x="1151" y="75"/>
                              <a:pt x="1149" y="75"/>
                              <a:pt x="1148" y="75"/>
                            </a:cubicBezTo>
                            <a:cubicBezTo>
                              <a:pt x="1148" y="75"/>
                              <a:pt x="1148" y="75"/>
                              <a:pt x="1148" y="75"/>
                            </a:cubicBezTo>
                            <a:cubicBezTo>
                              <a:pt x="1148" y="75"/>
                              <a:pt x="1148" y="75"/>
                              <a:pt x="1148" y="75"/>
                            </a:cubicBezTo>
                            <a:cubicBezTo>
                              <a:pt x="1148" y="75"/>
                              <a:pt x="1148" y="75"/>
                              <a:pt x="1148" y="75"/>
                            </a:cubicBezTo>
                            <a:cubicBezTo>
                              <a:pt x="1148" y="73"/>
                              <a:pt x="1148" y="72"/>
                              <a:pt x="1148" y="71"/>
                            </a:cubicBezTo>
                            <a:cubicBezTo>
                              <a:pt x="1148" y="61"/>
                              <a:pt x="1141" y="53"/>
                              <a:pt x="1132" y="48"/>
                            </a:cubicBezTo>
                            <a:cubicBezTo>
                              <a:pt x="1132" y="47"/>
                              <a:pt x="1131" y="47"/>
                              <a:pt x="1130" y="47"/>
                            </a:cubicBezTo>
                            <a:cubicBezTo>
                              <a:pt x="1120" y="41"/>
                              <a:pt x="1108" y="42"/>
                              <a:pt x="1106" y="56"/>
                            </a:cubicBezTo>
                            <a:cubicBezTo>
                              <a:pt x="1103" y="57"/>
                              <a:pt x="1099" y="58"/>
                              <a:pt x="1096" y="58"/>
                            </a:cubicBezTo>
                            <a:cubicBezTo>
                              <a:pt x="1098" y="48"/>
                              <a:pt x="1082" y="31"/>
                              <a:pt x="1076" y="25"/>
                            </a:cubicBezTo>
                            <a:cubicBezTo>
                              <a:pt x="1075" y="23"/>
                              <a:pt x="1073" y="22"/>
                              <a:pt x="1072" y="21"/>
                            </a:cubicBezTo>
                            <a:cubicBezTo>
                              <a:pt x="1060" y="13"/>
                              <a:pt x="1042" y="17"/>
                              <a:pt x="1029" y="16"/>
                            </a:cubicBezTo>
                            <a:cubicBezTo>
                              <a:pt x="1029" y="15"/>
                              <a:pt x="1029" y="14"/>
                              <a:pt x="1029" y="13"/>
                            </a:cubicBezTo>
                            <a:cubicBezTo>
                              <a:pt x="1029" y="13"/>
                              <a:pt x="1029" y="13"/>
                              <a:pt x="1029" y="12"/>
                            </a:cubicBezTo>
                            <a:cubicBezTo>
                              <a:pt x="1029" y="12"/>
                              <a:pt x="1028" y="11"/>
                              <a:pt x="1028" y="10"/>
                            </a:cubicBezTo>
                            <a:cubicBezTo>
                              <a:pt x="1028" y="10"/>
                              <a:pt x="1028" y="10"/>
                              <a:pt x="1028" y="10"/>
                            </a:cubicBezTo>
                            <a:cubicBezTo>
                              <a:pt x="1028" y="10"/>
                              <a:pt x="1028" y="9"/>
                              <a:pt x="1027" y="8"/>
                            </a:cubicBezTo>
                            <a:cubicBezTo>
                              <a:pt x="1027" y="8"/>
                              <a:pt x="1027" y="8"/>
                              <a:pt x="1027" y="8"/>
                            </a:cubicBezTo>
                            <a:cubicBezTo>
                              <a:pt x="1027" y="8"/>
                              <a:pt x="1026" y="7"/>
                              <a:pt x="1026" y="7"/>
                            </a:cubicBezTo>
                            <a:cubicBezTo>
                              <a:pt x="1026" y="7"/>
                              <a:pt x="1026" y="7"/>
                              <a:pt x="1026" y="7"/>
                            </a:cubicBezTo>
                            <a:cubicBezTo>
                              <a:pt x="1025" y="6"/>
                              <a:pt x="1025" y="6"/>
                              <a:pt x="1024" y="6"/>
                            </a:cubicBezTo>
                            <a:cubicBezTo>
                              <a:pt x="1024" y="6"/>
                              <a:pt x="1024" y="6"/>
                              <a:pt x="1024" y="6"/>
                            </a:cubicBezTo>
                            <a:cubicBezTo>
                              <a:pt x="1023" y="5"/>
                              <a:pt x="1022" y="5"/>
                              <a:pt x="1022" y="5"/>
                            </a:cubicBezTo>
                            <a:cubicBezTo>
                              <a:pt x="1022" y="5"/>
                              <a:pt x="1021" y="5"/>
                              <a:pt x="1021" y="5"/>
                            </a:cubicBezTo>
                            <a:cubicBezTo>
                              <a:pt x="1021" y="5"/>
                              <a:pt x="1020" y="5"/>
                              <a:pt x="1020" y="5"/>
                            </a:cubicBezTo>
                            <a:cubicBezTo>
                              <a:pt x="1019" y="5"/>
                              <a:pt x="1019" y="5"/>
                              <a:pt x="1019" y="5"/>
                            </a:cubicBezTo>
                            <a:cubicBezTo>
                              <a:pt x="1018" y="5"/>
                              <a:pt x="1018" y="5"/>
                              <a:pt x="1017" y="5"/>
                            </a:cubicBezTo>
                            <a:cubicBezTo>
                              <a:pt x="1017" y="5"/>
                              <a:pt x="1016" y="5"/>
                              <a:pt x="1016" y="5"/>
                            </a:cubicBezTo>
                            <a:cubicBezTo>
                              <a:pt x="1016" y="5"/>
                              <a:pt x="1015" y="5"/>
                              <a:pt x="1015" y="5"/>
                            </a:cubicBezTo>
                            <a:cubicBezTo>
                              <a:pt x="1014" y="5"/>
                              <a:pt x="1014" y="5"/>
                              <a:pt x="1013" y="5"/>
                            </a:cubicBezTo>
                            <a:cubicBezTo>
                              <a:pt x="1013" y="5"/>
                              <a:pt x="1013" y="5"/>
                              <a:pt x="1012" y="5"/>
                            </a:cubicBezTo>
                            <a:cubicBezTo>
                              <a:pt x="1011" y="5"/>
                              <a:pt x="1011" y="5"/>
                              <a:pt x="1010" y="5"/>
                            </a:cubicBezTo>
                            <a:cubicBezTo>
                              <a:pt x="1010" y="5"/>
                              <a:pt x="1010" y="5"/>
                              <a:pt x="1010" y="5"/>
                            </a:cubicBezTo>
                            <a:cubicBezTo>
                              <a:pt x="1005" y="6"/>
                              <a:pt x="1009" y="6"/>
                              <a:pt x="1004" y="6"/>
                            </a:cubicBezTo>
                            <a:cubicBezTo>
                              <a:pt x="1002" y="7"/>
                              <a:pt x="1001" y="7"/>
                              <a:pt x="999" y="7"/>
                            </a:cubicBezTo>
                            <a:cubicBezTo>
                              <a:pt x="999" y="7"/>
                              <a:pt x="999" y="7"/>
                              <a:pt x="999" y="7"/>
                            </a:cubicBezTo>
                            <a:cubicBezTo>
                              <a:pt x="997" y="7"/>
                              <a:pt x="996" y="7"/>
                              <a:pt x="995" y="7"/>
                            </a:cubicBezTo>
                            <a:cubicBezTo>
                              <a:pt x="999" y="18"/>
                              <a:pt x="1023" y="55"/>
                              <a:pt x="1004" y="62"/>
                            </a:cubicBezTo>
                            <a:cubicBezTo>
                              <a:pt x="1003" y="64"/>
                              <a:pt x="1003" y="66"/>
                              <a:pt x="1004" y="68"/>
                            </a:cubicBezTo>
                            <a:cubicBezTo>
                              <a:pt x="1006" y="77"/>
                              <a:pt x="1013" y="84"/>
                              <a:pt x="1010" y="95"/>
                            </a:cubicBezTo>
                            <a:cubicBezTo>
                              <a:pt x="1010" y="95"/>
                              <a:pt x="1010" y="95"/>
                              <a:pt x="1010" y="95"/>
                            </a:cubicBezTo>
                            <a:cubicBezTo>
                              <a:pt x="1010" y="95"/>
                              <a:pt x="1010" y="95"/>
                              <a:pt x="1010" y="95"/>
                            </a:cubicBezTo>
                            <a:cubicBezTo>
                              <a:pt x="1004" y="95"/>
                              <a:pt x="1001" y="97"/>
                              <a:pt x="999" y="99"/>
                            </a:cubicBezTo>
                            <a:cubicBezTo>
                              <a:pt x="996" y="102"/>
                              <a:pt x="995" y="107"/>
                              <a:pt x="994" y="111"/>
                            </a:cubicBezTo>
                            <a:cubicBezTo>
                              <a:pt x="994" y="112"/>
                              <a:pt x="994" y="112"/>
                              <a:pt x="994" y="112"/>
                            </a:cubicBezTo>
                            <a:cubicBezTo>
                              <a:pt x="994" y="113"/>
                              <a:pt x="994" y="115"/>
                              <a:pt x="994" y="116"/>
                            </a:cubicBezTo>
                            <a:cubicBezTo>
                              <a:pt x="993" y="117"/>
                              <a:pt x="993" y="118"/>
                              <a:pt x="993" y="119"/>
                            </a:cubicBezTo>
                            <a:cubicBezTo>
                              <a:pt x="993" y="120"/>
                              <a:pt x="992" y="122"/>
                              <a:pt x="991" y="123"/>
                            </a:cubicBezTo>
                            <a:cubicBezTo>
                              <a:pt x="980" y="124"/>
                              <a:pt x="974" y="121"/>
                              <a:pt x="964" y="118"/>
                            </a:cubicBezTo>
                            <a:cubicBezTo>
                              <a:pt x="964" y="118"/>
                              <a:pt x="965" y="117"/>
                              <a:pt x="966" y="116"/>
                            </a:cubicBezTo>
                            <a:cubicBezTo>
                              <a:pt x="966" y="116"/>
                              <a:pt x="966" y="116"/>
                              <a:pt x="966" y="116"/>
                            </a:cubicBezTo>
                            <a:cubicBezTo>
                              <a:pt x="966" y="115"/>
                              <a:pt x="967" y="115"/>
                              <a:pt x="968" y="114"/>
                            </a:cubicBezTo>
                            <a:cubicBezTo>
                              <a:pt x="968" y="114"/>
                              <a:pt x="968" y="114"/>
                              <a:pt x="968" y="114"/>
                            </a:cubicBezTo>
                            <a:cubicBezTo>
                              <a:pt x="968" y="113"/>
                              <a:pt x="969" y="113"/>
                              <a:pt x="969" y="112"/>
                            </a:cubicBezTo>
                            <a:cubicBezTo>
                              <a:pt x="969" y="112"/>
                              <a:pt x="969" y="112"/>
                              <a:pt x="969" y="112"/>
                            </a:cubicBezTo>
                            <a:cubicBezTo>
                              <a:pt x="970" y="111"/>
                              <a:pt x="970" y="110"/>
                              <a:pt x="970" y="109"/>
                            </a:cubicBezTo>
                            <a:cubicBezTo>
                              <a:pt x="970" y="109"/>
                              <a:pt x="970" y="109"/>
                              <a:pt x="971" y="109"/>
                            </a:cubicBezTo>
                            <a:cubicBezTo>
                              <a:pt x="971" y="109"/>
                              <a:pt x="971" y="108"/>
                              <a:pt x="971" y="108"/>
                            </a:cubicBezTo>
                            <a:cubicBezTo>
                              <a:pt x="971" y="108"/>
                              <a:pt x="971" y="108"/>
                              <a:pt x="971" y="107"/>
                            </a:cubicBezTo>
                            <a:cubicBezTo>
                              <a:pt x="971" y="107"/>
                              <a:pt x="971" y="107"/>
                              <a:pt x="972" y="106"/>
                            </a:cubicBezTo>
                            <a:cubicBezTo>
                              <a:pt x="972" y="106"/>
                              <a:pt x="972" y="106"/>
                              <a:pt x="972" y="106"/>
                            </a:cubicBezTo>
                            <a:cubicBezTo>
                              <a:pt x="972" y="105"/>
                              <a:pt x="972" y="105"/>
                              <a:pt x="972" y="104"/>
                            </a:cubicBezTo>
                            <a:cubicBezTo>
                              <a:pt x="972" y="104"/>
                              <a:pt x="972" y="104"/>
                              <a:pt x="972" y="104"/>
                            </a:cubicBezTo>
                            <a:cubicBezTo>
                              <a:pt x="972" y="103"/>
                              <a:pt x="971" y="103"/>
                              <a:pt x="971" y="102"/>
                            </a:cubicBezTo>
                            <a:cubicBezTo>
                              <a:pt x="971" y="102"/>
                              <a:pt x="971" y="102"/>
                              <a:pt x="971" y="102"/>
                            </a:cubicBezTo>
                            <a:cubicBezTo>
                              <a:pt x="971" y="102"/>
                              <a:pt x="971" y="101"/>
                              <a:pt x="971" y="101"/>
                            </a:cubicBezTo>
                            <a:cubicBezTo>
                              <a:pt x="970" y="101"/>
                              <a:pt x="970" y="101"/>
                              <a:pt x="970" y="101"/>
                            </a:cubicBezTo>
                            <a:cubicBezTo>
                              <a:pt x="970" y="100"/>
                              <a:pt x="970" y="100"/>
                              <a:pt x="969" y="100"/>
                            </a:cubicBezTo>
                            <a:cubicBezTo>
                              <a:pt x="969" y="99"/>
                              <a:pt x="969" y="99"/>
                              <a:pt x="969" y="99"/>
                            </a:cubicBezTo>
                            <a:cubicBezTo>
                              <a:pt x="968" y="99"/>
                              <a:pt x="968" y="99"/>
                              <a:pt x="968" y="98"/>
                            </a:cubicBezTo>
                            <a:cubicBezTo>
                              <a:pt x="967" y="98"/>
                              <a:pt x="967" y="98"/>
                              <a:pt x="967" y="98"/>
                            </a:cubicBezTo>
                            <a:cubicBezTo>
                              <a:pt x="966" y="97"/>
                              <a:pt x="966" y="97"/>
                              <a:pt x="965" y="97"/>
                            </a:cubicBezTo>
                            <a:cubicBezTo>
                              <a:pt x="964" y="97"/>
                              <a:pt x="963" y="98"/>
                              <a:pt x="963" y="98"/>
                            </a:cubicBezTo>
                            <a:cubicBezTo>
                              <a:pt x="956" y="104"/>
                              <a:pt x="950" y="104"/>
                              <a:pt x="943" y="101"/>
                            </a:cubicBezTo>
                            <a:cubicBezTo>
                              <a:pt x="928" y="98"/>
                              <a:pt x="911" y="86"/>
                              <a:pt x="899" y="84"/>
                            </a:cubicBezTo>
                            <a:cubicBezTo>
                              <a:pt x="889" y="83"/>
                              <a:pt x="880" y="83"/>
                              <a:pt x="873" y="89"/>
                            </a:cubicBezTo>
                            <a:cubicBezTo>
                              <a:pt x="864" y="96"/>
                              <a:pt x="859" y="107"/>
                              <a:pt x="847" y="109"/>
                            </a:cubicBezTo>
                            <a:cubicBezTo>
                              <a:pt x="829" y="112"/>
                              <a:pt x="815" y="97"/>
                              <a:pt x="798" y="96"/>
                            </a:cubicBezTo>
                            <a:cubicBezTo>
                              <a:pt x="798" y="95"/>
                              <a:pt x="798" y="95"/>
                              <a:pt x="798" y="94"/>
                            </a:cubicBezTo>
                            <a:cubicBezTo>
                              <a:pt x="799" y="94"/>
                              <a:pt x="800" y="93"/>
                              <a:pt x="800" y="92"/>
                            </a:cubicBezTo>
                            <a:cubicBezTo>
                              <a:pt x="801" y="92"/>
                              <a:pt x="801" y="91"/>
                              <a:pt x="801" y="91"/>
                            </a:cubicBezTo>
                            <a:cubicBezTo>
                              <a:pt x="806" y="88"/>
                              <a:pt x="812" y="86"/>
                              <a:pt x="812" y="79"/>
                            </a:cubicBezTo>
                            <a:cubicBezTo>
                              <a:pt x="813" y="79"/>
                              <a:pt x="814" y="78"/>
                              <a:pt x="816" y="78"/>
                            </a:cubicBezTo>
                            <a:cubicBezTo>
                              <a:pt x="818" y="56"/>
                              <a:pt x="818" y="31"/>
                              <a:pt x="817" y="9"/>
                            </a:cubicBezTo>
                            <a:cubicBezTo>
                              <a:pt x="817" y="9"/>
                              <a:pt x="817" y="9"/>
                              <a:pt x="817" y="9"/>
                            </a:cubicBezTo>
                            <a:cubicBezTo>
                              <a:pt x="816" y="9"/>
                              <a:pt x="817" y="9"/>
                              <a:pt x="816" y="9"/>
                            </a:cubicBezTo>
                            <a:cubicBezTo>
                              <a:pt x="815" y="9"/>
                              <a:pt x="814" y="8"/>
                              <a:pt x="813" y="8"/>
                            </a:cubicBezTo>
                            <a:cubicBezTo>
                              <a:pt x="812" y="8"/>
                              <a:pt x="811" y="8"/>
                              <a:pt x="810" y="8"/>
                            </a:cubicBezTo>
                            <a:cubicBezTo>
                              <a:pt x="810" y="9"/>
                              <a:pt x="810" y="8"/>
                              <a:pt x="810" y="9"/>
                            </a:cubicBezTo>
                            <a:cubicBezTo>
                              <a:pt x="809" y="9"/>
                              <a:pt x="808" y="9"/>
                              <a:pt x="807" y="9"/>
                            </a:cubicBezTo>
                            <a:cubicBezTo>
                              <a:pt x="802" y="11"/>
                              <a:pt x="797" y="15"/>
                              <a:pt x="792" y="17"/>
                            </a:cubicBezTo>
                            <a:cubicBezTo>
                              <a:pt x="787" y="20"/>
                              <a:pt x="781" y="22"/>
                              <a:pt x="775" y="24"/>
                            </a:cubicBezTo>
                            <a:cubicBezTo>
                              <a:pt x="765" y="26"/>
                              <a:pt x="756" y="28"/>
                              <a:pt x="746" y="28"/>
                            </a:cubicBezTo>
                            <a:cubicBezTo>
                              <a:pt x="721" y="29"/>
                              <a:pt x="708" y="26"/>
                              <a:pt x="686" y="38"/>
                            </a:cubicBezTo>
                            <a:cubicBezTo>
                              <a:pt x="677" y="43"/>
                              <a:pt x="666" y="44"/>
                              <a:pt x="655" y="42"/>
                            </a:cubicBezTo>
                            <a:cubicBezTo>
                              <a:pt x="646" y="41"/>
                              <a:pt x="637" y="38"/>
                              <a:pt x="629" y="33"/>
                            </a:cubicBezTo>
                            <a:cubicBezTo>
                              <a:pt x="628" y="33"/>
                              <a:pt x="627" y="32"/>
                              <a:pt x="626" y="31"/>
                            </a:cubicBezTo>
                            <a:cubicBezTo>
                              <a:pt x="625" y="31"/>
                              <a:pt x="625" y="30"/>
                              <a:pt x="624" y="29"/>
                            </a:cubicBezTo>
                            <a:cubicBezTo>
                              <a:pt x="624" y="29"/>
                              <a:pt x="623" y="29"/>
                              <a:pt x="623" y="29"/>
                            </a:cubicBezTo>
                            <a:cubicBezTo>
                              <a:pt x="616" y="21"/>
                              <a:pt x="615" y="9"/>
                              <a:pt x="606" y="3"/>
                            </a:cubicBezTo>
                            <a:cubicBezTo>
                              <a:pt x="601" y="0"/>
                              <a:pt x="594" y="1"/>
                              <a:pt x="587" y="1"/>
                            </a:cubicBezTo>
                            <a:cubicBezTo>
                              <a:pt x="587" y="1"/>
                              <a:pt x="589" y="2"/>
                              <a:pt x="590" y="3"/>
                            </a:cubicBezTo>
                            <a:cubicBezTo>
                              <a:pt x="591" y="21"/>
                              <a:pt x="595" y="36"/>
                              <a:pt x="573" y="40"/>
                            </a:cubicBezTo>
                            <a:cubicBezTo>
                              <a:pt x="569" y="41"/>
                              <a:pt x="564" y="42"/>
                              <a:pt x="559" y="45"/>
                            </a:cubicBezTo>
                            <a:cubicBezTo>
                              <a:pt x="546" y="51"/>
                              <a:pt x="532" y="63"/>
                              <a:pt x="521" y="70"/>
                            </a:cubicBezTo>
                            <a:cubicBezTo>
                              <a:pt x="517" y="72"/>
                              <a:pt x="514" y="75"/>
                              <a:pt x="511" y="77"/>
                            </a:cubicBezTo>
                            <a:cubicBezTo>
                              <a:pt x="508" y="80"/>
                              <a:pt x="505" y="83"/>
                              <a:pt x="502" y="86"/>
                            </a:cubicBezTo>
                            <a:cubicBezTo>
                              <a:pt x="502" y="86"/>
                              <a:pt x="502" y="86"/>
                              <a:pt x="502" y="86"/>
                            </a:cubicBezTo>
                            <a:cubicBezTo>
                              <a:pt x="496" y="94"/>
                              <a:pt x="504" y="98"/>
                              <a:pt x="493" y="102"/>
                            </a:cubicBezTo>
                            <a:cubicBezTo>
                              <a:pt x="485" y="105"/>
                              <a:pt x="484" y="111"/>
                              <a:pt x="487" y="118"/>
                            </a:cubicBezTo>
                            <a:cubicBezTo>
                              <a:pt x="489" y="123"/>
                              <a:pt x="493" y="128"/>
                              <a:pt x="496" y="133"/>
                            </a:cubicBezTo>
                            <a:cubicBezTo>
                              <a:pt x="499" y="137"/>
                              <a:pt x="501" y="140"/>
                              <a:pt x="502" y="142"/>
                            </a:cubicBezTo>
                            <a:cubicBezTo>
                              <a:pt x="502" y="142"/>
                              <a:pt x="503" y="143"/>
                              <a:pt x="503" y="143"/>
                            </a:cubicBezTo>
                            <a:cubicBezTo>
                              <a:pt x="500" y="144"/>
                              <a:pt x="499" y="145"/>
                              <a:pt x="496" y="146"/>
                            </a:cubicBezTo>
                            <a:cubicBezTo>
                              <a:pt x="496" y="147"/>
                              <a:pt x="496" y="146"/>
                              <a:pt x="496" y="147"/>
                            </a:cubicBezTo>
                            <a:cubicBezTo>
                              <a:pt x="486" y="152"/>
                              <a:pt x="480" y="158"/>
                              <a:pt x="477" y="167"/>
                            </a:cubicBezTo>
                            <a:cubicBezTo>
                              <a:pt x="477" y="168"/>
                              <a:pt x="477" y="168"/>
                              <a:pt x="477" y="168"/>
                            </a:cubicBezTo>
                            <a:cubicBezTo>
                              <a:pt x="477" y="168"/>
                              <a:pt x="476" y="169"/>
                              <a:pt x="476" y="170"/>
                            </a:cubicBezTo>
                            <a:cubicBezTo>
                              <a:pt x="476" y="171"/>
                              <a:pt x="476" y="172"/>
                              <a:pt x="476" y="174"/>
                            </a:cubicBezTo>
                            <a:cubicBezTo>
                              <a:pt x="470" y="175"/>
                              <a:pt x="470" y="176"/>
                              <a:pt x="471" y="178"/>
                            </a:cubicBezTo>
                            <a:cubicBezTo>
                              <a:pt x="472" y="180"/>
                              <a:pt x="474" y="183"/>
                              <a:pt x="472" y="186"/>
                            </a:cubicBezTo>
                            <a:cubicBezTo>
                              <a:pt x="471" y="187"/>
                              <a:pt x="471" y="188"/>
                              <a:pt x="471" y="189"/>
                            </a:cubicBezTo>
                            <a:cubicBezTo>
                              <a:pt x="471" y="190"/>
                              <a:pt x="471" y="190"/>
                              <a:pt x="470" y="190"/>
                            </a:cubicBezTo>
                            <a:cubicBezTo>
                              <a:pt x="470" y="192"/>
                              <a:pt x="470" y="193"/>
                              <a:pt x="469" y="194"/>
                            </a:cubicBezTo>
                            <a:cubicBezTo>
                              <a:pt x="469" y="194"/>
                              <a:pt x="467" y="194"/>
                              <a:pt x="465" y="195"/>
                            </a:cubicBezTo>
                            <a:cubicBezTo>
                              <a:pt x="463" y="196"/>
                              <a:pt x="460" y="197"/>
                              <a:pt x="460" y="197"/>
                            </a:cubicBezTo>
                            <a:cubicBezTo>
                              <a:pt x="459" y="198"/>
                              <a:pt x="458" y="199"/>
                              <a:pt x="457" y="200"/>
                            </a:cubicBezTo>
                            <a:cubicBezTo>
                              <a:pt x="450" y="209"/>
                              <a:pt x="448" y="220"/>
                              <a:pt x="447" y="231"/>
                            </a:cubicBezTo>
                            <a:cubicBezTo>
                              <a:pt x="446" y="243"/>
                              <a:pt x="457" y="249"/>
                              <a:pt x="457" y="258"/>
                            </a:cubicBezTo>
                            <a:cubicBezTo>
                              <a:pt x="457" y="258"/>
                              <a:pt x="457" y="258"/>
                              <a:pt x="457" y="258"/>
                            </a:cubicBezTo>
                            <a:cubicBezTo>
                              <a:pt x="457" y="259"/>
                              <a:pt x="457" y="259"/>
                              <a:pt x="457" y="260"/>
                            </a:cubicBezTo>
                            <a:cubicBezTo>
                              <a:pt x="457" y="260"/>
                              <a:pt x="457" y="261"/>
                              <a:pt x="457" y="261"/>
                            </a:cubicBezTo>
                            <a:cubicBezTo>
                              <a:pt x="456" y="261"/>
                              <a:pt x="456" y="261"/>
                              <a:pt x="455" y="261"/>
                            </a:cubicBezTo>
                            <a:cubicBezTo>
                              <a:pt x="444" y="261"/>
                              <a:pt x="426" y="256"/>
                              <a:pt x="419" y="267"/>
                            </a:cubicBezTo>
                            <a:cubicBezTo>
                              <a:pt x="416" y="272"/>
                              <a:pt x="418" y="280"/>
                              <a:pt x="417" y="286"/>
                            </a:cubicBezTo>
                            <a:cubicBezTo>
                              <a:pt x="417" y="286"/>
                              <a:pt x="417" y="286"/>
                              <a:pt x="417" y="286"/>
                            </a:cubicBezTo>
                            <a:cubicBezTo>
                              <a:pt x="417" y="287"/>
                              <a:pt x="416" y="288"/>
                              <a:pt x="416" y="289"/>
                            </a:cubicBezTo>
                            <a:cubicBezTo>
                              <a:pt x="414" y="294"/>
                              <a:pt x="411" y="299"/>
                              <a:pt x="409" y="305"/>
                            </a:cubicBezTo>
                            <a:cubicBezTo>
                              <a:pt x="408" y="306"/>
                              <a:pt x="408" y="308"/>
                              <a:pt x="408" y="310"/>
                            </a:cubicBezTo>
                            <a:cubicBezTo>
                              <a:pt x="401" y="310"/>
                              <a:pt x="393" y="313"/>
                              <a:pt x="388" y="308"/>
                            </a:cubicBezTo>
                            <a:cubicBezTo>
                              <a:pt x="382" y="302"/>
                              <a:pt x="378" y="301"/>
                              <a:pt x="370" y="301"/>
                            </a:cubicBezTo>
                            <a:cubicBezTo>
                              <a:pt x="368" y="301"/>
                              <a:pt x="366" y="301"/>
                              <a:pt x="364" y="301"/>
                            </a:cubicBezTo>
                            <a:cubicBezTo>
                              <a:pt x="344" y="300"/>
                              <a:pt x="324" y="299"/>
                              <a:pt x="304" y="298"/>
                            </a:cubicBezTo>
                            <a:cubicBezTo>
                              <a:pt x="302" y="298"/>
                              <a:pt x="301" y="298"/>
                              <a:pt x="299" y="298"/>
                            </a:cubicBezTo>
                            <a:cubicBezTo>
                              <a:pt x="299" y="298"/>
                              <a:pt x="298" y="298"/>
                              <a:pt x="298" y="298"/>
                            </a:cubicBezTo>
                            <a:cubicBezTo>
                              <a:pt x="295" y="298"/>
                              <a:pt x="293" y="298"/>
                              <a:pt x="290" y="298"/>
                            </a:cubicBezTo>
                            <a:cubicBezTo>
                              <a:pt x="290" y="300"/>
                              <a:pt x="289" y="303"/>
                              <a:pt x="289" y="305"/>
                            </a:cubicBezTo>
                            <a:cubicBezTo>
                              <a:pt x="287" y="323"/>
                              <a:pt x="281" y="338"/>
                              <a:pt x="273" y="354"/>
                            </a:cubicBezTo>
                            <a:cubicBezTo>
                              <a:pt x="270" y="359"/>
                              <a:pt x="266" y="371"/>
                              <a:pt x="260" y="373"/>
                            </a:cubicBezTo>
                            <a:cubicBezTo>
                              <a:pt x="257" y="374"/>
                              <a:pt x="255" y="373"/>
                              <a:pt x="253" y="373"/>
                            </a:cubicBezTo>
                            <a:cubicBezTo>
                              <a:pt x="252" y="372"/>
                              <a:pt x="251" y="372"/>
                              <a:pt x="250" y="371"/>
                            </a:cubicBezTo>
                            <a:cubicBezTo>
                              <a:pt x="246" y="368"/>
                              <a:pt x="244" y="362"/>
                              <a:pt x="244" y="357"/>
                            </a:cubicBezTo>
                            <a:cubicBezTo>
                              <a:pt x="243" y="356"/>
                              <a:pt x="242" y="356"/>
                              <a:pt x="241" y="356"/>
                            </a:cubicBezTo>
                            <a:cubicBezTo>
                              <a:pt x="240" y="355"/>
                              <a:pt x="240" y="355"/>
                              <a:pt x="239" y="355"/>
                            </a:cubicBezTo>
                            <a:cubicBezTo>
                              <a:pt x="239" y="355"/>
                              <a:pt x="239" y="355"/>
                              <a:pt x="238" y="355"/>
                            </a:cubicBezTo>
                            <a:cubicBezTo>
                              <a:pt x="237" y="354"/>
                              <a:pt x="235" y="354"/>
                              <a:pt x="233" y="354"/>
                            </a:cubicBezTo>
                            <a:cubicBezTo>
                              <a:pt x="233" y="354"/>
                              <a:pt x="233" y="354"/>
                              <a:pt x="232" y="354"/>
                            </a:cubicBezTo>
                            <a:cubicBezTo>
                              <a:pt x="232" y="355"/>
                              <a:pt x="232" y="355"/>
                              <a:pt x="232" y="355"/>
                            </a:cubicBezTo>
                            <a:cubicBezTo>
                              <a:pt x="232" y="360"/>
                              <a:pt x="231" y="365"/>
                              <a:pt x="231" y="370"/>
                            </a:cubicBezTo>
                            <a:cubicBezTo>
                              <a:pt x="231" y="372"/>
                              <a:pt x="231" y="373"/>
                              <a:pt x="231" y="375"/>
                            </a:cubicBezTo>
                            <a:cubicBezTo>
                              <a:pt x="231" y="379"/>
                              <a:pt x="231" y="383"/>
                              <a:pt x="230" y="387"/>
                            </a:cubicBezTo>
                            <a:cubicBezTo>
                              <a:pt x="230" y="388"/>
                              <a:pt x="230" y="390"/>
                              <a:pt x="230" y="391"/>
                            </a:cubicBezTo>
                            <a:cubicBezTo>
                              <a:pt x="230" y="397"/>
                              <a:pt x="230" y="402"/>
                              <a:pt x="230" y="407"/>
                            </a:cubicBezTo>
                            <a:cubicBezTo>
                              <a:pt x="230" y="418"/>
                              <a:pt x="226" y="442"/>
                              <a:pt x="232" y="451"/>
                            </a:cubicBezTo>
                            <a:cubicBezTo>
                              <a:pt x="234" y="455"/>
                              <a:pt x="240" y="453"/>
                              <a:pt x="243" y="457"/>
                            </a:cubicBezTo>
                            <a:cubicBezTo>
                              <a:pt x="246" y="463"/>
                              <a:pt x="249" y="467"/>
                              <a:pt x="250" y="474"/>
                            </a:cubicBezTo>
                            <a:cubicBezTo>
                              <a:pt x="250" y="478"/>
                              <a:pt x="249" y="482"/>
                              <a:pt x="248" y="486"/>
                            </a:cubicBezTo>
                            <a:cubicBezTo>
                              <a:pt x="248" y="489"/>
                              <a:pt x="247" y="492"/>
                              <a:pt x="246" y="495"/>
                            </a:cubicBezTo>
                            <a:cubicBezTo>
                              <a:pt x="243" y="512"/>
                              <a:pt x="235" y="534"/>
                              <a:pt x="238" y="552"/>
                            </a:cubicBezTo>
                            <a:cubicBezTo>
                              <a:pt x="240" y="557"/>
                              <a:pt x="246" y="560"/>
                              <a:pt x="253" y="561"/>
                            </a:cubicBezTo>
                            <a:cubicBezTo>
                              <a:pt x="253" y="561"/>
                              <a:pt x="254" y="561"/>
                              <a:pt x="254" y="561"/>
                            </a:cubicBezTo>
                            <a:cubicBezTo>
                              <a:pt x="254" y="562"/>
                              <a:pt x="255" y="562"/>
                              <a:pt x="256" y="562"/>
                            </a:cubicBezTo>
                            <a:cubicBezTo>
                              <a:pt x="256" y="562"/>
                              <a:pt x="256" y="562"/>
                              <a:pt x="256" y="562"/>
                            </a:cubicBezTo>
                            <a:cubicBezTo>
                              <a:pt x="260" y="563"/>
                              <a:pt x="264" y="563"/>
                              <a:pt x="266" y="564"/>
                            </a:cubicBezTo>
                            <a:cubicBezTo>
                              <a:pt x="268" y="564"/>
                              <a:pt x="273" y="564"/>
                              <a:pt x="279" y="564"/>
                            </a:cubicBezTo>
                            <a:cubicBezTo>
                              <a:pt x="287" y="564"/>
                              <a:pt x="297" y="564"/>
                              <a:pt x="298" y="564"/>
                            </a:cubicBezTo>
                            <a:cubicBezTo>
                              <a:pt x="298" y="564"/>
                              <a:pt x="298" y="564"/>
                              <a:pt x="298" y="564"/>
                            </a:cubicBezTo>
                            <a:cubicBezTo>
                              <a:pt x="298" y="564"/>
                              <a:pt x="298" y="565"/>
                              <a:pt x="298" y="565"/>
                            </a:cubicBezTo>
                            <a:cubicBezTo>
                              <a:pt x="304" y="574"/>
                              <a:pt x="301" y="588"/>
                              <a:pt x="300" y="598"/>
                            </a:cubicBezTo>
                            <a:cubicBezTo>
                              <a:pt x="294" y="603"/>
                              <a:pt x="290" y="610"/>
                              <a:pt x="282" y="610"/>
                            </a:cubicBezTo>
                            <a:cubicBezTo>
                              <a:pt x="281" y="610"/>
                              <a:pt x="281" y="610"/>
                              <a:pt x="280" y="610"/>
                            </a:cubicBezTo>
                            <a:cubicBezTo>
                              <a:pt x="279" y="610"/>
                              <a:pt x="279" y="610"/>
                              <a:pt x="278" y="609"/>
                            </a:cubicBezTo>
                            <a:cubicBezTo>
                              <a:pt x="278" y="608"/>
                              <a:pt x="278" y="606"/>
                              <a:pt x="278" y="604"/>
                            </a:cubicBezTo>
                            <a:cubicBezTo>
                              <a:pt x="278" y="602"/>
                              <a:pt x="278" y="600"/>
                              <a:pt x="278" y="598"/>
                            </a:cubicBezTo>
                            <a:cubicBezTo>
                              <a:pt x="278" y="594"/>
                              <a:pt x="278" y="590"/>
                              <a:pt x="278" y="586"/>
                            </a:cubicBezTo>
                            <a:cubicBezTo>
                              <a:pt x="275" y="585"/>
                              <a:pt x="272" y="584"/>
                              <a:pt x="268" y="583"/>
                            </a:cubicBezTo>
                            <a:cubicBezTo>
                              <a:pt x="263" y="582"/>
                              <a:pt x="257" y="582"/>
                              <a:pt x="252" y="582"/>
                            </a:cubicBezTo>
                            <a:cubicBezTo>
                              <a:pt x="250" y="582"/>
                              <a:pt x="248" y="582"/>
                              <a:pt x="247" y="582"/>
                            </a:cubicBezTo>
                            <a:cubicBezTo>
                              <a:pt x="246" y="582"/>
                              <a:pt x="245" y="582"/>
                              <a:pt x="245" y="582"/>
                            </a:cubicBezTo>
                            <a:cubicBezTo>
                              <a:pt x="237" y="584"/>
                              <a:pt x="232" y="588"/>
                              <a:pt x="233" y="596"/>
                            </a:cubicBezTo>
                            <a:cubicBezTo>
                              <a:pt x="232" y="597"/>
                              <a:pt x="231" y="597"/>
                              <a:pt x="230" y="597"/>
                            </a:cubicBezTo>
                            <a:cubicBezTo>
                              <a:pt x="227" y="597"/>
                              <a:pt x="224" y="595"/>
                              <a:pt x="223" y="593"/>
                            </a:cubicBezTo>
                            <a:cubicBezTo>
                              <a:pt x="219" y="585"/>
                              <a:pt x="223" y="570"/>
                              <a:pt x="222" y="563"/>
                            </a:cubicBezTo>
                            <a:cubicBezTo>
                              <a:pt x="222" y="562"/>
                              <a:pt x="222" y="562"/>
                              <a:pt x="222" y="562"/>
                            </a:cubicBezTo>
                            <a:cubicBezTo>
                              <a:pt x="221" y="562"/>
                              <a:pt x="220" y="561"/>
                              <a:pt x="219" y="560"/>
                            </a:cubicBezTo>
                            <a:cubicBezTo>
                              <a:pt x="218" y="560"/>
                              <a:pt x="218" y="560"/>
                              <a:pt x="217" y="559"/>
                            </a:cubicBezTo>
                            <a:cubicBezTo>
                              <a:pt x="216" y="559"/>
                              <a:pt x="216" y="558"/>
                              <a:pt x="215" y="558"/>
                            </a:cubicBezTo>
                            <a:cubicBezTo>
                              <a:pt x="214" y="558"/>
                              <a:pt x="214" y="558"/>
                              <a:pt x="213" y="557"/>
                            </a:cubicBezTo>
                            <a:cubicBezTo>
                              <a:pt x="213" y="557"/>
                              <a:pt x="212" y="557"/>
                              <a:pt x="211" y="556"/>
                            </a:cubicBezTo>
                            <a:cubicBezTo>
                              <a:pt x="211" y="556"/>
                              <a:pt x="210" y="556"/>
                              <a:pt x="209" y="556"/>
                            </a:cubicBezTo>
                            <a:cubicBezTo>
                              <a:pt x="209" y="555"/>
                              <a:pt x="208" y="555"/>
                              <a:pt x="208" y="555"/>
                            </a:cubicBezTo>
                            <a:cubicBezTo>
                              <a:pt x="207" y="555"/>
                              <a:pt x="206" y="555"/>
                              <a:pt x="206" y="554"/>
                            </a:cubicBezTo>
                            <a:cubicBezTo>
                              <a:pt x="205" y="554"/>
                              <a:pt x="204" y="554"/>
                              <a:pt x="204" y="554"/>
                            </a:cubicBezTo>
                            <a:cubicBezTo>
                              <a:pt x="203" y="554"/>
                              <a:pt x="202" y="554"/>
                              <a:pt x="202" y="553"/>
                            </a:cubicBezTo>
                            <a:cubicBezTo>
                              <a:pt x="201" y="553"/>
                              <a:pt x="200" y="553"/>
                              <a:pt x="200" y="553"/>
                            </a:cubicBezTo>
                            <a:cubicBezTo>
                              <a:pt x="199" y="553"/>
                              <a:pt x="198" y="553"/>
                              <a:pt x="198" y="553"/>
                            </a:cubicBezTo>
                            <a:cubicBezTo>
                              <a:pt x="197" y="552"/>
                              <a:pt x="196" y="552"/>
                              <a:pt x="196" y="552"/>
                            </a:cubicBezTo>
                            <a:cubicBezTo>
                              <a:pt x="195" y="552"/>
                              <a:pt x="194" y="552"/>
                              <a:pt x="193" y="552"/>
                            </a:cubicBezTo>
                            <a:cubicBezTo>
                              <a:pt x="193" y="552"/>
                              <a:pt x="192" y="552"/>
                              <a:pt x="192" y="552"/>
                            </a:cubicBezTo>
                            <a:cubicBezTo>
                              <a:pt x="191" y="552"/>
                              <a:pt x="190" y="552"/>
                              <a:pt x="189" y="552"/>
                            </a:cubicBezTo>
                            <a:cubicBezTo>
                              <a:pt x="189" y="552"/>
                              <a:pt x="188" y="552"/>
                              <a:pt x="187" y="551"/>
                            </a:cubicBezTo>
                            <a:cubicBezTo>
                              <a:pt x="187" y="551"/>
                              <a:pt x="186" y="551"/>
                              <a:pt x="185" y="551"/>
                            </a:cubicBezTo>
                            <a:cubicBezTo>
                              <a:pt x="184" y="551"/>
                              <a:pt x="184" y="551"/>
                              <a:pt x="183" y="551"/>
                            </a:cubicBezTo>
                            <a:cubicBezTo>
                              <a:pt x="182" y="551"/>
                              <a:pt x="182" y="551"/>
                              <a:pt x="181" y="551"/>
                            </a:cubicBezTo>
                            <a:cubicBezTo>
                              <a:pt x="180" y="551"/>
                              <a:pt x="180" y="551"/>
                              <a:pt x="179" y="551"/>
                            </a:cubicBezTo>
                            <a:cubicBezTo>
                              <a:pt x="178" y="551"/>
                              <a:pt x="177" y="551"/>
                              <a:pt x="176" y="551"/>
                            </a:cubicBezTo>
                            <a:cubicBezTo>
                              <a:pt x="176" y="551"/>
                              <a:pt x="176" y="551"/>
                              <a:pt x="175" y="551"/>
                            </a:cubicBezTo>
                            <a:cubicBezTo>
                              <a:pt x="173" y="551"/>
                              <a:pt x="171" y="551"/>
                              <a:pt x="170" y="551"/>
                            </a:cubicBezTo>
                            <a:cubicBezTo>
                              <a:pt x="169" y="551"/>
                              <a:pt x="169" y="551"/>
                              <a:pt x="168" y="551"/>
                            </a:cubicBezTo>
                            <a:cubicBezTo>
                              <a:pt x="167" y="551"/>
                              <a:pt x="166" y="551"/>
                              <a:pt x="165" y="551"/>
                            </a:cubicBezTo>
                            <a:cubicBezTo>
                              <a:pt x="165" y="551"/>
                              <a:pt x="164" y="551"/>
                              <a:pt x="164" y="551"/>
                            </a:cubicBezTo>
                            <a:cubicBezTo>
                              <a:pt x="162" y="551"/>
                              <a:pt x="161" y="551"/>
                              <a:pt x="159" y="550"/>
                            </a:cubicBezTo>
                            <a:cubicBezTo>
                              <a:pt x="159" y="550"/>
                              <a:pt x="159" y="550"/>
                              <a:pt x="159" y="550"/>
                            </a:cubicBezTo>
                            <a:cubicBezTo>
                              <a:pt x="159" y="550"/>
                              <a:pt x="159" y="550"/>
                              <a:pt x="159" y="550"/>
                            </a:cubicBezTo>
                            <a:cubicBezTo>
                              <a:pt x="159" y="550"/>
                              <a:pt x="159" y="550"/>
                              <a:pt x="159" y="550"/>
                            </a:cubicBezTo>
                            <a:cubicBezTo>
                              <a:pt x="158" y="550"/>
                              <a:pt x="156" y="550"/>
                              <a:pt x="155" y="550"/>
                            </a:cubicBezTo>
                            <a:cubicBezTo>
                              <a:pt x="155" y="547"/>
                              <a:pt x="155" y="545"/>
                              <a:pt x="154" y="543"/>
                            </a:cubicBezTo>
                            <a:cubicBezTo>
                              <a:pt x="152" y="540"/>
                              <a:pt x="148" y="540"/>
                              <a:pt x="143" y="540"/>
                            </a:cubicBezTo>
                            <a:cubicBezTo>
                              <a:pt x="139" y="539"/>
                              <a:pt x="134" y="540"/>
                              <a:pt x="131" y="540"/>
                            </a:cubicBezTo>
                            <a:cubicBezTo>
                              <a:pt x="131" y="540"/>
                              <a:pt x="131" y="541"/>
                              <a:pt x="131" y="541"/>
                            </a:cubicBezTo>
                            <a:cubicBezTo>
                              <a:pt x="131" y="542"/>
                              <a:pt x="131" y="543"/>
                              <a:pt x="131" y="544"/>
                            </a:cubicBezTo>
                            <a:cubicBezTo>
                              <a:pt x="131" y="544"/>
                              <a:pt x="131" y="544"/>
                              <a:pt x="131" y="544"/>
                            </a:cubicBezTo>
                            <a:cubicBezTo>
                              <a:pt x="129" y="555"/>
                              <a:pt x="123" y="565"/>
                              <a:pt x="122" y="575"/>
                            </a:cubicBezTo>
                            <a:cubicBezTo>
                              <a:pt x="122" y="575"/>
                              <a:pt x="122" y="575"/>
                              <a:pt x="122" y="575"/>
                            </a:cubicBezTo>
                            <a:cubicBezTo>
                              <a:pt x="122" y="576"/>
                              <a:pt x="122" y="577"/>
                              <a:pt x="122" y="578"/>
                            </a:cubicBezTo>
                            <a:cubicBezTo>
                              <a:pt x="122" y="578"/>
                              <a:pt x="122" y="578"/>
                              <a:pt x="122" y="578"/>
                            </a:cubicBezTo>
                            <a:cubicBezTo>
                              <a:pt x="122" y="579"/>
                              <a:pt x="122" y="580"/>
                              <a:pt x="122" y="581"/>
                            </a:cubicBezTo>
                            <a:cubicBezTo>
                              <a:pt x="122" y="581"/>
                              <a:pt x="122" y="581"/>
                              <a:pt x="122" y="582"/>
                            </a:cubicBezTo>
                            <a:cubicBezTo>
                              <a:pt x="122" y="582"/>
                              <a:pt x="123" y="583"/>
                              <a:pt x="123" y="584"/>
                            </a:cubicBezTo>
                            <a:cubicBezTo>
                              <a:pt x="123" y="584"/>
                              <a:pt x="123" y="585"/>
                              <a:pt x="123" y="585"/>
                            </a:cubicBezTo>
                            <a:cubicBezTo>
                              <a:pt x="123" y="586"/>
                              <a:pt x="124" y="587"/>
                              <a:pt x="124" y="588"/>
                            </a:cubicBezTo>
                            <a:cubicBezTo>
                              <a:pt x="124" y="588"/>
                              <a:pt x="124" y="588"/>
                              <a:pt x="124" y="588"/>
                            </a:cubicBezTo>
                            <a:cubicBezTo>
                              <a:pt x="124" y="589"/>
                              <a:pt x="125" y="590"/>
                              <a:pt x="126" y="591"/>
                            </a:cubicBezTo>
                            <a:cubicBezTo>
                              <a:pt x="127" y="592"/>
                              <a:pt x="129" y="592"/>
                              <a:pt x="130" y="592"/>
                            </a:cubicBezTo>
                            <a:cubicBezTo>
                              <a:pt x="131" y="592"/>
                              <a:pt x="133" y="592"/>
                              <a:pt x="134" y="592"/>
                            </a:cubicBezTo>
                            <a:cubicBezTo>
                              <a:pt x="137" y="591"/>
                              <a:pt x="140" y="591"/>
                              <a:pt x="143" y="591"/>
                            </a:cubicBezTo>
                            <a:cubicBezTo>
                              <a:pt x="143" y="591"/>
                              <a:pt x="143" y="591"/>
                              <a:pt x="143" y="591"/>
                            </a:cubicBezTo>
                            <a:cubicBezTo>
                              <a:pt x="143" y="598"/>
                              <a:pt x="147" y="600"/>
                              <a:pt x="151" y="601"/>
                            </a:cubicBezTo>
                            <a:cubicBezTo>
                              <a:pt x="155" y="603"/>
                              <a:pt x="161" y="603"/>
                              <a:pt x="164" y="607"/>
                            </a:cubicBezTo>
                            <a:cubicBezTo>
                              <a:pt x="164" y="607"/>
                              <a:pt x="164" y="607"/>
                              <a:pt x="165" y="608"/>
                            </a:cubicBezTo>
                            <a:cubicBezTo>
                              <a:pt x="165" y="608"/>
                              <a:pt x="165" y="608"/>
                              <a:pt x="165" y="608"/>
                            </a:cubicBezTo>
                            <a:cubicBezTo>
                              <a:pt x="165" y="608"/>
                              <a:pt x="165" y="609"/>
                              <a:pt x="165" y="609"/>
                            </a:cubicBezTo>
                            <a:cubicBezTo>
                              <a:pt x="165" y="609"/>
                              <a:pt x="166" y="609"/>
                              <a:pt x="166" y="609"/>
                            </a:cubicBezTo>
                            <a:cubicBezTo>
                              <a:pt x="175" y="625"/>
                              <a:pt x="153" y="653"/>
                              <a:pt x="154" y="670"/>
                            </a:cubicBezTo>
                            <a:cubicBezTo>
                              <a:pt x="154" y="670"/>
                              <a:pt x="154" y="670"/>
                              <a:pt x="154" y="670"/>
                            </a:cubicBezTo>
                            <a:cubicBezTo>
                              <a:pt x="154" y="670"/>
                              <a:pt x="154" y="670"/>
                              <a:pt x="154" y="670"/>
                            </a:cubicBezTo>
                            <a:cubicBezTo>
                              <a:pt x="154" y="670"/>
                              <a:pt x="155" y="670"/>
                              <a:pt x="155" y="670"/>
                            </a:cubicBezTo>
                            <a:cubicBezTo>
                              <a:pt x="156" y="670"/>
                              <a:pt x="156" y="670"/>
                              <a:pt x="157" y="670"/>
                            </a:cubicBezTo>
                            <a:cubicBezTo>
                              <a:pt x="159" y="670"/>
                              <a:pt x="161" y="671"/>
                              <a:pt x="163" y="671"/>
                            </a:cubicBezTo>
                            <a:cubicBezTo>
                              <a:pt x="164" y="671"/>
                              <a:pt x="165" y="671"/>
                              <a:pt x="166" y="671"/>
                            </a:cubicBezTo>
                            <a:cubicBezTo>
                              <a:pt x="166" y="671"/>
                              <a:pt x="167" y="671"/>
                              <a:pt x="167" y="671"/>
                            </a:cubicBezTo>
                            <a:cubicBezTo>
                              <a:pt x="167" y="671"/>
                              <a:pt x="167" y="671"/>
                              <a:pt x="167" y="671"/>
                            </a:cubicBezTo>
                            <a:cubicBezTo>
                              <a:pt x="170" y="685"/>
                              <a:pt x="185" y="686"/>
                              <a:pt x="185" y="701"/>
                            </a:cubicBezTo>
                            <a:cubicBezTo>
                              <a:pt x="185" y="704"/>
                              <a:pt x="185" y="707"/>
                              <a:pt x="185" y="710"/>
                            </a:cubicBezTo>
                            <a:cubicBezTo>
                              <a:pt x="185" y="724"/>
                              <a:pt x="185" y="737"/>
                              <a:pt x="188" y="751"/>
                            </a:cubicBezTo>
                            <a:cubicBezTo>
                              <a:pt x="188" y="751"/>
                              <a:pt x="188" y="751"/>
                              <a:pt x="188" y="751"/>
                            </a:cubicBezTo>
                            <a:cubicBezTo>
                              <a:pt x="188" y="751"/>
                              <a:pt x="188" y="751"/>
                              <a:pt x="188" y="751"/>
                            </a:cubicBezTo>
                            <a:cubicBezTo>
                              <a:pt x="191" y="769"/>
                              <a:pt x="194" y="786"/>
                              <a:pt x="192" y="805"/>
                            </a:cubicBezTo>
                            <a:cubicBezTo>
                              <a:pt x="189" y="805"/>
                              <a:pt x="184" y="806"/>
                              <a:pt x="180" y="806"/>
                            </a:cubicBezTo>
                            <a:cubicBezTo>
                              <a:pt x="179" y="806"/>
                              <a:pt x="177" y="806"/>
                              <a:pt x="176" y="806"/>
                            </a:cubicBezTo>
                            <a:cubicBezTo>
                              <a:pt x="177" y="813"/>
                              <a:pt x="176" y="830"/>
                              <a:pt x="171" y="837"/>
                            </a:cubicBezTo>
                            <a:cubicBezTo>
                              <a:pt x="171" y="837"/>
                              <a:pt x="171" y="837"/>
                              <a:pt x="171" y="837"/>
                            </a:cubicBezTo>
                            <a:cubicBezTo>
                              <a:pt x="171" y="837"/>
                              <a:pt x="171" y="837"/>
                              <a:pt x="171" y="837"/>
                            </a:cubicBezTo>
                            <a:cubicBezTo>
                              <a:pt x="165" y="847"/>
                              <a:pt x="148" y="840"/>
                              <a:pt x="147" y="855"/>
                            </a:cubicBezTo>
                            <a:cubicBezTo>
                              <a:pt x="138" y="856"/>
                              <a:pt x="128" y="855"/>
                              <a:pt x="120" y="858"/>
                            </a:cubicBezTo>
                            <a:cubicBezTo>
                              <a:pt x="133" y="866"/>
                              <a:pt x="136" y="870"/>
                              <a:pt x="134" y="886"/>
                            </a:cubicBezTo>
                            <a:cubicBezTo>
                              <a:pt x="128" y="887"/>
                              <a:pt x="121" y="888"/>
                              <a:pt x="115" y="889"/>
                            </a:cubicBezTo>
                            <a:cubicBezTo>
                              <a:pt x="102" y="901"/>
                              <a:pt x="101" y="925"/>
                              <a:pt x="85" y="934"/>
                            </a:cubicBezTo>
                            <a:cubicBezTo>
                              <a:pt x="77" y="938"/>
                              <a:pt x="69" y="929"/>
                              <a:pt x="62" y="937"/>
                            </a:cubicBezTo>
                            <a:cubicBezTo>
                              <a:pt x="55" y="944"/>
                              <a:pt x="46" y="953"/>
                              <a:pt x="37" y="955"/>
                            </a:cubicBezTo>
                            <a:cubicBezTo>
                              <a:pt x="35" y="973"/>
                              <a:pt x="34" y="988"/>
                              <a:pt x="25" y="1001"/>
                            </a:cubicBezTo>
                            <a:cubicBezTo>
                              <a:pt x="22" y="1007"/>
                              <a:pt x="17" y="1013"/>
                              <a:pt x="10" y="1020"/>
                            </a:cubicBezTo>
                            <a:cubicBezTo>
                              <a:pt x="0" y="1029"/>
                              <a:pt x="5" y="1038"/>
                              <a:pt x="2" y="1049"/>
                            </a:cubicBezTo>
                            <a:cubicBezTo>
                              <a:pt x="15" y="1047"/>
                              <a:pt x="30" y="1046"/>
                              <a:pt x="44" y="1046"/>
                            </a:cubicBezTo>
                            <a:cubicBezTo>
                              <a:pt x="57" y="1046"/>
                              <a:pt x="61" y="1044"/>
                              <a:pt x="72" y="1040"/>
                            </a:cubicBezTo>
                            <a:cubicBezTo>
                              <a:pt x="78" y="1038"/>
                              <a:pt x="84" y="1041"/>
                              <a:pt x="90" y="1040"/>
                            </a:cubicBezTo>
                            <a:cubicBezTo>
                              <a:pt x="95" y="1040"/>
                              <a:pt x="100" y="1036"/>
                              <a:pt x="106" y="1035"/>
                            </a:cubicBezTo>
                            <a:cubicBezTo>
                              <a:pt x="106" y="1035"/>
                              <a:pt x="106" y="1035"/>
                              <a:pt x="106" y="1035"/>
                            </a:cubicBezTo>
                            <a:cubicBezTo>
                              <a:pt x="106" y="1035"/>
                              <a:pt x="106" y="1035"/>
                              <a:pt x="106" y="1034"/>
                            </a:cubicBezTo>
                            <a:cubicBezTo>
                              <a:pt x="106" y="1034"/>
                              <a:pt x="106" y="1034"/>
                              <a:pt x="106" y="1034"/>
                            </a:cubicBezTo>
                            <a:cubicBezTo>
                              <a:pt x="106" y="1034"/>
                              <a:pt x="106" y="1034"/>
                              <a:pt x="106" y="1034"/>
                            </a:cubicBezTo>
                            <a:cubicBezTo>
                              <a:pt x="106" y="1034"/>
                              <a:pt x="106" y="1034"/>
                              <a:pt x="106" y="1034"/>
                            </a:cubicBezTo>
                            <a:cubicBezTo>
                              <a:pt x="108" y="1015"/>
                              <a:pt x="121" y="1021"/>
                              <a:pt x="134" y="1018"/>
                            </a:cubicBezTo>
                            <a:cubicBezTo>
                              <a:pt x="145" y="1014"/>
                              <a:pt x="149" y="1002"/>
                              <a:pt x="161" y="1000"/>
                            </a:cubicBezTo>
                            <a:cubicBezTo>
                              <a:pt x="167" y="999"/>
                              <a:pt x="176" y="1000"/>
                              <a:pt x="181" y="1002"/>
                            </a:cubicBezTo>
                            <a:cubicBezTo>
                              <a:pt x="189" y="1005"/>
                              <a:pt x="187" y="1013"/>
                              <a:pt x="192" y="1018"/>
                            </a:cubicBezTo>
                            <a:cubicBezTo>
                              <a:pt x="194" y="1019"/>
                              <a:pt x="195" y="1019"/>
                              <a:pt x="196" y="1020"/>
                            </a:cubicBezTo>
                            <a:cubicBezTo>
                              <a:pt x="200" y="1020"/>
                              <a:pt x="204" y="1013"/>
                              <a:pt x="205" y="1009"/>
                            </a:cubicBezTo>
                            <a:cubicBezTo>
                              <a:pt x="208" y="999"/>
                              <a:pt x="213" y="1002"/>
                              <a:pt x="220" y="1001"/>
                            </a:cubicBezTo>
                            <a:cubicBezTo>
                              <a:pt x="221" y="995"/>
                              <a:pt x="218" y="986"/>
                              <a:pt x="226" y="986"/>
                            </a:cubicBezTo>
                            <a:cubicBezTo>
                              <a:pt x="227" y="984"/>
                              <a:pt x="227" y="980"/>
                              <a:pt x="226" y="977"/>
                            </a:cubicBezTo>
                            <a:cubicBezTo>
                              <a:pt x="226" y="977"/>
                              <a:pt x="225" y="977"/>
                              <a:pt x="224" y="977"/>
                            </a:cubicBezTo>
                            <a:cubicBezTo>
                              <a:pt x="223" y="977"/>
                              <a:pt x="221" y="976"/>
                              <a:pt x="220" y="976"/>
                            </a:cubicBezTo>
                            <a:cubicBezTo>
                              <a:pt x="219" y="976"/>
                              <a:pt x="219" y="976"/>
                              <a:pt x="218" y="976"/>
                            </a:cubicBezTo>
                            <a:cubicBezTo>
                              <a:pt x="218" y="976"/>
                              <a:pt x="218" y="975"/>
                              <a:pt x="218" y="975"/>
                            </a:cubicBezTo>
                            <a:cubicBezTo>
                              <a:pt x="218" y="975"/>
                              <a:pt x="218" y="975"/>
                              <a:pt x="217" y="975"/>
                            </a:cubicBezTo>
                            <a:cubicBezTo>
                              <a:pt x="217" y="969"/>
                              <a:pt x="215" y="958"/>
                              <a:pt x="222" y="955"/>
                            </a:cubicBezTo>
                            <a:cubicBezTo>
                              <a:pt x="226" y="953"/>
                              <a:pt x="229" y="952"/>
                              <a:pt x="229" y="947"/>
                            </a:cubicBezTo>
                            <a:cubicBezTo>
                              <a:pt x="228" y="947"/>
                              <a:pt x="227" y="947"/>
                              <a:pt x="226" y="946"/>
                            </a:cubicBezTo>
                            <a:cubicBezTo>
                              <a:pt x="226" y="946"/>
                              <a:pt x="226" y="946"/>
                              <a:pt x="226" y="946"/>
                            </a:cubicBezTo>
                            <a:cubicBezTo>
                              <a:pt x="225" y="946"/>
                              <a:pt x="225" y="946"/>
                              <a:pt x="225" y="946"/>
                            </a:cubicBezTo>
                            <a:cubicBezTo>
                              <a:pt x="226" y="937"/>
                              <a:pt x="221" y="929"/>
                              <a:pt x="222" y="920"/>
                            </a:cubicBezTo>
                            <a:cubicBezTo>
                              <a:pt x="236" y="917"/>
                              <a:pt x="240" y="912"/>
                              <a:pt x="248" y="900"/>
                            </a:cubicBezTo>
                            <a:cubicBezTo>
                              <a:pt x="248" y="900"/>
                              <a:pt x="248" y="900"/>
                              <a:pt x="248" y="900"/>
                            </a:cubicBezTo>
                            <a:cubicBezTo>
                              <a:pt x="248" y="900"/>
                              <a:pt x="248" y="900"/>
                              <a:pt x="248" y="900"/>
                            </a:cubicBezTo>
                            <a:cubicBezTo>
                              <a:pt x="261" y="903"/>
                              <a:pt x="269" y="917"/>
                              <a:pt x="273" y="929"/>
                            </a:cubicBezTo>
                            <a:cubicBezTo>
                              <a:pt x="274" y="932"/>
                              <a:pt x="275" y="934"/>
                              <a:pt x="276" y="937"/>
                            </a:cubicBezTo>
                            <a:cubicBezTo>
                              <a:pt x="286" y="940"/>
                              <a:pt x="273" y="949"/>
                              <a:pt x="269" y="952"/>
                            </a:cubicBezTo>
                            <a:cubicBezTo>
                              <a:pt x="274" y="974"/>
                              <a:pt x="294" y="946"/>
                              <a:pt x="308" y="939"/>
                            </a:cubicBezTo>
                            <a:cubicBezTo>
                              <a:pt x="310" y="938"/>
                              <a:pt x="312" y="938"/>
                              <a:pt x="313" y="938"/>
                            </a:cubicBezTo>
                            <a:cubicBezTo>
                              <a:pt x="314" y="933"/>
                              <a:pt x="314" y="927"/>
                              <a:pt x="314" y="922"/>
                            </a:cubicBezTo>
                            <a:cubicBezTo>
                              <a:pt x="314" y="922"/>
                              <a:pt x="314" y="922"/>
                              <a:pt x="314" y="922"/>
                            </a:cubicBezTo>
                            <a:cubicBezTo>
                              <a:pt x="328" y="922"/>
                              <a:pt x="330" y="930"/>
                              <a:pt x="335" y="936"/>
                            </a:cubicBezTo>
                            <a:cubicBezTo>
                              <a:pt x="337" y="938"/>
                              <a:pt x="340" y="940"/>
                              <a:pt x="343" y="941"/>
                            </a:cubicBezTo>
                            <a:cubicBezTo>
                              <a:pt x="344" y="941"/>
                              <a:pt x="344" y="942"/>
                              <a:pt x="345" y="942"/>
                            </a:cubicBezTo>
                            <a:cubicBezTo>
                              <a:pt x="345" y="942"/>
                              <a:pt x="346" y="942"/>
                              <a:pt x="346" y="942"/>
                            </a:cubicBezTo>
                            <a:cubicBezTo>
                              <a:pt x="346" y="942"/>
                              <a:pt x="347" y="942"/>
                              <a:pt x="347" y="942"/>
                            </a:cubicBezTo>
                            <a:cubicBezTo>
                              <a:pt x="347" y="942"/>
                              <a:pt x="348" y="942"/>
                              <a:pt x="348" y="942"/>
                            </a:cubicBezTo>
                            <a:cubicBezTo>
                              <a:pt x="348" y="942"/>
                              <a:pt x="349" y="942"/>
                              <a:pt x="349" y="942"/>
                            </a:cubicBezTo>
                            <a:cubicBezTo>
                              <a:pt x="349" y="942"/>
                              <a:pt x="350" y="941"/>
                              <a:pt x="350" y="941"/>
                            </a:cubicBezTo>
                            <a:cubicBezTo>
                              <a:pt x="350" y="941"/>
                              <a:pt x="350" y="941"/>
                              <a:pt x="350" y="941"/>
                            </a:cubicBezTo>
                            <a:cubicBezTo>
                              <a:pt x="358" y="939"/>
                              <a:pt x="363" y="929"/>
                              <a:pt x="372" y="930"/>
                            </a:cubicBezTo>
                            <a:cubicBezTo>
                              <a:pt x="372" y="927"/>
                              <a:pt x="372" y="926"/>
                              <a:pt x="371" y="926"/>
                            </a:cubicBezTo>
                            <a:cubicBezTo>
                              <a:pt x="371" y="926"/>
                              <a:pt x="371" y="926"/>
                              <a:pt x="371" y="926"/>
                            </a:cubicBezTo>
                            <a:cubicBezTo>
                              <a:pt x="371" y="926"/>
                              <a:pt x="371" y="925"/>
                              <a:pt x="371" y="925"/>
                            </a:cubicBezTo>
                            <a:cubicBezTo>
                              <a:pt x="370" y="925"/>
                              <a:pt x="370" y="925"/>
                              <a:pt x="370" y="925"/>
                            </a:cubicBezTo>
                            <a:cubicBezTo>
                              <a:pt x="370" y="925"/>
                              <a:pt x="370" y="925"/>
                              <a:pt x="370" y="925"/>
                            </a:cubicBezTo>
                            <a:cubicBezTo>
                              <a:pt x="370" y="925"/>
                              <a:pt x="369" y="925"/>
                              <a:pt x="369" y="925"/>
                            </a:cubicBezTo>
                            <a:cubicBezTo>
                              <a:pt x="369" y="925"/>
                              <a:pt x="369" y="925"/>
                              <a:pt x="369" y="925"/>
                            </a:cubicBezTo>
                            <a:cubicBezTo>
                              <a:pt x="369" y="925"/>
                              <a:pt x="368" y="925"/>
                              <a:pt x="368" y="924"/>
                            </a:cubicBezTo>
                            <a:cubicBezTo>
                              <a:pt x="367" y="921"/>
                              <a:pt x="368" y="918"/>
                              <a:pt x="369" y="915"/>
                            </a:cubicBezTo>
                            <a:cubicBezTo>
                              <a:pt x="369" y="915"/>
                              <a:pt x="369" y="915"/>
                              <a:pt x="369" y="915"/>
                            </a:cubicBezTo>
                            <a:cubicBezTo>
                              <a:pt x="369" y="914"/>
                              <a:pt x="370" y="914"/>
                              <a:pt x="370" y="913"/>
                            </a:cubicBezTo>
                            <a:cubicBezTo>
                              <a:pt x="370" y="913"/>
                              <a:pt x="370" y="913"/>
                              <a:pt x="370" y="913"/>
                            </a:cubicBezTo>
                            <a:cubicBezTo>
                              <a:pt x="371" y="912"/>
                              <a:pt x="371" y="912"/>
                              <a:pt x="372" y="911"/>
                            </a:cubicBezTo>
                            <a:cubicBezTo>
                              <a:pt x="372" y="911"/>
                              <a:pt x="372" y="911"/>
                              <a:pt x="372" y="911"/>
                            </a:cubicBezTo>
                            <a:cubicBezTo>
                              <a:pt x="372" y="911"/>
                              <a:pt x="373" y="910"/>
                              <a:pt x="374" y="910"/>
                            </a:cubicBezTo>
                            <a:cubicBezTo>
                              <a:pt x="374" y="910"/>
                              <a:pt x="374" y="910"/>
                              <a:pt x="374" y="910"/>
                            </a:cubicBezTo>
                            <a:cubicBezTo>
                              <a:pt x="375" y="910"/>
                              <a:pt x="375" y="910"/>
                              <a:pt x="376" y="910"/>
                            </a:cubicBezTo>
                            <a:cubicBezTo>
                              <a:pt x="376" y="910"/>
                              <a:pt x="376" y="910"/>
                              <a:pt x="376" y="910"/>
                            </a:cubicBezTo>
                            <a:cubicBezTo>
                              <a:pt x="377" y="910"/>
                              <a:pt x="378" y="910"/>
                              <a:pt x="380" y="910"/>
                            </a:cubicBezTo>
                            <a:cubicBezTo>
                              <a:pt x="380" y="908"/>
                              <a:pt x="380" y="907"/>
                              <a:pt x="380" y="905"/>
                            </a:cubicBezTo>
                            <a:cubicBezTo>
                              <a:pt x="380" y="902"/>
                              <a:pt x="378" y="901"/>
                              <a:pt x="375" y="901"/>
                            </a:cubicBezTo>
                            <a:cubicBezTo>
                              <a:pt x="375" y="899"/>
                              <a:pt x="373" y="897"/>
                              <a:pt x="371" y="894"/>
                            </a:cubicBezTo>
                            <a:cubicBezTo>
                              <a:pt x="368" y="891"/>
                              <a:pt x="364" y="886"/>
                              <a:pt x="362" y="882"/>
                            </a:cubicBezTo>
                            <a:cubicBezTo>
                              <a:pt x="360" y="877"/>
                              <a:pt x="361" y="872"/>
                              <a:pt x="370" y="869"/>
                            </a:cubicBezTo>
                            <a:cubicBezTo>
                              <a:pt x="377" y="867"/>
                              <a:pt x="380" y="866"/>
                              <a:pt x="381" y="863"/>
                            </a:cubicBezTo>
                            <a:cubicBezTo>
                              <a:pt x="382" y="860"/>
                              <a:pt x="382" y="855"/>
                              <a:pt x="383" y="848"/>
                            </a:cubicBezTo>
                            <a:cubicBezTo>
                              <a:pt x="382" y="848"/>
                              <a:pt x="388" y="848"/>
                              <a:pt x="395" y="847"/>
                            </a:cubicBezTo>
                            <a:cubicBezTo>
                              <a:pt x="406" y="846"/>
                              <a:pt x="419" y="844"/>
                              <a:pt x="422" y="843"/>
                            </a:cubicBezTo>
                            <a:cubicBezTo>
                              <a:pt x="431" y="840"/>
                              <a:pt x="439" y="823"/>
                              <a:pt x="446" y="820"/>
                            </a:cubicBezTo>
                            <a:cubicBezTo>
                              <a:pt x="447" y="820"/>
                              <a:pt x="447" y="820"/>
                              <a:pt x="448" y="820"/>
                            </a:cubicBezTo>
                            <a:cubicBezTo>
                              <a:pt x="446" y="820"/>
                              <a:pt x="444" y="820"/>
                              <a:pt x="443" y="820"/>
                            </a:cubicBezTo>
                            <a:cubicBezTo>
                              <a:pt x="442" y="814"/>
                              <a:pt x="429" y="808"/>
                              <a:pt x="427" y="804"/>
                            </a:cubicBezTo>
                            <a:cubicBezTo>
                              <a:pt x="426" y="801"/>
                              <a:pt x="428" y="799"/>
                              <a:pt x="436" y="797"/>
                            </a:cubicBezTo>
                            <a:cubicBezTo>
                              <a:pt x="437" y="797"/>
                              <a:pt x="437" y="797"/>
                              <a:pt x="437" y="797"/>
                            </a:cubicBezTo>
                            <a:cubicBezTo>
                              <a:pt x="437" y="796"/>
                              <a:pt x="438" y="796"/>
                              <a:pt x="438" y="796"/>
                            </a:cubicBezTo>
                            <a:cubicBezTo>
                              <a:pt x="448" y="794"/>
                              <a:pt x="449" y="805"/>
                              <a:pt x="458" y="811"/>
                            </a:cubicBezTo>
                            <a:cubicBezTo>
                              <a:pt x="458" y="802"/>
                              <a:pt x="462" y="788"/>
                              <a:pt x="465" y="780"/>
                            </a:cubicBezTo>
                            <a:cubicBezTo>
                              <a:pt x="469" y="784"/>
                              <a:pt x="470" y="791"/>
                              <a:pt x="473" y="796"/>
                            </a:cubicBezTo>
                            <a:cubicBezTo>
                              <a:pt x="473" y="796"/>
                              <a:pt x="473" y="795"/>
                              <a:pt x="474" y="794"/>
                            </a:cubicBezTo>
                            <a:cubicBezTo>
                              <a:pt x="475" y="792"/>
                              <a:pt x="477" y="789"/>
                              <a:pt x="478" y="787"/>
                            </a:cubicBezTo>
                            <a:cubicBezTo>
                              <a:pt x="491" y="799"/>
                              <a:pt x="492" y="776"/>
                              <a:pt x="492" y="766"/>
                            </a:cubicBezTo>
                            <a:cubicBezTo>
                              <a:pt x="492" y="766"/>
                              <a:pt x="492" y="765"/>
                              <a:pt x="492" y="765"/>
                            </a:cubicBezTo>
                            <a:cubicBezTo>
                              <a:pt x="492" y="764"/>
                              <a:pt x="492" y="764"/>
                              <a:pt x="492" y="764"/>
                            </a:cubicBezTo>
                            <a:cubicBezTo>
                              <a:pt x="494" y="764"/>
                              <a:pt x="497" y="765"/>
                              <a:pt x="498" y="767"/>
                            </a:cubicBezTo>
                            <a:cubicBezTo>
                              <a:pt x="498" y="767"/>
                              <a:pt x="498" y="768"/>
                              <a:pt x="498" y="768"/>
                            </a:cubicBezTo>
                            <a:cubicBezTo>
                              <a:pt x="498" y="769"/>
                              <a:pt x="498" y="769"/>
                              <a:pt x="499" y="769"/>
                            </a:cubicBezTo>
                            <a:cubicBezTo>
                              <a:pt x="499" y="769"/>
                              <a:pt x="499" y="770"/>
                              <a:pt x="499" y="771"/>
                            </a:cubicBezTo>
                            <a:cubicBezTo>
                              <a:pt x="499" y="771"/>
                              <a:pt x="499" y="771"/>
                              <a:pt x="499" y="771"/>
                            </a:cubicBezTo>
                            <a:cubicBezTo>
                              <a:pt x="499" y="772"/>
                              <a:pt x="499" y="772"/>
                              <a:pt x="499" y="773"/>
                            </a:cubicBezTo>
                            <a:cubicBezTo>
                              <a:pt x="499" y="773"/>
                              <a:pt x="499" y="773"/>
                              <a:pt x="499" y="774"/>
                            </a:cubicBezTo>
                            <a:cubicBezTo>
                              <a:pt x="499" y="774"/>
                              <a:pt x="500" y="775"/>
                              <a:pt x="500" y="775"/>
                            </a:cubicBezTo>
                            <a:cubicBezTo>
                              <a:pt x="500" y="776"/>
                              <a:pt x="500" y="776"/>
                              <a:pt x="500" y="776"/>
                            </a:cubicBezTo>
                            <a:cubicBezTo>
                              <a:pt x="500" y="777"/>
                              <a:pt x="500" y="777"/>
                              <a:pt x="500" y="778"/>
                            </a:cubicBezTo>
                            <a:cubicBezTo>
                              <a:pt x="501" y="778"/>
                              <a:pt x="501" y="778"/>
                              <a:pt x="501" y="779"/>
                            </a:cubicBezTo>
                            <a:cubicBezTo>
                              <a:pt x="501" y="779"/>
                              <a:pt x="501" y="780"/>
                              <a:pt x="501" y="781"/>
                            </a:cubicBezTo>
                            <a:cubicBezTo>
                              <a:pt x="501" y="781"/>
                              <a:pt x="502" y="781"/>
                              <a:pt x="502" y="781"/>
                            </a:cubicBezTo>
                            <a:cubicBezTo>
                              <a:pt x="502" y="782"/>
                              <a:pt x="502" y="783"/>
                              <a:pt x="502" y="783"/>
                            </a:cubicBezTo>
                            <a:cubicBezTo>
                              <a:pt x="503" y="783"/>
                              <a:pt x="503" y="784"/>
                              <a:pt x="503" y="784"/>
                            </a:cubicBezTo>
                            <a:cubicBezTo>
                              <a:pt x="503" y="785"/>
                              <a:pt x="504" y="786"/>
                              <a:pt x="504" y="786"/>
                            </a:cubicBezTo>
                            <a:cubicBezTo>
                              <a:pt x="504" y="787"/>
                              <a:pt x="505" y="787"/>
                              <a:pt x="505" y="788"/>
                            </a:cubicBezTo>
                            <a:cubicBezTo>
                              <a:pt x="505" y="788"/>
                              <a:pt x="505" y="788"/>
                              <a:pt x="505" y="789"/>
                            </a:cubicBezTo>
                            <a:cubicBezTo>
                              <a:pt x="506" y="789"/>
                              <a:pt x="506" y="790"/>
                              <a:pt x="506" y="790"/>
                            </a:cubicBezTo>
                            <a:cubicBezTo>
                              <a:pt x="507" y="790"/>
                              <a:pt x="507" y="791"/>
                              <a:pt x="507" y="791"/>
                            </a:cubicBezTo>
                            <a:cubicBezTo>
                              <a:pt x="507" y="791"/>
                              <a:pt x="508" y="792"/>
                              <a:pt x="508" y="792"/>
                            </a:cubicBezTo>
                            <a:cubicBezTo>
                              <a:pt x="508" y="792"/>
                              <a:pt x="508" y="793"/>
                              <a:pt x="508" y="793"/>
                            </a:cubicBezTo>
                            <a:cubicBezTo>
                              <a:pt x="509" y="793"/>
                              <a:pt x="509" y="794"/>
                              <a:pt x="510" y="794"/>
                            </a:cubicBezTo>
                            <a:cubicBezTo>
                              <a:pt x="510" y="794"/>
                              <a:pt x="510" y="794"/>
                              <a:pt x="510" y="794"/>
                            </a:cubicBezTo>
                            <a:cubicBezTo>
                              <a:pt x="511" y="795"/>
                              <a:pt x="511" y="795"/>
                              <a:pt x="511" y="795"/>
                            </a:cubicBezTo>
                            <a:cubicBezTo>
                              <a:pt x="512" y="796"/>
                              <a:pt x="512" y="796"/>
                              <a:pt x="512" y="796"/>
                            </a:cubicBezTo>
                            <a:cubicBezTo>
                              <a:pt x="512" y="796"/>
                              <a:pt x="513" y="796"/>
                              <a:pt x="513" y="797"/>
                            </a:cubicBezTo>
                            <a:cubicBezTo>
                              <a:pt x="513" y="797"/>
                              <a:pt x="513" y="797"/>
                              <a:pt x="514" y="797"/>
                            </a:cubicBezTo>
                            <a:cubicBezTo>
                              <a:pt x="515" y="797"/>
                              <a:pt x="516" y="798"/>
                              <a:pt x="517" y="798"/>
                            </a:cubicBezTo>
                            <a:cubicBezTo>
                              <a:pt x="518" y="798"/>
                              <a:pt x="518" y="798"/>
                              <a:pt x="519" y="797"/>
                            </a:cubicBezTo>
                            <a:cubicBezTo>
                              <a:pt x="520" y="794"/>
                              <a:pt x="522" y="793"/>
                              <a:pt x="524" y="792"/>
                            </a:cubicBezTo>
                            <a:cubicBezTo>
                              <a:pt x="525" y="792"/>
                              <a:pt x="526" y="793"/>
                              <a:pt x="527" y="793"/>
                            </a:cubicBezTo>
                            <a:cubicBezTo>
                              <a:pt x="528" y="794"/>
                              <a:pt x="528" y="795"/>
                              <a:pt x="529" y="796"/>
                            </a:cubicBezTo>
                            <a:cubicBezTo>
                              <a:pt x="535" y="809"/>
                              <a:pt x="542" y="816"/>
                              <a:pt x="544" y="830"/>
                            </a:cubicBezTo>
                            <a:cubicBezTo>
                              <a:pt x="545" y="840"/>
                              <a:pt x="556" y="838"/>
                              <a:pt x="563" y="838"/>
                            </a:cubicBezTo>
                            <a:cubicBezTo>
                              <a:pt x="565" y="838"/>
                              <a:pt x="566" y="838"/>
                              <a:pt x="567" y="838"/>
                            </a:cubicBezTo>
                            <a:cubicBezTo>
                              <a:pt x="582" y="838"/>
                              <a:pt x="588" y="844"/>
                              <a:pt x="601" y="849"/>
                            </a:cubicBezTo>
                            <a:cubicBezTo>
                              <a:pt x="613" y="853"/>
                              <a:pt x="626" y="850"/>
                              <a:pt x="638" y="850"/>
                            </a:cubicBezTo>
                            <a:cubicBezTo>
                              <a:pt x="638" y="848"/>
                              <a:pt x="639" y="845"/>
                              <a:pt x="639" y="842"/>
                            </a:cubicBezTo>
                            <a:cubicBezTo>
                              <a:pt x="654" y="841"/>
                              <a:pt x="651" y="825"/>
                              <a:pt x="667" y="824"/>
                            </a:cubicBezTo>
                            <a:cubicBezTo>
                              <a:pt x="664" y="820"/>
                              <a:pt x="662" y="815"/>
                              <a:pt x="659" y="811"/>
                            </a:cubicBezTo>
                            <a:cubicBezTo>
                              <a:pt x="655" y="803"/>
                              <a:pt x="662" y="807"/>
                              <a:pt x="667" y="806"/>
                            </a:cubicBezTo>
                            <a:cubicBezTo>
                              <a:pt x="667" y="806"/>
                              <a:pt x="667" y="806"/>
                              <a:pt x="667" y="806"/>
                            </a:cubicBezTo>
                            <a:cubicBezTo>
                              <a:pt x="668" y="806"/>
                              <a:pt x="668" y="806"/>
                              <a:pt x="668" y="805"/>
                            </a:cubicBezTo>
                            <a:cubicBezTo>
                              <a:pt x="671" y="803"/>
                              <a:pt x="674" y="801"/>
                              <a:pt x="676" y="798"/>
                            </a:cubicBezTo>
                            <a:cubicBezTo>
                              <a:pt x="677" y="797"/>
                              <a:pt x="679" y="796"/>
                              <a:pt x="680" y="795"/>
                            </a:cubicBezTo>
                            <a:cubicBezTo>
                              <a:pt x="683" y="793"/>
                              <a:pt x="686" y="791"/>
                              <a:pt x="690" y="791"/>
                            </a:cubicBezTo>
                            <a:cubicBezTo>
                              <a:pt x="693" y="790"/>
                              <a:pt x="697" y="791"/>
                              <a:pt x="701" y="791"/>
                            </a:cubicBezTo>
                            <a:cubicBezTo>
                              <a:pt x="707" y="790"/>
                              <a:pt x="711" y="788"/>
                              <a:pt x="710" y="783"/>
                            </a:cubicBezTo>
                            <a:cubicBezTo>
                              <a:pt x="709" y="783"/>
                              <a:pt x="709" y="783"/>
                              <a:pt x="708" y="783"/>
                            </a:cubicBezTo>
                            <a:cubicBezTo>
                              <a:pt x="705" y="782"/>
                              <a:pt x="702" y="780"/>
                              <a:pt x="702" y="776"/>
                            </a:cubicBezTo>
                            <a:cubicBezTo>
                              <a:pt x="702" y="776"/>
                              <a:pt x="702" y="775"/>
                              <a:pt x="702" y="775"/>
                            </a:cubicBezTo>
                            <a:cubicBezTo>
                              <a:pt x="711" y="769"/>
                              <a:pt x="714" y="768"/>
                              <a:pt x="725" y="768"/>
                            </a:cubicBezTo>
                            <a:cubicBezTo>
                              <a:pt x="726" y="777"/>
                              <a:pt x="719" y="786"/>
                              <a:pt x="730" y="790"/>
                            </a:cubicBezTo>
                            <a:cubicBezTo>
                              <a:pt x="730" y="790"/>
                              <a:pt x="731" y="790"/>
                              <a:pt x="731" y="790"/>
                            </a:cubicBezTo>
                            <a:cubicBezTo>
                              <a:pt x="731" y="789"/>
                              <a:pt x="732" y="788"/>
                              <a:pt x="732" y="787"/>
                            </a:cubicBezTo>
                            <a:cubicBezTo>
                              <a:pt x="738" y="775"/>
                              <a:pt x="751" y="771"/>
                              <a:pt x="756" y="761"/>
                            </a:cubicBezTo>
                            <a:cubicBezTo>
                              <a:pt x="760" y="754"/>
                              <a:pt x="761" y="748"/>
                              <a:pt x="766" y="742"/>
                            </a:cubicBezTo>
                            <a:cubicBezTo>
                              <a:pt x="771" y="734"/>
                              <a:pt x="777" y="724"/>
                              <a:pt x="784" y="717"/>
                            </a:cubicBezTo>
                            <a:cubicBezTo>
                              <a:pt x="790" y="710"/>
                              <a:pt x="802" y="709"/>
                              <a:pt x="810" y="702"/>
                            </a:cubicBezTo>
                            <a:cubicBezTo>
                              <a:pt x="817" y="695"/>
                              <a:pt x="817" y="689"/>
                              <a:pt x="827" y="684"/>
                            </a:cubicBezTo>
                            <a:cubicBezTo>
                              <a:pt x="837" y="679"/>
                              <a:pt x="841" y="673"/>
                              <a:pt x="852" y="670"/>
                            </a:cubicBezTo>
                            <a:cubicBezTo>
                              <a:pt x="852" y="668"/>
                              <a:pt x="852" y="667"/>
                              <a:pt x="852" y="665"/>
                            </a:cubicBezTo>
                            <a:cubicBezTo>
                              <a:pt x="848" y="665"/>
                              <a:pt x="844" y="664"/>
                              <a:pt x="841" y="663"/>
                            </a:cubicBezTo>
                            <a:cubicBezTo>
                              <a:pt x="838" y="669"/>
                              <a:pt x="831" y="666"/>
                              <a:pt x="826" y="668"/>
                            </a:cubicBezTo>
                            <a:cubicBezTo>
                              <a:pt x="827" y="661"/>
                              <a:pt x="837" y="659"/>
                              <a:pt x="840" y="654"/>
                            </a:cubicBezTo>
                            <a:cubicBezTo>
                              <a:pt x="837" y="653"/>
                              <a:pt x="834" y="651"/>
                              <a:pt x="830" y="650"/>
                            </a:cubicBezTo>
                            <a:cubicBezTo>
                              <a:pt x="828" y="657"/>
                              <a:pt x="822" y="668"/>
                              <a:pt x="816" y="673"/>
                            </a:cubicBezTo>
                            <a:cubicBezTo>
                              <a:pt x="814" y="675"/>
                              <a:pt x="810" y="676"/>
                              <a:pt x="807" y="677"/>
                            </a:cubicBezTo>
                            <a:cubicBezTo>
                              <a:pt x="813" y="671"/>
                              <a:pt x="810" y="655"/>
                              <a:pt x="813" y="648"/>
                            </a:cubicBezTo>
                            <a:cubicBezTo>
                              <a:pt x="813" y="646"/>
                              <a:pt x="815" y="644"/>
                              <a:pt x="816" y="642"/>
                            </a:cubicBezTo>
                            <a:cubicBezTo>
                              <a:pt x="819" y="639"/>
                              <a:pt x="823" y="635"/>
                              <a:pt x="825" y="633"/>
                            </a:cubicBezTo>
                            <a:cubicBezTo>
                              <a:pt x="833" y="624"/>
                              <a:pt x="846" y="621"/>
                              <a:pt x="855" y="615"/>
                            </a:cubicBezTo>
                            <a:cubicBezTo>
                              <a:pt x="865" y="608"/>
                              <a:pt x="878" y="597"/>
                              <a:pt x="889" y="603"/>
                            </a:cubicBezTo>
                            <a:cubicBezTo>
                              <a:pt x="890" y="604"/>
                              <a:pt x="890" y="604"/>
                              <a:pt x="890" y="604"/>
                            </a:cubicBezTo>
                            <a:cubicBezTo>
                              <a:pt x="892" y="605"/>
                              <a:pt x="894" y="607"/>
                              <a:pt x="896" y="610"/>
                            </a:cubicBezTo>
                            <a:cubicBezTo>
                              <a:pt x="903" y="620"/>
                              <a:pt x="892" y="631"/>
                              <a:pt x="884" y="637"/>
                            </a:cubicBezTo>
                            <a:cubicBezTo>
                              <a:pt x="882" y="638"/>
                              <a:pt x="854" y="652"/>
                              <a:pt x="854" y="650"/>
                            </a:cubicBezTo>
                            <a:cubicBezTo>
                              <a:pt x="854" y="653"/>
                              <a:pt x="854" y="656"/>
                              <a:pt x="854" y="659"/>
                            </a:cubicBezTo>
                            <a:cubicBezTo>
                              <a:pt x="854" y="660"/>
                              <a:pt x="854" y="660"/>
                              <a:pt x="854" y="660"/>
                            </a:cubicBezTo>
                            <a:cubicBezTo>
                              <a:pt x="855" y="660"/>
                              <a:pt x="856" y="660"/>
                              <a:pt x="856" y="661"/>
                            </a:cubicBezTo>
                            <a:cubicBezTo>
                              <a:pt x="857" y="661"/>
                              <a:pt x="857" y="661"/>
                              <a:pt x="857" y="662"/>
                            </a:cubicBezTo>
                            <a:cubicBezTo>
                              <a:pt x="858" y="662"/>
                              <a:pt x="859" y="663"/>
                              <a:pt x="860" y="663"/>
                            </a:cubicBezTo>
                            <a:cubicBezTo>
                              <a:pt x="861" y="661"/>
                              <a:pt x="862" y="659"/>
                              <a:pt x="865" y="657"/>
                            </a:cubicBezTo>
                            <a:cubicBezTo>
                              <a:pt x="869" y="654"/>
                              <a:pt x="875" y="652"/>
                              <a:pt x="881" y="651"/>
                            </a:cubicBezTo>
                            <a:cubicBezTo>
                              <a:pt x="891" y="648"/>
                              <a:pt x="901" y="647"/>
                              <a:pt x="911" y="642"/>
                            </a:cubicBezTo>
                            <a:cubicBezTo>
                              <a:pt x="929" y="634"/>
                              <a:pt x="948" y="626"/>
                              <a:pt x="966" y="618"/>
                            </a:cubicBezTo>
                            <a:cubicBezTo>
                              <a:pt x="986" y="610"/>
                              <a:pt x="1009" y="612"/>
                              <a:pt x="1029" y="602"/>
                            </a:cubicBezTo>
                            <a:cubicBezTo>
                              <a:pt x="1039" y="598"/>
                              <a:pt x="1047" y="596"/>
                              <a:pt x="1055" y="591"/>
                            </a:cubicBezTo>
                            <a:cubicBezTo>
                              <a:pt x="1057" y="589"/>
                              <a:pt x="1057" y="589"/>
                              <a:pt x="1057" y="589"/>
                            </a:cubicBezTo>
                            <a:cubicBezTo>
                              <a:pt x="1064" y="585"/>
                              <a:pt x="1069" y="579"/>
                              <a:pt x="1072" y="570"/>
                            </a:cubicBezTo>
                            <a:cubicBezTo>
                              <a:pt x="1075" y="561"/>
                              <a:pt x="1077" y="548"/>
                              <a:pt x="1088" y="546"/>
                            </a:cubicBezTo>
                            <a:cubicBezTo>
                              <a:pt x="1090" y="533"/>
                              <a:pt x="1118" y="527"/>
                              <a:pt x="1130" y="521"/>
                            </a:cubicBezTo>
                            <a:cubicBezTo>
                              <a:pt x="1135" y="518"/>
                              <a:pt x="1147" y="515"/>
                              <a:pt x="1151" y="511"/>
                            </a:cubicBezTo>
                            <a:cubicBezTo>
                              <a:pt x="1153" y="509"/>
                              <a:pt x="1153" y="508"/>
                              <a:pt x="1154" y="505"/>
                            </a:cubicBezTo>
                            <a:cubicBezTo>
                              <a:pt x="1155" y="503"/>
                              <a:pt x="1154" y="505"/>
                              <a:pt x="1155" y="503"/>
                            </a:cubicBezTo>
                            <a:cubicBezTo>
                              <a:pt x="1156" y="497"/>
                              <a:pt x="1156" y="490"/>
                              <a:pt x="1156" y="484"/>
                            </a:cubicBezTo>
                            <a:cubicBezTo>
                              <a:pt x="1152" y="484"/>
                              <a:pt x="1148" y="485"/>
                              <a:pt x="1144" y="485"/>
                            </a:cubicBezTo>
                            <a:cubicBezTo>
                              <a:pt x="1140" y="464"/>
                              <a:pt x="1165" y="455"/>
                              <a:pt x="1180" y="447"/>
                            </a:cubicBezTo>
                            <a:cubicBezTo>
                              <a:pt x="1196" y="438"/>
                              <a:pt x="1210" y="421"/>
                              <a:pt x="1216" y="404"/>
                            </a:cubicBezTo>
                            <a:cubicBezTo>
                              <a:pt x="1214" y="404"/>
                              <a:pt x="1211" y="404"/>
                              <a:pt x="1209" y="404"/>
                            </a:cubicBezTo>
                            <a:cubicBezTo>
                              <a:pt x="1204" y="405"/>
                              <a:pt x="1207" y="408"/>
                              <a:pt x="1204" y="410"/>
                            </a:cubicBezTo>
                            <a:cubicBezTo>
                              <a:pt x="1202" y="411"/>
                              <a:pt x="1198" y="409"/>
                              <a:pt x="1197" y="410"/>
                            </a:cubicBezTo>
                            <a:cubicBezTo>
                              <a:pt x="1195" y="412"/>
                              <a:pt x="1192" y="415"/>
                              <a:pt x="1190" y="416"/>
                            </a:cubicBezTo>
                            <a:cubicBezTo>
                              <a:pt x="1184" y="418"/>
                              <a:pt x="1181" y="418"/>
                              <a:pt x="1175" y="419"/>
                            </a:cubicBezTo>
                            <a:cubicBezTo>
                              <a:pt x="1170" y="420"/>
                              <a:pt x="1167" y="423"/>
                              <a:pt x="1163" y="426"/>
                            </a:cubicBezTo>
                            <a:cubicBezTo>
                              <a:pt x="1163" y="419"/>
                              <a:pt x="1164" y="413"/>
                              <a:pt x="1166" y="410"/>
                            </a:cubicBezTo>
                            <a:cubicBezTo>
                              <a:pt x="1169" y="404"/>
                              <a:pt x="1176" y="403"/>
                              <a:pt x="1189" y="402"/>
                            </a:cubicBezTo>
                            <a:cubicBezTo>
                              <a:pt x="1213" y="401"/>
                              <a:pt x="1196" y="381"/>
                              <a:pt x="1189" y="369"/>
                            </a:cubicBezTo>
                            <a:cubicBezTo>
                              <a:pt x="1183" y="357"/>
                              <a:pt x="1177" y="344"/>
                              <a:pt x="1175" y="331"/>
                            </a:cubicBezTo>
                            <a:cubicBezTo>
                              <a:pt x="1173" y="325"/>
                              <a:pt x="1173" y="310"/>
                              <a:pt x="1175" y="300"/>
                            </a:cubicBezTo>
                            <a:cubicBezTo>
                              <a:pt x="1175" y="300"/>
                              <a:pt x="1175" y="299"/>
                              <a:pt x="1175" y="299"/>
                            </a:cubicBezTo>
                            <a:cubicBezTo>
                              <a:pt x="1176" y="294"/>
                              <a:pt x="1178" y="290"/>
                              <a:pt x="1181" y="290"/>
                            </a:cubicBezTo>
                            <a:cubicBezTo>
                              <a:pt x="1183" y="280"/>
                              <a:pt x="1192" y="271"/>
                              <a:pt x="1200" y="265"/>
                            </a:cubicBezTo>
                            <a:cubicBezTo>
                              <a:pt x="1210" y="257"/>
                              <a:pt x="1217" y="247"/>
                              <a:pt x="1226" y="241"/>
                            </a:cubicBezTo>
                            <a:cubicBezTo>
                              <a:pt x="1236" y="236"/>
                              <a:pt x="1250" y="230"/>
                              <a:pt x="1260" y="228"/>
                            </a:cubicBezTo>
                            <a:cubicBezTo>
                              <a:pt x="1266" y="227"/>
                              <a:pt x="1272" y="226"/>
                              <a:pt x="1278" y="227"/>
                            </a:cubicBezTo>
                            <a:cubicBezTo>
                              <a:pt x="1286" y="228"/>
                              <a:pt x="1294" y="234"/>
                              <a:pt x="1302" y="233"/>
                            </a:cubicBezTo>
                            <a:cubicBezTo>
                              <a:pt x="1301" y="233"/>
                              <a:pt x="1312" y="215"/>
                              <a:pt x="1315" y="213"/>
                            </a:cubicBezTo>
                            <a:cubicBezTo>
                              <a:pt x="1317" y="212"/>
                              <a:pt x="1319" y="210"/>
                              <a:pt x="1321" y="209"/>
                            </a:cubicBezTo>
                            <a:cubicBezTo>
                              <a:pt x="1321" y="208"/>
                              <a:pt x="1321" y="206"/>
                              <a:pt x="1321" y="205"/>
                            </a:cubicBezTo>
                            <a:cubicBezTo>
                              <a:pt x="1322" y="186"/>
                              <a:pt x="1308" y="185"/>
                              <a:pt x="1297" y="175"/>
                            </a:cubicBezTo>
                            <a:close/>
                          </a:path>
                        </a:pathLst>
                      </a:custGeom>
                      <a:solidFill>
                        <a:srgbClr val="CCFFFF"/>
                      </a:solidFill>
                      <a:ln w="6350">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8332" name="Freeform 5"/>
                      <p:cNvSpPr>
                        <a:spLocks/>
                      </p:cNvSpPr>
                      <p:nvPr/>
                    </p:nvSpPr>
                    <p:spPr bwMode="auto">
                      <a:xfrm>
                        <a:off x="1803" y="3533"/>
                        <a:ext cx="325" cy="600"/>
                      </a:xfrm>
                      <a:custGeom>
                        <a:avLst/>
                        <a:gdLst>
                          <a:gd name="T0" fmla="*/ 1 w 532"/>
                          <a:gd name="T1" fmla="*/ 1 h 1041"/>
                          <a:gd name="T2" fmla="*/ 1 w 532"/>
                          <a:gd name="T3" fmla="*/ 1 h 1041"/>
                          <a:gd name="T4" fmla="*/ 1 w 532"/>
                          <a:gd name="T5" fmla="*/ 1 h 1041"/>
                          <a:gd name="T6" fmla="*/ 1 w 532"/>
                          <a:gd name="T7" fmla="*/ 1 h 1041"/>
                          <a:gd name="T8" fmla="*/ 1 w 532"/>
                          <a:gd name="T9" fmla="*/ 1 h 1041"/>
                          <a:gd name="T10" fmla="*/ 1 w 532"/>
                          <a:gd name="T11" fmla="*/ 1 h 1041"/>
                          <a:gd name="T12" fmla="*/ 1 w 532"/>
                          <a:gd name="T13" fmla="*/ 1 h 1041"/>
                          <a:gd name="T14" fmla="*/ 1 w 532"/>
                          <a:gd name="T15" fmla="*/ 1 h 1041"/>
                          <a:gd name="T16" fmla="*/ 1 w 532"/>
                          <a:gd name="T17" fmla="*/ 1 h 1041"/>
                          <a:gd name="T18" fmla="*/ 1 w 532"/>
                          <a:gd name="T19" fmla="*/ 1 h 1041"/>
                          <a:gd name="T20" fmla="*/ 1 w 532"/>
                          <a:gd name="T21" fmla="*/ 1 h 1041"/>
                          <a:gd name="T22" fmla="*/ 1 w 532"/>
                          <a:gd name="T23" fmla="*/ 1 h 1041"/>
                          <a:gd name="T24" fmla="*/ 1 w 532"/>
                          <a:gd name="T25" fmla="*/ 1 h 1041"/>
                          <a:gd name="T26" fmla="*/ 1 w 532"/>
                          <a:gd name="T27" fmla="*/ 1 h 1041"/>
                          <a:gd name="T28" fmla="*/ 1 w 532"/>
                          <a:gd name="T29" fmla="*/ 1 h 1041"/>
                          <a:gd name="T30" fmla="*/ 1 w 532"/>
                          <a:gd name="T31" fmla="*/ 1 h 1041"/>
                          <a:gd name="T32" fmla="*/ 1 w 532"/>
                          <a:gd name="T33" fmla="*/ 1 h 1041"/>
                          <a:gd name="T34" fmla="*/ 1 w 532"/>
                          <a:gd name="T35" fmla="*/ 1 h 1041"/>
                          <a:gd name="T36" fmla="*/ 1 w 532"/>
                          <a:gd name="T37" fmla="*/ 1 h 1041"/>
                          <a:gd name="T38" fmla="*/ 1 w 532"/>
                          <a:gd name="T39" fmla="*/ 1 h 1041"/>
                          <a:gd name="T40" fmla="*/ 1 w 532"/>
                          <a:gd name="T41" fmla="*/ 1 h 1041"/>
                          <a:gd name="T42" fmla="*/ 1 w 532"/>
                          <a:gd name="T43" fmla="*/ 1 h 1041"/>
                          <a:gd name="T44" fmla="*/ 1 w 532"/>
                          <a:gd name="T45" fmla="*/ 1 h 1041"/>
                          <a:gd name="T46" fmla="*/ 1 w 532"/>
                          <a:gd name="T47" fmla="*/ 1 h 1041"/>
                          <a:gd name="T48" fmla="*/ 1 w 532"/>
                          <a:gd name="T49" fmla="*/ 1 h 1041"/>
                          <a:gd name="T50" fmla="*/ 1 w 532"/>
                          <a:gd name="T51" fmla="*/ 1 h 1041"/>
                          <a:gd name="T52" fmla="*/ 1 w 532"/>
                          <a:gd name="T53" fmla="*/ 1 h 1041"/>
                          <a:gd name="T54" fmla="*/ 1 w 532"/>
                          <a:gd name="T55" fmla="*/ 1 h 1041"/>
                          <a:gd name="T56" fmla="*/ 1 w 532"/>
                          <a:gd name="T57" fmla="*/ 1 h 1041"/>
                          <a:gd name="T58" fmla="*/ 1 w 532"/>
                          <a:gd name="T59" fmla="*/ 1 h 1041"/>
                          <a:gd name="T60" fmla="*/ 1 w 532"/>
                          <a:gd name="T61" fmla="*/ 1 h 1041"/>
                          <a:gd name="T62" fmla="*/ 1 w 532"/>
                          <a:gd name="T63" fmla="*/ 1 h 1041"/>
                          <a:gd name="T64" fmla="*/ 1 w 532"/>
                          <a:gd name="T65" fmla="*/ 1 h 1041"/>
                          <a:gd name="T66" fmla="*/ 1 w 532"/>
                          <a:gd name="T67" fmla="*/ 1 h 1041"/>
                          <a:gd name="T68" fmla="*/ 1 w 532"/>
                          <a:gd name="T69" fmla="*/ 1 h 1041"/>
                          <a:gd name="T70" fmla="*/ 1 w 532"/>
                          <a:gd name="T71" fmla="*/ 1 h 1041"/>
                          <a:gd name="T72" fmla="*/ 1 w 532"/>
                          <a:gd name="T73" fmla="*/ 1 h 1041"/>
                          <a:gd name="T74" fmla="*/ 1 w 532"/>
                          <a:gd name="T75" fmla="*/ 1 h 1041"/>
                          <a:gd name="T76" fmla="*/ 1 w 532"/>
                          <a:gd name="T77" fmla="*/ 1 h 1041"/>
                          <a:gd name="T78" fmla="*/ 1 w 532"/>
                          <a:gd name="T79" fmla="*/ 1 h 1041"/>
                          <a:gd name="T80" fmla="*/ 1 w 532"/>
                          <a:gd name="T81" fmla="*/ 1 h 1041"/>
                          <a:gd name="T82" fmla="*/ 1 w 532"/>
                          <a:gd name="T83" fmla="*/ 1 h 1041"/>
                          <a:gd name="T84" fmla="*/ 1 w 532"/>
                          <a:gd name="T85" fmla="*/ 1 h 1041"/>
                          <a:gd name="T86" fmla="*/ 1 w 532"/>
                          <a:gd name="T87" fmla="*/ 1 h 1041"/>
                          <a:gd name="T88" fmla="*/ 1 w 532"/>
                          <a:gd name="T89" fmla="*/ 1 h 1041"/>
                          <a:gd name="T90" fmla="*/ 1 w 532"/>
                          <a:gd name="T91" fmla="*/ 1 h 1041"/>
                          <a:gd name="T92" fmla="*/ 1 w 532"/>
                          <a:gd name="T93" fmla="*/ 1 h 1041"/>
                          <a:gd name="T94" fmla="*/ 1 w 532"/>
                          <a:gd name="T95" fmla="*/ 1 h 1041"/>
                          <a:gd name="T96" fmla="*/ 1 w 532"/>
                          <a:gd name="T97" fmla="*/ 1 h 1041"/>
                          <a:gd name="T98" fmla="*/ 1 w 532"/>
                          <a:gd name="T99" fmla="*/ 1 h 1041"/>
                          <a:gd name="T100" fmla="*/ 1 w 532"/>
                          <a:gd name="T101" fmla="*/ 1 h 1041"/>
                          <a:gd name="T102" fmla="*/ 1 w 532"/>
                          <a:gd name="T103" fmla="*/ 1 h 1041"/>
                          <a:gd name="T104" fmla="*/ 1 w 532"/>
                          <a:gd name="T105" fmla="*/ 1 h 1041"/>
                          <a:gd name="T106" fmla="*/ 1 w 532"/>
                          <a:gd name="T107" fmla="*/ 1 h 1041"/>
                          <a:gd name="T108" fmla="*/ 1 w 532"/>
                          <a:gd name="T109" fmla="*/ 1 h 1041"/>
                          <a:gd name="T110" fmla="*/ 1 w 532"/>
                          <a:gd name="T111" fmla="*/ 1 h 1041"/>
                          <a:gd name="T112" fmla="*/ 1 w 532"/>
                          <a:gd name="T113" fmla="*/ 1 h 104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2"/>
                          <a:gd name="T172" fmla="*/ 0 h 1041"/>
                          <a:gd name="T173" fmla="*/ 532 w 532"/>
                          <a:gd name="T174" fmla="*/ 1041 h 104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2" h="1041">
                            <a:moveTo>
                              <a:pt x="449" y="1040"/>
                            </a:moveTo>
                            <a:cubicBezTo>
                              <a:pt x="452" y="1040"/>
                              <a:pt x="459" y="1039"/>
                              <a:pt x="463" y="1038"/>
                            </a:cubicBezTo>
                            <a:cubicBezTo>
                              <a:pt x="464" y="1037"/>
                              <a:pt x="464" y="1037"/>
                              <a:pt x="464" y="1037"/>
                            </a:cubicBezTo>
                            <a:cubicBezTo>
                              <a:pt x="464" y="1037"/>
                              <a:pt x="464" y="1037"/>
                              <a:pt x="464" y="1037"/>
                            </a:cubicBezTo>
                            <a:cubicBezTo>
                              <a:pt x="465" y="1037"/>
                              <a:pt x="466" y="1036"/>
                              <a:pt x="467" y="1035"/>
                            </a:cubicBezTo>
                            <a:cubicBezTo>
                              <a:pt x="467" y="1035"/>
                              <a:pt x="467" y="1035"/>
                              <a:pt x="467" y="1035"/>
                            </a:cubicBezTo>
                            <a:cubicBezTo>
                              <a:pt x="467" y="1034"/>
                              <a:pt x="467" y="1034"/>
                              <a:pt x="467" y="1034"/>
                            </a:cubicBezTo>
                            <a:cubicBezTo>
                              <a:pt x="467" y="1034"/>
                              <a:pt x="467" y="1034"/>
                              <a:pt x="467" y="1034"/>
                            </a:cubicBezTo>
                            <a:cubicBezTo>
                              <a:pt x="467" y="1034"/>
                              <a:pt x="468" y="1034"/>
                              <a:pt x="468" y="1034"/>
                            </a:cubicBezTo>
                            <a:cubicBezTo>
                              <a:pt x="468" y="1034"/>
                              <a:pt x="468" y="1034"/>
                              <a:pt x="468" y="1034"/>
                            </a:cubicBezTo>
                            <a:cubicBezTo>
                              <a:pt x="470" y="1034"/>
                              <a:pt x="471" y="1034"/>
                              <a:pt x="472" y="1034"/>
                            </a:cubicBezTo>
                            <a:cubicBezTo>
                              <a:pt x="472" y="1032"/>
                              <a:pt x="472" y="1030"/>
                              <a:pt x="472" y="1028"/>
                            </a:cubicBezTo>
                            <a:cubicBezTo>
                              <a:pt x="473" y="1023"/>
                              <a:pt x="473" y="1017"/>
                              <a:pt x="473" y="1011"/>
                            </a:cubicBezTo>
                            <a:cubicBezTo>
                              <a:pt x="473" y="1011"/>
                              <a:pt x="473" y="1011"/>
                              <a:pt x="473" y="1011"/>
                            </a:cubicBezTo>
                            <a:cubicBezTo>
                              <a:pt x="474" y="1012"/>
                              <a:pt x="477" y="1011"/>
                              <a:pt x="478" y="1011"/>
                            </a:cubicBezTo>
                            <a:cubicBezTo>
                              <a:pt x="478" y="1009"/>
                              <a:pt x="478" y="1006"/>
                              <a:pt x="478" y="1004"/>
                            </a:cubicBezTo>
                            <a:cubicBezTo>
                              <a:pt x="478" y="1002"/>
                              <a:pt x="479" y="999"/>
                              <a:pt x="479" y="997"/>
                            </a:cubicBezTo>
                            <a:cubicBezTo>
                              <a:pt x="483" y="998"/>
                              <a:pt x="485" y="999"/>
                              <a:pt x="487" y="999"/>
                            </a:cubicBezTo>
                            <a:cubicBezTo>
                              <a:pt x="489" y="999"/>
                              <a:pt x="489" y="999"/>
                              <a:pt x="490" y="998"/>
                            </a:cubicBezTo>
                            <a:cubicBezTo>
                              <a:pt x="491" y="998"/>
                              <a:pt x="491" y="997"/>
                              <a:pt x="492" y="997"/>
                            </a:cubicBezTo>
                            <a:cubicBezTo>
                              <a:pt x="492" y="996"/>
                              <a:pt x="492" y="996"/>
                              <a:pt x="492" y="995"/>
                            </a:cubicBezTo>
                            <a:cubicBezTo>
                              <a:pt x="494" y="990"/>
                              <a:pt x="491" y="982"/>
                              <a:pt x="490" y="974"/>
                            </a:cubicBezTo>
                            <a:cubicBezTo>
                              <a:pt x="489" y="974"/>
                              <a:pt x="489" y="974"/>
                              <a:pt x="489" y="974"/>
                            </a:cubicBezTo>
                            <a:cubicBezTo>
                              <a:pt x="489" y="974"/>
                              <a:pt x="489" y="974"/>
                              <a:pt x="489" y="974"/>
                            </a:cubicBezTo>
                            <a:cubicBezTo>
                              <a:pt x="489" y="974"/>
                              <a:pt x="489" y="974"/>
                              <a:pt x="489" y="974"/>
                            </a:cubicBezTo>
                            <a:cubicBezTo>
                              <a:pt x="488" y="974"/>
                              <a:pt x="488" y="974"/>
                              <a:pt x="487" y="974"/>
                            </a:cubicBezTo>
                            <a:cubicBezTo>
                              <a:pt x="487" y="974"/>
                              <a:pt x="487" y="974"/>
                              <a:pt x="487" y="974"/>
                            </a:cubicBezTo>
                            <a:cubicBezTo>
                              <a:pt x="487" y="973"/>
                              <a:pt x="487" y="972"/>
                              <a:pt x="487" y="972"/>
                            </a:cubicBezTo>
                            <a:cubicBezTo>
                              <a:pt x="487" y="971"/>
                              <a:pt x="487" y="971"/>
                              <a:pt x="487" y="971"/>
                            </a:cubicBezTo>
                            <a:cubicBezTo>
                              <a:pt x="487" y="971"/>
                              <a:pt x="487" y="970"/>
                              <a:pt x="487" y="970"/>
                            </a:cubicBezTo>
                            <a:cubicBezTo>
                              <a:pt x="487" y="969"/>
                              <a:pt x="487" y="969"/>
                              <a:pt x="487" y="969"/>
                            </a:cubicBezTo>
                            <a:cubicBezTo>
                              <a:pt x="486" y="969"/>
                              <a:pt x="486" y="968"/>
                              <a:pt x="486" y="968"/>
                            </a:cubicBezTo>
                            <a:cubicBezTo>
                              <a:pt x="486" y="967"/>
                              <a:pt x="486" y="967"/>
                              <a:pt x="486" y="967"/>
                            </a:cubicBezTo>
                            <a:cubicBezTo>
                              <a:pt x="486" y="966"/>
                              <a:pt x="486" y="966"/>
                              <a:pt x="486" y="966"/>
                            </a:cubicBezTo>
                            <a:cubicBezTo>
                              <a:pt x="482" y="960"/>
                              <a:pt x="476" y="954"/>
                              <a:pt x="477" y="946"/>
                            </a:cubicBezTo>
                            <a:cubicBezTo>
                              <a:pt x="477" y="944"/>
                              <a:pt x="478" y="943"/>
                              <a:pt x="479" y="941"/>
                            </a:cubicBezTo>
                            <a:cubicBezTo>
                              <a:pt x="482" y="934"/>
                              <a:pt x="489" y="928"/>
                              <a:pt x="495" y="927"/>
                            </a:cubicBezTo>
                            <a:cubicBezTo>
                              <a:pt x="498" y="920"/>
                              <a:pt x="497" y="911"/>
                              <a:pt x="497" y="904"/>
                            </a:cubicBezTo>
                            <a:cubicBezTo>
                              <a:pt x="491" y="903"/>
                              <a:pt x="486" y="896"/>
                              <a:pt x="482" y="889"/>
                            </a:cubicBezTo>
                            <a:cubicBezTo>
                              <a:pt x="480" y="886"/>
                              <a:pt x="478" y="882"/>
                              <a:pt x="478" y="879"/>
                            </a:cubicBezTo>
                            <a:cubicBezTo>
                              <a:pt x="477" y="877"/>
                              <a:pt x="477" y="875"/>
                              <a:pt x="477" y="874"/>
                            </a:cubicBezTo>
                            <a:cubicBezTo>
                              <a:pt x="478" y="872"/>
                              <a:pt x="480" y="871"/>
                              <a:pt x="482" y="871"/>
                            </a:cubicBezTo>
                            <a:cubicBezTo>
                              <a:pt x="482" y="871"/>
                              <a:pt x="482" y="871"/>
                              <a:pt x="482" y="871"/>
                            </a:cubicBezTo>
                            <a:cubicBezTo>
                              <a:pt x="482" y="871"/>
                              <a:pt x="482" y="871"/>
                              <a:pt x="482" y="871"/>
                            </a:cubicBezTo>
                            <a:cubicBezTo>
                              <a:pt x="485" y="870"/>
                              <a:pt x="487" y="870"/>
                              <a:pt x="488" y="869"/>
                            </a:cubicBezTo>
                            <a:cubicBezTo>
                              <a:pt x="492" y="866"/>
                              <a:pt x="494" y="860"/>
                              <a:pt x="496" y="856"/>
                            </a:cubicBezTo>
                            <a:cubicBezTo>
                              <a:pt x="499" y="850"/>
                              <a:pt x="499" y="834"/>
                              <a:pt x="502" y="824"/>
                            </a:cubicBezTo>
                            <a:cubicBezTo>
                              <a:pt x="502" y="823"/>
                              <a:pt x="502" y="823"/>
                              <a:pt x="502" y="822"/>
                            </a:cubicBezTo>
                            <a:cubicBezTo>
                              <a:pt x="504" y="816"/>
                              <a:pt x="507" y="812"/>
                              <a:pt x="513" y="813"/>
                            </a:cubicBezTo>
                            <a:cubicBezTo>
                              <a:pt x="514" y="813"/>
                              <a:pt x="515" y="813"/>
                              <a:pt x="515" y="813"/>
                            </a:cubicBezTo>
                            <a:cubicBezTo>
                              <a:pt x="515" y="812"/>
                              <a:pt x="515" y="811"/>
                              <a:pt x="515" y="810"/>
                            </a:cubicBezTo>
                            <a:cubicBezTo>
                              <a:pt x="515" y="809"/>
                              <a:pt x="516" y="809"/>
                              <a:pt x="516" y="808"/>
                            </a:cubicBezTo>
                            <a:cubicBezTo>
                              <a:pt x="516" y="807"/>
                              <a:pt x="516" y="807"/>
                              <a:pt x="516" y="807"/>
                            </a:cubicBezTo>
                            <a:cubicBezTo>
                              <a:pt x="516" y="806"/>
                              <a:pt x="516" y="805"/>
                              <a:pt x="516" y="804"/>
                            </a:cubicBezTo>
                            <a:cubicBezTo>
                              <a:pt x="517" y="804"/>
                              <a:pt x="517" y="804"/>
                              <a:pt x="517" y="804"/>
                            </a:cubicBezTo>
                            <a:cubicBezTo>
                              <a:pt x="518" y="798"/>
                              <a:pt x="521" y="792"/>
                              <a:pt x="522" y="787"/>
                            </a:cubicBezTo>
                            <a:cubicBezTo>
                              <a:pt x="522" y="788"/>
                              <a:pt x="522" y="788"/>
                              <a:pt x="522" y="788"/>
                            </a:cubicBezTo>
                            <a:cubicBezTo>
                              <a:pt x="522" y="787"/>
                              <a:pt x="522" y="788"/>
                              <a:pt x="522" y="787"/>
                            </a:cubicBezTo>
                            <a:cubicBezTo>
                              <a:pt x="522" y="787"/>
                              <a:pt x="522" y="787"/>
                              <a:pt x="522" y="787"/>
                            </a:cubicBezTo>
                            <a:cubicBezTo>
                              <a:pt x="523" y="784"/>
                              <a:pt x="525" y="782"/>
                              <a:pt x="526" y="780"/>
                            </a:cubicBezTo>
                            <a:cubicBezTo>
                              <a:pt x="527" y="779"/>
                              <a:pt x="527" y="777"/>
                              <a:pt x="529" y="777"/>
                            </a:cubicBezTo>
                            <a:cubicBezTo>
                              <a:pt x="531" y="775"/>
                              <a:pt x="532" y="773"/>
                              <a:pt x="532" y="770"/>
                            </a:cubicBezTo>
                            <a:cubicBezTo>
                              <a:pt x="531" y="767"/>
                              <a:pt x="528" y="763"/>
                              <a:pt x="527" y="760"/>
                            </a:cubicBezTo>
                            <a:cubicBezTo>
                              <a:pt x="525" y="758"/>
                              <a:pt x="524" y="756"/>
                              <a:pt x="524" y="752"/>
                            </a:cubicBezTo>
                            <a:cubicBezTo>
                              <a:pt x="524" y="751"/>
                              <a:pt x="524" y="751"/>
                              <a:pt x="524" y="750"/>
                            </a:cubicBezTo>
                            <a:cubicBezTo>
                              <a:pt x="524" y="750"/>
                              <a:pt x="524" y="750"/>
                              <a:pt x="524" y="750"/>
                            </a:cubicBezTo>
                            <a:cubicBezTo>
                              <a:pt x="522" y="749"/>
                              <a:pt x="520" y="749"/>
                              <a:pt x="519" y="749"/>
                            </a:cubicBezTo>
                            <a:cubicBezTo>
                              <a:pt x="515" y="750"/>
                              <a:pt x="512" y="754"/>
                              <a:pt x="510" y="758"/>
                            </a:cubicBezTo>
                            <a:cubicBezTo>
                              <a:pt x="509" y="758"/>
                              <a:pt x="509" y="758"/>
                              <a:pt x="508" y="758"/>
                            </a:cubicBezTo>
                            <a:cubicBezTo>
                              <a:pt x="502" y="758"/>
                              <a:pt x="498" y="755"/>
                              <a:pt x="494" y="751"/>
                            </a:cubicBezTo>
                            <a:cubicBezTo>
                              <a:pt x="493" y="750"/>
                              <a:pt x="492" y="749"/>
                              <a:pt x="491" y="749"/>
                            </a:cubicBezTo>
                            <a:cubicBezTo>
                              <a:pt x="488" y="747"/>
                              <a:pt x="485" y="745"/>
                              <a:pt x="482" y="744"/>
                            </a:cubicBezTo>
                            <a:cubicBezTo>
                              <a:pt x="485" y="744"/>
                              <a:pt x="486" y="743"/>
                              <a:pt x="487" y="741"/>
                            </a:cubicBezTo>
                            <a:cubicBezTo>
                              <a:pt x="488" y="741"/>
                              <a:pt x="488" y="741"/>
                              <a:pt x="488" y="741"/>
                            </a:cubicBezTo>
                            <a:cubicBezTo>
                              <a:pt x="488" y="741"/>
                              <a:pt x="488" y="741"/>
                              <a:pt x="488" y="741"/>
                            </a:cubicBezTo>
                            <a:cubicBezTo>
                              <a:pt x="491" y="735"/>
                              <a:pt x="490" y="724"/>
                              <a:pt x="493" y="716"/>
                            </a:cubicBezTo>
                            <a:cubicBezTo>
                              <a:pt x="494" y="712"/>
                              <a:pt x="496" y="708"/>
                              <a:pt x="501" y="707"/>
                            </a:cubicBezTo>
                            <a:cubicBezTo>
                              <a:pt x="500" y="703"/>
                              <a:pt x="499" y="697"/>
                              <a:pt x="500" y="693"/>
                            </a:cubicBezTo>
                            <a:cubicBezTo>
                              <a:pt x="499" y="693"/>
                              <a:pt x="499" y="693"/>
                              <a:pt x="499" y="693"/>
                            </a:cubicBezTo>
                            <a:cubicBezTo>
                              <a:pt x="498" y="692"/>
                              <a:pt x="498" y="692"/>
                              <a:pt x="497" y="692"/>
                            </a:cubicBezTo>
                            <a:cubicBezTo>
                              <a:pt x="497" y="689"/>
                              <a:pt x="498" y="685"/>
                              <a:pt x="500" y="681"/>
                            </a:cubicBezTo>
                            <a:cubicBezTo>
                              <a:pt x="507" y="667"/>
                              <a:pt x="524" y="649"/>
                              <a:pt x="499" y="646"/>
                            </a:cubicBezTo>
                            <a:cubicBezTo>
                              <a:pt x="499" y="640"/>
                              <a:pt x="496" y="636"/>
                              <a:pt x="496" y="631"/>
                            </a:cubicBezTo>
                            <a:cubicBezTo>
                              <a:pt x="496" y="631"/>
                              <a:pt x="496" y="631"/>
                              <a:pt x="496" y="631"/>
                            </a:cubicBezTo>
                            <a:cubicBezTo>
                              <a:pt x="496" y="631"/>
                              <a:pt x="496" y="631"/>
                              <a:pt x="496" y="631"/>
                            </a:cubicBezTo>
                            <a:cubicBezTo>
                              <a:pt x="504" y="632"/>
                              <a:pt x="509" y="625"/>
                              <a:pt x="511" y="616"/>
                            </a:cubicBezTo>
                            <a:cubicBezTo>
                              <a:pt x="511" y="610"/>
                              <a:pt x="511" y="604"/>
                              <a:pt x="510" y="600"/>
                            </a:cubicBezTo>
                            <a:cubicBezTo>
                              <a:pt x="505" y="585"/>
                              <a:pt x="503" y="578"/>
                              <a:pt x="485" y="580"/>
                            </a:cubicBezTo>
                            <a:cubicBezTo>
                              <a:pt x="483" y="580"/>
                              <a:pt x="480" y="581"/>
                              <a:pt x="477" y="582"/>
                            </a:cubicBezTo>
                            <a:cubicBezTo>
                              <a:pt x="475" y="584"/>
                              <a:pt x="473" y="585"/>
                              <a:pt x="472" y="587"/>
                            </a:cubicBezTo>
                            <a:cubicBezTo>
                              <a:pt x="468" y="592"/>
                              <a:pt x="461" y="593"/>
                              <a:pt x="456" y="596"/>
                            </a:cubicBezTo>
                            <a:cubicBezTo>
                              <a:pt x="452" y="600"/>
                              <a:pt x="449" y="604"/>
                              <a:pt x="449" y="608"/>
                            </a:cubicBezTo>
                            <a:cubicBezTo>
                              <a:pt x="449" y="609"/>
                              <a:pt x="448" y="609"/>
                              <a:pt x="448" y="609"/>
                            </a:cubicBezTo>
                            <a:cubicBezTo>
                              <a:pt x="446" y="610"/>
                              <a:pt x="444" y="610"/>
                              <a:pt x="442" y="609"/>
                            </a:cubicBezTo>
                            <a:cubicBezTo>
                              <a:pt x="442" y="609"/>
                              <a:pt x="442" y="609"/>
                              <a:pt x="442" y="609"/>
                            </a:cubicBezTo>
                            <a:cubicBezTo>
                              <a:pt x="442" y="609"/>
                              <a:pt x="442" y="609"/>
                              <a:pt x="442" y="609"/>
                            </a:cubicBezTo>
                            <a:cubicBezTo>
                              <a:pt x="442" y="608"/>
                              <a:pt x="442" y="608"/>
                              <a:pt x="442" y="607"/>
                            </a:cubicBezTo>
                            <a:cubicBezTo>
                              <a:pt x="441" y="607"/>
                              <a:pt x="441" y="607"/>
                              <a:pt x="441" y="607"/>
                            </a:cubicBezTo>
                            <a:cubicBezTo>
                              <a:pt x="441" y="606"/>
                              <a:pt x="441" y="606"/>
                              <a:pt x="441" y="605"/>
                            </a:cubicBezTo>
                            <a:cubicBezTo>
                              <a:pt x="441" y="605"/>
                              <a:pt x="441" y="605"/>
                              <a:pt x="441" y="605"/>
                            </a:cubicBezTo>
                            <a:cubicBezTo>
                              <a:pt x="437" y="597"/>
                              <a:pt x="426" y="600"/>
                              <a:pt x="421" y="592"/>
                            </a:cubicBezTo>
                            <a:cubicBezTo>
                              <a:pt x="421" y="592"/>
                              <a:pt x="421" y="592"/>
                              <a:pt x="421" y="592"/>
                            </a:cubicBezTo>
                            <a:cubicBezTo>
                              <a:pt x="420" y="591"/>
                              <a:pt x="420" y="591"/>
                              <a:pt x="420" y="591"/>
                            </a:cubicBezTo>
                            <a:cubicBezTo>
                              <a:pt x="417" y="586"/>
                              <a:pt x="416" y="576"/>
                              <a:pt x="416" y="571"/>
                            </a:cubicBezTo>
                            <a:cubicBezTo>
                              <a:pt x="414" y="558"/>
                              <a:pt x="414" y="548"/>
                              <a:pt x="418" y="536"/>
                            </a:cubicBezTo>
                            <a:cubicBezTo>
                              <a:pt x="420" y="529"/>
                              <a:pt x="418" y="519"/>
                              <a:pt x="421" y="511"/>
                            </a:cubicBezTo>
                            <a:cubicBezTo>
                              <a:pt x="422" y="508"/>
                              <a:pt x="424" y="505"/>
                              <a:pt x="427" y="503"/>
                            </a:cubicBezTo>
                            <a:cubicBezTo>
                              <a:pt x="428" y="491"/>
                              <a:pt x="430" y="475"/>
                              <a:pt x="422" y="465"/>
                            </a:cubicBezTo>
                            <a:cubicBezTo>
                              <a:pt x="422" y="464"/>
                              <a:pt x="422" y="464"/>
                              <a:pt x="422" y="464"/>
                            </a:cubicBezTo>
                            <a:cubicBezTo>
                              <a:pt x="421" y="464"/>
                              <a:pt x="421" y="463"/>
                              <a:pt x="421" y="463"/>
                            </a:cubicBezTo>
                            <a:cubicBezTo>
                              <a:pt x="420" y="463"/>
                              <a:pt x="420" y="463"/>
                              <a:pt x="420" y="463"/>
                            </a:cubicBezTo>
                            <a:cubicBezTo>
                              <a:pt x="420" y="462"/>
                              <a:pt x="419" y="462"/>
                              <a:pt x="418" y="461"/>
                            </a:cubicBezTo>
                            <a:cubicBezTo>
                              <a:pt x="413" y="458"/>
                              <a:pt x="405" y="453"/>
                              <a:pt x="397" y="449"/>
                            </a:cubicBezTo>
                            <a:cubicBezTo>
                              <a:pt x="391" y="446"/>
                              <a:pt x="386" y="445"/>
                              <a:pt x="383" y="445"/>
                            </a:cubicBezTo>
                            <a:cubicBezTo>
                              <a:pt x="386" y="437"/>
                              <a:pt x="383" y="427"/>
                              <a:pt x="386" y="420"/>
                            </a:cubicBezTo>
                            <a:cubicBezTo>
                              <a:pt x="390" y="420"/>
                              <a:pt x="394" y="419"/>
                              <a:pt x="397" y="420"/>
                            </a:cubicBezTo>
                            <a:cubicBezTo>
                              <a:pt x="397" y="408"/>
                              <a:pt x="401" y="393"/>
                              <a:pt x="393" y="385"/>
                            </a:cubicBezTo>
                            <a:cubicBezTo>
                              <a:pt x="393" y="385"/>
                              <a:pt x="393" y="385"/>
                              <a:pt x="393" y="385"/>
                            </a:cubicBezTo>
                            <a:cubicBezTo>
                              <a:pt x="393" y="384"/>
                              <a:pt x="392" y="384"/>
                              <a:pt x="391" y="383"/>
                            </a:cubicBezTo>
                            <a:cubicBezTo>
                              <a:pt x="391" y="383"/>
                              <a:pt x="391" y="383"/>
                              <a:pt x="391" y="383"/>
                            </a:cubicBezTo>
                            <a:cubicBezTo>
                              <a:pt x="391" y="383"/>
                              <a:pt x="390" y="382"/>
                              <a:pt x="389" y="382"/>
                            </a:cubicBezTo>
                            <a:cubicBezTo>
                              <a:pt x="385" y="380"/>
                              <a:pt x="380" y="378"/>
                              <a:pt x="374" y="378"/>
                            </a:cubicBezTo>
                            <a:cubicBezTo>
                              <a:pt x="364" y="377"/>
                              <a:pt x="352" y="379"/>
                              <a:pt x="343" y="379"/>
                            </a:cubicBezTo>
                            <a:cubicBezTo>
                              <a:pt x="343" y="380"/>
                              <a:pt x="343" y="380"/>
                              <a:pt x="343" y="380"/>
                            </a:cubicBezTo>
                            <a:cubicBezTo>
                              <a:pt x="343" y="380"/>
                              <a:pt x="343" y="380"/>
                              <a:pt x="343" y="380"/>
                            </a:cubicBezTo>
                            <a:cubicBezTo>
                              <a:pt x="343" y="379"/>
                              <a:pt x="343" y="379"/>
                              <a:pt x="343" y="379"/>
                            </a:cubicBezTo>
                            <a:cubicBezTo>
                              <a:pt x="341" y="380"/>
                              <a:pt x="338" y="380"/>
                              <a:pt x="336" y="380"/>
                            </a:cubicBezTo>
                            <a:cubicBezTo>
                              <a:pt x="335" y="380"/>
                              <a:pt x="334" y="380"/>
                              <a:pt x="333" y="380"/>
                            </a:cubicBezTo>
                            <a:cubicBezTo>
                              <a:pt x="334" y="380"/>
                              <a:pt x="335" y="380"/>
                              <a:pt x="336" y="380"/>
                            </a:cubicBezTo>
                            <a:cubicBezTo>
                              <a:pt x="337" y="373"/>
                              <a:pt x="352" y="352"/>
                              <a:pt x="358" y="349"/>
                            </a:cubicBezTo>
                            <a:cubicBezTo>
                              <a:pt x="358" y="344"/>
                              <a:pt x="355" y="343"/>
                              <a:pt x="351" y="341"/>
                            </a:cubicBezTo>
                            <a:cubicBezTo>
                              <a:pt x="350" y="341"/>
                              <a:pt x="348" y="340"/>
                              <a:pt x="346" y="340"/>
                            </a:cubicBezTo>
                            <a:cubicBezTo>
                              <a:pt x="342" y="339"/>
                              <a:pt x="340" y="335"/>
                              <a:pt x="337" y="332"/>
                            </a:cubicBezTo>
                            <a:cubicBezTo>
                              <a:pt x="336" y="331"/>
                              <a:pt x="335" y="329"/>
                              <a:pt x="333" y="328"/>
                            </a:cubicBezTo>
                            <a:cubicBezTo>
                              <a:pt x="329" y="326"/>
                              <a:pt x="325" y="326"/>
                              <a:pt x="320" y="324"/>
                            </a:cubicBezTo>
                            <a:cubicBezTo>
                              <a:pt x="318" y="324"/>
                              <a:pt x="316" y="323"/>
                              <a:pt x="315" y="321"/>
                            </a:cubicBezTo>
                            <a:cubicBezTo>
                              <a:pt x="309" y="317"/>
                              <a:pt x="302" y="317"/>
                              <a:pt x="296" y="317"/>
                            </a:cubicBezTo>
                            <a:cubicBezTo>
                              <a:pt x="295" y="317"/>
                              <a:pt x="294" y="317"/>
                              <a:pt x="293" y="317"/>
                            </a:cubicBezTo>
                            <a:cubicBezTo>
                              <a:pt x="293" y="315"/>
                              <a:pt x="292" y="312"/>
                              <a:pt x="292" y="310"/>
                            </a:cubicBezTo>
                            <a:cubicBezTo>
                              <a:pt x="292" y="310"/>
                              <a:pt x="292" y="310"/>
                              <a:pt x="292" y="310"/>
                            </a:cubicBezTo>
                            <a:cubicBezTo>
                              <a:pt x="292" y="307"/>
                              <a:pt x="292" y="305"/>
                              <a:pt x="293" y="303"/>
                            </a:cubicBezTo>
                            <a:cubicBezTo>
                              <a:pt x="292" y="303"/>
                              <a:pt x="292" y="303"/>
                              <a:pt x="292" y="303"/>
                            </a:cubicBezTo>
                            <a:cubicBezTo>
                              <a:pt x="293" y="303"/>
                              <a:pt x="293" y="303"/>
                              <a:pt x="293" y="303"/>
                            </a:cubicBezTo>
                            <a:cubicBezTo>
                              <a:pt x="293" y="301"/>
                              <a:pt x="293" y="299"/>
                              <a:pt x="293" y="298"/>
                            </a:cubicBezTo>
                            <a:cubicBezTo>
                              <a:pt x="293" y="297"/>
                              <a:pt x="293" y="297"/>
                              <a:pt x="293" y="297"/>
                            </a:cubicBezTo>
                            <a:cubicBezTo>
                              <a:pt x="293" y="296"/>
                              <a:pt x="293" y="294"/>
                              <a:pt x="293" y="293"/>
                            </a:cubicBezTo>
                            <a:cubicBezTo>
                              <a:pt x="293" y="293"/>
                              <a:pt x="293" y="292"/>
                              <a:pt x="293" y="292"/>
                            </a:cubicBezTo>
                            <a:cubicBezTo>
                              <a:pt x="293" y="291"/>
                              <a:pt x="294" y="290"/>
                              <a:pt x="294" y="288"/>
                            </a:cubicBezTo>
                            <a:cubicBezTo>
                              <a:pt x="294" y="288"/>
                              <a:pt x="294" y="288"/>
                              <a:pt x="294" y="287"/>
                            </a:cubicBezTo>
                            <a:cubicBezTo>
                              <a:pt x="294" y="286"/>
                              <a:pt x="295" y="284"/>
                              <a:pt x="295" y="283"/>
                            </a:cubicBezTo>
                            <a:cubicBezTo>
                              <a:pt x="296" y="283"/>
                              <a:pt x="297" y="283"/>
                              <a:pt x="298" y="284"/>
                            </a:cubicBezTo>
                            <a:cubicBezTo>
                              <a:pt x="299" y="284"/>
                              <a:pt x="301" y="285"/>
                              <a:pt x="302" y="286"/>
                            </a:cubicBezTo>
                            <a:cubicBezTo>
                              <a:pt x="307" y="289"/>
                              <a:pt x="311" y="292"/>
                              <a:pt x="318" y="291"/>
                            </a:cubicBezTo>
                            <a:cubicBezTo>
                              <a:pt x="320" y="275"/>
                              <a:pt x="337" y="285"/>
                              <a:pt x="338" y="268"/>
                            </a:cubicBezTo>
                            <a:cubicBezTo>
                              <a:pt x="339" y="268"/>
                              <a:pt x="339" y="268"/>
                              <a:pt x="340" y="268"/>
                            </a:cubicBezTo>
                            <a:cubicBezTo>
                              <a:pt x="335" y="254"/>
                              <a:pt x="336" y="251"/>
                              <a:pt x="320" y="250"/>
                            </a:cubicBezTo>
                            <a:cubicBezTo>
                              <a:pt x="319" y="250"/>
                              <a:pt x="318" y="250"/>
                              <a:pt x="318" y="250"/>
                            </a:cubicBezTo>
                            <a:cubicBezTo>
                              <a:pt x="314" y="249"/>
                              <a:pt x="311" y="248"/>
                              <a:pt x="309" y="245"/>
                            </a:cubicBezTo>
                            <a:cubicBezTo>
                              <a:pt x="309" y="245"/>
                              <a:pt x="309" y="245"/>
                              <a:pt x="309" y="245"/>
                            </a:cubicBezTo>
                            <a:cubicBezTo>
                              <a:pt x="309" y="245"/>
                              <a:pt x="309" y="245"/>
                              <a:pt x="309" y="245"/>
                            </a:cubicBezTo>
                            <a:cubicBezTo>
                              <a:pt x="305" y="241"/>
                              <a:pt x="302" y="236"/>
                              <a:pt x="298" y="235"/>
                            </a:cubicBezTo>
                            <a:cubicBezTo>
                              <a:pt x="297" y="235"/>
                              <a:pt x="297" y="235"/>
                              <a:pt x="297" y="235"/>
                            </a:cubicBezTo>
                            <a:cubicBezTo>
                              <a:pt x="296" y="235"/>
                              <a:pt x="296" y="235"/>
                              <a:pt x="295" y="235"/>
                            </a:cubicBezTo>
                            <a:cubicBezTo>
                              <a:pt x="295" y="235"/>
                              <a:pt x="295" y="235"/>
                              <a:pt x="295" y="235"/>
                            </a:cubicBezTo>
                            <a:cubicBezTo>
                              <a:pt x="295" y="236"/>
                              <a:pt x="295" y="236"/>
                              <a:pt x="295" y="236"/>
                            </a:cubicBezTo>
                            <a:cubicBezTo>
                              <a:pt x="295" y="237"/>
                              <a:pt x="295" y="237"/>
                              <a:pt x="295" y="237"/>
                            </a:cubicBezTo>
                            <a:cubicBezTo>
                              <a:pt x="295" y="237"/>
                              <a:pt x="295" y="237"/>
                              <a:pt x="295" y="237"/>
                            </a:cubicBezTo>
                            <a:cubicBezTo>
                              <a:pt x="295" y="237"/>
                              <a:pt x="295" y="237"/>
                              <a:pt x="295" y="237"/>
                            </a:cubicBezTo>
                            <a:cubicBezTo>
                              <a:pt x="292" y="236"/>
                              <a:pt x="290" y="229"/>
                              <a:pt x="288" y="225"/>
                            </a:cubicBezTo>
                            <a:cubicBezTo>
                              <a:pt x="288" y="225"/>
                              <a:pt x="288" y="225"/>
                              <a:pt x="288" y="225"/>
                            </a:cubicBezTo>
                            <a:cubicBezTo>
                              <a:pt x="288" y="224"/>
                              <a:pt x="288" y="224"/>
                              <a:pt x="288" y="223"/>
                            </a:cubicBezTo>
                            <a:cubicBezTo>
                              <a:pt x="285" y="220"/>
                              <a:pt x="279" y="219"/>
                              <a:pt x="274" y="219"/>
                            </a:cubicBezTo>
                            <a:cubicBezTo>
                              <a:pt x="271" y="219"/>
                              <a:pt x="268" y="219"/>
                              <a:pt x="265" y="220"/>
                            </a:cubicBezTo>
                            <a:cubicBezTo>
                              <a:pt x="265" y="220"/>
                              <a:pt x="265" y="220"/>
                              <a:pt x="265" y="220"/>
                            </a:cubicBezTo>
                            <a:cubicBezTo>
                              <a:pt x="265" y="213"/>
                              <a:pt x="266" y="206"/>
                              <a:pt x="265" y="199"/>
                            </a:cubicBezTo>
                            <a:cubicBezTo>
                              <a:pt x="265" y="199"/>
                              <a:pt x="265" y="199"/>
                              <a:pt x="265" y="199"/>
                            </a:cubicBezTo>
                            <a:cubicBezTo>
                              <a:pt x="264" y="199"/>
                              <a:pt x="263" y="199"/>
                              <a:pt x="261" y="199"/>
                            </a:cubicBezTo>
                            <a:cubicBezTo>
                              <a:pt x="261" y="199"/>
                              <a:pt x="261" y="199"/>
                              <a:pt x="261" y="199"/>
                            </a:cubicBezTo>
                            <a:cubicBezTo>
                              <a:pt x="257" y="200"/>
                              <a:pt x="252" y="201"/>
                              <a:pt x="248" y="201"/>
                            </a:cubicBezTo>
                            <a:cubicBezTo>
                              <a:pt x="242" y="203"/>
                              <a:pt x="236" y="205"/>
                              <a:pt x="230" y="204"/>
                            </a:cubicBezTo>
                            <a:cubicBezTo>
                              <a:pt x="221" y="202"/>
                              <a:pt x="210" y="198"/>
                              <a:pt x="204" y="190"/>
                            </a:cubicBezTo>
                            <a:cubicBezTo>
                              <a:pt x="202" y="187"/>
                              <a:pt x="203" y="181"/>
                              <a:pt x="202" y="177"/>
                            </a:cubicBezTo>
                            <a:cubicBezTo>
                              <a:pt x="202" y="177"/>
                              <a:pt x="202" y="177"/>
                              <a:pt x="202" y="177"/>
                            </a:cubicBezTo>
                            <a:cubicBezTo>
                              <a:pt x="202" y="172"/>
                              <a:pt x="197" y="170"/>
                              <a:pt x="191" y="169"/>
                            </a:cubicBezTo>
                            <a:cubicBezTo>
                              <a:pt x="184" y="169"/>
                              <a:pt x="179" y="170"/>
                              <a:pt x="172" y="165"/>
                            </a:cubicBezTo>
                            <a:cubicBezTo>
                              <a:pt x="166" y="159"/>
                              <a:pt x="159" y="148"/>
                              <a:pt x="149" y="148"/>
                            </a:cubicBezTo>
                            <a:cubicBezTo>
                              <a:pt x="149" y="148"/>
                              <a:pt x="148" y="148"/>
                              <a:pt x="147" y="148"/>
                            </a:cubicBezTo>
                            <a:cubicBezTo>
                              <a:pt x="147" y="148"/>
                              <a:pt x="147" y="148"/>
                              <a:pt x="147" y="148"/>
                            </a:cubicBezTo>
                            <a:cubicBezTo>
                              <a:pt x="147" y="148"/>
                              <a:pt x="147" y="148"/>
                              <a:pt x="147" y="148"/>
                            </a:cubicBezTo>
                            <a:cubicBezTo>
                              <a:pt x="148" y="141"/>
                              <a:pt x="142" y="128"/>
                              <a:pt x="136" y="121"/>
                            </a:cubicBezTo>
                            <a:cubicBezTo>
                              <a:pt x="136" y="121"/>
                              <a:pt x="136" y="121"/>
                              <a:pt x="136" y="121"/>
                            </a:cubicBezTo>
                            <a:cubicBezTo>
                              <a:pt x="130" y="114"/>
                              <a:pt x="118" y="119"/>
                              <a:pt x="113" y="112"/>
                            </a:cubicBezTo>
                            <a:cubicBezTo>
                              <a:pt x="112" y="112"/>
                              <a:pt x="112" y="112"/>
                              <a:pt x="112" y="112"/>
                            </a:cubicBezTo>
                            <a:cubicBezTo>
                              <a:pt x="112" y="112"/>
                              <a:pt x="112" y="112"/>
                              <a:pt x="112" y="112"/>
                            </a:cubicBezTo>
                            <a:cubicBezTo>
                              <a:pt x="110" y="108"/>
                              <a:pt x="111" y="104"/>
                              <a:pt x="112" y="100"/>
                            </a:cubicBezTo>
                            <a:cubicBezTo>
                              <a:pt x="112" y="99"/>
                              <a:pt x="112" y="99"/>
                              <a:pt x="112" y="99"/>
                            </a:cubicBezTo>
                            <a:cubicBezTo>
                              <a:pt x="112" y="97"/>
                              <a:pt x="112" y="96"/>
                              <a:pt x="111" y="95"/>
                            </a:cubicBezTo>
                            <a:cubicBezTo>
                              <a:pt x="110" y="92"/>
                              <a:pt x="108" y="91"/>
                              <a:pt x="107" y="88"/>
                            </a:cubicBezTo>
                            <a:cubicBezTo>
                              <a:pt x="105" y="84"/>
                              <a:pt x="110" y="81"/>
                              <a:pt x="114" y="77"/>
                            </a:cubicBezTo>
                            <a:cubicBezTo>
                              <a:pt x="115" y="75"/>
                              <a:pt x="117" y="74"/>
                              <a:pt x="118" y="72"/>
                            </a:cubicBezTo>
                            <a:cubicBezTo>
                              <a:pt x="118" y="72"/>
                              <a:pt x="118" y="71"/>
                              <a:pt x="118" y="70"/>
                            </a:cubicBezTo>
                            <a:cubicBezTo>
                              <a:pt x="118" y="70"/>
                              <a:pt x="118" y="70"/>
                              <a:pt x="118" y="69"/>
                            </a:cubicBezTo>
                            <a:cubicBezTo>
                              <a:pt x="117" y="69"/>
                              <a:pt x="117" y="68"/>
                              <a:pt x="116" y="68"/>
                            </a:cubicBezTo>
                            <a:cubicBezTo>
                              <a:pt x="116" y="68"/>
                              <a:pt x="116" y="68"/>
                              <a:pt x="116" y="68"/>
                            </a:cubicBezTo>
                            <a:cubicBezTo>
                              <a:pt x="115" y="67"/>
                              <a:pt x="114" y="67"/>
                              <a:pt x="113" y="67"/>
                            </a:cubicBezTo>
                            <a:cubicBezTo>
                              <a:pt x="110" y="67"/>
                              <a:pt x="107" y="69"/>
                              <a:pt x="106" y="71"/>
                            </a:cubicBezTo>
                            <a:cubicBezTo>
                              <a:pt x="106" y="72"/>
                              <a:pt x="106" y="72"/>
                              <a:pt x="106" y="72"/>
                            </a:cubicBezTo>
                            <a:cubicBezTo>
                              <a:pt x="106" y="72"/>
                              <a:pt x="106" y="72"/>
                              <a:pt x="106" y="72"/>
                            </a:cubicBezTo>
                            <a:cubicBezTo>
                              <a:pt x="105" y="73"/>
                              <a:pt x="105" y="73"/>
                              <a:pt x="105" y="73"/>
                            </a:cubicBezTo>
                            <a:cubicBezTo>
                              <a:pt x="103" y="73"/>
                              <a:pt x="101" y="73"/>
                              <a:pt x="100" y="72"/>
                            </a:cubicBezTo>
                            <a:cubicBezTo>
                              <a:pt x="100" y="72"/>
                              <a:pt x="100" y="72"/>
                              <a:pt x="100" y="72"/>
                            </a:cubicBezTo>
                            <a:cubicBezTo>
                              <a:pt x="97" y="67"/>
                              <a:pt x="97" y="62"/>
                              <a:pt x="92" y="59"/>
                            </a:cubicBezTo>
                            <a:cubicBezTo>
                              <a:pt x="91" y="58"/>
                              <a:pt x="90" y="58"/>
                              <a:pt x="87" y="57"/>
                            </a:cubicBezTo>
                            <a:cubicBezTo>
                              <a:pt x="88" y="55"/>
                              <a:pt x="89" y="52"/>
                              <a:pt x="89" y="49"/>
                            </a:cubicBezTo>
                            <a:cubicBezTo>
                              <a:pt x="89" y="47"/>
                              <a:pt x="89" y="44"/>
                              <a:pt x="89" y="41"/>
                            </a:cubicBezTo>
                            <a:cubicBezTo>
                              <a:pt x="88" y="41"/>
                              <a:pt x="87" y="42"/>
                              <a:pt x="86" y="42"/>
                            </a:cubicBezTo>
                            <a:cubicBezTo>
                              <a:pt x="82" y="45"/>
                              <a:pt x="76" y="51"/>
                              <a:pt x="75" y="53"/>
                            </a:cubicBezTo>
                            <a:cubicBezTo>
                              <a:pt x="75" y="53"/>
                              <a:pt x="75" y="53"/>
                              <a:pt x="75" y="53"/>
                            </a:cubicBezTo>
                            <a:cubicBezTo>
                              <a:pt x="75" y="53"/>
                              <a:pt x="75" y="53"/>
                              <a:pt x="75" y="53"/>
                            </a:cubicBezTo>
                            <a:cubicBezTo>
                              <a:pt x="74" y="49"/>
                              <a:pt x="75" y="45"/>
                              <a:pt x="75" y="42"/>
                            </a:cubicBezTo>
                            <a:cubicBezTo>
                              <a:pt x="71" y="41"/>
                              <a:pt x="66" y="42"/>
                              <a:pt x="62" y="41"/>
                            </a:cubicBezTo>
                            <a:cubicBezTo>
                              <a:pt x="62" y="41"/>
                              <a:pt x="62" y="41"/>
                              <a:pt x="62" y="41"/>
                            </a:cubicBezTo>
                            <a:cubicBezTo>
                              <a:pt x="62" y="41"/>
                              <a:pt x="62" y="41"/>
                              <a:pt x="62" y="41"/>
                            </a:cubicBezTo>
                            <a:cubicBezTo>
                              <a:pt x="60" y="33"/>
                              <a:pt x="72" y="32"/>
                              <a:pt x="60" y="24"/>
                            </a:cubicBezTo>
                            <a:cubicBezTo>
                              <a:pt x="60" y="24"/>
                              <a:pt x="59" y="24"/>
                              <a:pt x="59" y="23"/>
                            </a:cubicBezTo>
                            <a:cubicBezTo>
                              <a:pt x="54" y="21"/>
                              <a:pt x="51" y="20"/>
                              <a:pt x="48" y="23"/>
                            </a:cubicBezTo>
                            <a:cubicBezTo>
                              <a:pt x="48" y="23"/>
                              <a:pt x="48" y="23"/>
                              <a:pt x="48" y="23"/>
                            </a:cubicBezTo>
                            <a:cubicBezTo>
                              <a:pt x="47" y="24"/>
                              <a:pt x="47" y="24"/>
                              <a:pt x="47" y="25"/>
                            </a:cubicBezTo>
                            <a:cubicBezTo>
                              <a:pt x="46" y="25"/>
                              <a:pt x="46" y="26"/>
                              <a:pt x="46" y="26"/>
                            </a:cubicBezTo>
                            <a:cubicBezTo>
                              <a:pt x="46" y="27"/>
                              <a:pt x="46" y="27"/>
                              <a:pt x="46" y="27"/>
                            </a:cubicBezTo>
                            <a:cubicBezTo>
                              <a:pt x="45" y="28"/>
                              <a:pt x="45" y="29"/>
                              <a:pt x="45" y="30"/>
                            </a:cubicBezTo>
                            <a:cubicBezTo>
                              <a:pt x="44" y="30"/>
                              <a:pt x="44" y="30"/>
                              <a:pt x="43" y="30"/>
                            </a:cubicBezTo>
                            <a:cubicBezTo>
                              <a:pt x="40" y="30"/>
                              <a:pt x="37" y="27"/>
                              <a:pt x="36" y="24"/>
                            </a:cubicBezTo>
                            <a:cubicBezTo>
                              <a:pt x="36" y="24"/>
                              <a:pt x="36" y="23"/>
                              <a:pt x="36" y="23"/>
                            </a:cubicBezTo>
                            <a:cubicBezTo>
                              <a:pt x="37" y="22"/>
                              <a:pt x="38" y="22"/>
                              <a:pt x="38" y="21"/>
                            </a:cubicBezTo>
                            <a:cubicBezTo>
                              <a:pt x="41" y="18"/>
                              <a:pt x="37" y="12"/>
                              <a:pt x="32" y="12"/>
                            </a:cubicBezTo>
                            <a:cubicBezTo>
                              <a:pt x="31" y="12"/>
                              <a:pt x="30" y="12"/>
                              <a:pt x="29" y="12"/>
                            </a:cubicBezTo>
                            <a:cubicBezTo>
                              <a:pt x="29" y="12"/>
                              <a:pt x="29" y="12"/>
                              <a:pt x="29" y="12"/>
                            </a:cubicBezTo>
                            <a:cubicBezTo>
                              <a:pt x="29" y="4"/>
                              <a:pt x="29" y="1"/>
                              <a:pt x="27" y="1"/>
                            </a:cubicBezTo>
                            <a:cubicBezTo>
                              <a:pt x="27" y="0"/>
                              <a:pt x="27" y="0"/>
                              <a:pt x="27" y="0"/>
                            </a:cubicBezTo>
                            <a:cubicBezTo>
                              <a:pt x="26" y="0"/>
                              <a:pt x="24" y="1"/>
                              <a:pt x="23" y="1"/>
                            </a:cubicBezTo>
                            <a:cubicBezTo>
                              <a:pt x="22" y="2"/>
                              <a:pt x="21" y="2"/>
                              <a:pt x="20" y="2"/>
                            </a:cubicBezTo>
                            <a:cubicBezTo>
                              <a:pt x="18" y="3"/>
                              <a:pt x="15" y="4"/>
                              <a:pt x="11" y="4"/>
                            </a:cubicBezTo>
                            <a:cubicBezTo>
                              <a:pt x="11" y="4"/>
                              <a:pt x="11" y="4"/>
                              <a:pt x="11" y="4"/>
                            </a:cubicBezTo>
                            <a:cubicBezTo>
                              <a:pt x="11" y="4"/>
                              <a:pt x="11" y="4"/>
                              <a:pt x="11" y="4"/>
                            </a:cubicBezTo>
                            <a:cubicBezTo>
                              <a:pt x="7" y="4"/>
                              <a:pt x="3" y="4"/>
                              <a:pt x="0" y="4"/>
                            </a:cubicBezTo>
                            <a:cubicBezTo>
                              <a:pt x="1" y="9"/>
                              <a:pt x="3" y="14"/>
                              <a:pt x="6" y="19"/>
                            </a:cubicBezTo>
                            <a:cubicBezTo>
                              <a:pt x="14" y="32"/>
                              <a:pt x="24" y="45"/>
                              <a:pt x="25" y="61"/>
                            </a:cubicBezTo>
                            <a:cubicBezTo>
                              <a:pt x="27" y="76"/>
                              <a:pt x="31" y="89"/>
                              <a:pt x="36" y="102"/>
                            </a:cubicBezTo>
                            <a:cubicBezTo>
                              <a:pt x="41" y="114"/>
                              <a:pt x="42" y="128"/>
                              <a:pt x="49" y="139"/>
                            </a:cubicBezTo>
                            <a:cubicBezTo>
                              <a:pt x="52" y="144"/>
                              <a:pt x="54" y="150"/>
                              <a:pt x="54" y="155"/>
                            </a:cubicBezTo>
                            <a:cubicBezTo>
                              <a:pt x="55" y="160"/>
                              <a:pt x="53" y="167"/>
                              <a:pt x="55" y="171"/>
                            </a:cubicBezTo>
                            <a:cubicBezTo>
                              <a:pt x="55" y="172"/>
                              <a:pt x="55" y="172"/>
                              <a:pt x="55" y="173"/>
                            </a:cubicBezTo>
                            <a:cubicBezTo>
                              <a:pt x="57" y="176"/>
                              <a:pt x="57" y="173"/>
                              <a:pt x="60" y="173"/>
                            </a:cubicBezTo>
                            <a:cubicBezTo>
                              <a:pt x="63" y="173"/>
                              <a:pt x="65" y="174"/>
                              <a:pt x="68" y="175"/>
                            </a:cubicBezTo>
                            <a:cubicBezTo>
                              <a:pt x="70" y="176"/>
                              <a:pt x="75" y="174"/>
                              <a:pt x="76" y="176"/>
                            </a:cubicBezTo>
                            <a:cubicBezTo>
                              <a:pt x="78" y="178"/>
                              <a:pt x="76" y="180"/>
                              <a:pt x="74" y="181"/>
                            </a:cubicBezTo>
                            <a:cubicBezTo>
                              <a:pt x="73" y="182"/>
                              <a:pt x="92" y="193"/>
                              <a:pt x="95" y="195"/>
                            </a:cubicBezTo>
                            <a:cubicBezTo>
                              <a:pt x="91" y="195"/>
                              <a:pt x="88" y="195"/>
                              <a:pt x="84" y="195"/>
                            </a:cubicBezTo>
                            <a:cubicBezTo>
                              <a:pt x="83" y="199"/>
                              <a:pt x="88" y="202"/>
                              <a:pt x="90" y="206"/>
                            </a:cubicBezTo>
                            <a:cubicBezTo>
                              <a:pt x="93" y="212"/>
                              <a:pt x="91" y="214"/>
                              <a:pt x="97" y="217"/>
                            </a:cubicBezTo>
                            <a:cubicBezTo>
                              <a:pt x="102" y="220"/>
                              <a:pt x="106" y="222"/>
                              <a:pt x="111" y="225"/>
                            </a:cubicBezTo>
                            <a:cubicBezTo>
                              <a:pt x="114" y="228"/>
                              <a:pt x="116" y="230"/>
                              <a:pt x="120" y="231"/>
                            </a:cubicBezTo>
                            <a:cubicBezTo>
                              <a:pt x="121" y="233"/>
                              <a:pt x="122" y="234"/>
                              <a:pt x="123" y="236"/>
                            </a:cubicBezTo>
                            <a:cubicBezTo>
                              <a:pt x="127" y="235"/>
                              <a:pt x="131" y="236"/>
                              <a:pt x="135" y="236"/>
                            </a:cubicBezTo>
                            <a:cubicBezTo>
                              <a:pt x="139" y="237"/>
                              <a:pt x="146" y="235"/>
                              <a:pt x="148" y="240"/>
                            </a:cubicBezTo>
                            <a:cubicBezTo>
                              <a:pt x="152" y="246"/>
                              <a:pt x="144" y="250"/>
                              <a:pt x="138" y="254"/>
                            </a:cubicBezTo>
                            <a:cubicBezTo>
                              <a:pt x="139" y="255"/>
                              <a:pt x="139" y="255"/>
                              <a:pt x="139" y="256"/>
                            </a:cubicBezTo>
                            <a:cubicBezTo>
                              <a:pt x="140" y="257"/>
                              <a:pt x="140" y="258"/>
                              <a:pt x="140" y="260"/>
                            </a:cubicBezTo>
                            <a:cubicBezTo>
                              <a:pt x="140" y="263"/>
                              <a:pt x="139" y="267"/>
                              <a:pt x="142" y="271"/>
                            </a:cubicBezTo>
                            <a:cubicBezTo>
                              <a:pt x="144" y="275"/>
                              <a:pt x="145" y="281"/>
                              <a:pt x="150" y="280"/>
                            </a:cubicBezTo>
                            <a:cubicBezTo>
                              <a:pt x="150" y="281"/>
                              <a:pt x="150" y="282"/>
                              <a:pt x="150" y="283"/>
                            </a:cubicBezTo>
                            <a:cubicBezTo>
                              <a:pt x="147" y="283"/>
                              <a:pt x="145" y="283"/>
                              <a:pt x="143" y="283"/>
                            </a:cubicBezTo>
                            <a:cubicBezTo>
                              <a:pt x="143" y="287"/>
                              <a:pt x="147" y="289"/>
                              <a:pt x="148" y="293"/>
                            </a:cubicBezTo>
                            <a:cubicBezTo>
                              <a:pt x="148" y="296"/>
                              <a:pt x="147" y="300"/>
                              <a:pt x="148" y="303"/>
                            </a:cubicBezTo>
                            <a:cubicBezTo>
                              <a:pt x="149" y="306"/>
                              <a:pt x="151" y="307"/>
                              <a:pt x="154" y="308"/>
                            </a:cubicBezTo>
                            <a:cubicBezTo>
                              <a:pt x="159" y="310"/>
                              <a:pt x="157" y="308"/>
                              <a:pt x="161" y="312"/>
                            </a:cubicBezTo>
                            <a:cubicBezTo>
                              <a:pt x="162" y="314"/>
                              <a:pt x="165" y="317"/>
                              <a:pt x="167" y="320"/>
                            </a:cubicBezTo>
                            <a:cubicBezTo>
                              <a:pt x="168" y="323"/>
                              <a:pt x="168" y="327"/>
                              <a:pt x="170" y="329"/>
                            </a:cubicBezTo>
                            <a:cubicBezTo>
                              <a:pt x="173" y="331"/>
                              <a:pt x="186" y="327"/>
                              <a:pt x="185" y="333"/>
                            </a:cubicBezTo>
                            <a:cubicBezTo>
                              <a:pt x="182" y="333"/>
                              <a:pt x="178" y="333"/>
                              <a:pt x="174" y="333"/>
                            </a:cubicBezTo>
                            <a:cubicBezTo>
                              <a:pt x="173" y="336"/>
                              <a:pt x="177" y="337"/>
                              <a:pt x="179" y="340"/>
                            </a:cubicBezTo>
                            <a:cubicBezTo>
                              <a:pt x="180" y="342"/>
                              <a:pt x="180" y="345"/>
                              <a:pt x="180" y="348"/>
                            </a:cubicBezTo>
                            <a:cubicBezTo>
                              <a:pt x="179" y="356"/>
                              <a:pt x="183" y="361"/>
                              <a:pt x="183" y="368"/>
                            </a:cubicBezTo>
                            <a:cubicBezTo>
                              <a:pt x="184" y="367"/>
                              <a:pt x="185" y="368"/>
                              <a:pt x="185" y="367"/>
                            </a:cubicBezTo>
                            <a:cubicBezTo>
                              <a:pt x="189" y="366"/>
                              <a:pt x="193" y="366"/>
                              <a:pt x="197" y="366"/>
                            </a:cubicBezTo>
                            <a:cubicBezTo>
                              <a:pt x="197" y="372"/>
                              <a:pt x="188" y="371"/>
                              <a:pt x="188" y="376"/>
                            </a:cubicBezTo>
                            <a:cubicBezTo>
                              <a:pt x="187" y="380"/>
                              <a:pt x="192" y="386"/>
                              <a:pt x="193" y="390"/>
                            </a:cubicBezTo>
                            <a:cubicBezTo>
                              <a:pt x="194" y="393"/>
                              <a:pt x="194" y="396"/>
                              <a:pt x="195" y="399"/>
                            </a:cubicBezTo>
                            <a:cubicBezTo>
                              <a:pt x="195" y="401"/>
                              <a:pt x="195" y="399"/>
                              <a:pt x="195" y="401"/>
                            </a:cubicBezTo>
                            <a:cubicBezTo>
                              <a:pt x="195" y="402"/>
                              <a:pt x="195" y="404"/>
                              <a:pt x="196" y="405"/>
                            </a:cubicBezTo>
                            <a:cubicBezTo>
                              <a:pt x="197" y="410"/>
                              <a:pt x="197" y="415"/>
                              <a:pt x="198" y="420"/>
                            </a:cubicBezTo>
                            <a:cubicBezTo>
                              <a:pt x="199" y="425"/>
                              <a:pt x="201" y="430"/>
                              <a:pt x="203" y="434"/>
                            </a:cubicBezTo>
                            <a:cubicBezTo>
                              <a:pt x="204" y="439"/>
                              <a:pt x="204" y="445"/>
                              <a:pt x="205" y="450"/>
                            </a:cubicBezTo>
                            <a:cubicBezTo>
                              <a:pt x="205" y="456"/>
                              <a:pt x="209" y="460"/>
                              <a:pt x="210" y="466"/>
                            </a:cubicBezTo>
                            <a:cubicBezTo>
                              <a:pt x="210" y="471"/>
                              <a:pt x="209" y="477"/>
                              <a:pt x="210" y="481"/>
                            </a:cubicBezTo>
                            <a:cubicBezTo>
                              <a:pt x="211" y="477"/>
                              <a:pt x="210" y="473"/>
                              <a:pt x="212" y="470"/>
                            </a:cubicBezTo>
                            <a:cubicBezTo>
                              <a:pt x="213" y="470"/>
                              <a:pt x="213" y="470"/>
                              <a:pt x="214" y="470"/>
                            </a:cubicBezTo>
                            <a:cubicBezTo>
                              <a:pt x="214" y="468"/>
                              <a:pt x="215" y="466"/>
                              <a:pt x="216" y="463"/>
                            </a:cubicBezTo>
                            <a:cubicBezTo>
                              <a:pt x="216" y="464"/>
                              <a:pt x="217" y="464"/>
                              <a:pt x="217" y="465"/>
                            </a:cubicBezTo>
                            <a:cubicBezTo>
                              <a:pt x="220" y="466"/>
                              <a:pt x="222" y="466"/>
                              <a:pt x="223" y="469"/>
                            </a:cubicBezTo>
                            <a:cubicBezTo>
                              <a:pt x="224" y="472"/>
                              <a:pt x="223" y="476"/>
                              <a:pt x="220" y="476"/>
                            </a:cubicBezTo>
                            <a:cubicBezTo>
                              <a:pt x="219" y="479"/>
                              <a:pt x="220" y="481"/>
                              <a:pt x="222" y="484"/>
                            </a:cubicBezTo>
                            <a:cubicBezTo>
                              <a:pt x="219" y="482"/>
                              <a:pt x="216" y="482"/>
                              <a:pt x="213" y="482"/>
                            </a:cubicBezTo>
                            <a:cubicBezTo>
                              <a:pt x="212" y="486"/>
                              <a:pt x="214" y="489"/>
                              <a:pt x="214" y="493"/>
                            </a:cubicBezTo>
                            <a:cubicBezTo>
                              <a:pt x="215" y="493"/>
                              <a:pt x="215" y="493"/>
                              <a:pt x="216" y="494"/>
                            </a:cubicBezTo>
                            <a:cubicBezTo>
                              <a:pt x="217" y="494"/>
                              <a:pt x="217" y="494"/>
                              <a:pt x="217" y="494"/>
                            </a:cubicBezTo>
                            <a:cubicBezTo>
                              <a:pt x="220" y="496"/>
                              <a:pt x="224" y="502"/>
                              <a:pt x="224" y="504"/>
                            </a:cubicBezTo>
                            <a:cubicBezTo>
                              <a:pt x="226" y="507"/>
                              <a:pt x="225" y="510"/>
                              <a:pt x="226" y="513"/>
                            </a:cubicBezTo>
                            <a:cubicBezTo>
                              <a:pt x="227" y="517"/>
                              <a:pt x="229" y="524"/>
                              <a:pt x="234" y="523"/>
                            </a:cubicBezTo>
                            <a:cubicBezTo>
                              <a:pt x="234" y="518"/>
                              <a:pt x="239" y="520"/>
                              <a:pt x="241" y="523"/>
                            </a:cubicBezTo>
                            <a:cubicBezTo>
                              <a:pt x="244" y="527"/>
                              <a:pt x="245" y="531"/>
                              <a:pt x="248" y="535"/>
                            </a:cubicBezTo>
                            <a:cubicBezTo>
                              <a:pt x="239" y="535"/>
                              <a:pt x="240" y="536"/>
                              <a:pt x="238" y="528"/>
                            </a:cubicBezTo>
                            <a:cubicBezTo>
                              <a:pt x="237" y="528"/>
                              <a:pt x="234" y="529"/>
                              <a:pt x="233" y="529"/>
                            </a:cubicBezTo>
                            <a:cubicBezTo>
                              <a:pt x="234" y="536"/>
                              <a:pt x="238" y="539"/>
                              <a:pt x="241" y="544"/>
                            </a:cubicBezTo>
                            <a:cubicBezTo>
                              <a:pt x="243" y="547"/>
                              <a:pt x="242" y="549"/>
                              <a:pt x="244" y="552"/>
                            </a:cubicBezTo>
                            <a:cubicBezTo>
                              <a:pt x="245" y="555"/>
                              <a:pt x="247" y="557"/>
                              <a:pt x="248" y="560"/>
                            </a:cubicBezTo>
                            <a:cubicBezTo>
                              <a:pt x="249" y="563"/>
                              <a:pt x="249" y="567"/>
                              <a:pt x="249" y="570"/>
                            </a:cubicBezTo>
                            <a:cubicBezTo>
                              <a:pt x="249" y="571"/>
                              <a:pt x="248" y="574"/>
                              <a:pt x="249" y="575"/>
                            </a:cubicBezTo>
                            <a:cubicBezTo>
                              <a:pt x="249" y="577"/>
                              <a:pt x="251" y="577"/>
                              <a:pt x="252" y="579"/>
                            </a:cubicBezTo>
                            <a:cubicBezTo>
                              <a:pt x="254" y="584"/>
                              <a:pt x="255" y="592"/>
                              <a:pt x="255" y="598"/>
                            </a:cubicBezTo>
                            <a:cubicBezTo>
                              <a:pt x="257" y="595"/>
                              <a:pt x="262" y="596"/>
                              <a:pt x="265" y="596"/>
                            </a:cubicBezTo>
                            <a:cubicBezTo>
                              <a:pt x="265" y="593"/>
                              <a:pt x="264" y="589"/>
                              <a:pt x="264" y="585"/>
                            </a:cubicBezTo>
                            <a:cubicBezTo>
                              <a:pt x="268" y="588"/>
                              <a:pt x="271" y="602"/>
                              <a:pt x="274" y="607"/>
                            </a:cubicBezTo>
                            <a:cubicBezTo>
                              <a:pt x="275" y="608"/>
                              <a:pt x="276" y="609"/>
                              <a:pt x="277" y="609"/>
                            </a:cubicBezTo>
                            <a:cubicBezTo>
                              <a:pt x="274" y="609"/>
                              <a:pt x="273" y="607"/>
                              <a:pt x="271" y="606"/>
                            </a:cubicBezTo>
                            <a:cubicBezTo>
                              <a:pt x="268" y="605"/>
                              <a:pt x="266" y="605"/>
                              <a:pt x="263" y="604"/>
                            </a:cubicBezTo>
                            <a:cubicBezTo>
                              <a:pt x="263" y="606"/>
                              <a:pt x="264" y="610"/>
                              <a:pt x="263" y="612"/>
                            </a:cubicBezTo>
                            <a:cubicBezTo>
                              <a:pt x="262" y="612"/>
                              <a:pt x="261" y="613"/>
                              <a:pt x="260" y="613"/>
                            </a:cubicBezTo>
                            <a:cubicBezTo>
                              <a:pt x="261" y="616"/>
                              <a:pt x="262" y="619"/>
                              <a:pt x="262" y="622"/>
                            </a:cubicBezTo>
                            <a:cubicBezTo>
                              <a:pt x="263" y="630"/>
                              <a:pt x="263" y="633"/>
                              <a:pt x="269" y="638"/>
                            </a:cubicBezTo>
                            <a:cubicBezTo>
                              <a:pt x="273" y="643"/>
                              <a:pt x="275" y="649"/>
                              <a:pt x="279" y="653"/>
                            </a:cubicBezTo>
                            <a:cubicBezTo>
                              <a:pt x="282" y="657"/>
                              <a:pt x="286" y="660"/>
                              <a:pt x="289" y="665"/>
                            </a:cubicBezTo>
                            <a:cubicBezTo>
                              <a:pt x="292" y="670"/>
                              <a:pt x="297" y="672"/>
                              <a:pt x="298" y="678"/>
                            </a:cubicBezTo>
                            <a:cubicBezTo>
                              <a:pt x="299" y="684"/>
                              <a:pt x="297" y="689"/>
                              <a:pt x="297" y="695"/>
                            </a:cubicBezTo>
                            <a:cubicBezTo>
                              <a:pt x="297" y="696"/>
                              <a:pt x="297" y="697"/>
                              <a:pt x="297" y="697"/>
                            </a:cubicBezTo>
                            <a:cubicBezTo>
                              <a:pt x="298" y="702"/>
                              <a:pt x="302" y="704"/>
                              <a:pt x="302" y="709"/>
                            </a:cubicBezTo>
                            <a:cubicBezTo>
                              <a:pt x="303" y="722"/>
                              <a:pt x="302" y="733"/>
                              <a:pt x="303" y="745"/>
                            </a:cubicBezTo>
                            <a:cubicBezTo>
                              <a:pt x="306" y="745"/>
                              <a:pt x="309" y="745"/>
                              <a:pt x="312" y="745"/>
                            </a:cubicBezTo>
                            <a:cubicBezTo>
                              <a:pt x="312" y="744"/>
                              <a:pt x="313" y="742"/>
                              <a:pt x="313" y="741"/>
                            </a:cubicBezTo>
                            <a:cubicBezTo>
                              <a:pt x="319" y="746"/>
                              <a:pt x="324" y="748"/>
                              <a:pt x="322" y="757"/>
                            </a:cubicBezTo>
                            <a:cubicBezTo>
                              <a:pt x="315" y="757"/>
                              <a:pt x="311" y="753"/>
                              <a:pt x="304" y="752"/>
                            </a:cubicBezTo>
                            <a:cubicBezTo>
                              <a:pt x="303" y="752"/>
                              <a:pt x="302" y="752"/>
                              <a:pt x="301" y="752"/>
                            </a:cubicBezTo>
                            <a:cubicBezTo>
                              <a:pt x="295" y="751"/>
                              <a:pt x="291" y="752"/>
                              <a:pt x="291" y="744"/>
                            </a:cubicBezTo>
                            <a:cubicBezTo>
                              <a:pt x="291" y="738"/>
                              <a:pt x="291" y="733"/>
                              <a:pt x="293" y="728"/>
                            </a:cubicBezTo>
                            <a:cubicBezTo>
                              <a:pt x="294" y="725"/>
                              <a:pt x="297" y="721"/>
                              <a:pt x="297" y="717"/>
                            </a:cubicBezTo>
                            <a:cubicBezTo>
                              <a:pt x="298" y="717"/>
                              <a:pt x="298" y="717"/>
                              <a:pt x="298" y="717"/>
                            </a:cubicBezTo>
                            <a:cubicBezTo>
                              <a:pt x="297" y="716"/>
                              <a:pt x="297" y="715"/>
                              <a:pt x="297" y="714"/>
                            </a:cubicBezTo>
                            <a:cubicBezTo>
                              <a:pt x="296" y="712"/>
                              <a:pt x="295" y="711"/>
                              <a:pt x="293" y="711"/>
                            </a:cubicBezTo>
                            <a:cubicBezTo>
                              <a:pt x="290" y="710"/>
                              <a:pt x="288" y="709"/>
                              <a:pt x="287" y="705"/>
                            </a:cubicBezTo>
                            <a:cubicBezTo>
                              <a:pt x="287" y="705"/>
                              <a:pt x="287" y="705"/>
                              <a:pt x="287" y="705"/>
                            </a:cubicBezTo>
                            <a:cubicBezTo>
                              <a:pt x="287" y="704"/>
                              <a:pt x="287" y="704"/>
                              <a:pt x="287" y="704"/>
                            </a:cubicBezTo>
                            <a:cubicBezTo>
                              <a:pt x="286" y="698"/>
                              <a:pt x="287" y="693"/>
                              <a:pt x="285" y="688"/>
                            </a:cubicBezTo>
                            <a:cubicBezTo>
                              <a:pt x="283" y="683"/>
                              <a:pt x="282" y="678"/>
                              <a:pt x="281" y="672"/>
                            </a:cubicBezTo>
                            <a:cubicBezTo>
                              <a:pt x="281" y="666"/>
                              <a:pt x="277" y="664"/>
                              <a:pt x="275" y="659"/>
                            </a:cubicBezTo>
                            <a:cubicBezTo>
                              <a:pt x="274" y="656"/>
                              <a:pt x="273" y="653"/>
                              <a:pt x="271" y="651"/>
                            </a:cubicBezTo>
                            <a:cubicBezTo>
                              <a:pt x="269" y="649"/>
                              <a:pt x="266" y="648"/>
                              <a:pt x="267" y="645"/>
                            </a:cubicBezTo>
                            <a:cubicBezTo>
                              <a:pt x="266" y="664"/>
                              <a:pt x="277" y="678"/>
                              <a:pt x="278" y="696"/>
                            </a:cubicBezTo>
                            <a:cubicBezTo>
                              <a:pt x="278" y="699"/>
                              <a:pt x="279" y="702"/>
                              <a:pt x="279" y="705"/>
                            </a:cubicBezTo>
                            <a:cubicBezTo>
                              <a:pt x="279" y="705"/>
                              <a:pt x="279" y="705"/>
                              <a:pt x="279" y="705"/>
                            </a:cubicBezTo>
                            <a:cubicBezTo>
                              <a:pt x="279" y="706"/>
                              <a:pt x="279" y="706"/>
                              <a:pt x="279" y="707"/>
                            </a:cubicBezTo>
                            <a:cubicBezTo>
                              <a:pt x="280" y="713"/>
                              <a:pt x="281" y="720"/>
                              <a:pt x="280" y="727"/>
                            </a:cubicBezTo>
                            <a:cubicBezTo>
                              <a:pt x="280" y="735"/>
                              <a:pt x="281" y="745"/>
                              <a:pt x="282" y="753"/>
                            </a:cubicBezTo>
                            <a:cubicBezTo>
                              <a:pt x="283" y="760"/>
                              <a:pt x="286" y="767"/>
                              <a:pt x="289" y="775"/>
                            </a:cubicBezTo>
                            <a:cubicBezTo>
                              <a:pt x="292" y="783"/>
                              <a:pt x="290" y="789"/>
                              <a:pt x="291" y="798"/>
                            </a:cubicBezTo>
                            <a:cubicBezTo>
                              <a:pt x="293" y="805"/>
                              <a:pt x="297" y="812"/>
                              <a:pt x="300" y="819"/>
                            </a:cubicBezTo>
                            <a:cubicBezTo>
                              <a:pt x="304" y="826"/>
                              <a:pt x="305" y="836"/>
                              <a:pt x="309" y="844"/>
                            </a:cubicBezTo>
                            <a:cubicBezTo>
                              <a:pt x="310" y="847"/>
                              <a:pt x="309" y="853"/>
                              <a:pt x="311" y="855"/>
                            </a:cubicBezTo>
                            <a:cubicBezTo>
                              <a:pt x="311" y="856"/>
                              <a:pt x="312" y="858"/>
                              <a:pt x="312" y="859"/>
                            </a:cubicBezTo>
                            <a:cubicBezTo>
                              <a:pt x="312" y="862"/>
                              <a:pt x="313" y="861"/>
                              <a:pt x="316" y="863"/>
                            </a:cubicBezTo>
                            <a:cubicBezTo>
                              <a:pt x="317" y="860"/>
                              <a:pt x="317" y="857"/>
                              <a:pt x="316" y="855"/>
                            </a:cubicBezTo>
                            <a:cubicBezTo>
                              <a:pt x="316" y="854"/>
                              <a:pt x="316" y="853"/>
                              <a:pt x="316" y="853"/>
                            </a:cubicBezTo>
                            <a:cubicBezTo>
                              <a:pt x="315" y="850"/>
                              <a:pt x="314" y="847"/>
                              <a:pt x="314" y="844"/>
                            </a:cubicBezTo>
                            <a:cubicBezTo>
                              <a:pt x="314" y="841"/>
                              <a:pt x="314" y="840"/>
                              <a:pt x="312" y="837"/>
                            </a:cubicBezTo>
                            <a:cubicBezTo>
                              <a:pt x="310" y="833"/>
                              <a:pt x="312" y="831"/>
                              <a:pt x="312" y="827"/>
                            </a:cubicBezTo>
                            <a:cubicBezTo>
                              <a:pt x="312" y="829"/>
                              <a:pt x="315" y="831"/>
                              <a:pt x="316" y="833"/>
                            </a:cubicBezTo>
                            <a:cubicBezTo>
                              <a:pt x="317" y="836"/>
                              <a:pt x="319" y="839"/>
                              <a:pt x="320" y="841"/>
                            </a:cubicBezTo>
                            <a:cubicBezTo>
                              <a:pt x="321" y="844"/>
                              <a:pt x="320" y="848"/>
                              <a:pt x="321" y="851"/>
                            </a:cubicBezTo>
                            <a:cubicBezTo>
                              <a:pt x="322" y="852"/>
                              <a:pt x="322" y="854"/>
                              <a:pt x="322" y="856"/>
                            </a:cubicBezTo>
                            <a:cubicBezTo>
                              <a:pt x="322" y="857"/>
                              <a:pt x="321" y="857"/>
                              <a:pt x="321" y="859"/>
                            </a:cubicBezTo>
                            <a:cubicBezTo>
                              <a:pt x="322" y="862"/>
                              <a:pt x="321" y="862"/>
                              <a:pt x="321" y="863"/>
                            </a:cubicBezTo>
                            <a:cubicBezTo>
                              <a:pt x="321" y="866"/>
                              <a:pt x="317" y="867"/>
                              <a:pt x="317" y="869"/>
                            </a:cubicBezTo>
                            <a:cubicBezTo>
                              <a:pt x="323" y="872"/>
                              <a:pt x="321" y="879"/>
                              <a:pt x="323" y="884"/>
                            </a:cubicBezTo>
                            <a:cubicBezTo>
                              <a:pt x="326" y="879"/>
                              <a:pt x="329" y="883"/>
                              <a:pt x="332" y="881"/>
                            </a:cubicBezTo>
                            <a:cubicBezTo>
                              <a:pt x="334" y="879"/>
                              <a:pt x="331" y="875"/>
                              <a:pt x="335" y="873"/>
                            </a:cubicBezTo>
                            <a:cubicBezTo>
                              <a:pt x="340" y="871"/>
                              <a:pt x="348" y="879"/>
                              <a:pt x="350" y="882"/>
                            </a:cubicBezTo>
                            <a:cubicBezTo>
                              <a:pt x="345" y="886"/>
                              <a:pt x="338" y="886"/>
                              <a:pt x="334" y="890"/>
                            </a:cubicBezTo>
                            <a:cubicBezTo>
                              <a:pt x="336" y="891"/>
                              <a:pt x="337" y="894"/>
                              <a:pt x="339" y="895"/>
                            </a:cubicBezTo>
                            <a:cubicBezTo>
                              <a:pt x="338" y="895"/>
                              <a:pt x="333" y="896"/>
                              <a:pt x="331" y="895"/>
                            </a:cubicBezTo>
                            <a:cubicBezTo>
                              <a:pt x="331" y="900"/>
                              <a:pt x="336" y="907"/>
                              <a:pt x="341" y="908"/>
                            </a:cubicBezTo>
                            <a:cubicBezTo>
                              <a:pt x="342" y="908"/>
                              <a:pt x="354" y="907"/>
                              <a:pt x="355" y="909"/>
                            </a:cubicBezTo>
                            <a:cubicBezTo>
                              <a:pt x="355" y="911"/>
                              <a:pt x="356" y="914"/>
                              <a:pt x="355" y="916"/>
                            </a:cubicBezTo>
                            <a:cubicBezTo>
                              <a:pt x="352" y="916"/>
                              <a:pt x="350" y="914"/>
                              <a:pt x="347" y="915"/>
                            </a:cubicBezTo>
                            <a:cubicBezTo>
                              <a:pt x="346" y="918"/>
                              <a:pt x="349" y="923"/>
                              <a:pt x="352" y="929"/>
                            </a:cubicBezTo>
                            <a:cubicBezTo>
                              <a:pt x="358" y="938"/>
                              <a:pt x="368" y="948"/>
                              <a:pt x="372" y="953"/>
                            </a:cubicBezTo>
                            <a:cubicBezTo>
                              <a:pt x="381" y="967"/>
                              <a:pt x="394" y="979"/>
                              <a:pt x="405" y="993"/>
                            </a:cubicBezTo>
                            <a:cubicBezTo>
                              <a:pt x="411" y="1000"/>
                              <a:pt x="414" y="1006"/>
                              <a:pt x="416" y="1014"/>
                            </a:cubicBezTo>
                            <a:cubicBezTo>
                              <a:pt x="420" y="1025"/>
                              <a:pt x="424" y="1023"/>
                              <a:pt x="433" y="1028"/>
                            </a:cubicBezTo>
                            <a:cubicBezTo>
                              <a:pt x="439" y="1030"/>
                              <a:pt x="444" y="1036"/>
                              <a:pt x="447" y="1041"/>
                            </a:cubicBezTo>
                            <a:cubicBezTo>
                              <a:pt x="448" y="1041"/>
                              <a:pt x="448" y="1041"/>
                              <a:pt x="448" y="1041"/>
                            </a:cubicBezTo>
                            <a:cubicBezTo>
                              <a:pt x="448" y="1041"/>
                              <a:pt x="449" y="1040"/>
                              <a:pt x="449" y="1040"/>
                            </a:cubicBezTo>
                            <a:close/>
                          </a:path>
                        </a:pathLst>
                      </a:custGeom>
                      <a:solidFill>
                        <a:srgbClr val="CCFFFF"/>
                      </a:solidFill>
                      <a:ln w="6350">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8333" name="Freeform 10"/>
                      <p:cNvSpPr>
                        <a:spLocks/>
                      </p:cNvSpPr>
                      <p:nvPr/>
                    </p:nvSpPr>
                    <p:spPr bwMode="auto">
                      <a:xfrm>
                        <a:off x="2073" y="2634"/>
                        <a:ext cx="1068" cy="936"/>
                      </a:xfrm>
                      <a:custGeom>
                        <a:avLst/>
                        <a:gdLst>
                          <a:gd name="T0" fmla="*/ 1 w 1749"/>
                          <a:gd name="T1" fmla="*/ 1 h 1630"/>
                          <a:gd name="T2" fmla="*/ 1 w 1749"/>
                          <a:gd name="T3" fmla="*/ 1 h 1630"/>
                          <a:gd name="T4" fmla="*/ 1 w 1749"/>
                          <a:gd name="T5" fmla="*/ 1 h 1630"/>
                          <a:gd name="T6" fmla="*/ 1 w 1749"/>
                          <a:gd name="T7" fmla="*/ 1 h 1630"/>
                          <a:gd name="T8" fmla="*/ 1 w 1749"/>
                          <a:gd name="T9" fmla="*/ 1 h 1630"/>
                          <a:gd name="T10" fmla="*/ 1 w 1749"/>
                          <a:gd name="T11" fmla="*/ 1 h 1630"/>
                          <a:gd name="T12" fmla="*/ 1 w 1749"/>
                          <a:gd name="T13" fmla="*/ 1 h 1630"/>
                          <a:gd name="T14" fmla="*/ 1 w 1749"/>
                          <a:gd name="T15" fmla="*/ 1 h 1630"/>
                          <a:gd name="T16" fmla="*/ 1 w 1749"/>
                          <a:gd name="T17" fmla="*/ 1 h 1630"/>
                          <a:gd name="T18" fmla="*/ 1 w 1749"/>
                          <a:gd name="T19" fmla="*/ 1 h 1630"/>
                          <a:gd name="T20" fmla="*/ 1 w 1749"/>
                          <a:gd name="T21" fmla="*/ 1 h 1630"/>
                          <a:gd name="T22" fmla="*/ 1 w 1749"/>
                          <a:gd name="T23" fmla="*/ 1 h 1630"/>
                          <a:gd name="T24" fmla="*/ 1 w 1749"/>
                          <a:gd name="T25" fmla="*/ 1 h 1630"/>
                          <a:gd name="T26" fmla="*/ 1 w 1749"/>
                          <a:gd name="T27" fmla="*/ 1 h 1630"/>
                          <a:gd name="T28" fmla="*/ 1 w 1749"/>
                          <a:gd name="T29" fmla="*/ 1 h 1630"/>
                          <a:gd name="T30" fmla="*/ 1 w 1749"/>
                          <a:gd name="T31" fmla="*/ 1 h 1630"/>
                          <a:gd name="T32" fmla="*/ 1 w 1749"/>
                          <a:gd name="T33" fmla="*/ 1 h 1630"/>
                          <a:gd name="T34" fmla="*/ 1 w 1749"/>
                          <a:gd name="T35" fmla="*/ 1 h 1630"/>
                          <a:gd name="T36" fmla="*/ 1 w 1749"/>
                          <a:gd name="T37" fmla="*/ 1 h 1630"/>
                          <a:gd name="T38" fmla="*/ 1 w 1749"/>
                          <a:gd name="T39" fmla="*/ 1 h 1630"/>
                          <a:gd name="T40" fmla="*/ 1 w 1749"/>
                          <a:gd name="T41" fmla="*/ 1 h 1630"/>
                          <a:gd name="T42" fmla="*/ 1 w 1749"/>
                          <a:gd name="T43" fmla="*/ 1 h 1630"/>
                          <a:gd name="T44" fmla="*/ 1 w 1749"/>
                          <a:gd name="T45" fmla="*/ 1 h 1630"/>
                          <a:gd name="T46" fmla="*/ 1 w 1749"/>
                          <a:gd name="T47" fmla="*/ 1 h 1630"/>
                          <a:gd name="T48" fmla="*/ 1 w 1749"/>
                          <a:gd name="T49" fmla="*/ 1 h 1630"/>
                          <a:gd name="T50" fmla="*/ 1 w 1749"/>
                          <a:gd name="T51" fmla="*/ 1 h 1630"/>
                          <a:gd name="T52" fmla="*/ 1 w 1749"/>
                          <a:gd name="T53" fmla="*/ 1 h 1630"/>
                          <a:gd name="T54" fmla="*/ 1 w 1749"/>
                          <a:gd name="T55" fmla="*/ 1 h 1630"/>
                          <a:gd name="T56" fmla="*/ 1 w 1749"/>
                          <a:gd name="T57" fmla="*/ 1 h 1630"/>
                          <a:gd name="T58" fmla="*/ 1 w 1749"/>
                          <a:gd name="T59" fmla="*/ 1 h 1630"/>
                          <a:gd name="T60" fmla="*/ 1 w 1749"/>
                          <a:gd name="T61" fmla="*/ 1 h 1630"/>
                          <a:gd name="T62" fmla="*/ 1 w 1749"/>
                          <a:gd name="T63" fmla="*/ 1 h 1630"/>
                          <a:gd name="T64" fmla="*/ 1 w 1749"/>
                          <a:gd name="T65" fmla="*/ 1 h 1630"/>
                          <a:gd name="T66" fmla="*/ 1 w 1749"/>
                          <a:gd name="T67" fmla="*/ 1 h 1630"/>
                          <a:gd name="T68" fmla="*/ 1 w 1749"/>
                          <a:gd name="T69" fmla="*/ 1 h 1630"/>
                          <a:gd name="T70" fmla="*/ 1 w 1749"/>
                          <a:gd name="T71" fmla="*/ 1 h 1630"/>
                          <a:gd name="T72" fmla="*/ 1 w 1749"/>
                          <a:gd name="T73" fmla="*/ 1 h 1630"/>
                          <a:gd name="T74" fmla="*/ 1 w 1749"/>
                          <a:gd name="T75" fmla="*/ 1 h 1630"/>
                          <a:gd name="T76" fmla="*/ 1 w 1749"/>
                          <a:gd name="T77" fmla="*/ 1 h 1630"/>
                          <a:gd name="T78" fmla="*/ 1 w 1749"/>
                          <a:gd name="T79" fmla="*/ 1 h 1630"/>
                          <a:gd name="T80" fmla="*/ 1 w 1749"/>
                          <a:gd name="T81" fmla="*/ 1 h 1630"/>
                          <a:gd name="T82" fmla="*/ 1 w 1749"/>
                          <a:gd name="T83" fmla="*/ 1 h 1630"/>
                          <a:gd name="T84" fmla="*/ 1 w 1749"/>
                          <a:gd name="T85" fmla="*/ 1 h 1630"/>
                          <a:gd name="T86" fmla="*/ 1 w 1749"/>
                          <a:gd name="T87" fmla="*/ 1 h 1630"/>
                          <a:gd name="T88" fmla="*/ 1 w 1749"/>
                          <a:gd name="T89" fmla="*/ 1 h 1630"/>
                          <a:gd name="T90" fmla="*/ 1 w 1749"/>
                          <a:gd name="T91" fmla="*/ 1 h 1630"/>
                          <a:gd name="T92" fmla="*/ 1 w 1749"/>
                          <a:gd name="T93" fmla="*/ 1 h 1630"/>
                          <a:gd name="T94" fmla="*/ 1 w 1749"/>
                          <a:gd name="T95" fmla="*/ 1 h 1630"/>
                          <a:gd name="T96" fmla="*/ 1 w 1749"/>
                          <a:gd name="T97" fmla="*/ 1 h 1630"/>
                          <a:gd name="T98" fmla="*/ 1 w 1749"/>
                          <a:gd name="T99" fmla="*/ 1 h 1630"/>
                          <a:gd name="T100" fmla="*/ 1 w 1749"/>
                          <a:gd name="T101" fmla="*/ 1 h 1630"/>
                          <a:gd name="T102" fmla="*/ 1 w 1749"/>
                          <a:gd name="T103" fmla="*/ 1 h 1630"/>
                          <a:gd name="T104" fmla="*/ 1 w 1749"/>
                          <a:gd name="T105" fmla="*/ 1 h 1630"/>
                          <a:gd name="T106" fmla="*/ 1 w 1749"/>
                          <a:gd name="T107" fmla="*/ 1 h 1630"/>
                          <a:gd name="T108" fmla="*/ 1 w 1749"/>
                          <a:gd name="T109" fmla="*/ 1 h 1630"/>
                          <a:gd name="T110" fmla="*/ 1 w 1749"/>
                          <a:gd name="T111" fmla="*/ 1 h 1630"/>
                          <a:gd name="T112" fmla="*/ 1 w 1749"/>
                          <a:gd name="T113" fmla="*/ 1 h 1630"/>
                          <a:gd name="T114" fmla="*/ 1 w 1749"/>
                          <a:gd name="T115" fmla="*/ 1 h 1630"/>
                          <a:gd name="T116" fmla="*/ 1 w 1749"/>
                          <a:gd name="T117" fmla="*/ 1 h 1630"/>
                          <a:gd name="T118" fmla="*/ 1 w 1749"/>
                          <a:gd name="T119" fmla="*/ 1 h 16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49"/>
                          <a:gd name="T181" fmla="*/ 0 h 1630"/>
                          <a:gd name="T182" fmla="*/ 1749 w 1749"/>
                          <a:gd name="T183" fmla="*/ 1630 h 163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49" h="1630">
                            <a:moveTo>
                              <a:pt x="1743" y="216"/>
                            </a:moveTo>
                            <a:cubicBezTo>
                              <a:pt x="1732" y="216"/>
                              <a:pt x="1729" y="217"/>
                              <a:pt x="1720" y="223"/>
                            </a:cubicBezTo>
                            <a:cubicBezTo>
                              <a:pt x="1720" y="223"/>
                              <a:pt x="1720" y="224"/>
                              <a:pt x="1720" y="224"/>
                            </a:cubicBezTo>
                            <a:cubicBezTo>
                              <a:pt x="1720" y="228"/>
                              <a:pt x="1723" y="230"/>
                              <a:pt x="1726" y="231"/>
                            </a:cubicBezTo>
                            <a:cubicBezTo>
                              <a:pt x="1727" y="231"/>
                              <a:pt x="1727" y="231"/>
                              <a:pt x="1728" y="231"/>
                            </a:cubicBezTo>
                            <a:cubicBezTo>
                              <a:pt x="1729" y="236"/>
                              <a:pt x="1725" y="238"/>
                              <a:pt x="1719" y="239"/>
                            </a:cubicBezTo>
                            <a:cubicBezTo>
                              <a:pt x="1712" y="241"/>
                              <a:pt x="1704" y="241"/>
                              <a:pt x="1698" y="243"/>
                            </a:cubicBezTo>
                            <a:cubicBezTo>
                              <a:pt x="1697" y="244"/>
                              <a:pt x="1695" y="245"/>
                              <a:pt x="1694" y="246"/>
                            </a:cubicBezTo>
                            <a:cubicBezTo>
                              <a:pt x="1692" y="249"/>
                              <a:pt x="1689" y="251"/>
                              <a:pt x="1686" y="253"/>
                            </a:cubicBezTo>
                            <a:cubicBezTo>
                              <a:pt x="1686" y="254"/>
                              <a:pt x="1686" y="254"/>
                              <a:pt x="1686" y="254"/>
                            </a:cubicBezTo>
                            <a:cubicBezTo>
                              <a:pt x="1685" y="254"/>
                              <a:pt x="1685" y="254"/>
                              <a:pt x="1685" y="254"/>
                            </a:cubicBezTo>
                            <a:cubicBezTo>
                              <a:pt x="1685" y="254"/>
                              <a:pt x="1685" y="254"/>
                              <a:pt x="1685" y="254"/>
                            </a:cubicBezTo>
                            <a:cubicBezTo>
                              <a:pt x="1680" y="255"/>
                              <a:pt x="1673" y="251"/>
                              <a:pt x="1677" y="259"/>
                            </a:cubicBezTo>
                            <a:cubicBezTo>
                              <a:pt x="1680" y="263"/>
                              <a:pt x="1682" y="268"/>
                              <a:pt x="1685" y="272"/>
                            </a:cubicBezTo>
                            <a:cubicBezTo>
                              <a:pt x="1669" y="273"/>
                              <a:pt x="1672" y="289"/>
                              <a:pt x="1657" y="290"/>
                            </a:cubicBezTo>
                            <a:cubicBezTo>
                              <a:pt x="1657" y="293"/>
                              <a:pt x="1656" y="296"/>
                              <a:pt x="1656" y="298"/>
                            </a:cubicBezTo>
                            <a:cubicBezTo>
                              <a:pt x="1644" y="298"/>
                              <a:pt x="1631" y="301"/>
                              <a:pt x="1619" y="297"/>
                            </a:cubicBezTo>
                            <a:cubicBezTo>
                              <a:pt x="1606" y="292"/>
                              <a:pt x="1600" y="286"/>
                              <a:pt x="1585" y="286"/>
                            </a:cubicBezTo>
                            <a:cubicBezTo>
                              <a:pt x="1584" y="286"/>
                              <a:pt x="1583" y="286"/>
                              <a:pt x="1581" y="286"/>
                            </a:cubicBezTo>
                            <a:cubicBezTo>
                              <a:pt x="1574" y="286"/>
                              <a:pt x="1563" y="288"/>
                              <a:pt x="1562" y="278"/>
                            </a:cubicBezTo>
                            <a:cubicBezTo>
                              <a:pt x="1560" y="263"/>
                              <a:pt x="1550" y="255"/>
                              <a:pt x="1545" y="241"/>
                            </a:cubicBezTo>
                            <a:cubicBezTo>
                              <a:pt x="1544" y="241"/>
                              <a:pt x="1543" y="240"/>
                              <a:pt x="1542" y="240"/>
                            </a:cubicBezTo>
                            <a:cubicBezTo>
                              <a:pt x="1540" y="241"/>
                              <a:pt x="1538" y="242"/>
                              <a:pt x="1537" y="245"/>
                            </a:cubicBezTo>
                            <a:cubicBezTo>
                              <a:pt x="1536" y="246"/>
                              <a:pt x="1536" y="246"/>
                              <a:pt x="1535" y="246"/>
                            </a:cubicBezTo>
                            <a:cubicBezTo>
                              <a:pt x="1534" y="246"/>
                              <a:pt x="1533" y="245"/>
                              <a:pt x="1532" y="245"/>
                            </a:cubicBezTo>
                            <a:cubicBezTo>
                              <a:pt x="1531" y="245"/>
                              <a:pt x="1531" y="245"/>
                              <a:pt x="1531" y="245"/>
                            </a:cubicBezTo>
                            <a:cubicBezTo>
                              <a:pt x="1531" y="244"/>
                              <a:pt x="1530" y="244"/>
                              <a:pt x="1530" y="244"/>
                            </a:cubicBezTo>
                            <a:cubicBezTo>
                              <a:pt x="1529" y="243"/>
                              <a:pt x="1529" y="243"/>
                              <a:pt x="1529" y="243"/>
                            </a:cubicBezTo>
                            <a:cubicBezTo>
                              <a:pt x="1529" y="243"/>
                              <a:pt x="1529" y="243"/>
                              <a:pt x="1528" y="242"/>
                            </a:cubicBezTo>
                            <a:cubicBezTo>
                              <a:pt x="1528" y="242"/>
                              <a:pt x="1528" y="242"/>
                              <a:pt x="1528" y="242"/>
                            </a:cubicBezTo>
                            <a:cubicBezTo>
                              <a:pt x="1527" y="242"/>
                              <a:pt x="1527" y="241"/>
                              <a:pt x="1526" y="241"/>
                            </a:cubicBezTo>
                            <a:cubicBezTo>
                              <a:pt x="1526" y="240"/>
                              <a:pt x="1526" y="240"/>
                              <a:pt x="1526" y="240"/>
                            </a:cubicBezTo>
                            <a:cubicBezTo>
                              <a:pt x="1526" y="240"/>
                              <a:pt x="1525" y="239"/>
                              <a:pt x="1525" y="239"/>
                            </a:cubicBezTo>
                            <a:cubicBezTo>
                              <a:pt x="1524" y="238"/>
                              <a:pt x="1524" y="238"/>
                              <a:pt x="1524" y="238"/>
                            </a:cubicBezTo>
                            <a:cubicBezTo>
                              <a:pt x="1524" y="238"/>
                              <a:pt x="1524" y="237"/>
                              <a:pt x="1523" y="237"/>
                            </a:cubicBezTo>
                            <a:cubicBezTo>
                              <a:pt x="1523" y="236"/>
                              <a:pt x="1523" y="236"/>
                              <a:pt x="1523" y="236"/>
                            </a:cubicBezTo>
                            <a:cubicBezTo>
                              <a:pt x="1523" y="235"/>
                              <a:pt x="1522" y="235"/>
                              <a:pt x="1522" y="234"/>
                            </a:cubicBezTo>
                            <a:cubicBezTo>
                              <a:pt x="1522" y="234"/>
                              <a:pt x="1521" y="233"/>
                              <a:pt x="1521" y="232"/>
                            </a:cubicBezTo>
                            <a:cubicBezTo>
                              <a:pt x="1520" y="231"/>
                              <a:pt x="1520" y="231"/>
                              <a:pt x="1520" y="231"/>
                            </a:cubicBezTo>
                            <a:cubicBezTo>
                              <a:pt x="1520" y="231"/>
                              <a:pt x="1520" y="230"/>
                              <a:pt x="1520" y="229"/>
                            </a:cubicBezTo>
                            <a:cubicBezTo>
                              <a:pt x="1519" y="229"/>
                              <a:pt x="1519" y="229"/>
                              <a:pt x="1519" y="229"/>
                            </a:cubicBezTo>
                            <a:cubicBezTo>
                              <a:pt x="1519" y="228"/>
                              <a:pt x="1519" y="227"/>
                              <a:pt x="1519" y="227"/>
                            </a:cubicBezTo>
                            <a:cubicBezTo>
                              <a:pt x="1518" y="226"/>
                              <a:pt x="1518" y="226"/>
                              <a:pt x="1518" y="226"/>
                            </a:cubicBezTo>
                            <a:cubicBezTo>
                              <a:pt x="1518" y="225"/>
                              <a:pt x="1518" y="225"/>
                              <a:pt x="1518" y="224"/>
                            </a:cubicBezTo>
                            <a:cubicBezTo>
                              <a:pt x="1518" y="223"/>
                              <a:pt x="1518" y="223"/>
                              <a:pt x="1518" y="223"/>
                            </a:cubicBezTo>
                            <a:cubicBezTo>
                              <a:pt x="1518" y="223"/>
                              <a:pt x="1517" y="222"/>
                              <a:pt x="1517" y="222"/>
                            </a:cubicBezTo>
                            <a:cubicBezTo>
                              <a:pt x="1517" y="221"/>
                              <a:pt x="1517" y="221"/>
                              <a:pt x="1517" y="221"/>
                            </a:cubicBezTo>
                            <a:cubicBezTo>
                              <a:pt x="1517" y="220"/>
                              <a:pt x="1517" y="220"/>
                              <a:pt x="1517" y="219"/>
                            </a:cubicBezTo>
                            <a:cubicBezTo>
                              <a:pt x="1517" y="219"/>
                              <a:pt x="1517" y="219"/>
                              <a:pt x="1517" y="219"/>
                            </a:cubicBezTo>
                            <a:cubicBezTo>
                              <a:pt x="1517" y="218"/>
                              <a:pt x="1517" y="217"/>
                              <a:pt x="1517" y="217"/>
                            </a:cubicBezTo>
                            <a:cubicBezTo>
                              <a:pt x="1516" y="216"/>
                              <a:pt x="1516" y="216"/>
                              <a:pt x="1516" y="216"/>
                            </a:cubicBezTo>
                            <a:cubicBezTo>
                              <a:pt x="1516" y="216"/>
                              <a:pt x="1516" y="215"/>
                              <a:pt x="1516" y="215"/>
                            </a:cubicBezTo>
                            <a:cubicBezTo>
                              <a:pt x="1515" y="213"/>
                              <a:pt x="1512" y="212"/>
                              <a:pt x="1510" y="212"/>
                            </a:cubicBezTo>
                            <a:cubicBezTo>
                              <a:pt x="1510" y="213"/>
                              <a:pt x="1510" y="213"/>
                              <a:pt x="1510" y="213"/>
                            </a:cubicBezTo>
                            <a:cubicBezTo>
                              <a:pt x="1510" y="213"/>
                              <a:pt x="1510" y="214"/>
                              <a:pt x="1510" y="214"/>
                            </a:cubicBezTo>
                            <a:cubicBezTo>
                              <a:pt x="1510" y="224"/>
                              <a:pt x="1509" y="247"/>
                              <a:pt x="1496" y="235"/>
                            </a:cubicBezTo>
                            <a:cubicBezTo>
                              <a:pt x="1495" y="237"/>
                              <a:pt x="1493" y="240"/>
                              <a:pt x="1492" y="242"/>
                            </a:cubicBezTo>
                            <a:cubicBezTo>
                              <a:pt x="1491" y="243"/>
                              <a:pt x="1491" y="244"/>
                              <a:pt x="1491" y="244"/>
                            </a:cubicBezTo>
                            <a:cubicBezTo>
                              <a:pt x="1488" y="239"/>
                              <a:pt x="1487" y="232"/>
                              <a:pt x="1483" y="228"/>
                            </a:cubicBezTo>
                            <a:cubicBezTo>
                              <a:pt x="1480" y="236"/>
                              <a:pt x="1476" y="250"/>
                              <a:pt x="1476" y="259"/>
                            </a:cubicBezTo>
                            <a:cubicBezTo>
                              <a:pt x="1467" y="253"/>
                              <a:pt x="1464" y="242"/>
                              <a:pt x="1455" y="245"/>
                            </a:cubicBezTo>
                            <a:cubicBezTo>
                              <a:pt x="1454" y="245"/>
                              <a:pt x="1454" y="245"/>
                              <a:pt x="1454" y="245"/>
                            </a:cubicBezTo>
                            <a:cubicBezTo>
                              <a:pt x="1452" y="245"/>
                              <a:pt x="1450" y="247"/>
                              <a:pt x="1447" y="249"/>
                            </a:cubicBezTo>
                            <a:cubicBezTo>
                              <a:pt x="1446" y="250"/>
                              <a:pt x="1445" y="251"/>
                              <a:pt x="1445" y="252"/>
                            </a:cubicBezTo>
                            <a:cubicBezTo>
                              <a:pt x="1447" y="256"/>
                              <a:pt x="1460" y="262"/>
                              <a:pt x="1461" y="268"/>
                            </a:cubicBezTo>
                            <a:cubicBezTo>
                              <a:pt x="1462" y="268"/>
                              <a:pt x="1464" y="268"/>
                              <a:pt x="1466" y="268"/>
                            </a:cubicBezTo>
                            <a:cubicBezTo>
                              <a:pt x="1465" y="268"/>
                              <a:pt x="1465" y="268"/>
                              <a:pt x="1464" y="268"/>
                            </a:cubicBezTo>
                            <a:cubicBezTo>
                              <a:pt x="1457" y="271"/>
                              <a:pt x="1451" y="286"/>
                              <a:pt x="1445" y="289"/>
                            </a:cubicBezTo>
                            <a:cubicBezTo>
                              <a:pt x="1438" y="293"/>
                              <a:pt x="1430" y="294"/>
                              <a:pt x="1422" y="295"/>
                            </a:cubicBezTo>
                            <a:cubicBezTo>
                              <a:pt x="1419" y="296"/>
                              <a:pt x="1416" y="295"/>
                              <a:pt x="1413" y="295"/>
                            </a:cubicBezTo>
                            <a:cubicBezTo>
                              <a:pt x="1406" y="296"/>
                              <a:pt x="1400" y="296"/>
                              <a:pt x="1401" y="296"/>
                            </a:cubicBezTo>
                            <a:cubicBezTo>
                              <a:pt x="1400" y="303"/>
                              <a:pt x="1400" y="308"/>
                              <a:pt x="1399" y="311"/>
                            </a:cubicBezTo>
                            <a:cubicBezTo>
                              <a:pt x="1398" y="314"/>
                              <a:pt x="1396" y="316"/>
                              <a:pt x="1392" y="317"/>
                            </a:cubicBezTo>
                            <a:cubicBezTo>
                              <a:pt x="1385" y="318"/>
                              <a:pt x="1381" y="322"/>
                              <a:pt x="1380" y="329"/>
                            </a:cubicBezTo>
                            <a:cubicBezTo>
                              <a:pt x="1380" y="330"/>
                              <a:pt x="1380" y="330"/>
                              <a:pt x="1380" y="330"/>
                            </a:cubicBezTo>
                            <a:cubicBezTo>
                              <a:pt x="1382" y="334"/>
                              <a:pt x="1386" y="339"/>
                              <a:pt x="1389" y="342"/>
                            </a:cubicBezTo>
                            <a:cubicBezTo>
                              <a:pt x="1391" y="344"/>
                              <a:pt x="1392" y="346"/>
                              <a:pt x="1393" y="349"/>
                            </a:cubicBezTo>
                            <a:cubicBezTo>
                              <a:pt x="1396" y="349"/>
                              <a:pt x="1398" y="350"/>
                              <a:pt x="1398" y="353"/>
                            </a:cubicBezTo>
                            <a:cubicBezTo>
                              <a:pt x="1398" y="355"/>
                              <a:pt x="1398" y="356"/>
                              <a:pt x="1398" y="358"/>
                            </a:cubicBezTo>
                            <a:cubicBezTo>
                              <a:pt x="1396" y="358"/>
                              <a:pt x="1395" y="358"/>
                              <a:pt x="1394" y="358"/>
                            </a:cubicBezTo>
                            <a:cubicBezTo>
                              <a:pt x="1394" y="358"/>
                              <a:pt x="1394" y="358"/>
                              <a:pt x="1394" y="358"/>
                            </a:cubicBezTo>
                            <a:cubicBezTo>
                              <a:pt x="1393" y="358"/>
                              <a:pt x="1393" y="358"/>
                              <a:pt x="1392" y="358"/>
                            </a:cubicBezTo>
                            <a:cubicBezTo>
                              <a:pt x="1392" y="358"/>
                              <a:pt x="1392" y="358"/>
                              <a:pt x="1392" y="358"/>
                            </a:cubicBezTo>
                            <a:cubicBezTo>
                              <a:pt x="1391" y="358"/>
                              <a:pt x="1390" y="359"/>
                              <a:pt x="1390" y="359"/>
                            </a:cubicBezTo>
                            <a:cubicBezTo>
                              <a:pt x="1390" y="359"/>
                              <a:pt x="1390" y="359"/>
                              <a:pt x="1390" y="359"/>
                            </a:cubicBezTo>
                            <a:cubicBezTo>
                              <a:pt x="1389" y="360"/>
                              <a:pt x="1389" y="360"/>
                              <a:pt x="1388" y="361"/>
                            </a:cubicBezTo>
                            <a:cubicBezTo>
                              <a:pt x="1388" y="361"/>
                              <a:pt x="1388" y="361"/>
                              <a:pt x="1388" y="361"/>
                            </a:cubicBezTo>
                            <a:cubicBezTo>
                              <a:pt x="1388" y="362"/>
                              <a:pt x="1387" y="362"/>
                              <a:pt x="1387" y="363"/>
                            </a:cubicBezTo>
                            <a:cubicBezTo>
                              <a:pt x="1387" y="363"/>
                              <a:pt x="1387" y="363"/>
                              <a:pt x="1387" y="363"/>
                            </a:cubicBezTo>
                            <a:cubicBezTo>
                              <a:pt x="1386" y="365"/>
                              <a:pt x="1386" y="368"/>
                              <a:pt x="1386" y="371"/>
                            </a:cubicBezTo>
                            <a:cubicBezTo>
                              <a:pt x="1386" y="371"/>
                              <a:pt x="1386" y="372"/>
                              <a:pt x="1386" y="373"/>
                            </a:cubicBezTo>
                            <a:cubicBezTo>
                              <a:pt x="1387" y="373"/>
                              <a:pt x="1387" y="373"/>
                              <a:pt x="1387" y="373"/>
                            </a:cubicBezTo>
                            <a:cubicBezTo>
                              <a:pt x="1387" y="373"/>
                              <a:pt x="1387" y="373"/>
                              <a:pt x="1387" y="373"/>
                            </a:cubicBezTo>
                            <a:cubicBezTo>
                              <a:pt x="1388" y="373"/>
                              <a:pt x="1388" y="373"/>
                              <a:pt x="1388" y="373"/>
                            </a:cubicBezTo>
                            <a:cubicBezTo>
                              <a:pt x="1388" y="373"/>
                              <a:pt x="1388" y="373"/>
                              <a:pt x="1388" y="373"/>
                            </a:cubicBezTo>
                            <a:cubicBezTo>
                              <a:pt x="1389" y="373"/>
                              <a:pt x="1389" y="373"/>
                              <a:pt x="1389" y="373"/>
                            </a:cubicBezTo>
                            <a:cubicBezTo>
                              <a:pt x="1389" y="374"/>
                              <a:pt x="1389" y="374"/>
                              <a:pt x="1389" y="374"/>
                            </a:cubicBezTo>
                            <a:cubicBezTo>
                              <a:pt x="1389" y="374"/>
                              <a:pt x="1389" y="374"/>
                              <a:pt x="1389" y="374"/>
                            </a:cubicBezTo>
                            <a:cubicBezTo>
                              <a:pt x="1390" y="374"/>
                              <a:pt x="1390" y="375"/>
                              <a:pt x="1390" y="378"/>
                            </a:cubicBezTo>
                            <a:cubicBezTo>
                              <a:pt x="1381" y="377"/>
                              <a:pt x="1376" y="387"/>
                              <a:pt x="1368" y="389"/>
                            </a:cubicBezTo>
                            <a:cubicBezTo>
                              <a:pt x="1368" y="389"/>
                              <a:pt x="1368" y="389"/>
                              <a:pt x="1368" y="389"/>
                            </a:cubicBezTo>
                            <a:cubicBezTo>
                              <a:pt x="1368" y="389"/>
                              <a:pt x="1367" y="390"/>
                              <a:pt x="1367" y="390"/>
                            </a:cubicBezTo>
                            <a:cubicBezTo>
                              <a:pt x="1366" y="390"/>
                              <a:pt x="1366" y="390"/>
                              <a:pt x="1366" y="390"/>
                            </a:cubicBezTo>
                            <a:cubicBezTo>
                              <a:pt x="1366" y="390"/>
                              <a:pt x="1365" y="390"/>
                              <a:pt x="1365" y="390"/>
                            </a:cubicBezTo>
                            <a:cubicBezTo>
                              <a:pt x="1365" y="390"/>
                              <a:pt x="1364" y="390"/>
                              <a:pt x="1364" y="390"/>
                            </a:cubicBezTo>
                            <a:cubicBezTo>
                              <a:pt x="1363" y="390"/>
                              <a:pt x="1363" y="390"/>
                              <a:pt x="1363" y="390"/>
                            </a:cubicBezTo>
                            <a:cubicBezTo>
                              <a:pt x="1362" y="390"/>
                              <a:pt x="1362" y="389"/>
                              <a:pt x="1361" y="389"/>
                            </a:cubicBezTo>
                            <a:cubicBezTo>
                              <a:pt x="1358" y="388"/>
                              <a:pt x="1355" y="386"/>
                              <a:pt x="1353" y="384"/>
                            </a:cubicBezTo>
                            <a:cubicBezTo>
                              <a:pt x="1348" y="378"/>
                              <a:pt x="1346" y="370"/>
                              <a:pt x="1332" y="370"/>
                            </a:cubicBezTo>
                            <a:cubicBezTo>
                              <a:pt x="1332" y="375"/>
                              <a:pt x="1332" y="381"/>
                              <a:pt x="1331" y="386"/>
                            </a:cubicBezTo>
                            <a:cubicBezTo>
                              <a:pt x="1330" y="386"/>
                              <a:pt x="1328" y="386"/>
                              <a:pt x="1326" y="387"/>
                            </a:cubicBezTo>
                            <a:cubicBezTo>
                              <a:pt x="1312" y="394"/>
                              <a:pt x="1292" y="422"/>
                              <a:pt x="1287" y="400"/>
                            </a:cubicBezTo>
                            <a:cubicBezTo>
                              <a:pt x="1291" y="397"/>
                              <a:pt x="1304" y="388"/>
                              <a:pt x="1294" y="385"/>
                            </a:cubicBezTo>
                            <a:cubicBezTo>
                              <a:pt x="1293" y="382"/>
                              <a:pt x="1292" y="380"/>
                              <a:pt x="1291" y="377"/>
                            </a:cubicBezTo>
                            <a:cubicBezTo>
                              <a:pt x="1287" y="365"/>
                              <a:pt x="1279" y="351"/>
                              <a:pt x="1266" y="348"/>
                            </a:cubicBezTo>
                            <a:cubicBezTo>
                              <a:pt x="1266" y="348"/>
                              <a:pt x="1266" y="348"/>
                              <a:pt x="1266" y="348"/>
                            </a:cubicBezTo>
                            <a:cubicBezTo>
                              <a:pt x="1258" y="360"/>
                              <a:pt x="1254" y="365"/>
                              <a:pt x="1240" y="368"/>
                            </a:cubicBezTo>
                            <a:cubicBezTo>
                              <a:pt x="1239" y="377"/>
                              <a:pt x="1244" y="385"/>
                              <a:pt x="1243" y="394"/>
                            </a:cubicBezTo>
                            <a:cubicBezTo>
                              <a:pt x="1244" y="394"/>
                              <a:pt x="1244" y="394"/>
                              <a:pt x="1244" y="394"/>
                            </a:cubicBezTo>
                            <a:cubicBezTo>
                              <a:pt x="1245" y="394"/>
                              <a:pt x="1246" y="395"/>
                              <a:pt x="1247" y="395"/>
                            </a:cubicBezTo>
                            <a:cubicBezTo>
                              <a:pt x="1247" y="395"/>
                              <a:pt x="1247" y="395"/>
                              <a:pt x="1247" y="395"/>
                            </a:cubicBezTo>
                            <a:cubicBezTo>
                              <a:pt x="1247" y="400"/>
                              <a:pt x="1244" y="401"/>
                              <a:pt x="1240" y="403"/>
                            </a:cubicBezTo>
                            <a:cubicBezTo>
                              <a:pt x="1233" y="406"/>
                              <a:pt x="1235" y="417"/>
                              <a:pt x="1235" y="423"/>
                            </a:cubicBezTo>
                            <a:cubicBezTo>
                              <a:pt x="1236" y="423"/>
                              <a:pt x="1236" y="423"/>
                              <a:pt x="1236" y="423"/>
                            </a:cubicBezTo>
                            <a:cubicBezTo>
                              <a:pt x="1237" y="424"/>
                              <a:pt x="1237" y="424"/>
                              <a:pt x="1238" y="424"/>
                            </a:cubicBezTo>
                            <a:cubicBezTo>
                              <a:pt x="1239" y="424"/>
                              <a:pt x="1241" y="425"/>
                              <a:pt x="1242" y="425"/>
                            </a:cubicBezTo>
                            <a:cubicBezTo>
                              <a:pt x="1243" y="425"/>
                              <a:pt x="1244" y="425"/>
                              <a:pt x="1244" y="425"/>
                            </a:cubicBezTo>
                            <a:cubicBezTo>
                              <a:pt x="1244" y="425"/>
                              <a:pt x="1244" y="425"/>
                              <a:pt x="1244" y="425"/>
                            </a:cubicBezTo>
                            <a:cubicBezTo>
                              <a:pt x="1245" y="428"/>
                              <a:pt x="1245" y="432"/>
                              <a:pt x="1244" y="434"/>
                            </a:cubicBezTo>
                            <a:cubicBezTo>
                              <a:pt x="1236" y="434"/>
                              <a:pt x="1239" y="443"/>
                              <a:pt x="1238" y="449"/>
                            </a:cubicBezTo>
                            <a:cubicBezTo>
                              <a:pt x="1231" y="450"/>
                              <a:pt x="1226" y="447"/>
                              <a:pt x="1223" y="457"/>
                            </a:cubicBezTo>
                            <a:cubicBezTo>
                              <a:pt x="1222" y="461"/>
                              <a:pt x="1218" y="468"/>
                              <a:pt x="1214" y="468"/>
                            </a:cubicBezTo>
                            <a:cubicBezTo>
                              <a:pt x="1212" y="468"/>
                              <a:pt x="1210" y="466"/>
                              <a:pt x="1207" y="463"/>
                            </a:cubicBezTo>
                            <a:cubicBezTo>
                              <a:pt x="1195" y="442"/>
                              <a:pt x="1178" y="445"/>
                              <a:pt x="1162" y="461"/>
                            </a:cubicBezTo>
                            <a:cubicBezTo>
                              <a:pt x="1162" y="461"/>
                              <a:pt x="1162" y="461"/>
                              <a:pt x="1162" y="461"/>
                            </a:cubicBezTo>
                            <a:cubicBezTo>
                              <a:pt x="1158" y="464"/>
                              <a:pt x="1155" y="465"/>
                              <a:pt x="1152" y="466"/>
                            </a:cubicBezTo>
                            <a:cubicBezTo>
                              <a:pt x="1139" y="469"/>
                              <a:pt x="1126" y="463"/>
                              <a:pt x="1124" y="482"/>
                            </a:cubicBezTo>
                            <a:cubicBezTo>
                              <a:pt x="1124" y="482"/>
                              <a:pt x="1124" y="482"/>
                              <a:pt x="1124" y="482"/>
                            </a:cubicBezTo>
                            <a:cubicBezTo>
                              <a:pt x="1124" y="482"/>
                              <a:pt x="1124" y="482"/>
                              <a:pt x="1124" y="482"/>
                            </a:cubicBezTo>
                            <a:cubicBezTo>
                              <a:pt x="1124" y="482"/>
                              <a:pt x="1124" y="482"/>
                              <a:pt x="1124" y="482"/>
                            </a:cubicBezTo>
                            <a:cubicBezTo>
                              <a:pt x="1124" y="483"/>
                              <a:pt x="1124" y="483"/>
                              <a:pt x="1124" y="483"/>
                            </a:cubicBezTo>
                            <a:cubicBezTo>
                              <a:pt x="1124" y="483"/>
                              <a:pt x="1124" y="483"/>
                              <a:pt x="1124" y="483"/>
                            </a:cubicBezTo>
                            <a:cubicBezTo>
                              <a:pt x="1118" y="484"/>
                              <a:pt x="1113" y="488"/>
                              <a:pt x="1108" y="488"/>
                            </a:cubicBezTo>
                            <a:cubicBezTo>
                              <a:pt x="1102" y="489"/>
                              <a:pt x="1096" y="486"/>
                              <a:pt x="1090" y="488"/>
                            </a:cubicBezTo>
                            <a:cubicBezTo>
                              <a:pt x="1079" y="492"/>
                              <a:pt x="1075" y="494"/>
                              <a:pt x="1062" y="494"/>
                            </a:cubicBezTo>
                            <a:cubicBezTo>
                              <a:pt x="1048" y="494"/>
                              <a:pt x="1033" y="495"/>
                              <a:pt x="1020" y="497"/>
                            </a:cubicBezTo>
                            <a:cubicBezTo>
                              <a:pt x="1019" y="498"/>
                              <a:pt x="1019" y="498"/>
                              <a:pt x="1019" y="498"/>
                            </a:cubicBezTo>
                            <a:cubicBezTo>
                              <a:pt x="1018" y="498"/>
                              <a:pt x="1018" y="498"/>
                              <a:pt x="1017" y="498"/>
                            </a:cubicBezTo>
                            <a:cubicBezTo>
                              <a:pt x="1017" y="498"/>
                              <a:pt x="1017" y="498"/>
                              <a:pt x="1017" y="498"/>
                            </a:cubicBezTo>
                            <a:cubicBezTo>
                              <a:pt x="1017" y="498"/>
                              <a:pt x="1016" y="498"/>
                              <a:pt x="1016" y="498"/>
                            </a:cubicBezTo>
                            <a:cubicBezTo>
                              <a:pt x="1016" y="498"/>
                              <a:pt x="1016" y="498"/>
                              <a:pt x="1016" y="498"/>
                            </a:cubicBezTo>
                            <a:cubicBezTo>
                              <a:pt x="1015" y="498"/>
                              <a:pt x="1014" y="498"/>
                              <a:pt x="1013" y="497"/>
                            </a:cubicBezTo>
                            <a:cubicBezTo>
                              <a:pt x="1013" y="497"/>
                              <a:pt x="1013" y="497"/>
                              <a:pt x="1013" y="497"/>
                            </a:cubicBezTo>
                            <a:cubicBezTo>
                              <a:pt x="1012" y="497"/>
                              <a:pt x="1012" y="497"/>
                              <a:pt x="1011" y="497"/>
                            </a:cubicBezTo>
                            <a:cubicBezTo>
                              <a:pt x="1011" y="496"/>
                              <a:pt x="1010" y="496"/>
                              <a:pt x="1010" y="496"/>
                            </a:cubicBezTo>
                            <a:cubicBezTo>
                              <a:pt x="1009" y="496"/>
                              <a:pt x="1009" y="496"/>
                              <a:pt x="1008" y="495"/>
                            </a:cubicBezTo>
                            <a:cubicBezTo>
                              <a:pt x="1007" y="495"/>
                              <a:pt x="1007" y="495"/>
                              <a:pt x="1007" y="495"/>
                            </a:cubicBezTo>
                            <a:cubicBezTo>
                              <a:pt x="1006" y="494"/>
                              <a:pt x="1005" y="494"/>
                              <a:pt x="1004" y="493"/>
                            </a:cubicBezTo>
                            <a:cubicBezTo>
                              <a:pt x="1004" y="493"/>
                              <a:pt x="1004" y="493"/>
                              <a:pt x="1004" y="493"/>
                            </a:cubicBezTo>
                            <a:cubicBezTo>
                              <a:pt x="1003" y="493"/>
                              <a:pt x="1003" y="493"/>
                              <a:pt x="1003" y="493"/>
                            </a:cubicBezTo>
                            <a:cubicBezTo>
                              <a:pt x="1003" y="492"/>
                              <a:pt x="1002" y="492"/>
                              <a:pt x="1002" y="492"/>
                            </a:cubicBezTo>
                            <a:cubicBezTo>
                              <a:pt x="1002" y="492"/>
                              <a:pt x="1001" y="492"/>
                              <a:pt x="1001" y="491"/>
                            </a:cubicBezTo>
                            <a:cubicBezTo>
                              <a:pt x="1000" y="491"/>
                              <a:pt x="1000" y="491"/>
                              <a:pt x="999" y="491"/>
                            </a:cubicBezTo>
                            <a:cubicBezTo>
                              <a:pt x="999" y="491"/>
                              <a:pt x="998" y="491"/>
                              <a:pt x="998" y="491"/>
                            </a:cubicBezTo>
                            <a:cubicBezTo>
                              <a:pt x="997" y="490"/>
                              <a:pt x="997" y="490"/>
                              <a:pt x="997" y="490"/>
                            </a:cubicBezTo>
                            <a:cubicBezTo>
                              <a:pt x="996" y="490"/>
                              <a:pt x="995" y="490"/>
                              <a:pt x="994" y="491"/>
                            </a:cubicBezTo>
                            <a:cubicBezTo>
                              <a:pt x="992" y="491"/>
                              <a:pt x="991" y="491"/>
                              <a:pt x="989" y="492"/>
                            </a:cubicBezTo>
                            <a:cubicBezTo>
                              <a:pt x="989" y="492"/>
                              <a:pt x="989" y="492"/>
                              <a:pt x="989" y="492"/>
                            </a:cubicBezTo>
                            <a:cubicBezTo>
                              <a:pt x="986" y="492"/>
                              <a:pt x="983" y="494"/>
                              <a:pt x="980" y="495"/>
                            </a:cubicBezTo>
                            <a:cubicBezTo>
                              <a:pt x="980" y="495"/>
                              <a:pt x="980" y="495"/>
                              <a:pt x="980" y="495"/>
                            </a:cubicBezTo>
                            <a:cubicBezTo>
                              <a:pt x="978" y="496"/>
                              <a:pt x="976" y="497"/>
                              <a:pt x="975" y="497"/>
                            </a:cubicBezTo>
                            <a:cubicBezTo>
                              <a:pt x="974" y="498"/>
                              <a:pt x="974" y="498"/>
                              <a:pt x="974" y="498"/>
                            </a:cubicBezTo>
                            <a:cubicBezTo>
                              <a:pt x="973" y="498"/>
                              <a:pt x="973" y="498"/>
                              <a:pt x="973" y="498"/>
                            </a:cubicBezTo>
                            <a:cubicBezTo>
                              <a:pt x="973" y="498"/>
                              <a:pt x="972" y="498"/>
                              <a:pt x="972" y="499"/>
                            </a:cubicBezTo>
                            <a:cubicBezTo>
                              <a:pt x="971" y="499"/>
                              <a:pt x="971" y="499"/>
                              <a:pt x="971" y="499"/>
                            </a:cubicBezTo>
                            <a:cubicBezTo>
                              <a:pt x="971" y="499"/>
                              <a:pt x="970" y="499"/>
                              <a:pt x="969" y="500"/>
                            </a:cubicBezTo>
                            <a:cubicBezTo>
                              <a:pt x="969" y="500"/>
                              <a:pt x="969" y="500"/>
                              <a:pt x="969" y="500"/>
                            </a:cubicBezTo>
                            <a:cubicBezTo>
                              <a:pt x="969" y="500"/>
                              <a:pt x="968" y="500"/>
                              <a:pt x="968" y="500"/>
                            </a:cubicBezTo>
                            <a:cubicBezTo>
                              <a:pt x="967" y="500"/>
                              <a:pt x="967" y="500"/>
                              <a:pt x="967" y="500"/>
                            </a:cubicBezTo>
                            <a:cubicBezTo>
                              <a:pt x="967" y="500"/>
                              <a:pt x="966" y="501"/>
                              <a:pt x="966" y="501"/>
                            </a:cubicBezTo>
                            <a:cubicBezTo>
                              <a:pt x="966" y="501"/>
                              <a:pt x="966" y="501"/>
                              <a:pt x="966" y="501"/>
                            </a:cubicBezTo>
                            <a:cubicBezTo>
                              <a:pt x="965" y="501"/>
                              <a:pt x="965" y="501"/>
                              <a:pt x="964" y="501"/>
                            </a:cubicBezTo>
                            <a:cubicBezTo>
                              <a:pt x="964" y="501"/>
                              <a:pt x="964" y="501"/>
                              <a:pt x="964" y="501"/>
                            </a:cubicBezTo>
                            <a:cubicBezTo>
                              <a:pt x="964" y="501"/>
                              <a:pt x="963" y="501"/>
                              <a:pt x="963" y="501"/>
                            </a:cubicBezTo>
                            <a:cubicBezTo>
                              <a:pt x="963" y="501"/>
                              <a:pt x="963" y="501"/>
                              <a:pt x="963" y="501"/>
                            </a:cubicBezTo>
                            <a:cubicBezTo>
                              <a:pt x="962" y="501"/>
                              <a:pt x="962" y="501"/>
                              <a:pt x="961" y="501"/>
                            </a:cubicBezTo>
                            <a:cubicBezTo>
                              <a:pt x="961" y="501"/>
                              <a:pt x="961" y="501"/>
                              <a:pt x="961" y="501"/>
                            </a:cubicBezTo>
                            <a:cubicBezTo>
                              <a:pt x="961" y="500"/>
                              <a:pt x="961" y="500"/>
                              <a:pt x="960" y="500"/>
                            </a:cubicBezTo>
                            <a:cubicBezTo>
                              <a:pt x="960" y="500"/>
                              <a:pt x="960" y="500"/>
                              <a:pt x="960" y="500"/>
                            </a:cubicBezTo>
                            <a:cubicBezTo>
                              <a:pt x="959" y="499"/>
                              <a:pt x="959" y="499"/>
                              <a:pt x="959" y="499"/>
                            </a:cubicBezTo>
                            <a:cubicBezTo>
                              <a:pt x="959" y="499"/>
                              <a:pt x="959" y="499"/>
                              <a:pt x="959" y="499"/>
                            </a:cubicBezTo>
                            <a:cubicBezTo>
                              <a:pt x="959" y="498"/>
                              <a:pt x="958" y="498"/>
                              <a:pt x="958" y="497"/>
                            </a:cubicBezTo>
                            <a:cubicBezTo>
                              <a:pt x="958" y="497"/>
                              <a:pt x="958" y="497"/>
                              <a:pt x="958" y="497"/>
                            </a:cubicBezTo>
                            <a:cubicBezTo>
                              <a:pt x="958" y="496"/>
                              <a:pt x="958" y="496"/>
                              <a:pt x="958" y="495"/>
                            </a:cubicBezTo>
                            <a:cubicBezTo>
                              <a:pt x="957" y="495"/>
                              <a:pt x="957" y="495"/>
                              <a:pt x="957" y="495"/>
                            </a:cubicBezTo>
                            <a:cubicBezTo>
                              <a:pt x="957" y="494"/>
                              <a:pt x="957" y="494"/>
                              <a:pt x="957" y="493"/>
                            </a:cubicBezTo>
                            <a:cubicBezTo>
                              <a:pt x="957" y="493"/>
                              <a:pt x="957" y="493"/>
                              <a:pt x="957" y="493"/>
                            </a:cubicBezTo>
                            <a:cubicBezTo>
                              <a:pt x="957" y="492"/>
                              <a:pt x="957" y="491"/>
                              <a:pt x="957" y="490"/>
                            </a:cubicBezTo>
                            <a:cubicBezTo>
                              <a:pt x="956" y="489"/>
                              <a:pt x="956" y="489"/>
                              <a:pt x="956" y="489"/>
                            </a:cubicBezTo>
                            <a:cubicBezTo>
                              <a:pt x="956" y="488"/>
                              <a:pt x="956" y="487"/>
                              <a:pt x="956" y="487"/>
                            </a:cubicBezTo>
                            <a:cubicBezTo>
                              <a:pt x="956" y="486"/>
                              <a:pt x="956" y="486"/>
                              <a:pt x="956" y="486"/>
                            </a:cubicBezTo>
                            <a:cubicBezTo>
                              <a:pt x="956" y="484"/>
                              <a:pt x="956" y="483"/>
                              <a:pt x="956" y="482"/>
                            </a:cubicBezTo>
                            <a:cubicBezTo>
                              <a:pt x="957" y="470"/>
                              <a:pt x="959" y="457"/>
                              <a:pt x="950" y="447"/>
                            </a:cubicBezTo>
                            <a:cubicBezTo>
                              <a:pt x="941" y="438"/>
                              <a:pt x="954" y="428"/>
                              <a:pt x="949" y="421"/>
                            </a:cubicBezTo>
                            <a:cubicBezTo>
                              <a:pt x="948" y="421"/>
                              <a:pt x="948" y="421"/>
                              <a:pt x="948" y="421"/>
                            </a:cubicBezTo>
                            <a:cubicBezTo>
                              <a:pt x="948" y="420"/>
                              <a:pt x="948" y="420"/>
                              <a:pt x="948" y="420"/>
                            </a:cubicBezTo>
                            <a:cubicBezTo>
                              <a:pt x="948" y="420"/>
                              <a:pt x="947" y="420"/>
                              <a:pt x="946" y="420"/>
                            </a:cubicBezTo>
                            <a:cubicBezTo>
                              <a:pt x="945" y="420"/>
                              <a:pt x="945" y="420"/>
                              <a:pt x="944" y="421"/>
                            </a:cubicBezTo>
                            <a:cubicBezTo>
                              <a:pt x="943" y="421"/>
                              <a:pt x="942" y="422"/>
                              <a:pt x="941" y="422"/>
                            </a:cubicBezTo>
                            <a:cubicBezTo>
                              <a:pt x="939" y="423"/>
                              <a:pt x="937" y="424"/>
                              <a:pt x="935" y="424"/>
                            </a:cubicBezTo>
                            <a:cubicBezTo>
                              <a:pt x="934" y="424"/>
                              <a:pt x="934" y="424"/>
                              <a:pt x="933" y="424"/>
                            </a:cubicBezTo>
                            <a:cubicBezTo>
                              <a:pt x="932" y="422"/>
                              <a:pt x="932" y="420"/>
                              <a:pt x="932" y="419"/>
                            </a:cubicBezTo>
                            <a:cubicBezTo>
                              <a:pt x="931" y="416"/>
                              <a:pt x="931" y="412"/>
                              <a:pt x="931" y="409"/>
                            </a:cubicBezTo>
                            <a:cubicBezTo>
                              <a:pt x="931" y="409"/>
                              <a:pt x="930" y="409"/>
                              <a:pt x="929" y="409"/>
                            </a:cubicBezTo>
                            <a:cubicBezTo>
                              <a:pt x="924" y="409"/>
                              <a:pt x="919" y="413"/>
                              <a:pt x="914" y="415"/>
                            </a:cubicBezTo>
                            <a:cubicBezTo>
                              <a:pt x="911" y="416"/>
                              <a:pt x="909" y="417"/>
                              <a:pt x="906" y="417"/>
                            </a:cubicBezTo>
                            <a:cubicBezTo>
                              <a:pt x="904" y="417"/>
                              <a:pt x="903" y="417"/>
                              <a:pt x="901" y="416"/>
                            </a:cubicBezTo>
                            <a:cubicBezTo>
                              <a:pt x="897" y="404"/>
                              <a:pt x="910" y="399"/>
                              <a:pt x="902" y="385"/>
                            </a:cubicBezTo>
                            <a:cubicBezTo>
                              <a:pt x="896" y="373"/>
                              <a:pt x="895" y="361"/>
                              <a:pt x="888" y="349"/>
                            </a:cubicBezTo>
                            <a:cubicBezTo>
                              <a:pt x="880" y="336"/>
                              <a:pt x="871" y="324"/>
                              <a:pt x="859" y="314"/>
                            </a:cubicBezTo>
                            <a:cubicBezTo>
                              <a:pt x="845" y="302"/>
                              <a:pt x="849" y="314"/>
                              <a:pt x="837" y="315"/>
                            </a:cubicBezTo>
                            <a:cubicBezTo>
                              <a:pt x="836" y="316"/>
                              <a:pt x="836" y="316"/>
                              <a:pt x="837" y="315"/>
                            </a:cubicBezTo>
                            <a:cubicBezTo>
                              <a:pt x="835" y="315"/>
                              <a:pt x="834" y="315"/>
                              <a:pt x="832" y="315"/>
                            </a:cubicBezTo>
                            <a:cubicBezTo>
                              <a:pt x="823" y="314"/>
                              <a:pt x="818" y="307"/>
                              <a:pt x="812" y="301"/>
                            </a:cubicBezTo>
                            <a:cubicBezTo>
                              <a:pt x="809" y="298"/>
                              <a:pt x="805" y="295"/>
                              <a:pt x="801" y="294"/>
                            </a:cubicBezTo>
                            <a:cubicBezTo>
                              <a:pt x="799" y="293"/>
                              <a:pt x="797" y="293"/>
                              <a:pt x="794" y="293"/>
                            </a:cubicBezTo>
                            <a:cubicBezTo>
                              <a:pt x="793" y="293"/>
                              <a:pt x="792" y="293"/>
                              <a:pt x="791" y="293"/>
                            </a:cubicBezTo>
                            <a:cubicBezTo>
                              <a:pt x="774" y="293"/>
                              <a:pt x="746" y="282"/>
                              <a:pt x="739" y="266"/>
                            </a:cubicBezTo>
                            <a:cubicBezTo>
                              <a:pt x="738" y="263"/>
                              <a:pt x="739" y="260"/>
                              <a:pt x="745" y="260"/>
                            </a:cubicBezTo>
                            <a:cubicBezTo>
                              <a:pt x="746" y="251"/>
                              <a:pt x="743" y="222"/>
                              <a:pt x="733" y="219"/>
                            </a:cubicBezTo>
                            <a:cubicBezTo>
                              <a:pt x="727" y="216"/>
                              <a:pt x="724" y="213"/>
                              <a:pt x="724" y="209"/>
                            </a:cubicBezTo>
                            <a:cubicBezTo>
                              <a:pt x="724" y="203"/>
                              <a:pt x="729" y="197"/>
                              <a:pt x="734" y="191"/>
                            </a:cubicBezTo>
                            <a:cubicBezTo>
                              <a:pt x="738" y="188"/>
                              <a:pt x="740" y="183"/>
                              <a:pt x="740" y="178"/>
                            </a:cubicBezTo>
                            <a:cubicBezTo>
                              <a:pt x="742" y="170"/>
                              <a:pt x="741" y="160"/>
                              <a:pt x="743" y="152"/>
                            </a:cubicBezTo>
                            <a:cubicBezTo>
                              <a:pt x="746" y="145"/>
                              <a:pt x="749" y="139"/>
                              <a:pt x="748" y="132"/>
                            </a:cubicBezTo>
                            <a:cubicBezTo>
                              <a:pt x="748" y="126"/>
                              <a:pt x="743" y="122"/>
                              <a:pt x="742" y="116"/>
                            </a:cubicBezTo>
                            <a:cubicBezTo>
                              <a:pt x="742" y="116"/>
                              <a:pt x="742" y="115"/>
                              <a:pt x="742" y="115"/>
                            </a:cubicBezTo>
                            <a:cubicBezTo>
                              <a:pt x="742" y="114"/>
                              <a:pt x="742" y="114"/>
                              <a:pt x="742" y="114"/>
                            </a:cubicBezTo>
                            <a:cubicBezTo>
                              <a:pt x="741" y="114"/>
                              <a:pt x="740" y="114"/>
                              <a:pt x="739" y="114"/>
                            </a:cubicBezTo>
                            <a:cubicBezTo>
                              <a:pt x="736" y="113"/>
                              <a:pt x="732" y="111"/>
                              <a:pt x="728" y="109"/>
                            </a:cubicBezTo>
                            <a:cubicBezTo>
                              <a:pt x="727" y="109"/>
                              <a:pt x="727" y="109"/>
                              <a:pt x="727" y="109"/>
                            </a:cubicBezTo>
                            <a:cubicBezTo>
                              <a:pt x="726" y="108"/>
                              <a:pt x="726" y="108"/>
                              <a:pt x="726" y="108"/>
                            </a:cubicBezTo>
                            <a:cubicBezTo>
                              <a:pt x="726" y="108"/>
                              <a:pt x="725" y="108"/>
                              <a:pt x="725" y="107"/>
                            </a:cubicBezTo>
                            <a:cubicBezTo>
                              <a:pt x="725" y="107"/>
                              <a:pt x="725" y="107"/>
                              <a:pt x="725" y="107"/>
                            </a:cubicBezTo>
                            <a:cubicBezTo>
                              <a:pt x="718" y="103"/>
                              <a:pt x="712" y="96"/>
                              <a:pt x="708" y="91"/>
                            </a:cubicBezTo>
                            <a:cubicBezTo>
                              <a:pt x="707" y="90"/>
                              <a:pt x="707" y="90"/>
                              <a:pt x="707" y="90"/>
                            </a:cubicBezTo>
                            <a:cubicBezTo>
                              <a:pt x="704" y="86"/>
                              <a:pt x="702" y="85"/>
                              <a:pt x="697" y="86"/>
                            </a:cubicBezTo>
                            <a:cubicBezTo>
                              <a:pt x="687" y="89"/>
                              <a:pt x="679" y="84"/>
                              <a:pt x="669" y="84"/>
                            </a:cubicBezTo>
                            <a:cubicBezTo>
                              <a:pt x="669" y="86"/>
                              <a:pt x="669" y="87"/>
                              <a:pt x="668" y="88"/>
                            </a:cubicBezTo>
                            <a:cubicBezTo>
                              <a:pt x="666" y="93"/>
                              <a:pt x="664" y="98"/>
                              <a:pt x="658" y="97"/>
                            </a:cubicBezTo>
                            <a:cubicBezTo>
                              <a:pt x="658" y="97"/>
                              <a:pt x="658" y="96"/>
                              <a:pt x="658" y="96"/>
                            </a:cubicBezTo>
                            <a:cubicBezTo>
                              <a:pt x="658" y="96"/>
                              <a:pt x="658" y="96"/>
                              <a:pt x="658" y="96"/>
                            </a:cubicBezTo>
                            <a:cubicBezTo>
                              <a:pt x="658" y="92"/>
                              <a:pt x="655" y="87"/>
                              <a:pt x="651" y="89"/>
                            </a:cubicBezTo>
                            <a:cubicBezTo>
                              <a:pt x="650" y="89"/>
                              <a:pt x="650" y="89"/>
                              <a:pt x="650" y="89"/>
                            </a:cubicBezTo>
                            <a:cubicBezTo>
                              <a:pt x="650" y="90"/>
                              <a:pt x="649" y="90"/>
                              <a:pt x="649" y="90"/>
                            </a:cubicBezTo>
                            <a:cubicBezTo>
                              <a:pt x="648" y="92"/>
                              <a:pt x="648" y="94"/>
                              <a:pt x="649" y="96"/>
                            </a:cubicBezTo>
                            <a:cubicBezTo>
                              <a:pt x="649" y="98"/>
                              <a:pt x="650" y="100"/>
                              <a:pt x="648" y="102"/>
                            </a:cubicBezTo>
                            <a:cubicBezTo>
                              <a:pt x="648" y="103"/>
                              <a:pt x="648" y="103"/>
                              <a:pt x="648" y="103"/>
                            </a:cubicBezTo>
                            <a:cubicBezTo>
                              <a:pt x="647" y="104"/>
                              <a:pt x="646" y="104"/>
                              <a:pt x="645" y="105"/>
                            </a:cubicBezTo>
                            <a:cubicBezTo>
                              <a:pt x="645" y="105"/>
                              <a:pt x="645" y="105"/>
                              <a:pt x="645" y="105"/>
                            </a:cubicBezTo>
                            <a:cubicBezTo>
                              <a:pt x="639" y="108"/>
                              <a:pt x="633" y="102"/>
                              <a:pt x="631" y="95"/>
                            </a:cubicBezTo>
                            <a:cubicBezTo>
                              <a:pt x="630" y="94"/>
                              <a:pt x="630" y="94"/>
                              <a:pt x="630" y="93"/>
                            </a:cubicBezTo>
                            <a:cubicBezTo>
                              <a:pt x="630" y="93"/>
                              <a:pt x="630" y="93"/>
                              <a:pt x="630" y="93"/>
                            </a:cubicBezTo>
                            <a:cubicBezTo>
                              <a:pt x="630" y="93"/>
                              <a:pt x="630" y="92"/>
                              <a:pt x="630" y="92"/>
                            </a:cubicBezTo>
                            <a:cubicBezTo>
                              <a:pt x="630" y="91"/>
                              <a:pt x="630" y="91"/>
                              <a:pt x="630" y="91"/>
                            </a:cubicBezTo>
                            <a:cubicBezTo>
                              <a:pt x="630" y="91"/>
                              <a:pt x="630" y="91"/>
                              <a:pt x="630" y="90"/>
                            </a:cubicBezTo>
                            <a:cubicBezTo>
                              <a:pt x="630" y="90"/>
                              <a:pt x="630" y="89"/>
                              <a:pt x="630" y="89"/>
                            </a:cubicBezTo>
                            <a:cubicBezTo>
                              <a:pt x="627" y="89"/>
                              <a:pt x="624" y="88"/>
                              <a:pt x="621" y="88"/>
                            </a:cubicBezTo>
                            <a:cubicBezTo>
                              <a:pt x="621" y="88"/>
                              <a:pt x="621" y="88"/>
                              <a:pt x="621" y="88"/>
                            </a:cubicBezTo>
                            <a:cubicBezTo>
                              <a:pt x="621" y="88"/>
                              <a:pt x="621" y="88"/>
                              <a:pt x="621" y="88"/>
                            </a:cubicBezTo>
                            <a:cubicBezTo>
                              <a:pt x="621" y="87"/>
                              <a:pt x="621" y="86"/>
                              <a:pt x="621" y="84"/>
                            </a:cubicBezTo>
                            <a:cubicBezTo>
                              <a:pt x="621" y="83"/>
                              <a:pt x="621" y="82"/>
                              <a:pt x="621" y="80"/>
                            </a:cubicBezTo>
                            <a:cubicBezTo>
                              <a:pt x="618" y="80"/>
                              <a:pt x="615" y="80"/>
                              <a:pt x="611" y="80"/>
                            </a:cubicBezTo>
                            <a:cubicBezTo>
                              <a:pt x="611" y="80"/>
                              <a:pt x="611" y="80"/>
                              <a:pt x="611" y="80"/>
                            </a:cubicBezTo>
                            <a:cubicBezTo>
                              <a:pt x="610" y="80"/>
                              <a:pt x="610" y="80"/>
                              <a:pt x="609" y="80"/>
                            </a:cubicBezTo>
                            <a:cubicBezTo>
                              <a:pt x="608" y="80"/>
                              <a:pt x="608" y="80"/>
                              <a:pt x="607" y="80"/>
                            </a:cubicBezTo>
                            <a:cubicBezTo>
                              <a:pt x="607" y="80"/>
                              <a:pt x="607" y="80"/>
                              <a:pt x="607" y="80"/>
                            </a:cubicBezTo>
                            <a:cubicBezTo>
                              <a:pt x="606" y="80"/>
                              <a:pt x="605" y="80"/>
                              <a:pt x="605" y="80"/>
                            </a:cubicBezTo>
                            <a:cubicBezTo>
                              <a:pt x="604" y="79"/>
                              <a:pt x="602" y="79"/>
                              <a:pt x="602" y="78"/>
                            </a:cubicBezTo>
                            <a:cubicBezTo>
                              <a:pt x="598" y="76"/>
                              <a:pt x="598" y="72"/>
                              <a:pt x="597" y="70"/>
                            </a:cubicBezTo>
                            <a:cubicBezTo>
                              <a:pt x="596" y="69"/>
                              <a:pt x="596" y="69"/>
                              <a:pt x="596" y="69"/>
                            </a:cubicBezTo>
                            <a:cubicBezTo>
                              <a:pt x="596" y="69"/>
                              <a:pt x="596" y="69"/>
                              <a:pt x="596" y="69"/>
                            </a:cubicBezTo>
                            <a:cubicBezTo>
                              <a:pt x="596" y="69"/>
                              <a:pt x="595" y="69"/>
                              <a:pt x="595" y="69"/>
                            </a:cubicBezTo>
                            <a:cubicBezTo>
                              <a:pt x="595" y="69"/>
                              <a:pt x="595" y="69"/>
                              <a:pt x="595" y="69"/>
                            </a:cubicBezTo>
                            <a:cubicBezTo>
                              <a:pt x="595" y="69"/>
                              <a:pt x="594" y="69"/>
                              <a:pt x="593" y="69"/>
                            </a:cubicBezTo>
                            <a:cubicBezTo>
                              <a:pt x="593" y="69"/>
                              <a:pt x="593" y="69"/>
                              <a:pt x="593" y="69"/>
                            </a:cubicBezTo>
                            <a:cubicBezTo>
                              <a:pt x="592" y="69"/>
                              <a:pt x="592" y="69"/>
                              <a:pt x="591" y="69"/>
                            </a:cubicBezTo>
                            <a:cubicBezTo>
                              <a:pt x="591" y="69"/>
                              <a:pt x="591" y="69"/>
                              <a:pt x="591" y="69"/>
                            </a:cubicBezTo>
                            <a:cubicBezTo>
                              <a:pt x="590" y="72"/>
                              <a:pt x="590" y="75"/>
                              <a:pt x="590" y="78"/>
                            </a:cubicBezTo>
                            <a:cubicBezTo>
                              <a:pt x="590" y="81"/>
                              <a:pt x="590" y="84"/>
                              <a:pt x="590" y="87"/>
                            </a:cubicBezTo>
                            <a:cubicBezTo>
                              <a:pt x="589" y="88"/>
                              <a:pt x="588" y="88"/>
                              <a:pt x="587" y="89"/>
                            </a:cubicBezTo>
                            <a:cubicBezTo>
                              <a:pt x="587" y="90"/>
                              <a:pt x="586" y="90"/>
                              <a:pt x="586" y="91"/>
                            </a:cubicBezTo>
                            <a:cubicBezTo>
                              <a:pt x="585" y="93"/>
                              <a:pt x="586" y="96"/>
                              <a:pt x="587" y="98"/>
                            </a:cubicBezTo>
                            <a:cubicBezTo>
                              <a:pt x="588" y="100"/>
                              <a:pt x="589" y="102"/>
                              <a:pt x="591" y="103"/>
                            </a:cubicBezTo>
                            <a:cubicBezTo>
                              <a:pt x="589" y="104"/>
                              <a:pt x="588" y="104"/>
                              <a:pt x="586" y="104"/>
                            </a:cubicBezTo>
                            <a:cubicBezTo>
                              <a:pt x="580" y="103"/>
                              <a:pt x="577" y="99"/>
                              <a:pt x="573" y="95"/>
                            </a:cubicBezTo>
                            <a:cubicBezTo>
                              <a:pt x="572" y="95"/>
                              <a:pt x="572" y="94"/>
                              <a:pt x="571" y="94"/>
                            </a:cubicBezTo>
                            <a:cubicBezTo>
                              <a:pt x="569" y="92"/>
                              <a:pt x="567" y="91"/>
                              <a:pt x="564" y="91"/>
                            </a:cubicBezTo>
                            <a:cubicBezTo>
                              <a:pt x="564" y="91"/>
                              <a:pt x="563" y="91"/>
                              <a:pt x="562" y="91"/>
                            </a:cubicBezTo>
                            <a:cubicBezTo>
                              <a:pt x="562" y="92"/>
                              <a:pt x="562" y="92"/>
                              <a:pt x="562" y="93"/>
                            </a:cubicBezTo>
                            <a:cubicBezTo>
                              <a:pt x="562" y="93"/>
                              <a:pt x="562" y="93"/>
                              <a:pt x="562" y="93"/>
                            </a:cubicBezTo>
                            <a:cubicBezTo>
                              <a:pt x="562" y="94"/>
                              <a:pt x="562" y="94"/>
                              <a:pt x="561" y="95"/>
                            </a:cubicBezTo>
                            <a:cubicBezTo>
                              <a:pt x="561" y="95"/>
                              <a:pt x="561" y="95"/>
                              <a:pt x="561" y="95"/>
                            </a:cubicBezTo>
                            <a:cubicBezTo>
                              <a:pt x="549" y="92"/>
                              <a:pt x="537" y="96"/>
                              <a:pt x="526" y="94"/>
                            </a:cubicBezTo>
                            <a:cubicBezTo>
                              <a:pt x="526" y="90"/>
                              <a:pt x="525" y="86"/>
                              <a:pt x="526" y="82"/>
                            </a:cubicBezTo>
                            <a:cubicBezTo>
                              <a:pt x="526" y="79"/>
                              <a:pt x="528" y="75"/>
                              <a:pt x="531" y="73"/>
                            </a:cubicBezTo>
                            <a:cubicBezTo>
                              <a:pt x="532" y="72"/>
                              <a:pt x="533" y="72"/>
                              <a:pt x="534" y="71"/>
                            </a:cubicBezTo>
                            <a:cubicBezTo>
                              <a:pt x="536" y="70"/>
                              <a:pt x="538" y="68"/>
                              <a:pt x="538" y="66"/>
                            </a:cubicBezTo>
                            <a:cubicBezTo>
                              <a:pt x="539" y="65"/>
                              <a:pt x="539" y="64"/>
                              <a:pt x="538" y="62"/>
                            </a:cubicBezTo>
                            <a:cubicBezTo>
                              <a:pt x="538" y="62"/>
                              <a:pt x="538" y="62"/>
                              <a:pt x="538" y="62"/>
                            </a:cubicBezTo>
                            <a:cubicBezTo>
                              <a:pt x="537" y="62"/>
                              <a:pt x="536" y="62"/>
                              <a:pt x="535" y="62"/>
                            </a:cubicBezTo>
                            <a:cubicBezTo>
                              <a:pt x="534" y="62"/>
                              <a:pt x="534" y="62"/>
                              <a:pt x="534" y="62"/>
                            </a:cubicBezTo>
                            <a:cubicBezTo>
                              <a:pt x="533" y="62"/>
                              <a:pt x="532" y="62"/>
                              <a:pt x="531" y="62"/>
                            </a:cubicBezTo>
                            <a:cubicBezTo>
                              <a:pt x="530" y="62"/>
                              <a:pt x="530" y="62"/>
                              <a:pt x="530" y="62"/>
                            </a:cubicBezTo>
                            <a:cubicBezTo>
                              <a:pt x="529" y="62"/>
                              <a:pt x="529" y="62"/>
                              <a:pt x="528" y="62"/>
                            </a:cubicBezTo>
                            <a:cubicBezTo>
                              <a:pt x="527" y="62"/>
                              <a:pt x="527" y="62"/>
                              <a:pt x="527" y="62"/>
                            </a:cubicBezTo>
                            <a:cubicBezTo>
                              <a:pt x="522" y="62"/>
                              <a:pt x="517" y="63"/>
                              <a:pt x="512" y="63"/>
                            </a:cubicBezTo>
                            <a:cubicBezTo>
                              <a:pt x="511" y="63"/>
                              <a:pt x="510" y="63"/>
                              <a:pt x="509" y="63"/>
                            </a:cubicBezTo>
                            <a:cubicBezTo>
                              <a:pt x="509" y="63"/>
                              <a:pt x="509" y="63"/>
                              <a:pt x="509" y="63"/>
                            </a:cubicBezTo>
                            <a:cubicBezTo>
                              <a:pt x="509" y="52"/>
                              <a:pt x="510" y="41"/>
                              <a:pt x="509" y="31"/>
                            </a:cubicBezTo>
                            <a:cubicBezTo>
                              <a:pt x="498" y="30"/>
                              <a:pt x="487" y="31"/>
                              <a:pt x="476" y="27"/>
                            </a:cubicBezTo>
                            <a:cubicBezTo>
                              <a:pt x="463" y="22"/>
                              <a:pt x="450" y="30"/>
                              <a:pt x="437" y="28"/>
                            </a:cubicBezTo>
                            <a:cubicBezTo>
                              <a:pt x="436" y="28"/>
                              <a:pt x="436" y="27"/>
                              <a:pt x="435" y="27"/>
                            </a:cubicBezTo>
                            <a:cubicBezTo>
                              <a:pt x="435" y="27"/>
                              <a:pt x="435" y="27"/>
                              <a:pt x="435" y="27"/>
                            </a:cubicBezTo>
                            <a:cubicBezTo>
                              <a:pt x="435" y="27"/>
                              <a:pt x="435" y="26"/>
                              <a:pt x="435" y="26"/>
                            </a:cubicBezTo>
                            <a:cubicBezTo>
                              <a:pt x="435" y="21"/>
                              <a:pt x="426" y="16"/>
                              <a:pt x="418" y="11"/>
                            </a:cubicBezTo>
                            <a:cubicBezTo>
                              <a:pt x="415" y="9"/>
                              <a:pt x="413" y="8"/>
                              <a:pt x="411" y="7"/>
                            </a:cubicBezTo>
                            <a:cubicBezTo>
                              <a:pt x="409" y="6"/>
                              <a:pt x="408" y="5"/>
                              <a:pt x="406" y="4"/>
                            </a:cubicBezTo>
                            <a:cubicBezTo>
                              <a:pt x="406" y="4"/>
                              <a:pt x="406" y="4"/>
                              <a:pt x="406" y="4"/>
                            </a:cubicBezTo>
                            <a:cubicBezTo>
                              <a:pt x="404" y="3"/>
                              <a:pt x="403" y="2"/>
                              <a:pt x="402" y="1"/>
                            </a:cubicBezTo>
                            <a:cubicBezTo>
                              <a:pt x="402" y="0"/>
                              <a:pt x="402" y="0"/>
                              <a:pt x="402" y="0"/>
                            </a:cubicBezTo>
                            <a:cubicBezTo>
                              <a:pt x="402" y="1"/>
                              <a:pt x="402" y="1"/>
                              <a:pt x="402" y="1"/>
                            </a:cubicBezTo>
                            <a:cubicBezTo>
                              <a:pt x="401" y="2"/>
                              <a:pt x="401" y="2"/>
                              <a:pt x="401" y="2"/>
                            </a:cubicBezTo>
                            <a:cubicBezTo>
                              <a:pt x="399" y="5"/>
                              <a:pt x="396" y="7"/>
                              <a:pt x="392" y="8"/>
                            </a:cubicBezTo>
                            <a:cubicBezTo>
                              <a:pt x="393" y="9"/>
                              <a:pt x="393" y="9"/>
                              <a:pt x="393" y="9"/>
                            </a:cubicBezTo>
                            <a:cubicBezTo>
                              <a:pt x="393" y="10"/>
                              <a:pt x="393" y="11"/>
                              <a:pt x="394" y="11"/>
                            </a:cubicBezTo>
                            <a:cubicBezTo>
                              <a:pt x="397" y="20"/>
                              <a:pt x="408" y="26"/>
                              <a:pt x="405" y="35"/>
                            </a:cubicBezTo>
                            <a:cubicBezTo>
                              <a:pt x="404" y="36"/>
                              <a:pt x="403" y="38"/>
                              <a:pt x="402" y="40"/>
                            </a:cubicBezTo>
                            <a:cubicBezTo>
                              <a:pt x="399" y="43"/>
                              <a:pt x="393" y="42"/>
                              <a:pt x="391" y="46"/>
                            </a:cubicBezTo>
                            <a:cubicBezTo>
                              <a:pt x="389" y="49"/>
                              <a:pt x="389" y="50"/>
                              <a:pt x="390" y="51"/>
                            </a:cubicBezTo>
                            <a:cubicBezTo>
                              <a:pt x="390" y="51"/>
                              <a:pt x="390" y="51"/>
                              <a:pt x="390" y="51"/>
                            </a:cubicBezTo>
                            <a:cubicBezTo>
                              <a:pt x="392" y="53"/>
                              <a:pt x="395" y="54"/>
                              <a:pt x="395" y="57"/>
                            </a:cubicBezTo>
                            <a:cubicBezTo>
                              <a:pt x="395" y="57"/>
                              <a:pt x="395" y="57"/>
                              <a:pt x="395" y="57"/>
                            </a:cubicBezTo>
                            <a:cubicBezTo>
                              <a:pt x="396" y="61"/>
                              <a:pt x="396" y="69"/>
                              <a:pt x="395" y="77"/>
                            </a:cubicBezTo>
                            <a:cubicBezTo>
                              <a:pt x="394" y="86"/>
                              <a:pt x="393" y="94"/>
                              <a:pt x="390" y="97"/>
                            </a:cubicBezTo>
                            <a:cubicBezTo>
                              <a:pt x="389" y="98"/>
                              <a:pt x="388" y="99"/>
                              <a:pt x="387" y="100"/>
                            </a:cubicBezTo>
                            <a:cubicBezTo>
                              <a:pt x="387" y="100"/>
                              <a:pt x="387" y="100"/>
                              <a:pt x="387" y="100"/>
                            </a:cubicBezTo>
                            <a:cubicBezTo>
                              <a:pt x="380" y="107"/>
                              <a:pt x="373" y="109"/>
                              <a:pt x="366" y="110"/>
                            </a:cubicBezTo>
                            <a:cubicBezTo>
                              <a:pt x="360" y="111"/>
                              <a:pt x="353" y="111"/>
                              <a:pt x="346" y="112"/>
                            </a:cubicBezTo>
                            <a:cubicBezTo>
                              <a:pt x="346" y="112"/>
                              <a:pt x="346" y="112"/>
                              <a:pt x="346" y="112"/>
                            </a:cubicBezTo>
                            <a:cubicBezTo>
                              <a:pt x="346" y="114"/>
                              <a:pt x="346" y="115"/>
                              <a:pt x="346" y="115"/>
                            </a:cubicBezTo>
                            <a:cubicBezTo>
                              <a:pt x="348" y="118"/>
                              <a:pt x="351" y="119"/>
                              <a:pt x="353" y="120"/>
                            </a:cubicBezTo>
                            <a:cubicBezTo>
                              <a:pt x="360" y="124"/>
                              <a:pt x="360" y="131"/>
                              <a:pt x="363" y="136"/>
                            </a:cubicBezTo>
                            <a:cubicBezTo>
                              <a:pt x="364" y="136"/>
                              <a:pt x="364" y="137"/>
                              <a:pt x="365" y="138"/>
                            </a:cubicBezTo>
                            <a:cubicBezTo>
                              <a:pt x="364" y="138"/>
                              <a:pt x="361" y="141"/>
                              <a:pt x="361" y="141"/>
                            </a:cubicBezTo>
                            <a:cubicBezTo>
                              <a:pt x="358" y="142"/>
                              <a:pt x="354" y="142"/>
                              <a:pt x="351" y="141"/>
                            </a:cubicBezTo>
                            <a:cubicBezTo>
                              <a:pt x="351" y="141"/>
                              <a:pt x="351" y="141"/>
                              <a:pt x="351" y="141"/>
                            </a:cubicBezTo>
                            <a:cubicBezTo>
                              <a:pt x="349" y="141"/>
                              <a:pt x="348" y="141"/>
                              <a:pt x="347" y="141"/>
                            </a:cubicBezTo>
                            <a:cubicBezTo>
                              <a:pt x="341" y="142"/>
                              <a:pt x="335" y="143"/>
                              <a:pt x="332" y="149"/>
                            </a:cubicBezTo>
                            <a:cubicBezTo>
                              <a:pt x="333" y="147"/>
                              <a:pt x="333" y="146"/>
                              <a:pt x="333" y="145"/>
                            </a:cubicBezTo>
                            <a:cubicBezTo>
                              <a:pt x="334" y="138"/>
                              <a:pt x="327" y="134"/>
                              <a:pt x="324" y="129"/>
                            </a:cubicBezTo>
                            <a:cubicBezTo>
                              <a:pt x="322" y="127"/>
                              <a:pt x="321" y="124"/>
                              <a:pt x="322" y="121"/>
                            </a:cubicBezTo>
                            <a:cubicBezTo>
                              <a:pt x="322" y="121"/>
                              <a:pt x="322" y="121"/>
                              <a:pt x="322" y="121"/>
                            </a:cubicBezTo>
                            <a:cubicBezTo>
                              <a:pt x="322" y="121"/>
                              <a:pt x="322" y="121"/>
                              <a:pt x="322" y="121"/>
                            </a:cubicBezTo>
                            <a:cubicBezTo>
                              <a:pt x="321" y="121"/>
                              <a:pt x="320" y="121"/>
                              <a:pt x="319" y="121"/>
                            </a:cubicBezTo>
                            <a:cubicBezTo>
                              <a:pt x="316" y="120"/>
                              <a:pt x="314" y="121"/>
                              <a:pt x="311" y="121"/>
                            </a:cubicBezTo>
                            <a:cubicBezTo>
                              <a:pt x="310" y="121"/>
                              <a:pt x="309" y="122"/>
                              <a:pt x="308" y="122"/>
                            </a:cubicBezTo>
                            <a:cubicBezTo>
                              <a:pt x="308" y="122"/>
                              <a:pt x="308" y="122"/>
                              <a:pt x="308" y="122"/>
                            </a:cubicBezTo>
                            <a:cubicBezTo>
                              <a:pt x="308" y="123"/>
                              <a:pt x="308" y="124"/>
                              <a:pt x="308" y="124"/>
                            </a:cubicBezTo>
                            <a:cubicBezTo>
                              <a:pt x="309" y="129"/>
                              <a:pt x="307" y="132"/>
                              <a:pt x="304" y="134"/>
                            </a:cubicBezTo>
                            <a:cubicBezTo>
                              <a:pt x="302" y="137"/>
                              <a:pt x="298" y="139"/>
                              <a:pt x="297" y="143"/>
                            </a:cubicBezTo>
                            <a:cubicBezTo>
                              <a:pt x="295" y="145"/>
                              <a:pt x="295" y="147"/>
                              <a:pt x="295" y="150"/>
                            </a:cubicBezTo>
                            <a:cubicBezTo>
                              <a:pt x="294" y="159"/>
                              <a:pt x="297" y="167"/>
                              <a:pt x="285" y="171"/>
                            </a:cubicBezTo>
                            <a:cubicBezTo>
                              <a:pt x="258" y="181"/>
                              <a:pt x="296" y="201"/>
                              <a:pt x="295" y="215"/>
                            </a:cubicBezTo>
                            <a:cubicBezTo>
                              <a:pt x="295" y="216"/>
                              <a:pt x="295" y="216"/>
                              <a:pt x="295" y="216"/>
                            </a:cubicBezTo>
                            <a:cubicBezTo>
                              <a:pt x="300" y="217"/>
                              <a:pt x="304" y="216"/>
                              <a:pt x="305" y="218"/>
                            </a:cubicBezTo>
                            <a:cubicBezTo>
                              <a:pt x="305" y="220"/>
                              <a:pt x="305" y="221"/>
                              <a:pt x="304" y="224"/>
                            </a:cubicBezTo>
                            <a:cubicBezTo>
                              <a:pt x="304" y="224"/>
                              <a:pt x="304" y="224"/>
                              <a:pt x="304" y="224"/>
                            </a:cubicBezTo>
                            <a:cubicBezTo>
                              <a:pt x="304" y="224"/>
                              <a:pt x="304" y="224"/>
                              <a:pt x="304" y="224"/>
                            </a:cubicBezTo>
                            <a:cubicBezTo>
                              <a:pt x="301" y="233"/>
                              <a:pt x="285" y="236"/>
                              <a:pt x="279" y="244"/>
                            </a:cubicBezTo>
                            <a:cubicBezTo>
                              <a:pt x="278" y="245"/>
                              <a:pt x="277" y="247"/>
                              <a:pt x="275" y="248"/>
                            </a:cubicBezTo>
                            <a:cubicBezTo>
                              <a:pt x="271" y="254"/>
                              <a:pt x="267" y="261"/>
                              <a:pt x="264" y="268"/>
                            </a:cubicBezTo>
                            <a:cubicBezTo>
                              <a:pt x="261" y="272"/>
                              <a:pt x="262" y="279"/>
                              <a:pt x="261" y="284"/>
                            </a:cubicBezTo>
                            <a:cubicBezTo>
                              <a:pt x="261" y="287"/>
                              <a:pt x="259" y="288"/>
                              <a:pt x="254" y="288"/>
                            </a:cubicBezTo>
                            <a:cubicBezTo>
                              <a:pt x="254" y="288"/>
                              <a:pt x="254" y="288"/>
                              <a:pt x="254" y="288"/>
                            </a:cubicBezTo>
                            <a:cubicBezTo>
                              <a:pt x="253" y="288"/>
                              <a:pt x="252" y="288"/>
                              <a:pt x="251" y="288"/>
                            </a:cubicBezTo>
                            <a:cubicBezTo>
                              <a:pt x="247" y="287"/>
                              <a:pt x="242" y="286"/>
                              <a:pt x="237" y="286"/>
                            </a:cubicBezTo>
                            <a:cubicBezTo>
                              <a:pt x="236" y="286"/>
                              <a:pt x="234" y="286"/>
                              <a:pt x="232" y="287"/>
                            </a:cubicBezTo>
                            <a:cubicBezTo>
                              <a:pt x="233" y="289"/>
                              <a:pt x="233" y="291"/>
                              <a:pt x="232" y="292"/>
                            </a:cubicBezTo>
                            <a:cubicBezTo>
                              <a:pt x="231" y="295"/>
                              <a:pt x="229" y="296"/>
                              <a:pt x="225" y="296"/>
                            </a:cubicBezTo>
                            <a:cubicBezTo>
                              <a:pt x="225" y="296"/>
                              <a:pt x="224" y="296"/>
                              <a:pt x="223" y="296"/>
                            </a:cubicBezTo>
                            <a:cubicBezTo>
                              <a:pt x="225" y="300"/>
                              <a:pt x="225" y="306"/>
                              <a:pt x="220" y="308"/>
                            </a:cubicBezTo>
                            <a:cubicBezTo>
                              <a:pt x="220" y="311"/>
                              <a:pt x="220" y="314"/>
                              <a:pt x="221" y="316"/>
                            </a:cubicBezTo>
                            <a:cubicBezTo>
                              <a:pt x="223" y="319"/>
                              <a:pt x="224" y="321"/>
                              <a:pt x="226" y="324"/>
                            </a:cubicBezTo>
                            <a:cubicBezTo>
                              <a:pt x="230" y="335"/>
                              <a:pt x="223" y="347"/>
                              <a:pt x="219" y="357"/>
                            </a:cubicBezTo>
                            <a:cubicBezTo>
                              <a:pt x="219" y="358"/>
                              <a:pt x="218" y="359"/>
                              <a:pt x="218" y="360"/>
                            </a:cubicBezTo>
                            <a:cubicBezTo>
                              <a:pt x="223" y="356"/>
                              <a:pt x="238" y="362"/>
                              <a:pt x="244" y="363"/>
                            </a:cubicBezTo>
                            <a:cubicBezTo>
                              <a:pt x="244" y="363"/>
                              <a:pt x="244" y="363"/>
                              <a:pt x="244" y="363"/>
                            </a:cubicBezTo>
                            <a:cubicBezTo>
                              <a:pt x="245" y="363"/>
                              <a:pt x="246" y="363"/>
                              <a:pt x="246" y="363"/>
                            </a:cubicBezTo>
                            <a:cubicBezTo>
                              <a:pt x="250" y="364"/>
                              <a:pt x="249" y="378"/>
                              <a:pt x="251" y="378"/>
                            </a:cubicBezTo>
                            <a:cubicBezTo>
                              <a:pt x="249" y="378"/>
                              <a:pt x="246" y="378"/>
                              <a:pt x="244" y="378"/>
                            </a:cubicBezTo>
                            <a:cubicBezTo>
                              <a:pt x="244" y="381"/>
                              <a:pt x="243" y="387"/>
                              <a:pt x="243" y="392"/>
                            </a:cubicBezTo>
                            <a:cubicBezTo>
                              <a:pt x="243" y="396"/>
                              <a:pt x="245" y="399"/>
                              <a:pt x="247" y="399"/>
                            </a:cubicBezTo>
                            <a:cubicBezTo>
                              <a:pt x="248" y="402"/>
                              <a:pt x="247" y="404"/>
                              <a:pt x="247" y="406"/>
                            </a:cubicBezTo>
                            <a:cubicBezTo>
                              <a:pt x="247" y="409"/>
                              <a:pt x="247" y="412"/>
                              <a:pt x="247" y="415"/>
                            </a:cubicBezTo>
                            <a:cubicBezTo>
                              <a:pt x="239" y="415"/>
                              <a:pt x="237" y="420"/>
                              <a:pt x="238" y="427"/>
                            </a:cubicBezTo>
                            <a:cubicBezTo>
                              <a:pt x="239" y="434"/>
                              <a:pt x="243" y="442"/>
                              <a:pt x="243" y="448"/>
                            </a:cubicBezTo>
                            <a:cubicBezTo>
                              <a:pt x="243" y="449"/>
                              <a:pt x="243" y="450"/>
                              <a:pt x="243" y="450"/>
                            </a:cubicBezTo>
                            <a:cubicBezTo>
                              <a:pt x="243" y="451"/>
                              <a:pt x="243" y="452"/>
                              <a:pt x="243" y="453"/>
                            </a:cubicBezTo>
                            <a:cubicBezTo>
                              <a:pt x="242" y="457"/>
                              <a:pt x="238" y="462"/>
                              <a:pt x="233" y="467"/>
                            </a:cubicBezTo>
                            <a:cubicBezTo>
                              <a:pt x="227" y="473"/>
                              <a:pt x="220" y="477"/>
                              <a:pt x="215" y="476"/>
                            </a:cubicBezTo>
                            <a:cubicBezTo>
                              <a:pt x="214" y="481"/>
                              <a:pt x="214" y="485"/>
                              <a:pt x="214" y="490"/>
                            </a:cubicBezTo>
                            <a:cubicBezTo>
                              <a:pt x="214" y="491"/>
                              <a:pt x="214" y="492"/>
                              <a:pt x="214" y="493"/>
                            </a:cubicBezTo>
                            <a:cubicBezTo>
                              <a:pt x="201" y="494"/>
                              <a:pt x="201" y="498"/>
                              <a:pt x="199" y="511"/>
                            </a:cubicBezTo>
                            <a:cubicBezTo>
                              <a:pt x="195" y="511"/>
                              <a:pt x="191" y="511"/>
                              <a:pt x="188" y="512"/>
                            </a:cubicBezTo>
                            <a:cubicBezTo>
                              <a:pt x="185" y="514"/>
                              <a:pt x="183" y="517"/>
                              <a:pt x="183" y="522"/>
                            </a:cubicBezTo>
                            <a:cubicBezTo>
                              <a:pt x="183" y="523"/>
                              <a:pt x="183" y="523"/>
                              <a:pt x="183" y="523"/>
                            </a:cubicBezTo>
                            <a:cubicBezTo>
                              <a:pt x="187" y="523"/>
                              <a:pt x="193" y="523"/>
                              <a:pt x="195" y="527"/>
                            </a:cubicBezTo>
                            <a:cubicBezTo>
                              <a:pt x="196" y="528"/>
                              <a:pt x="197" y="529"/>
                              <a:pt x="198" y="530"/>
                            </a:cubicBezTo>
                            <a:cubicBezTo>
                              <a:pt x="200" y="531"/>
                              <a:pt x="201" y="531"/>
                              <a:pt x="204" y="532"/>
                            </a:cubicBezTo>
                            <a:cubicBezTo>
                              <a:pt x="205" y="532"/>
                              <a:pt x="207" y="532"/>
                              <a:pt x="209" y="532"/>
                            </a:cubicBezTo>
                            <a:cubicBezTo>
                              <a:pt x="212" y="532"/>
                              <a:pt x="214" y="532"/>
                              <a:pt x="216" y="532"/>
                            </a:cubicBezTo>
                            <a:cubicBezTo>
                              <a:pt x="224" y="532"/>
                              <a:pt x="237" y="531"/>
                              <a:pt x="244" y="537"/>
                            </a:cubicBezTo>
                            <a:cubicBezTo>
                              <a:pt x="246" y="538"/>
                              <a:pt x="247" y="540"/>
                              <a:pt x="247" y="542"/>
                            </a:cubicBezTo>
                            <a:cubicBezTo>
                              <a:pt x="247" y="542"/>
                              <a:pt x="247" y="542"/>
                              <a:pt x="247" y="542"/>
                            </a:cubicBezTo>
                            <a:cubicBezTo>
                              <a:pt x="247" y="543"/>
                              <a:pt x="247" y="543"/>
                              <a:pt x="247" y="544"/>
                            </a:cubicBezTo>
                            <a:cubicBezTo>
                              <a:pt x="247" y="544"/>
                              <a:pt x="247" y="545"/>
                              <a:pt x="247" y="545"/>
                            </a:cubicBezTo>
                            <a:cubicBezTo>
                              <a:pt x="244" y="545"/>
                              <a:pt x="241" y="546"/>
                              <a:pt x="239" y="547"/>
                            </a:cubicBezTo>
                            <a:cubicBezTo>
                              <a:pt x="237" y="547"/>
                              <a:pt x="236" y="548"/>
                              <a:pt x="234" y="548"/>
                            </a:cubicBezTo>
                            <a:cubicBezTo>
                              <a:pt x="233" y="548"/>
                              <a:pt x="231" y="549"/>
                              <a:pt x="229" y="550"/>
                            </a:cubicBezTo>
                            <a:cubicBezTo>
                              <a:pt x="226" y="552"/>
                              <a:pt x="222" y="554"/>
                              <a:pt x="218" y="555"/>
                            </a:cubicBezTo>
                            <a:cubicBezTo>
                              <a:pt x="215" y="557"/>
                              <a:pt x="212" y="559"/>
                              <a:pt x="210" y="561"/>
                            </a:cubicBezTo>
                            <a:cubicBezTo>
                              <a:pt x="209" y="562"/>
                              <a:pt x="209" y="562"/>
                              <a:pt x="208" y="563"/>
                            </a:cubicBezTo>
                            <a:cubicBezTo>
                              <a:pt x="203" y="572"/>
                              <a:pt x="190" y="581"/>
                              <a:pt x="187" y="592"/>
                            </a:cubicBezTo>
                            <a:cubicBezTo>
                              <a:pt x="186" y="593"/>
                              <a:pt x="186" y="594"/>
                              <a:pt x="186" y="595"/>
                            </a:cubicBezTo>
                            <a:cubicBezTo>
                              <a:pt x="185" y="595"/>
                              <a:pt x="185" y="595"/>
                              <a:pt x="184" y="595"/>
                            </a:cubicBezTo>
                            <a:cubicBezTo>
                              <a:pt x="183" y="595"/>
                              <a:pt x="183" y="595"/>
                              <a:pt x="183" y="595"/>
                            </a:cubicBezTo>
                            <a:cubicBezTo>
                              <a:pt x="182" y="595"/>
                              <a:pt x="180" y="596"/>
                              <a:pt x="180" y="598"/>
                            </a:cubicBezTo>
                            <a:cubicBezTo>
                              <a:pt x="180" y="598"/>
                              <a:pt x="180" y="598"/>
                              <a:pt x="180" y="598"/>
                            </a:cubicBezTo>
                            <a:cubicBezTo>
                              <a:pt x="178" y="601"/>
                              <a:pt x="174" y="603"/>
                              <a:pt x="171" y="606"/>
                            </a:cubicBezTo>
                            <a:cubicBezTo>
                              <a:pt x="170" y="609"/>
                              <a:pt x="171" y="612"/>
                              <a:pt x="176" y="615"/>
                            </a:cubicBezTo>
                            <a:cubicBezTo>
                              <a:pt x="176" y="615"/>
                              <a:pt x="176" y="615"/>
                              <a:pt x="176" y="615"/>
                            </a:cubicBezTo>
                            <a:cubicBezTo>
                              <a:pt x="176" y="615"/>
                              <a:pt x="177" y="616"/>
                              <a:pt x="177" y="616"/>
                            </a:cubicBezTo>
                            <a:cubicBezTo>
                              <a:pt x="187" y="621"/>
                              <a:pt x="195" y="616"/>
                              <a:pt x="191" y="632"/>
                            </a:cubicBezTo>
                            <a:cubicBezTo>
                              <a:pt x="191" y="634"/>
                              <a:pt x="190" y="636"/>
                              <a:pt x="190" y="639"/>
                            </a:cubicBezTo>
                            <a:cubicBezTo>
                              <a:pt x="189" y="643"/>
                              <a:pt x="188" y="648"/>
                              <a:pt x="187" y="653"/>
                            </a:cubicBezTo>
                            <a:cubicBezTo>
                              <a:pt x="186" y="658"/>
                              <a:pt x="184" y="664"/>
                              <a:pt x="180" y="669"/>
                            </a:cubicBezTo>
                            <a:cubicBezTo>
                              <a:pt x="177" y="674"/>
                              <a:pt x="178" y="679"/>
                              <a:pt x="180" y="683"/>
                            </a:cubicBezTo>
                            <a:cubicBezTo>
                              <a:pt x="182" y="688"/>
                              <a:pt x="185" y="693"/>
                              <a:pt x="183" y="698"/>
                            </a:cubicBezTo>
                            <a:cubicBezTo>
                              <a:pt x="182" y="698"/>
                              <a:pt x="180" y="698"/>
                              <a:pt x="178" y="698"/>
                            </a:cubicBezTo>
                            <a:cubicBezTo>
                              <a:pt x="177" y="698"/>
                              <a:pt x="177" y="698"/>
                              <a:pt x="176" y="698"/>
                            </a:cubicBezTo>
                            <a:cubicBezTo>
                              <a:pt x="175" y="698"/>
                              <a:pt x="173" y="698"/>
                              <a:pt x="172" y="698"/>
                            </a:cubicBezTo>
                            <a:cubicBezTo>
                              <a:pt x="171" y="701"/>
                              <a:pt x="172" y="705"/>
                              <a:pt x="172" y="708"/>
                            </a:cubicBezTo>
                            <a:cubicBezTo>
                              <a:pt x="174" y="713"/>
                              <a:pt x="175" y="718"/>
                              <a:pt x="173" y="723"/>
                            </a:cubicBezTo>
                            <a:cubicBezTo>
                              <a:pt x="178" y="723"/>
                              <a:pt x="181" y="726"/>
                              <a:pt x="181" y="730"/>
                            </a:cubicBezTo>
                            <a:cubicBezTo>
                              <a:pt x="181" y="731"/>
                              <a:pt x="181" y="732"/>
                              <a:pt x="181" y="733"/>
                            </a:cubicBezTo>
                            <a:cubicBezTo>
                              <a:pt x="179" y="734"/>
                              <a:pt x="178" y="735"/>
                              <a:pt x="178" y="737"/>
                            </a:cubicBezTo>
                            <a:cubicBezTo>
                              <a:pt x="177" y="739"/>
                              <a:pt x="177" y="741"/>
                              <a:pt x="176" y="743"/>
                            </a:cubicBezTo>
                            <a:cubicBezTo>
                              <a:pt x="171" y="742"/>
                              <a:pt x="167" y="748"/>
                              <a:pt x="164" y="753"/>
                            </a:cubicBezTo>
                            <a:cubicBezTo>
                              <a:pt x="163" y="755"/>
                              <a:pt x="162" y="757"/>
                              <a:pt x="162" y="758"/>
                            </a:cubicBezTo>
                            <a:cubicBezTo>
                              <a:pt x="160" y="759"/>
                              <a:pt x="157" y="759"/>
                              <a:pt x="154" y="759"/>
                            </a:cubicBezTo>
                            <a:cubicBezTo>
                              <a:pt x="150" y="759"/>
                              <a:pt x="146" y="759"/>
                              <a:pt x="142" y="759"/>
                            </a:cubicBezTo>
                            <a:cubicBezTo>
                              <a:pt x="133" y="759"/>
                              <a:pt x="125" y="761"/>
                              <a:pt x="127" y="772"/>
                            </a:cubicBezTo>
                            <a:cubicBezTo>
                              <a:pt x="128" y="772"/>
                              <a:pt x="130" y="772"/>
                              <a:pt x="132" y="773"/>
                            </a:cubicBezTo>
                            <a:cubicBezTo>
                              <a:pt x="133" y="773"/>
                              <a:pt x="133" y="773"/>
                              <a:pt x="134" y="773"/>
                            </a:cubicBezTo>
                            <a:cubicBezTo>
                              <a:pt x="135" y="773"/>
                              <a:pt x="136" y="773"/>
                              <a:pt x="136" y="774"/>
                            </a:cubicBezTo>
                            <a:cubicBezTo>
                              <a:pt x="136" y="774"/>
                              <a:pt x="136" y="774"/>
                              <a:pt x="136" y="774"/>
                            </a:cubicBezTo>
                            <a:cubicBezTo>
                              <a:pt x="141" y="775"/>
                              <a:pt x="145" y="777"/>
                              <a:pt x="149" y="778"/>
                            </a:cubicBezTo>
                            <a:cubicBezTo>
                              <a:pt x="157" y="781"/>
                              <a:pt x="165" y="784"/>
                              <a:pt x="173" y="785"/>
                            </a:cubicBezTo>
                            <a:cubicBezTo>
                              <a:pt x="180" y="785"/>
                              <a:pt x="191" y="785"/>
                              <a:pt x="196" y="790"/>
                            </a:cubicBezTo>
                            <a:cubicBezTo>
                              <a:pt x="196" y="791"/>
                              <a:pt x="196" y="791"/>
                              <a:pt x="196" y="791"/>
                            </a:cubicBezTo>
                            <a:cubicBezTo>
                              <a:pt x="197" y="791"/>
                              <a:pt x="197" y="791"/>
                              <a:pt x="197" y="791"/>
                            </a:cubicBezTo>
                            <a:cubicBezTo>
                              <a:pt x="197" y="792"/>
                              <a:pt x="197" y="792"/>
                              <a:pt x="197" y="793"/>
                            </a:cubicBezTo>
                            <a:cubicBezTo>
                              <a:pt x="199" y="793"/>
                              <a:pt x="200" y="793"/>
                              <a:pt x="202" y="793"/>
                            </a:cubicBezTo>
                            <a:cubicBezTo>
                              <a:pt x="204" y="793"/>
                              <a:pt x="206" y="793"/>
                              <a:pt x="208" y="793"/>
                            </a:cubicBezTo>
                            <a:cubicBezTo>
                              <a:pt x="208" y="793"/>
                              <a:pt x="208" y="793"/>
                              <a:pt x="208" y="793"/>
                            </a:cubicBezTo>
                            <a:cubicBezTo>
                              <a:pt x="208" y="798"/>
                              <a:pt x="207" y="801"/>
                              <a:pt x="206" y="803"/>
                            </a:cubicBezTo>
                            <a:cubicBezTo>
                              <a:pt x="204" y="805"/>
                              <a:pt x="201" y="806"/>
                              <a:pt x="197" y="806"/>
                            </a:cubicBezTo>
                            <a:cubicBezTo>
                              <a:pt x="194" y="807"/>
                              <a:pt x="191" y="807"/>
                              <a:pt x="187" y="807"/>
                            </a:cubicBezTo>
                            <a:cubicBezTo>
                              <a:pt x="186" y="808"/>
                              <a:pt x="186" y="808"/>
                              <a:pt x="186" y="808"/>
                            </a:cubicBezTo>
                            <a:cubicBezTo>
                              <a:pt x="186" y="809"/>
                              <a:pt x="185" y="809"/>
                              <a:pt x="185" y="810"/>
                            </a:cubicBezTo>
                            <a:cubicBezTo>
                              <a:pt x="174" y="830"/>
                              <a:pt x="182" y="866"/>
                              <a:pt x="181" y="885"/>
                            </a:cubicBezTo>
                            <a:cubicBezTo>
                              <a:pt x="181" y="884"/>
                              <a:pt x="181" y="885"/>
                              <a:pt x="181" y="884"/>
                            </a:cubicBezTo>
                            <a:cubicBezTo>
                              <a:pt x="181" y="885"/>
                              <a:pt x="181" y="885"/>
                              <a:pt x="181" y="885"/>
                            </a:cubicBezTo>
                            <a:cubicBezTo>
                              <a:pt x="181" y="886"/>
                              <a:pt x="181" y="887"/>
                              <a:pt x="181" y="887"/>
                            </a:cubicBezTo>
                            <a:cubicBezTo>
                              <a:pt x="181" y="888"/>
                              <a:pt x="181" y="889"/>
                              <a:pt x="180" y="890"/>
                            </a:cubicBezTo>
                            <a:cubicBezTo>
                              <a:pt x="180" y="890"/>
                              <a:pt x="180" y="890"/>
                              <a:pt x="180" y="890"/>
                            </a:cubicBezTo>
                            <a:cubicBezTo>
                              <a:pt x="180" y="890"/>
                              <a:pt x="180" y="890"/>
                              <a:pt x="180" y="890"/>
                            </a:cubicBezTo>
                            <a:cubicBezTo>
                              <a:pt x="180" y="890"/>
                              <a:pt x="179" y="890"/>
                              <a:pt x="178" y="890"/>
                            </a:cubicBezTo>
                            <a:cubicBezTo>
                              <a:pt x="152" y="890"/>
                              <a:pt x="125" y="878"/>
                              <a:pt x="99" y="883"/>
                            </a:cubicBezTo>
                            <a:cubicBezTo>
                              <a:pt x="99" y="883"/>
                              <a:pt x="99" y="883"/>
                              <a:pt x="99" y="883"/>
                            </a:cubicBezTo>
                            <a:cubicBezTo>
                              <a:pt x="98" y="883"/>
                              <a:pt x="97" y="883"/>
                              <a:pt x="96" y="884"/>
                            </a:cubicBezTo>
                            <a:cubicBezTo>
                              <a:pt x="88" y="887"/>
                              <a:pt x="81" y="895"/>
                              <a:pt x="77" y="903"/>
                            </a:cubicBezTo>
                            <a:cubicBezTo>
                              <a:pt x="73" y="914"/>
                              <a:pt x="73" y="929"/>
                              <a:pt x="86" y="932"/>
                            </a:cubicBezTo>
                            <a:cubicBezTo>
                              <a:pt x="86" y="932"/>
                              <a:pt x="86" y="932"/>
                              <a:pt x="86" y="932"/>
                            </a:cubicBezTo>
                            <a:cubicBezTo>
                              <a:pt x="86" y="937"/>
                              <a:pt x="88" y="941"/>
                              <a:pt x="88" y="946"/>
                            </a:cubicBezTo>
                            <a:cubicBezTo>
                              <a:pt x="88" y="946"/>
                              <a:pt x="88" y="946"/>
                              <a:pt x="88" y="946"/>
                            </a:cubicBezTo>
                            <a:cubicBezTo>
                              <a:pt x="88" y="946"/>
                              <a:pt x="88" y="946"/>
                              <a:pt x="88" y="946"/>
                            </a:cubicBezTo>
                            <a:cubicBezTo>
                              <a:pt x="75" y="947"/>
                              <a:pt x="72" y="948"/>
                              <a:pt x="71" y="962"/>
                            </a:cubicBezTo>
                            <a:cubicBezTo>
                              <a:pt x="70" y="966"/>
                              <a:pt x="70" y="971"/>
                              <a:pt x="69" y="975"/>
                            </a:cubicBezTo>
                            <a:cubicBezTo>
                              <a:pt x="68" y="976"/>
                              <a:pt x="68" y="977"/>
                              <a:pt x="68" y="977"/>
                            </a:cubicBezTo>
                            <a:cubicBezTo>
                              <a:pt x="67" y="978"/>
                              <a:pt x="67" y="978"/>
                              <a:pt x="67" y="978"/>
                            </a:cubicBezTo>
                            <a:cubicBezTo>
                              <a:pt x="66" y="978"/>
                              <a:pt x="66" y="978"/>
                              <a:pt x="66" y="978"/>
                            </a:cubicBezTo>
                            <a:cubicBezTo>
                              <a:pt x="66" y="979"/>
                              <a:pt x="66" y="979"/>
                              <a:pt x="65" y="979"/>
                            </a:cubicBezTo>
                            <a:cubicBezTo>
                              <a:pt x="65" y="979"/>
                              <a:pt x="65" y="979"/>
                              <a:pt x="65" y="979"/>
                            </a:cubicBezTo>
                            <a:cubicBezTo>
                              <a:pt x="62" y="981"/>
                              <a:pt x="57" y="982"/>
                              <a:pt x="57" y="985"/>
                            </a:cubicBezTo>
                            <a:cubicBezTo>
                              <a:pt x="57" y="989"/>
                              <a:pt x="65" y="998"/>
                              <a:pt x="71" y="1004"/>
                            </a:cubicBezTo>
                            <a:cubicBezTo>
                              <a:pt x="75" y="1007"/>
                              <a:pt x="78" y="1010"/>
                              <a:pt x="80" y="1012"/>
                            </a:cubicBezTo>
                            <a:cubicBezTo>
                              <a:pt x="92" y="1021"/>
                              <a:pt x="76" y="1043"/>
                              <a:pt x="93" y="1049"/>
                            </a:cubicBezTo>
                            <a:cubicBezTo>
                              <a:pt x="94" y="1049"/>
                              <a:pt x="94" y="1049"/>
                              <a:pt x="94" y="1049"/>
                            </a:cubicBezTo>
                            <a:cubicBezTo>
                              <a:pt x="94" y="1049"/>
                              <a:pt x="94" y="1049"/>
                              <a:pt x="94" y="1049"/>
                            </a:cubicBezTo>
                            <a:cubicBezTo>
                              <a:pt x="95" y="1050"/>
                              <a:pt x="95" y="1052"/>
                              <a:pt x="95" y="1054"/>
                            </a:cubicBezTo>
                            <a:cubicBezTo>
                              <a:pt x="94" y="1059"/>
                              <a:pt x="91" y="1065"/>
                              <a:pt x="87" y="1070"/>
                            </a:cubicBezTo>
                            <a:cubicBezTo>
                              <a:pt x="84" y="1073"/>
                              <a:pt x="81" y="1076"/>
                              <a:pt x="78" y="1077"/>
                            </a:cubicBezTo>
                            <a:cubicBezTo>
                              <a:pt x="73" y="1080"/>
                              <a:pt x="68" y="1081"/>
                              <a:pt x="65" y="1078"/>
                            </a:cubicBezTo>
                            <a:cubicBezTo>
                              <a:pt x="58" y="1074"/>
                              <a:pt x="51" y="1074"/>
                              <a:pt x="44" y="1076"/>
                            </a:cubicBezTo>
                            <a:cubicBezTo>
                              <a:pt x="44" y="1076"/>
                              <a:pt x="44" y="1076"/>
                              <a:pt x="44" y="1076"/>
                            </a:cubicBezTo>
                            <a:cubicBezTo>
                              <a:pt x="43" y="1076"/>
                              <a:pt x="41" y="1077"/>
                              <a:pt x="40" y="1077"/>
                            </a:cubicBezTo>
                            <a:cubicBezTo>
                              <a:pt x="38" y="1078"/>
                              <a:pt x="37" y="1078"/>
                              <a:pt x="35" y="1078"/>
                            </a:cubicBezTo>
                            <a:cubicBezTo>
                              <a:pt x="31" y="1079"/>
                              <a:pt x="28" y="1077"/>
                              <a:pt x="25" y="1075"/>
                            </a:cubicBezTo>
                            <a:cubicBezTo>
                              <a:pt x="20" y="1071"/>
                              <a:pt x="16" y="1064"/>
                              <a:pt x="12" y="1059"/>
                            </a:cubicBezTo>
                            <a:cubicBezTo>
                              <a:pt x="11" y="1060"/>
                              <a:pt x="11" y="1061"/>
                              <a:pt x="11" y="1061"/>
                            </a:cubicBezTo>
                            <a:cubicBezTo>
                              <a:pt x="9" y="1065"/>
                              <a:pt x="8" y="1068"/>
                              <a:pt x="4" y="1068"/>
                            </a:cubicBezTo>
                            <a:cubicBezTo>
                              <a:pt x="4" y="1069"/>
                              <a:pt x="4" y="1069"/>
                              <a:pt x="4" y="1069"/>
                            </a:cubicBezTo>
                            <a:cubicBezTo>
                              <a:pt x="3" y="1083"/>
                              <a:pt x="5" y="1087"/>
                              <a:pt x="20" y="1088"/>
                            </a:cubicBezTo>
                            <a:cubicBezTo>
                              <a:pt x="19" y="1102"/>
                              <a:pt x="16" y="1116"/>
                              <a:pt x="14" y="1131"/>
                            </a:cubicBezTo>
                            <a:cubicBezTo>
                              <a:pt x="5" y="1129"/>
                              <a:pt x="3" y="1145"/>
                              <a:pt x="2" y="1152"/>
                            </a:cubicBezTo>
                            <a:cubicBezTo>
                              <a:pt x="1" y="1159"/>
                              <a:pt x="0" y="1167"/>
                              <a:pt x="2" y="1173"/>
                            </a:cubicBezTo>
                            <a:cubicBezTo>
                              <a:pt x="3" y="1174"/>
                              <a:pt x="3" y="1174"/>
                              <a:pt x="3" y="1175"/>
                            </a:cubicBezTo>
                            <a:cubicBezTo>
                              <a:pt x="6" y="1180"/>
                              <a:pt x="12" y="1180"/>
                              <a:pt x="12" y="1187"/>
                            </a:cubicBezTo>
                            <a:cubicBezTo>
                              <a:pt x="12" y="1187"/>
                              <a:pt x="12" y="1188"/>
                              <a:pt x="12" y="1189"/>
                            </a:cubicBezTo>
                            <a:cubicBezTo>
                              <a:pt x="18" y="1190"/>
                              <a:pt x="21" y="1196"/>
                              <a:pt x="26" y="1198"/>
                            </a:cubicBezTo>
                            <a:cubicBezTo>
                              <a:pt x="26" y="1198"/>
                              <a:pt x="27" y="1198"/>
                              <a:pt x="28" y="1198"/>
                            </a:cubicBezTo>
                            <a:cubicBezTo>
                              <a:pt x="29" y="1198"/>
                              <a:pt x="30" y="1198"/>
                              <a:pt x="31" y="1198"/>
                            </a:cubicBezTo>
                            <a:cubicBezTo>
                              <a:pt x="34" y="1198"/>
                              <a:pt x="36" y="1197"/>
                              <a:pt x="39" y="1197"/>
                            </a:cubicBezTo>
                            <a:cubicBezTo>
                              <a:pt x="40" y="1197"/>
                              <a:pt x="41" y="1198"/>
                              <a:pt x="41" y="1198"/>
                            </a:cubicBezTo>
                            <a:cubicBezTo>
                              <a:pt x="42" y="1199"/>
                              <a:pt x="43" y="1201"/>
                              <a:pt x="42" y="1204"/>
                            </a:cubicBezTo>
                            <a:cubicBezTo>
                              <a:pt x="41" y="1204"/>
                              <a:pt x="40" y="1204"/>
                              <a:pt x="40" y="1204"/>
                            </a:cubicBezTo>
                            <a:cubicBezTo>
                              <a:pt x="35" y="1205"/>
                              <a:pt x="32" y="1207"/>
                              <a:pt x="31" y="1212"/>
                            </a:cubicBezTo>
                            <a:cubicBezTo>
                              <a:pt x="29" y="1214"/>
                              <a:pt x="29" y="1213"/>
                              <a:pt x="27" y="1216"/>
                            </a:cubicBezTo>
                            <a:cubicBezTo>
                              <a:pt x="26" y="1216"/>
                              <a:pt x="26" y="1216"/>
                              <a:pt x="25" y="1216"/>
                            </a:cubicBezTo>
                            <a:cubicBezTo>
                              <a:pt x="26" y="1222"/>
                              <a:pt x="26" y="1229"/>
                              <a:pt x="34" y="1228"/>
                            </a:cubicBezTo>
                            <a:cubicBezTo>
                              <a:pt x="34" y="1228"/>
                              <a:pt x="34" y="1229"/>
                              <a:pt x="34" y="1229"/>
                            </a:cubicBezTo>
                            <a:cubicBezTo>
                              <a:pt x="34" y="1234"/>
                              <a:pt x="32" y="1241"/>
                              <a:pt x="34" y="1245"/>
                            </a:cubicBezTo>
                            <a:cubicBezTo>
                              <a:pt x="34" y="1246"/>
                              <a:pt x="34" y="1246"/>
                              <a:pt x="34" y="1246"/>
                            </a:cubicBezTo>
                            <a:cubicBezTo>
                              <a:pt x="35" y="1246"/>
                              <a:pt x="35" y="1246"/>
                              <a:pt x="35" y="1246"/>
                            </a:cubicBezTo>
                            <a:cubicBezTo>
                              <a:pt x="35" y="1247"/>
                              <a:pt x="36" y="1248"/>
                              <a:pt x="38" y="1249"/>
                            </a:cubicBezTo>
                            <a:cubicBezTo>
                              <a:pt x="38" y="1249"/>
                              <a:pt x="38" y="1249"/>
                              <a:pt x="38" y="1249"/>
                            </a:cubicBezTo>
                            <a:cubicBezTo>
                              <a:pt x="38" y="1249"/>
                              <a:pt x="38" y="1249"/>
                              <a:pt x="38" y="1249"/>
                            </a:cubicBezTo>
                            <a:cubicBezTo>
                              <a:pt x="38" y="1249"/>
                              <a:pt x="38" y="1249"/>
                              <a:pt x="38" y="1249"/>
                            </a:cubicBezTo>
                            <a:cubicBezTo>
                              <a:pt x="39" y="1249"/>
                              <a:pt x="39" y="1249"/>
                              <a:pt x="39" y="1249"/>
                            </a:cubicBezTo>
                            <a:cubicBezTo>
                              <a:pt x="40" y="1249"/>
                              <a:pt x="40" y="1249"/>
                              <a:pt x="40" y="1249"/>
                            </a:cubicBezTo>
                            <a:cubicBezTo>
                              <a:pt x="40" y="1249"/>
                              <a:pt x="40" y="1249"/>
                              <a:pt x="40" y="1249"/>
                            </a:cubicBezTo>
                            <a:cubicBezTo>
                              <a:pt x="42" y="1249"/>
                              <a:pt x="43" y="1249"/>
                              <a:pt x="45" y="1249"/>
                            </a:cubicBezTo>
                            <a:cubicBezTo>
                              <a:pt x="47" y="1249"/>
                              <a:pt x="49" y="1248"/>
                              <a:pt x="51" y="1248"/>
                            </a:cubicBezTo>
                            <a:cubicBezTo>
                              <a:pt x="55" y="1248"/>
                              <a:pt x="58" y="1249"/>
                              <a:pt x="59" y="1252"/>
                            </a:cubicBezTo>
                            <a:cubicBezTo>
                              <a:pt x="60" y="1252"/>
                              <a:pt x="60" y="1252"/>
                              <a:pt x="60" y="1253"/>
                            </a:cubicBezTo>
                            <a:cubicBezTo>
                              <a:pt x="62" y="1253"/>
                              <a:pt x="64" y="1253"/>
                              <a:pt x="66" y="1253"/>
                            </a:cubicBezTo>
                            <a:cubicBezTo>
                              <a:pt x="68" y="1253"/>
                              <a:pt x="70" y="1253"/>
                              <a:pt x="73" y="1253"/>
                            </a:cubicBezTo>
                            <a:cubicBezTo>
                              <a:pt x="74" y="1244"/>
                              <a:pt x="73" y="1232"/>
                              <a:pt x="86" y="1234"/>
                            </a:cubicBezTo>
                            <a:cubicBezTo>
                              <a:pt x="86" y="1234"/>
                              <a:pt x="87" y="1234"/>
                              <a:pt x="88" y="1234"/>
                            </a:cubicBezTo>
                            <a:cubicBezTo>
                              <a:pt x="93" y="1235"/>
                              <a:pt x="102" y="1238"/>
                              <a:pt x="106" y="1235"/>
                            </a:cubicBezTo>
                            <a:cubicBezTo>
                              <a:pt x="107" y="1235"/>
                              <a:pt x="107" y="1235"/>
                              <a:pt x="107" y="1235"/>
                            </a:cubicBezTo>
                            <a:cubicBezTo>
                              <a:pt x="107" y="1234"/>
                              <a:pt x="107" y="1234"/>
                              <a:pt x="107" y="1234"/>
                            </a:cubicBezTo>
                            <a:cubicBezTo>
                              <a:pt x="108" y="1234"/>
                              <a:pt x="108" y="1234"/>
                              <a:pt x="108" y="1234"/>
                            </a:cubicBezTo>
                            <a:cubicBezTo>
                              <a:pt x="108" y="1233"/>
                              <a:pt x="108" y="1233"/>
                              <a:pt x="108" y="1233"/>
                            </a:cubicBezTo>
                            <a:cubicBezTo>
                              <a:pt x="109" y="1233"/>
                              <a:pt x="109" y="1233"/>
                              <a:pt x="109" y="1233"/>
                            </a:cubicBezTo>
                            <a:cubicBezTo>
                              <a:pt x="109" y="1232"/>
                              <a:pt x="109" y="1232"/>
                              <a:pt x="109" y="1232"/>
                            </a:cubicBezTo>
                            <a:cubicBezTo>
                              <a:pt x="109" y="1232"/>
                              <a:pt x="110" y="1231"/>
                              <a:pt x="110" y="1230"/>
                            </a:cubicBezTo>
                            <a:cubicBezTo>
                              <a:pt x="110" y="1230"/>
                              <a:pt x="110" y="1230"/>
                              <a:pt x="110" y="1230"/>
                            </a:cubicBezTo>
                            <a:cubicBezTo>
                              <a:pt x="111" y="1230"/>
                              <a:pt x="111" y="1230"/>
                              <a:pt x="112" y="1230"/>
                            </a:cubicBezTo>
                            <a:cubicBezTo>
                              <a:pt x="113" y="1230"/>
                              <a:pt x="113" y="1230"/>
                              <a:pt x="113" y="1230"/>
                            </a:cubicBezTo>
                            <a:cubicBezTo>
                              <a:pt x="113" y="1231"/>
                              <a:pt x="113" y="1232"/>
                              <a:pt x="113" y="1233"/>
                            </a:cubicBezTo>
                            <a:cubicBezTo>
                              <a:pt x="113" y="1236"/>
                              <a:pt x="113" y="1239"/>
                              <a:pt x="113" y="1242"/>
                            </a:cubicBezTo>
                            <a:cubicBezTo>
                              <a:pt x="113" y="1243"/>
                              <a:pt x="113" y="1245"/>
                              <a:pt x="113" y="1247"/>
                            </a:cubicBezTo>
                            <a:cubicBezTo>
                              <a:pt x="117" y="1248"/>
                              <a:pt x="119" y="1249"/>
                              <a:pt x="121" y="1252"/>
                            </a:cubicBezTo>
                            <a:cubicBezTo>
                              <a:pt x="125" y="1255"/>
                              <a:pt x="127" y="1260"/>
                              <a:pt x="131" y="1260"/>
                            </a:cubicBezTo>
                            <a:cubicBezTo>
                              <a:pt x="131" y="1260"/>
                              <a:pt x="132" y="1260"/>
                              <a:pt x="132" y="1259"/>
                            </a:cubicBezTo>
                            <a:cubicBezTo>
                              <a:pt x="133" y="1254"/>
                              <a:pt x="131" y="1239"/>
                              <a:pt x="131" y="1234"/>
                            </a:cubicBezTo>
                            <a:cubicBezTo>
                              <a:pt x="131" y="1234"/>
                              <a:pt x="131" y="1234"/>
                              <a:pt x="131" y="1234"/>
                            </a:cubicBezTo>
                            <a:cubicBezTo>
                              <a:pt x="131" y="1234"/>
                              <a:pt x="131" y="1233"/>
                              <a:pt x="131" y="1233"/>
                            </a:cubicBezTo>
                            <a:cubicBezTo>
                              <a:pt x="138" y="1239"/>
                              <a:pt x="139" y="1237"/>
                              <a:pt x="142" y="1247"/>
                            </a:cubicBezTo>
                            <a:cubicBezTo>
                              <a:pt x="143" y="1248"/>
                              <a:pt x="143" y="1248"/>
                              <a:pt x="143" y="1248"/>
                            </a:cubicBezTo>
                            <a:cubicBezTo>
                              <a:pt x="143" y="1249"/>
                              <a:pt x="143" y="1249"/>
                              <a:pt x="143" y="1249"/>
                            </a:cubicBezTo>
                            <a:cubicBezTo>
                              <a:pt x="144" y="1253"/>
                              <a:pt x="147" y="1258"/>
                              <a:pt x="150" y="1261"/>
                            </a:cubicBezTo>
                            <a:cubicBezTo>
                              <a:pt x="151" y="1261"/>
                              <a:pt x="151" y="1261"/>
                              <a:pt x="151" y="1261"/>
                            </a:cubicBezTo>
                            <a:cubicBezTo>
                              <a:pt x="151" y="1261"/>
                              <a:pt x="152" y="1262"/>
                              <a:pt x="152" y="1262"/>
                            </a:cubicBezTo>
                            <a:cubicBezTo>
                              <a:pt x="153" y="1263"/>
                              <a:pt x="153" y="1263"/>
                              <a:pt x="153" y="1263"/>
                            </a:cubicBezTo>
                            <a:cubicBezTo>
                              <a:pt x="154" y="1263"/>
                              <a:pt x="154" y="1263"/>
                              <a:pt x="154" y="1263"/>
                            </a:cubicBezTo>
                            <a:cubicBezTo>
                              <a:pt x="155" y="1263"/>
                              <a:pt x="156" y="1264"/>
                              <a:pt x="157" y="1264"/>
                            </a:cubicBezTo>
                            <a:cubicBezTo>
                              <a:pt x="157" y="1265"/>
                              <a:pt x="157" y="1265"/>
                              <a:pt x="157" y="1266"/>
                            </a:cubicBezTo>
                            <a:cubicBezTo>
                              <a:pt x="157" y="1267"/>
                              <a:pt x="157" y="1267"/>
                              <a:pt x="157" y="1268"/>
                            </a:cubicBezTo>
                            <a:cubicBezTo>
                              <a:pt x="157" y="1268"/>
                              <a:pt x="157" y="1268"/>
                              <a:pt x="157" y="1268"/>
                            </a:cubicBezTo>
                            <a:cubicBezTo>
                              <a:pt x="157" y="1269"/>
                              <a:pt x="156" y="1269"/>
                              <a:pt x="156" y="1269"/>
                            </a:cubicBezTo>
                            <a:cubicBezTo>
                              <a:pt x="156" y="1269"/>
                              <a:pt x="156" y="1269"/>
                              <a:pt x="156" y="1269"/>
                            </a:cubicBezTo>
                            <a:cubicBezTo>
                              <a:pt x="156" y="1270"/>
                              <a:pt x="156" y="1270"/>
                              <a:pt x="155" y="1270"/>
                            </a:cubicBezTo>
                            <a:cubicBezTo>
                              <a:pt x="155" y="1271"/>
                              <a:pt x="155" y="1271"/>
                              <a:pt x="155" y="1271"/>
                            </a:cubicBezTo>
                            <a:cubicBezTo>
                              <a:pt x="154" y="1271"/>
                              <a:pt x="154" y="1271"/>
                              <a:pt x="154" y="1271"/>
                            </a:cubicBezTo>
                            <a:cubicBezTo>
                              <a:pt x="153" y="1272"/>
                              <a:pt x="153" y="1272"/>
                              <a:pt x="153" y="1272"/>
                            </a:cubicBezTo>
                            <a:cubicBezTo>
                              <a:pt x="153" y="1272"/>
                              <a:pt x="153" y="1272"/>
                              <a:pt x="153" y="1272"/>
                            </a:cubicBezTo>
                            <a:cubicBezTo>
                              <a:pt x="149" y="1273"/>
                              <a:pt x="143" y="1273"/>
                              <a:pt x="138" y="1272"/>
                            </a:cubicBezTo>
                            <a:cubicBezTo>
                              <a:pt x="135" y="1272"/>
                              <a:pt x="133" y="1272"/>
                              <a:pt x="131" y="1273"/>
                            </a:cubicBezTo>
                            <a:cubicBezTo>
                              <a:pt x="131" y="1273"/>
                              <a:pt x="131" y="1273"/>
                              <a:pt x="130" y="1273"/>
                            </a:cubicBezTo>
                            <a:cubicBezTo>
                              <a:pt x="126" y="1276"/>
                              <a:pt x="123" y="1286"/>
                              <a:pt x="123" y="1294"/>
                            </a:cubicBezTo>
                            <a:cubicBezTo>
                              <a:pt x="122" y="1300"/>
                              <a:pt x="124" y="1306"/>
                              <a:pt x="129" y="1307"/>
                            </a:cubicBezTo>
                            <a:cubicBezTo>
                              <a:pt x="150" y="1311"/>
                              <a:pt x="139" y="1327"/>
                              <a:pt x="130" y="1327"/>
                            </a:cubicBezTo>
                            <a:cubicBezTo>
                              <a:pt x="128" y="1327"/>
                              <a:pt x="126" y="1326"/>
                              <a:pt x="124" y="1324"/>
                            </a:cubicBezTo>
                            <a:cubicBezTo>
                              <a:pt x="117" y="1313"/>
                              <a:pt x="112" y="1305"/>
                              <a:pt x="102" y="1302"/>
                            </a:cubicBezTo>
                            <a:cubicBezTo>
                              <a:pt x="98" y="1301"/>
                              <a:pt x="92" y="1301"/>
                              <a:pt x="86" y="1302"/>
                            </a:cubicBezTo>
                            <a:cubicBezTo>
                              <a:pt x="86" y="1302"/>
                              <a:pt x="86" y="1302"/>
                              <a:pt x="86" y="1302"/>
                            </a:cubicBezTo>
                            <a:cubicBezTo>
                              <a:pt x="85" y="1304"/>
                              <a:pt x="85" y="1305"/>
                              <a:pt x="84" y="1306"/>
                            </a:cubicBezTo>
                            <a:cubicBezTo>
                              <a:pt x="83" y="1307"/>
                              <a:pt x="82" y="1308"/>
                              <a:pt x="80" y="1308"/>
                            </a:cubicBezTo>
                            <a:cubicBezTo>
                              <a:pt x="79" y="1308"/>
                              <a:pt x="78" y="1308"/>
                              <a:pt x="77" y="1307"/>
                            </a:cubicBezTo>
                            <a:cubicBezTo>
                              <a:pt x="76" y="1294"/>
                              <a:pt x="68" y="1294"/>
                              <a:pt x="62" y="1291"/>
                            </a:cubicBezTo>
                            <a:cubicBezTo>
                              <a:pt x="59" y="1290"/>
                              <a:pt x="56" y="1288"/>
                              <a:pt x="55" y="1284"/>
                            </a:cubicBezTo>
                            <a:cubicBezTo>
                              <a:pt x="50" y="1268"/>
                              <a:pt x="38" y="1258"/>
                              <a:pt x="22" y="1258"/>
                            </a:cubicBezTo>
                            <a:cubicBezTo>
                              <a:pt x="21" y="1261"/>
                              <a:pt x="21" y="1265"/>
                              <a:pt x="21" y="1268"/>
                            </a:cubicBezTo>
                            <a:cubicBezTo>
                              <a:pt x="28" y="1268"/>
                              <a:pt x="34" y="1274"/>
                              <a:pt x="40" y="1276"/>
                            </a:cubicBezTo>
                            <a:cubicBezTo>
                              <a:pt x="40" y="1276"/>
                              <a:pt x="40" y="1276"/>
                              <a:pt x="40" y="1276"/>
                            </a:cubicBezTo>
                            <a:cubicBezTo>
                              <a:pt x="40" y="1276"/>
                              <a:pt x="40" y="1277"/>
                              <a:pt x="40" y="1277"/>
                            </a:cubicBezTo>
                            <a:cubicBezTo>
                              <a:pt x="40" y="1280"/>
                              <a:pt x="39" y="1282"/>
                              <a:pt x="38" y="1285"/>
                            </a:cubicBezTo>
                            <a:cubicBezTo>
                              <a:pt x="38" y="1285"/>
                              <a:pt x="38" y="1285"/>
                              <a:pt x="38" y="1285"/>
                            </a:cubicBezTo>
                            <a:cubicBezTo>
                              <a:pt x="38" y="1286"/>
                              <a:pt x="38" y="1286"/>
                              <a:pt x="38" y="1287"/>
                            </a:cubicBezTo>
                            <a:cubicBezTo>
                              <a:pt x="38" y="1287"/>
                              <a:pt x="38" y="1287"/>
                              <a:pt x="38" y="1287"/>
                            </a:cubicBezTo>
                            <a:cubicBezTo>
                              <a:pt x="38" y="1288"/>
                              <a:pt x="38" y="1288"/>
                              <a:pt x="38" y="1289"/>
                            </a:cubicBezTo>
                            <a:cubicBezTo>
                              <a:pt x="38" y="1289"/>
                              <a:pt x="38" y="1289"/>
                              <a:pt x="38" y="1289"/>
                            </a:cubicBezTo>
                            <a:cubicBezTo>
                              <a:pt x="37" y="1289"/>
                              <a:pt x="38" y="1290"/>
                              <a:pt x="38" y="1291"/>
                            </a:cubicBezTo>
                            <a:cubicBezTo>
                              <a:pt x="38" y="1295"/>
                              <a:pt x="42" y="1297"/>
                              <a:pt x="46" y="1298"/>
                            </a:cubicBezTo>
                            <a:cubicBezTo>
                              <a:pt x="48" y="1299"/>
                              <a:pt x="50" y="1300"/>
                              <a:pt x="51" y="1302"/>
                            </a:cubicBezTo>
                            <a:cubicBezTo>
                              <a:pt x="59" y="1312"/>
                              <a:pt x="61" y="1325"/>
                              <a:pt x="45" y="1327"/>
                            </a:cubicBezTo>
                            <a:cubicBezTo>
                              <a:pt x="44" y="1328"/>
                              <a:pt x="44" y="1330"/>
                              <a:pt x="43" y="1332"/>
                            </a:cubicBezTo>
                            <a:cubicBezTo>
                              <a:pt x="41" y="1337"/>
                              <a:pt x="39" y="1344"/>
                              <a:pt x="40" y="1350"/>
                            </a:cubicBezTo>
                            <a:cubicBezTo>
                              <a:pt x="44" y="1350"/>
                              <a:pt x="47" y="1350"/>
                              <a:pt x="51" y="1351"/>
                            </a:cubicBezTo>
                            <a:cubicBezTo>
                              <a:pt x="57" y="1352"/>
                              <a:pt x="64" y="1353"/>
                              <a:pt x="70" y="1351"/>
                            </a:cubicBezTo>
                            <a:cubicBezTo>
                              <a:pt x="74" y="1351"/>
                              <a:pt x="74" y="1339"/>
                              <a:pt x="73" y="1330"/>
                            </a:cubicBezTo>
                            <a:cubicBezTo>
                              <a:pt x="72" y="1325"/>
                              <a:pt x="72" y="1321"/>
                              <a:pt x="72" y="1320"/>
                            </a:cubicBezTo>
                            <a:cubicBezTo>
                              <a:pt x="73" y="1319"/>
                              <a:pt x="75" y="1319"/>
                              <a:pt x="76" y="1319"/>
                            </a:cubicBezTo>
                            <a:cubicBezTo>
                              <a:pt x="83" y="1320"/>
                              <a:pt x="86" y="1326"/>
                              <a:pt x="92" y="1331"/>
                            </a:cubicBezTo>
                            <a:cubicBezTo>
                              <a:pt x="94" y="1333"/>
                              <a:pt x="97" y="1334"/>
                              <a:pt x="100" y="1335"/>
                            </a:cubicBezTo>
                            <a:cubicBezTo>
                              <a:pt x="107" y="1337"/>
                              <a:pt x="116" y="1337"/>
                              <a:pt x="124" y="1338"/>
                            </a:cubicBezTo>
                            <a:cubicBezTo>
                              <a:pt x="127" y="1338"/>
                              <a:pt x="130" y="1338"/>
                              <a:pt x="133" y="1338"/>
                            </a:cubicBezTo>
                            <a:cubicBezTo>
                              <a:pt x="133" y="1348"/>
                              <a:pt x="130" y="1359"/>
                              <a:pt x="139" y="1362"/>
                            </a:cubicBezTo>
                            <a:cubicBezTo>
                              <a:pt x="140" y="1362"/>
                              <a:pt x="142" y="1362"/>
                              <a:pt x="143" y="1363"/>
                            </a:cubicBezTo>
                            <a:cubicBezTo>
                              <a:pt x="143" y="1363"/>
                              <a:pt x="143" y="1363"/>
                              <a:pt x="143" y="1363"/>
                            </a:cubicBezTo>
                            <a:cubicBezTo>
                              <a:pt x="143" y="1363"/>
                              <a:pt x="143" y="1363"/>
                              <a:pt x="143" y="1364"/>
                            </a:cubicBezTo>
                            <a:cubicBezTo>
                              <a:pt x="142" y="1365"/>
                              <a:pt x="143" y="1369"/>
                              <a:pt x="143" y="1369"/>
                            </a:cubicBezTo>
                            <a:cubicBezTo>
                              <a:pt x="143" y="1369"/>
                              <a:pt x="143" y="1369"/>
                              <a:pt x="143" y="1369"/>
                            </a:cubicBezTo>
                            <a:cubicBezTo>
                              <a:pt x="144" y="1369"/>
                              <a:pt x="144" y="1369"/>
                              <a:pt x="145" y="1369"/>
                            </a:cubicBezTo>
                            <a:cubicBezTo>
                              <a:pt x="145" y="1368"/>
                              <a:pt x="145" y="1368"/>
                              <a:pt x="145" y="1368"/>
                            </a:cubicBezTo>
                            <a:cubicBezTo>
                              <a:pt x="146" y="1368"/>
                              <a:pt x="146" y="1368"/>
                              <a:pt x="146" y="1368"/>
                            </a:cubicBezTo>
                            <a:cubicBezTo>
                              <a:pt x="146" y="1367"/>
                              <a:pt x="146" y="1367"/>
                              <a:pt x="146" y="1367"/>
                            </a:cubicBezTo>
                            <a:cubicBezTo>
                              <a:pt x="147" y="1366"/>
                              <a:pt x="147" y="1366"/>
                              <a:pt x="147" y="1366"/>
                            </a:cubicBezTo>
                            <a:cubicBezTo>
                              <a:pt x="147" y="1366"/>
                              <a:pt x="147" y="1366"/>
                              <a:pt x="147" y="1366"/>
                            </a:cubicBezTo>
                            <a:cubicBezTo>
                              <a:pt x="147" y="1365"/>
                              <a:pt x="147" y="1365"/>
                              <a:pt x="147" y="1365"/>
                            </a:cubicBezTo>
                            <a:cubicBezTo>
                              <a:pt x="147" y="1365"/>
                              <a:pt x="147" y="1365"/>
                              <a:pt x="147" y="1365"/>
                            </a:cubicBezTo>
                            <a:cubicBezTo>
                              <a:pt x="147" y="1364"/>
                              <a:pt x="147" y="1364"/>
                              <a:pt x="147" y="1364"/>
                            </a:cubicBezTo>
                            <a:cubicBezTo>
                              <a:pt x="147" y="1363"/>
                              <a:pt x="147" y="1363"/>
                              <a:pt x="147" y="1363"/>
                            </a:cubicBezTo>
                            <a:cubicBezTo>
                              <a:pt x="147" y="1362"/>
                              <a:pt x="147" y="1361"/>
                              <a:pt x="148" y="1360"/>
                            </a:cubicBezTo>
                            <a:cubicBezTo>
                              <a:pt x="148" y="1359"/>
                              <a:pt x="148" y="1359"/>
                              <a:pt x="148" y="1359"/>
                            </a:cubicBezTo>
                            <a:cubicBezTo>
                              <a:pt x="148" y="1359"/>
                              <a:pt x="148" y="1359"/>
                              <a:pt x="148" y="1359"/>
                            </a:cubicBezTo>
                            <a:cubicBezTo>
                              <a:pt x="148" y="1359"/>
                              <a:pt x="148" y="1359"/>
                              <a:pt x="148" y="1359"/>
                            </a:cubicBezTo>
                            <a:cubicBezTo>
                              <a:pt x="148" y="1359"/>
                              <a:pt x="148" y="1359"/>
                              <a:pt x="148" y="1359"/>
                            </a:cubicBezTo>
                            <a:cubicBezTo>
                              <a:pt x="149" y="1359"/>
                              <a:pt x="150" y="1359"/>
                              <a:pt x="151" y="1359"/>
                            </a:cubicBezTo>
                            <a:cubicBezTo>
                              <a:pt x="162" y="1359"/>
                              <a:pt x="173" y="1360"/>
                              <a:pt x="183" y="1359"/>
                            </a:cubicBezTo>
                            <a:cubicBezTo>
                              <a:pt x="183" y="1359"/>
                              <a:pt x="183" y="1359"/>
                              <a:pt x="183" y="1359"/>
                            </a:cubicBezTo>
                            <a:cubicBezTo>
                              <a:pt x="183" y="1358"/>
                              <a:pt x="184" y="1357"/>
                              <a:pt x="184" y="1356"/>
                            </a:cubicBezTo>
                            <a:cubicBezTo>
                              <a:pt x="191" y="1355"/>
                              <a:pt x="199" y="1356"/>
                              <a:pt x="204" y="1350"/>
                            </a:cubicBezTo>
                            <a:cubicBezTo>
                              <a:pt x="209" y="1344"/>
                              <a:pt x="212" y="1340"/>
                              <a:pt x="219" y="1338"/>
                            </a:cubicBezTo>
                            <a:cubicBezTo>
                              <a:pt x="219" y="1338"/>
                              <a:pt x="219" y="1337"/>
                              <a:pt x="219" y="1336"/>
                            </a:cubicBezTo>
                            <a:cubicBezTo>
                              <a:pt x="220" y="1332"/>
                              <a:pt x="220" y="1327"/>
                              <a:pt x="217" y="1324"/>
                            </a:cubicBezTo>
                            <a:cubicBezTo>
                              <a:pt x="218" y="1324"/>
                              <a:pt x="220" y="1324"/>
                              <a:pt x="221" y="1324"/>
                            </a:cubicBezTo>
                            <a:cubicBezTo>
                              <a:pt x="223" y="1324"/>
                              <a:pt x="225" y="1324"/>
                              <a:pt x="228" y="1324"/>
                            </a:cubicBezTo>
                            <a:cubicBezTo>
                              <a:pt x="228" y="1324"/>
                              <a:pt x="229" y="1324"/>
                              <a:pt x="230" y="1324"/>
                            </a:cubicBezTo>
                            <a:cubicBezTo>
                              <a:pt x="236" y="1324"/>
                              <a:pt x="242" y="1326"/>
                              <a:pt x="242" y="1331"/>
                            </a:cubicBezTo>
                            <a:cubicBezTo>
                              <a:pt x="243" y="1331"/>
                              <a:pt x="244" y="1331"/>
                              <a:pt x="245" y="1331"/>
                            </a:cubicBezTo>
                            <a:cubicBezTo>
                              <a:pt x="246" y="1331"/>
                              <a:pt x="246" y="1331"/>
                              <a:pt x="246" y="1331"/>
                            </a:cubicBezTo>
                            <a:cubicBezTo>
                              <a:pt x="247" y="1331"/>
                              <a:pt x="248" y="1331"/>
                              <a:pt x="249" y="1331"/>
                            </a:cubicBezTo>
                            <a:cubicBezTo>
                              <a:pt x="249" y="1328"/>
                              <a:pt x="249" y="1326"/>
                              <a:pt x="249" y="1323"/>
                            </a:cubicBezTo>
                            <a:cubicBezTo>
                              <a:pt x="249" y="1323"/>
                              <a:pt x="249" y="1322"/>
                              <a:pt x="249" y="1321"/>
                            </a:cubicBezTo>
                            <a:cubicBezTo>
                              <a:pt x="249" y="1321"/>
                              <a:pt x="249" y="1321"/>
                              <a:pt x="249" y="1321"/>
                            </a:cubicBezTo>
                            <a:cubicBezTo>
                              <a:pt x="250" y="1321"/>
                              <a:pt x="250" y="1321"/>
                              <a:pt x="251" y="1321"/>
                            </a:cubicBezTo>
                            <a:cubicBezTo>
                              <a:pt x="252" y="1321"/>
                              <a:pt x="252" y="1321"/>
                              <a:pt x="253" y="1321"/>
                            </a:cubicBezTo>
                            <a:cubicBezTo>
                              <a:pt x="254" y="1321"/>
                              <a:pt x="256" y="1321"/>
                              <a:pt x="257" y="1321"/>
                            </a:cubicBezTo>
                            <a:cubicBezTo>
                              <a:pt x="257" y="1323"/>
                              <a:pt x="257" y="1324"/>
                              <a:pt x="257" y="1325"/>
                            </a:cubicBezTo>
                            <a:cubicBezTo>
                              <a:pt x="256" y="1326"/>
                              <a:pt x="256" y="1326"/>
                              <a:pt x="256" y="1326"/>
                            </a:cubicBezTo>
                            <a:cubicBezTo>
                              <a:pt x="256" y="1327"/>
                              <a:pt x="256" y="1328"/>
                              <a:pt x="256" y="1329"/>
                            </a:cubicBezTo>
                            <a:cubicBezTo>
                              <a:pt x="256" y="1330"/>
                              <a:pt x="256" y="1330"/>
                              <a:pt x="256" y="1330"/>
                            </a:cubicBezTo>
                            <a:cubicBezTo>
                              <a:pt x="255" y="1331"/>
                              <a:pt x="255" y="1331"/>
                              <a:pt x="255" y="1332"/>
                            </a:cubicBezTo>
                            <a:cubicBezTo>
                              <a:pt x="254" y="1333"/>
                              <a:pt x="254" y="1333"/>
                              <a:pt x="254" y="1333"/>
                            </a:cubicBezTo>
                            <a:cubicBezTo>
                              <a:pt x="254" y="1334"/>
                              <a:pt x="254" y="1334"/>
                              <a:pt x="253" y="1335"/>
                            </a:cubicBezTo>
                            <a:cubicBezTo>
                              <a:pt x="253" y="1336"/>
                              <a:pt x="252" y="1337"/>
                              <a:pt x="252" y="1338"/>
                            </a:cubicBezTo>
                            <a:cubicBezTo>
                              <a:pt x="252" y="1338"/>
                              <a:pt x="252" y="1338"/>
                              <a:pt x="252" y="1338"/>
                            </a:cubicBezTo>
                            <a:cubicBezTo>
                              <a:pt x="251" y="1339"/>
                              <a:pt x="251" y="1340"/>
                              <a:pt x="250" y="1341"/>
                            </a:cubicBezTo>
                            <a:cubicBezTo>
                              <a:pt x="250" y="1341"/>
                              <a:pt x="250" y="1341"/>
                              <a:pt x="250" y="1341"/>
                            </a:cubicBezTo>
                            <a:cubicBezTo>
                              <a:pt x="251" y="1341"/>
                              <a:pt x="251" y="1341"/>
                              <a:pt x="251" y="1341"/>
                            </a:cubicBezTo>
                            <a:cubicBezTo>
                              <a:pt x="250" y="1341"/>
                              <a:pt x="250" y="1341"/>
                              <a:pt x="250" y="1341"/>
                            </a:cubicBezTo>
                            <a:cubicBezTo>
                              <a:pt x="250" y="1342"/>
                              <a:pt x="250" y="1343"/>
                              <a:pt x="250" y="1344"/>
                            </a:cubicBezTo>
                            <a:cubicBezTo>
                              <a:pt x="250" y="1344"/>
                              <a:pt x="250" y="1345"/>
                              <a:pt x="250" y="1346"/>
                            </a:cubicBezTo>
                            <a:cubicBezTo>
                              <a:pt x="249" y="1347"/>
                              <a:pt x="249" y="1348"/>
                              <a:pt x="249" y="1349"/>
                            </a:cubicBezTo>
                            <a:cubicBezTo>
                              <a:pt x="250" y="1349"/>
                              <a:pt x="250" y="1349"/>
                              <a:pt x="250" y="1349"/>
                            </a:cubicBezTo>
                            <a:cubicBezTo>
                              <a:pt x="252" y="1350"/>
                              <a:pt x="255" y="1350"/>
                              <a:pt x="257" y="1349"/>
                            </a:cubicBezTo>
                            <a:cubicBezTo>
                              <a:pt x="257" y="1348"/>
                              <a:pt x="257" y="1347"/>
                              <a:pt x="257" y="1346"/>
                            </a:cubicBezTo>
                            <a:cubicBezTo>
                              <a:pt x="259" y="1340"/>
                              <a:pt x="268" y="1340"/>
                              <a:pt x="275" y="1341"/>
                            </a:cubicBezTo>
                            <a:cubicBezTo>
                              <a:pt x="277" y="1341"/>
                              <a:pt x="278" y="1342"/>
                              <a:pt x="279" y="1342"/>
                            </a:cubicBezTo>
                            <a:cubicBezTo>
                              <a:pt x="282" y="1343"/>
                              <a:pt x="283" y="1346"/>
                              <a:pt x="284" y="1348"/>
                            </a:cubicBezTo>
                            <a:cubicBezTo>
                              <a:pt x="286" y="1354"/>
                              <a:pt x="285" y="1362"/>
                              <a:pt x="284" y="1370"/>
                            </a:cubicBezTo>
                            <a:cubicBezTo>
                              <a:pt x="283" y="1375"/>
                              <a:pt x="283" y="1379"/>
                              <a:pt x="282" y="1382"/>
                            </a:cubicBezTo>
                            <a:cubicBezTo>
                              <a:pt x="282" y="1382"/>
                              <a:pt x="282" y="1382"/>
                              <a:pt x="282" y="1382"/>
                            </a:cubicBezTo>
                            <a:cubicBezTo>
                              <a:pt x="282" y="1382"/>
                              <a:pt x="282" y="1382"/>
                              <a:pt x="281" y="1382"/>
                            </a:cubicBezTo>
                            <a:cubicBezTo>
                              <a:pt x="275" y="1382"/>
                              <a:pt x="268" y="1383"/>
                              <a:pt x="275" y="1390"/>
                            </a:cubicBezTo>
                            <a:cubicBezTo>
                              <a:pt x="279" y="1390"/>
                              <a:pt x="282" y="1389"/>
                              <a:pt x="285" y="1388"/>
                            </a:cubicBezTo>
                            <a:cubicBezTo>
                              <a:pt x="286" y="1388"/>
                              <a:pt x="287" y="1388"/>
                              <a:pt x="288" y="1389"/>
                            </a:cubicBezTo>
                            <a:cubicBezTo>
                              <a:pt x="288" y="1389"/>
                              <a:pt x="288" y="1389"/>
                              <a:pt x="288" y="1389"/>
                            </a:cubicBezTo>
                            <a:cubicBezTo>
                              <a:pt x="289" y="1389"/>
                              <a:pt x="289" y="1389"/>
                              <a:pt x="289" y="1389"/>
                            </a:cubicBezTo>
                            <a:cubicBezTo>
                              <a:pt x="289" y="1389"/>
                              <a:pt x="289" y="1389"/>
                              <a:pt x="290" y="1389"/>
                            </a:cubicBezTo>
                            <a:cubicBezTo>
                              <a:pt x="292" y="1391"/>
                              <a:pt x="295" y="1392"/>
                              <a:pt x="297" y="1393"/>
                            </a:cubicBezTo>
                            <a:cubicBezTo>
                              <a:pt x="297" y="1393"/>
                              <a:pt x="297" y="1393"/>
                              <a:pt x="297" y="1393"/>
                            </a:cubicBezTo>
                            <a:cubicBezTo>
                              <a:pt x="297" y="1393"/>
                              <a:pt x="297" y="1393"/>
                              <a:pt x="297" y="1393"/>
                            </a:cubicBezTo>
                            <a:cubicBezTo>
                              <a:pt x="297" y="1393"/>
                              <a:pt x="297" y="1393"/>
                              <a:pt x="297" y="1393"/>
                            </a:cubicBezTo>
                            <a:cubicBezTo>
                              <a:pt x="298" y="1399"/>
                              <a:pt x="295" y="1406"/>
                              <a:pt x="295" y="1412"/>
                            </a:cubicBezTo>
                            <a:cubicBezTo>
                              <a:pt x="296" y="1412"/>
                              <a:pt x="296" y="1412"/>
                              <a:pt x="296" y="1412"/>
                            </a:cubicBezTo>
                            <a:cubicBezTo>
                              <a:pt x="296" y="1413"/>
                              <a:pt x="297" y="1413"/>
                              <a:pt x="297" y="1413"/>
                            </a:cubicBezTo>
                            <a:cubicBezTo>
                              <a:pt x="298" y="1413"/>
                              <a:pt x="299" y="1413"/>
                              <a:pt x="300" y="1412"/>
                            </a:cubicBezTo>
                            <a:cubicBezTo>
                              <a:pt x="300" y="1411"/>
                              <a:pt x="301" y="1409"/>
                              <a:pt x="303" y="1408"/>
                            </a:cubicBezTo>
                            <a:cubicBezTo>
                              <a:pt x="307" y="1406"/>
                              <a:pt x="314" y="1404"/>
                              <a:pt x="321" y="1404"/>
                            </a:cubicBezTo>
                            <a:cubicBezTo>
                              <a:pt x="327" y="1404"/>
                              <a:pt x="333" y="1405"/>
                              <a:pt x="335" y="1406"/>
                            </a:cubicBezTo>
                            <a:cubicBezTo>
                              <a:pt x="342" y="1410"/>
                              <a:pt x="337" y="1428"/>
                              <a:pt x="337" y="1433"/>
                            </a:cubicBezTo>
                            <a:cubicBezTo>
                              <a:pt x="337" y="1434"/>
                              <a:pt x="337" y="1434"/>
                              <a:pt x="337" y="1434"/>
                            </a:cubicBezTo>
                            <a:cubicBezTo>
                              <a:pt x="336" y="1438"/>
                              <a:pt x="336" y="1443"/>
                              <a:pt x="336" y="1448"/>
                            </a:cubicBezTo>
                            <a:cubicBezTo>
                              <a:pt x="335" y="1454"/>
                              <a:pt x="341" y="1460"/>
                              <a:pt x="340" y="1467"/>
                            </a:cubicBezTo>
                            <a:cubicBezTo>
                              <a:pt x="341" y="1467"/>
                              <a:pt x="343" y="1467"/>
                              <a:pt x="344" y="1467"/>
                            </a:cubicBezTo>
                            <a:cubicBezTo>
                              <a:pt x="350" y="1467"/>
                              <a:pt x="356" y="1466"/>
                              <a:pt x="362" y="1466"/>
                            </a:cubicBezTo>
                            <a:cubicBezTo>
                              <a:pt x="367" y="1466"/>
                              <a:pt x="373" y="1466"/>
                              <a:pt x="378" y="1469"/>
                            </a:cubicBezTo>
                            <a:cubicBezTo>
                              <a:pt x="382" y="1472"/>
                              <a:pt x="381" y="1481"/>
                              <a:pt x="380" y="1490"/>
                            </a:cubicBezTo>
                            <a:cubicBezTo>
                              <a:pt x="379" y="1497"/>
                              <a:pt x="377" y="1504"/>
                              <a:pt x="377" y="1507"/>
                            </a:cubicBezTo>
                            <a:cubicBezTo>
                              <a:pt x="373" y="1507"/>
                              <a:pt x="372" y="1509"/>
                              <a:pt x="371" y="1511"/>
                            </a:cubicBezTo>
                            <a:cubicBezTo>
                              <a:pt x="370" y="1515"/>
                              <a:pt x="371" y="1520"/>
                              <a:pt x="371" y="1522"/>
                            </a:cubicBezTo>
                            <a:cubicBezTo>
                              <a:pt x="367" y="1523"/>
                              <a:pt x="364" y="1523"/>
                              <a:pt x="361" y="1523"/>
                            </a:cubicBezTo>
                            <a:cubicBezTo>
                              <a:pt x="360" y="1523"/>
                              <a:pt x="360" y="1523"/>
                              <a:pt x="360" y="1523"/>
                            </a:cubicBezTo>
                            <a:cubicBezTo>
                              <a:pt x="360" y="1524"/>
                              <a:pt x="360" y="1524"/>
                              <a:pt x="360" y="1524"/>
                            </a:cubicBezTo>
                            <a:cubicBezTo>
                              <a:pt x="359" y="1524"/>
                              <a:pt x="359" y="1524"/>
                              <a:pt x="359" y="1524"/>
                            </a:cubicBezTo>
                            <a:cubicBezTo>
                              <a:pt x="359" y="1524"/>
                              <a:pt x="359" y="1524"/>
                              <a:pt x="359" y="1524"/>
                            </a:cubicBezTo>
                            <a:cubicBezTo>
                              <a:pt x="355" y="1525"/>
                              <a:pt x="352" y="1528"/>
                              <a:pt x="351" y="1535"/>
                            </a:cubicBezTo>
                            <a:cubicBezTo>
                              <a:pt x="351" y="1536"/>
                              <a:pt x="351" y="1536"/>
                              <a:pt x="351" y="1537"/>
                            </a:cubicBezTo>
                            <a:cubicBezTo>
                              <a:pt x="352" y="1545"/>
                              <a:pt x="360" y="1567"/>
                              <a:pt x="349" y="1567"/>
                            </a:cubicBezTo>
                            <a:cubicBezTo>
                              <a:pt x="349" y="1567"/>
                              <a:pt x="349" y="1567"/>
                              <a:pt x="349" y="1567"/>
                            </a:cubicBezTo>
                            <a:cubicBezTo>
                              <a:pt x="349" y="1567"/>
                              <a:pt x="349" y="1567"/>
                              <a:pt x="349" y="1567"/>
                            </a:cubicBezTo>
                            <a:cubicBezTo>
                              <a:pt x="338" y="1567"/>
                              <a:pt x="336" y="1545"/>
                              <a:pt x="322" y="1546"/>
                            </a:cubicBezTo>
                            <a:cubicBezTo>
                              <a:pt x="319" y="1546"/>
                              <a:pt x="318" y="1547"/>
                              <a:pt x="316" y="1548"/>
                            </a:cubicBezTo>
                            <a:cubicBezTo>
                              <a:pt x="312" y="1552"/>
                              <a:pt x="323" y="1561"/>
                              <a:pt x="330" y="1561"/>
                            </a:cubicBezTo>
                            <a:cubicBezTo>
                              <a:pt x="330" y="1561"/>
                              <a:pt x="330" y="1561"/>
                              <a:pt x="330" y="1561"/>
                            </a:cubicBezTo>
                            <a:cubicBezTo>
                              <a:pt x="331" y="1564"/>
                              <a:pt x="329" y="1566"/>
                              <a:pt x="327" y="1567"/>
                            </a:cubicBezTo>
                            <a:cubicBezTo>
                              <a:pt x="324" y="1569"/>
                              <a:pt x="320" y="1570"/>
                              <a:pt x="317" y="1571"/>
                            </a:cubicBezTo>
                            <a:cubicBezTo>
                              <a:pt x="309" y="1574"/>
                              <a:pt x="304" y="1581"/>
                              <a:pt x="302" y="1589"/>
                            </a:cubicBezTo>
                            <a:cubicBezTo>
                              <a:pt x="302" y="1589"/>
                              <a:pt x="302" y="1589"/>
                              <a:pt x="302" y="1589"/>
                            </a:cubicBezTo>
                            <a:cubicBezTo>
                              <a:pt x="302" y="1590"/>
                              <a:pt x="302" y="1591"/>
                              <a:pt x="302" y="1592"/>
                            </a:cubicBezTo>
                            <a:cubicBezTo>
                              <a:pt x="302" y="1593"/>
                              <a:pt x="302" y="1593"/>
                              <a:pt x="302" y="1593"/>
                            </a:cubicBezTo>
                            <a:cubicBezTo>
                              <a:pt x="302" y="1593"/>
                              <a:pt x="302" y="1593"/>
                              <a:pt x="302" y="1593"/>
                            </a:cubicBezTo>
                            <a:cubicBezTo>
                              <a:pt x="306" y="1595"/>
                              <a:pt x="307" y="1609"/>
                              <a:pt x="314" y="1613"/>
                            </a:cubicBezTo>
                            <a:cubicBezTo>
                              <a:pt x="325" y="1621"/>
                              <a:pt x="337" y="1630"/>
                              <a:pt x="350" y="1620"/>
                            </a:cubicBezTo>
                            <a:cubicBezTo>
                              <a:pt x="358" y="1614"/>
                              <a:pt x="368" y="1607"/>
                              <a:pt x="374" y="1599"/>
                            </a:cubicBezTo>
                            <a:cubicBezTo>
                              <a:pt x="374" y="1599"/>
                              <a:pt x="374" y="1599"/>
                              <a:pt x="374" y="1599"/>
                            </a:cubicBezTo>
                            <a:cubicBezTo>
                              <a:pt x="376" y="1596"/>
                              <a:pt x="377" y="1592"/>
                              <a:pt x="379" y="1588"/>
                            </a:cubicBezTo>
                            <a:cubicBezTo>
                              <a:pt x="381" y="1583"/>
                              <a:pt x="384" y="1579"/>
                              <a:pt x="390" y="1578"/>
                            </a:cubicBezTo>
                            <a:cubicBezTo>
                              <a:pt x="390" y="1578"/>
                              <a:pt x="391" y="1578"/>
                              <a:pt x="392" y="1578"/>
                            </a:cubicBezTo>
                            <a:cubicBezTo>
                              <a:pt x="393" y="1570"/>
                              <a:pt x="393" y="1561"/>
                              <a:pt x="393" y="1552"/>
                            </a:cubicBezTo>
                            <a:cubicBezTo>
                              <a:pt x="393" y="1551"/>
                              <a:pt x="393" y="1550"/>
                              <a:pt x="393" y="1549"/>
                            </a:cubicBezTo>
                            <a:cubicBezTo>
                              <a:pt x="392" y="1549"/>
                              <a:pt x="391" y="1549"/>
                              <a:pt x="391" y="1549"/>
                            </a:cubicBezTo>
                            <a:cubicBezTo>
                              <a:pt x="390" y="1549"/>
                              <a:pt x="390" y="1549"/>
                              <a:pt x="390" y="1549"/>
                            </a:cubicBezTo>
                            <a:cubicBezTo>
                              <a:pt x="390" y="1548"/>
                              <a:pt x="390" y="1548"/>
                              <a:pt x="390" y="1547"/>
                            </a:cubicBezTo>
                            <a:cubicBezTo>
                              <a:pt x="390" y="1547"/>
                              <a:pt x="390" y="1547"/>
                              <a:pt x="390" y="1547"/>
                            </a:cubicBezTo>
                            <a:cubicBezTo>
                              <a:pt x="390" y="1543"/>
                              <a:pt x="391" y="1539"/>
                              <a:pt x="392" y="1535"/>
                            </a:cubicBezTo>
                            <a:cubicBezTo>
                              <a:pt x="394" y="1534"/>
                              <a:pt x="397" y="1533"/>
                              <a:pt x="399" y="1532"/>
                            </a:cubicBezTo>
                            <a:cubicBezTo>
                              <a:pt x="399" y="1532"/>
                              <a:pt x="399" y="1532"/>
                              <a:pt x="399" y="1532"/>
                            </a:cubicBezTo>
                            <a:cubicBezTo>
                              <a:pt x="399" y="1532"/>
                              <a:pt x="399" y="1532"/>
                              <a:pt x="399" y="1532"/>
                            </a:cubicBezTo>
                            <a:cubicBezTo>
                              <a:pt x="400" y="1531"/>
                              <a:pt x="401" y="1531"/>
                              <a:pt x="403" y="1530"/>
                            </a:cubicBezTo>
                            <a:cubicBezTo>
                              <a:pt x="403" y="1530"/>
                              <a:pt x="403" y="1530"/>
                              <a:pt x="403" y="1530"/>
                            </a:cubicBezTo>
                            <a:cubicBezTo>
                              <a:pt x="407" y="1529"/>
                              <a:pt x="411" y="1527"/>
                              <a:pt x="415" y="1526"/>
                            </a:cubicBezTo>
                            <a:cubicBezTo>
                              <a:pt x="433" y="1521"/>
                              <a:pt x="456" y="1518"/>
                              <a:pt x="471" y="1524"/>
                            </a:cubicBezTo>
                            <a:cubicBezTo>
                              <a:pt x="471" y="1525"/>
                              <a:pt x="472" y="1525"/>
                              <a:pt x="472" y="1525"/>
                            </a:cubicBezTo>
                            <a:cubicBezTo>
                              <a:pt x="473" y="1525"/>
                              <a:pt x="473" y="1525"/>
                              <a:pt x="473" y="1525"/>
                            </a:cubicBezTo>
                            <a:cubicBezTo>
                              <a:pt x="483" y="1531"/>
                              <a:pt x="486" y="1542"/>
                              <a:pt x="499" y="1542"/>
                            </a:cubicBezTo>
                            <a:cubicBezTo>
                              <a:pt x="501" y="1542"/>
                              <a:pt x="503" y="1542"/>
                              <a:pt x="504" y="1542"/>
                            </a:cubicBezTo>
                            <a:cubicBezTo>
                              <a:pt x="509" y="1541"/>
                              <a:pt x="514" y="1539"/>
                              <a:pt x="515" y="1534"/>
                            </a:cubicBezTo>
                            <a:cubicBezTo>
                              <a:pt x="515" y="1534"/>
                              <a:pt x="515" y="1534"/>
                              <a:pt x="515" y="1534"/>
                            </a:cubicBezTo>
                            <a:cubicBezTo>
                              <a:pt x="515" y="1533"/>
                              <a:pt x="515" y="1533"/>
                              <a:pt x="515" y="1533"/>
                            </a:cubicBezTo>
                            <a:cubicBezTo>
                              <a:pt x="515" y="1532"/>
                              <a:pt x="515" y="1532"/>
                              <a:pt x="515" y="1531"/>
                            </a:cubicBezTo>
                            <a:cubicBezTo>
                              <a:pt x="518" y="1532"/>
                              <a:pt x="522" y="1531"/>
                              <a:pt x="524" y="1531"/>
                            </a:cubicBezTo>
                            <a:cubicBezTo>
                              <a:pt x="524" y="1530"/>
                              <a:pt x="525" y="1530"/>
                              <a:pt x="525" y="1529"/>
                            </a:cubicBezTo>
                            <a:cubicBezTo>
                              <a:pt x="526" y="1522"/>
                              <a:pt x="527" y="1520"/>
                              <a:pt x="529" y="1520"/>
                            </a:cubicBezTo>
                            <a:cubicBezTo>
                              <a:pt x="531" y="1519"/>
                              <a:pt x="533" y="1520"/>
                              <a:pt x="537" y="1523"/>
                            </a:cubicBezTo>
                            <a:cubicBezTo>
                              <a:pt x="537" y="1524"/>
                              <a:pt x="538" y="1525"/>
                              <a:pt x="539" y="1525"/>
                            </a:cubicBezTo>
                            <a:cubicBezTo>
                              <a:pt x="541" y="1527"/>
                              <a:pt x="543" y="1526"/>
                              <a:pt x="545" y="1522"/>
                            </a:cubicBezTo>
                            <a:cubicBezTo>
                              <a:pt x="546" y="1521"/>
                              <a:pt x="546" y="1521"/>
                              <a:pt x="546" y="1521"/>
                            </a:cubicBezTo>
                            <a:cubicBezTo>
                              <a:pt x="546" y="1520"/>
                              <a:pt x="547" y="1519"/>
                              <a:pt x="547" y="1517"/>
                            </a:cubicBezTo>
                            <a:cubicBezTo>
                              <a:pt x="551" y="1510"/>
                              <a:pt x="555" y="1508"/>
                              <a:pt x="562" y="1507"/>
                            </a:cubicBezTo>
                            <a:cubicBezTo>
                              <a:pt x="572" y="1504"/>
                              <a:pt x="562" y="1489"/>
                              <a:pt x="572" y="1483"/>
                            </a:cubicBezTo>
                            <a:cubicBezTo>
                              <a:pt x="566" y="1481"/>
                              <a:pt x="563" y="1479"/>
                              <a:pt x="563" y="1477"/>
                            </a:cubicBezTo>
                            <a:cubicBezTo>
                              <a:pt x="563" y="1475"/>
                              <a:pt x="567" y="1473"/>
                              <a:pt x="573" y="1472"/>
                            </a:cubicBezTo>
                            <a:cubicBezTo>
                              <a:pt x="575" y="1472"/>
                              <a:pt x="577" y="1472"/>
                              <a:pt x="579" y="1472"/>
                            </a:cubicBezTo>
                            <a:cubicBezTo>
                              <a:pt x="580" y="1472"/>
                              <a:pt x="581" y="1472"/>
                              <a:pt x="582" y="1472"/>
                            </a:cubicBezTo>
                            <a:cubicBezTo>
                              <a:pt x="592" y="1473"/>
                              <a:pt x="597" y="1475"/>
                              <a:pt x="600" y="1480"/>
                            </a:cubicBezTo>
                            <a:cubicBezTo>
                              <a:pt x="601" y="1484"/>
                              <a:pt x="602" y="1488"/>
                              <a:pt x="602" y="1494"/>
                            </a:cubicBezTo>
                            <a:cubicBezTo>
                              <a:pt x="602" y="1494"/>
                              <a:pt x="603" y="1494"/>
                              <a:pt x="603" y="1494"/>
                            </a:cubicBezTo>
                            <a:cubicBezTo>
                              <a:pt x="605" y="1493"/>
                              <a:pt x="608" y="1492"/>
                              <a:pt x="610" y="1491"/>
                            </a:cubicBezTo>
                            <a:cubicBezTo>
                              <a:pt x="610" y="1491"/>
                              <a:pt x="611" y="1491"/>
                              <a:pt x="611" y="1491"/>
                            </a:cubicBezTo>
                            <a:cubicBezTo>
                              <a:pt x="612" y="1484"/>
                              <a:pt x="614" y="1481"/>
                              <a:pt x="617" y="1481"/>
                            </a:cubicBezTo>
                            <a:cubicBezTo>
                              <a:pt x="617" y="1481"/>
                              <a:pt x="617" y="1481"/>
                              <a:pt x="617" y="1481"/>
                            </a:cubicBezTo>
                            <a:cubicBezTo>
                              <a:pt x="622" y="1481"/>
                              <a:pt x="630" y="1492"/>
                              <a:pt x="630" y="1501"/>
                            </a:cubicBezTo>
                            <a:cubicBezTo>
                              <a:pt x="630" y="1501"/>
                              <a:pt x="630" y="1501"/>
                              <a:pt x="630" y="1502"/>
                            </a:cubicBezTo>
                            <a:cubicBezTo>
                              <a:pt x="633" y="1503"/>
                              <a:pt x="636" y="1503"/>
                              <a:pt x="639" y="1504"/>
                            </a:cubicBezTo>
                            <a:cubicBezTo>
                              <a:pt x="642" y="1504"/>
                              <a:pt x="645" y="1504"/>
                              <a:pt x="648" y="1504"/>
                            </a:cubicBezTo>
                            <a:cubicBezTo>
                              <a:pt x="648" y="1503"/>
                              <a:pt x="648" y="1503"/>
                              <a:pt x="648" y="1503"/>
                            </a:cubicBezTo>
                            <a:cubicBezTo>
                              <a:pt x="647" y="1481"/>
                              <a:pt x="661" y="1486"/>
                              <a:pt x="678" y="1486"/>
                            </a:cubicBezTo>
                            <a:cubicBezTo>
                              <a:pt x="681" y="1479"/>
                              <a:pt x="674" y="1477"/>
                              <a:pt x="675" y="1471"/>
                            </a:cubicBezTo>
                            <a:cubicBezTo>
                              <a:pt x="675" y="1471"/>
                              <a:pt x="675" y="1470"/>
                              <a:pt x="675" y="1470"/>
                            </a:cubicBezTo>
                            <a:cubicBezTo>
                              <a:pt x="678" y="1468"/>
                              <a:pt x="680" y="1466"/>
                              <a:pt x="682" y="1464"/>
                            </a:cubicBezTo>
                            <a:cubicBezTo>
                              <a:pt x="687" y="1456"/>
                              <a:pt x="687" y="1445"/>
                              <a:pt x="699" y="1445"/>
                            </a:cubicBezTo>
                            <a:cubicBezTo>
                              <a:pt x="700" y="1445"/>
                              <a:pt x="701" y="1445"/>
                              <a:pt x="702" y="1445"/>
                            </a:cubicBezTo>
                            <a:cubicBezTo>
                              <a:pt x="702" y="1442"/>
                              <a:pt x="702" y="1439"/>
                              <a:pt x="703" y="1436"/>
                            </a:cubicBezTo>
                            <a:cubicBezTo>
                              <a:pt x="703" y="1432"/>
                              <a:pt x="703" y="1428"/>
                              <a:pt x="703" y="1424"/>
                            </a:cubicBezTo>
                            <a:cubicBezTo>
                              <a:pt x="703" y="1424"/>
                              <a:pt x="704" y="1424"/>
                              <a:pt x="704" y="1424"/>
                            </a:cubicBezTo>
                            <a:cubicBezTo>
                              <a:pt x="707" y="1423"/>
                              <a:pt x="710" y="1424"/>
                              <a:pt x="712" y="1425"/>
                            </a:cubicBezTo>
                            <a:cubicBezTo>
                              <a:pt x="713" y="1426"/>
                              <a:pt x="713" y="1427"/>
                              <a:pt x="714" y="1428"/>
                            </a:cubicBezTo>
                            <a:cubicBezTo>
                              <a:pt x="714" y="1428"/>
                              <a:pt x="714" y="1428"/>
                              <a:pt x="714" y="1428"/>
                            </a:cubicBezTo>
                            <a:cubicBezTo>
                              <a:pt x="715" y="1428"/>
                              <a:pt x="716" y="1428"/>
                              <a:pt x="716" y="1428"/>
                            </a:cubicBezTo>
                            <a:cubicBezTo>
                              <a:pt x="717" y="1428"/>
                              <a:pt x="717" y="1428"/>
                              <a:pt x="717" y="1428"/>
                            </a:cubicBezTo>
                            <a:cubicBezTo>
                              <a:pt x="717" y="1428"/>
                              <a:pt x="717" y="1428"/>
                              <a:pt x="717" y="1428"/>
                            </a:cubicBezTo>
                            <a:cubicBezTo>
                              <a:pt x="717" y="1428"/>
                              <a:pt x="717" y="1428"/>
                              <a:pt x="717" y="1428"/>
                            </a:cubicBezTo>
                            <a:cubicBezTo>
                              <a:pt x="717" y="1429"/>
                              <a:pt x="717" y="1429"/>
                              <a:pt x="717" y="1429"/>
                            </a:cubicBezTo>
                            <a:cubicBezTo>
                              <a:pt x="719" y="1432"/>
                              <a:pt x="720" y="1436"/>
                              <a:pt x="722" y="1439"/>
                            </a:cubicBezTo>
                            <a:cubicBezTo>
                              <a:pt x="722" y="1439"/>
                              <a:pt x="722" y="1439"/>
                              <a:pt x="722" y="1439"/>
                            </a:cubicBezTo>
                            <a:cubicBezTo>
                              <a:pt x="723" y="1439"/>
                              <a:pt x="723" y="1439"/>
                              <a:pt x="724" y="1439"/>
                            </a:cubicBezTo>
                            <a:cubicBezTo>
                              <a:pt x="725" y="1439"/>
                              <a:pt x="725" y="1439"/>
                              <a:pt x="725" y="1439"/>
                            </a:cubicBezTo>
                            <a:cubicBezTo>
                              <a:pt x="726" y="1438"/>
                              <a:pt x="726" y="1438"/>
                              <a:pt x="726" y="1438"/>
                            </a:cubicBezTo>
                            <a:cubicBezTo>
                              <a:pt x="727" y="1438"/>
                              <a:pt x="727" y="1438"/>
                              <a:pt x="727" y="1438"/>
                            </a:cubicBezTo>
                            <a:cubicBezTo>
                              <a:pt x="728" y="1437"/>
                              <a:pt x="728" y="1437"/>
                              <a:pt x="728" y="1437"/>
                            </a:cubicBezTo>
                            <a:cubicBezTo>
                              <a:pt x="728" y="1437"/>
                              <a:pt x="728" y="1437"/>
                              <a:pt x="728" y="1437"/>
                            </a:cubicBezTo>
                            <a:cubicBezTo>
                              <a:pt x="729" y="1436"/>
                              <a:pt x="729" y="1436"/>
                              <a:pt x="729" y="1436"/>
                            </a:cubicBezTo>
                            <a:cubicBezTo>
                              <a:pt x="730" y="1435"/>
                              <a:pt x="730" y="1435"/>
                              <a:pt x="730" y="1435"/>
                            </a:cubicBezTo>
                            <a:cubicBezTo>
                              <a:pt x="730" y="1434"/>
                              <a:pt x="730" y="1434"/>
                              <a:pt x="730" y="1434"/>
                            </a:cubicBezTo>
                            <a:cubicBezTo>
                              <a:pt x="731" y="1433"/>
                              <a:pt x="731" y="1433"/>
                              <a:pt x="731" y="1433"/>
                            </a:cubicBezTo>
                            <a:cubicBezTo>
                              <a:pt x="731" y="1433"/>
                              <a:pt x="731" y="1432"/>
                              <a:pt x="731" y="1432"/>
                            </a:cubicBezTo>
                            <a:cubicBezTo>
                              <a:pt x="732" y="1431"/>
                              <a:pt x="732" y="1431"/>
                              <a:pt x="732" y="1431"/>
                            </a:cubicBezTo>
                            <a:cubicBezTo>
                              <a:pt x="732" y="1430"/>
                              <a:pt x="732" y="1430"/>
                              <a:pt x="732" y="1429"/>
                            </a:cubicBezTo>
                            <a:cubicBezTo>
                              <a:pt x="732" y="1429"/>
                              <a:pt x="732" y="1429"/>
                              <a:pt x="732" y="1429"/>
                            </a:cubicBezTo>
                            <a:cubicBezTo>
                              <a:pt x="732" y="1429"/>
                              <a:pt x="732" y="1429"/>
                              <a:pt x="732" y="1429"/>
                            </a:cubicBezTo>
                            <a:cubicBezTo>
                              <a:pt x="735" y="1430"/>
                              <a:pt x="738" y="1431"/>
                              <a:pt x="741" y="1432"/>
                            </a:cubicBezTo>
                            <a:cubicBezTo>
                              <a:pt x="738" y="1426"/>
                              <a:pt x="733" y="1421"/>
                              <a:pt x="732" y="1416"/>
                            </a:cubicBezTo>
                            <a:cubicBezTo>
                              <a:pt x="746" y="1417"/>
                              <a:pt x="730" y="1392"/>
                              <a:pt x="729" y="1388"/>
                            </a:cubicBezTo>
                            <a:cubicBezTo>
                              <a:pt x="727" y="1379"/>
                              <a:pt x="729" y="1364"/>
                              <a:pt x="730" y="1354"/>
                            </a:cubicBezTo>
                            <a:cubicBezTo>
                              <a:pt x="731" y="1354"/>
                              <a:pt x="734" y="1354"/>
                              <a:pt x="736" y="1355"/>
                            </a:cubicBezTo>
                            <a:cubicBezTo>
                              <a:pt x="736" y="1374"/>
                              <a:pt x="749" y="1388"/>
                              <a:pt x="752" y="1408"/>
                            </a:cubicBezTo>
                            <a:cubicBezTo>
                              <a:pt x="752" y="1414"/>
                              <a:pt x="755" y="1416"/>
                              <a:pt x="757" y="1422"/>
                            </a:cubicBezTo>
                            <a:cubicBezTo>
                              <a:pt x="759" y="1426"/>
                              <a:pt x="757" y="1431"/>
                              <a:pt x="758" y="1435"/>
                            </a:cubicBezTo>
                            <a:cubicBezTo>
                              <a:pt x="759" y="1438"/>
                              <a:pt x="764" y="1446"/>
                              <a:pt x="769" y="1442"/>
                            </a:cubicBezTo>
                            <a:cubicBezTo>
                              <a:pt x="773" y="1438"/>
                              <a:pt x="766" y="1435"/>
                              <a:pt x="765" y="1433"/>
                            </a:cubicBezTo>
                            <a:cubicBezTo>
                              <a:pt x="763" y="1426"/>
                              <a:pt x="767" y="1416"/>
                              <a:pt x="766" y="1408"/>
                            </a:cubicBezTo>
                            <a:cubicBezTo>
                              <a:pt x="764" y="1393"/>
                              <a:pt x="760" y="1378"/>
                              <a:pt x="758" y="1362"/>
                            </a:cubicBezTo>
                            <a:cubicBezTo>
                              <a:pt x="757" y="1351"/>
                              <a:pt x="759" y="1341"/>
                              <a:pt x="756" y="1329"/>
                            </a:cubicBezTo>
                            <a:cubicBezTo>
                              <a:pt x="753" y="1317"/>
                              <a:pt x="751" y="1308"/>
                              <a:pt x="750" y="1295"/>
                            </a:cubicBezTo>
                            <a:cubicBezTo>
                              <a:pt x="750" y="1284"/>
                              <a:pt x="745" y="1276"/>
                              <a:pt x="744" y="1266"/>
                            </a:cubicBezTo>
                            <a:cubicBezTo>
                              <a:pt x="746" y="1262"/>
                              <a:pt x="744" y="1266"/>
                              <a:pt x="746" y="1262"/>
                            </a:cubicBezTo>
                            <a:cubicBezTo>
                              <a:pt x="746" y="1254"/>
                              <a:pt x="747" y="1252"/>
                              <a:pt x="750" y="1246"/>
                            </a:cubicBezTo>
                            <a:cubicBezTo>
                              <a:pt x="754" y="1241"/>
                              <a:pt x="758" y="1240"/>
                              <a:pt x="760" y="1233"/>
                            </a:cubicBezTo>
                            <a:cubicBezTo>
                              <a:pt x="763" y="1222"/>
                              <a:pt x="762" y="1208"/>
                              <a:pt x="762" y="1197"/>
                            </a:cubicBezTo>
                            <a:cubicBezTo>
                              <a:pt x="762" y="1192"/>
                              <a:pt x="763" y="1186"/>
                              <a:pt x="763" y="1181"/>
                            </a:cubicBezTo>
                            <a:cubicBezTo>
                              <a:pt x="761" y="1168"/>
                              <a:pt x="753" y="1156"/>
                              <a:pt x="750" y="1143"/>
                            </a:cubicBezTo>
                            <a:cubicBezTo>
                              <a:pt x="747" y="1128"/>
                              <a:pt x="743" y="1113"/>
                              <a:pt x="741" y="1098"/>
                            </a:cubicBezTo>
                            <a:cubicBezTo>
                              <a:pt x="741" y="1098"/>
                              <a:pt x="741" y="1098"/>
                              <a:pt x="741" y="1098"/>
                            </a:cubicBezTo>
                            <a:cubicBezTo>
                              <a:pt x="741" y="1097"/>
                              <a:pt x="741" y="1096"/>
                              <a:pt x="741" y="1095"/>
                            </a:cubicBezTo>
                            <a:cubicBezTo>
                              <a:pt x="739" y="1080"/>
                              <a:pt x="741" y="1061"/>
                              <a:pt x="747" y="1047"/>
                            </a:cubicBezTo>
                            <a:cubicBezTo>
                              <a:pt x="749" y="1042"/>
                              <a:pt x="752" y="1039"/>
                              <a:pt x="754" y="1034"/>
                            </a:cubicBezTo>
                            <a:cubicBezTo>
                              <a:pt x="759" y="1018"/>
                              <a:pt x="762" y="995"/>
                              <a:pt x="777" y="983"/>
                            </a:cubicBezTo>
                            <a:cubicBezTo>
                              <a:pt x="790" y="973"/>
                              <a:pt x="790" y="958"/>
                              <a:pt x="798" y="945"/>
                            </a:cubicBezTo>
                            <a:cubicBezTo>
                              <a:pt x="803" y="938"/>
                              <a:pt x="809" y="927"/>
                              <a:pt x="819" y="924"/>
                            </a:cubicBezTo>
                            <a:cubicBezTo>
                              <a:pt x="821" y="924"/>
                              <a:pt x="822" y="924"/>
                              <a:pt x="824" y="924"/>
                            </a:cubicBezTo>
                            <a:cubicBezTo>
                              <a:pt x="825" y="924"/>
                              <a:pt x="824" y="924"/>
                              <a:pt x="825" y="924"/>
                            </a:cubicBezTo>
                            <a:cubicBezTo>
                              <a:pt x="829" y="924"/>
                              <a:pt x="832" y="925"/>
                              <a:pt x="836" y="924"/>
                            </a:cubicBezTo>
                            <a:cubicBezTo>
                              <a:pt x="842" y="922"/>
                              <a:pt x="846" y="918"/>
                              <a:pt x="851" y="916"/>
                            </a:cubicBezTo>
                            <a:cubicBezTo>
                              <a:pt x="851" y="914"/>
                              <a:pt x="851" y="913"/>
                              <a:pt x="852" y="912"/>
                            </a:cubicBezTo>
                            <a:cubicBezTo>
                              <a:pt x="864" y="904"/>
                              <a:pt x="881" y="907"/>
                              <a:pt x="896" y="908"/>
                            </a:cubicBezTo>
                            <a:cubicBezTo>
                              <a:pt x="895" y="916"/>
                              <a:pt x="899" y="922"/>
                              <a:pt x="899" y="929"/>
                            </a:cubicBezTo>
                            <a:cubicBezTo>
                              <a:pt x="900" y="935"/>
                              <a:pt x="895" y="949"/>
                              <a:pt x="905" y="946"/>
                            </a:cubicBezTo>
                            <a:cubicBezTo>
                              <a:pt x="905" y="940"/>
                              <a:pt x="905" y="934"/>
                              <a:pt x="912" y="932"/>
                            </a:cubicBezTo>
                            <a:cubicBezTo>
                              <a:pt x="913" y="938"/>
                              <a:pt x="910" y="942"/>
                              <a:pt x="911" y="948"/>
                            </a:cubicBezTo>
                            <a:cubicBezTo>
                              <a:pt x="921" y="949"/>
                              <a:pt x="921" y="934"/>
                              <a:pt x="921" y="925"/>
                            </a:cubicBezTo>
                            <a:cubicBezTo>
                              <a:pt x="921" y="924"/>
                              <a:pt x="921" y="923"/>
                              <a:pt x="921" y="922"/>
                            </a:cubicBezTo>
                            <a:cubicBezTo>
                              <a:pt x="923" y="924"/>
                              <a:pt x="923" y="927"/>
                              <a:pt x="924" y="930"/>
                            </a:cubicBezTo>
                            <a:cubicBezTo>
                              <a:pt x="925" y="932"/>
                              <a:pt x="927" y="934"/>
                              <a:pt x="928" y="937"/>
                            </a:cubicBezTo>
                            <a:cubicBezTo>
                              <a:pt x="929" y="937"/>
                              <a:pt x="931" y="937"/>
                              <a:pt x="932" y="937"/>
                            </a:cubicBezTo>
                            <a:cubicBezTo>
                              <a:pt x="933" y="938"/>
                              <a:pt x="933" y="939"/>
                              <a:pt x="933" y="941"/>
                            </a:cubicBezTo>
                            <a:cubicBezTo>
                              <a:pt x="934" y="941"/>
                              <a:pt x="936" y="941"/>
                              <a:pt x="938" y="941"/>
                            </a:cubicBezTo>
                            <a:cubicBezTo>
                              <a:pt x="938" y="938"/>
                              <a:pt x="939" y="935"/>
                              <a:pt x="938" y="932"/>
                            </a:cubicBezTo>
                            <a:cubicBezTo>
                              <a:pt x="940" y="936"/>
                              <a:pt x="943" y="937"/>
                              <a:pt x="948" y="936"/>
                            </a:cubicBezTo>
                            <a:cubicBezTo>
                              <a:pt x="940" y="933"/>
                              <a:pt x="942" y="920"/>
                              <a:pt x="948" y="915"/>
                            </a:cubicBezTo>
                            <a:cubicBezTo>
                              <a:pt x="959" y="905"/>
                              <a:pt x="971" y="903"/>
                              <a:pt x="976" y="888"/>
                            </a:cubicBezTo>
                            <a:cubicBezTo>
                              <a:pt x="979" y="882"/>
                              <a:pt x="978" y="877"/>
                              <a:pt x="981" y="871"/>
                            </a:cubicBezTo>
                            <a:cubicBezTo>
                              <a:pt x="985" y="866"/>
                              <a:pt x="991" y="863"/>
                              <a:pt x="995" y="858"/>
                            </a:cubicBezTo>
                            <a:cubicBezTo>
                              <a:pt x="1000" y="851"/>
                              <a:pt x="1000" y="850"/>
                              <a:pt x="1001" y="841"/>
                            </a:cubicBezTo>
                            <a:cubicBezTo>
                              <a:pt x="1002" y="826"/>
                              <a:pt x="1007" y="824"/>
                              <a:pt x="1021" y="823"/>
                            </a:cubicBezTo>
                            <a:cubicBezTo>
                              <a:pt x="1031" y="822"/>
                              <a:pt x="1041" y="820"/>
                              <a:pt x="1051" y="817"/>
                            </a:cubicBezTo>
                            <a:cubicBezTo>
                              <a:pt x="1051" y="816"/>
                              <a:pt x="1051" y="816"/>
                              <a:pt x="1051" y="816"/>
                            </a:cubicBezTo>
                            <a:cubicBezTo>
                              <a:pt x="1050" y="814"/>
                              <a:pt x="1045" y="816"/>
                              <a:pt x="1045" y="815"/>
                            </a:cubicBezTo>
                            <a:cubicBezTo>
                              <a:pt x="1041" y="811"/>
                              <a:pt x="1035" y="814"/>
                              <a:pt x="1031" y="815"/>
                            </a:cubicBezTo>
                            <a:cubicBezTo>
                              <a:pt x="1021" y="818"/>
                              <a:pt x="1022" y="819"/>
                              <a:pt x="1010" y="817"/>
                            </a:cubicBezTo>
                            <a:cubicBezTo>
                              <a:pt x="1012" y="806"/>
                              <a:pt x="1037" y="808"/>
                              <a:pt x="1047" y="809"/>
                            </a:cubicBezTo>
                            <a:cubicBezTo>
                              <a:pt x="1048" y="809"/>
                              <a:pt x="1048" y="809"/>
                              <a:pt x="1048" y="809"/>
                            </a:cubicBezTo>
                            <a:cubicBezTo>
                              <a:pt x="1056" y="809"/>
                              <a:pt x="1064" y="809"/>
                              <a:pt x="1071" y="811"/>
                            </a:cubicBezTo>
                            <a:cubicBezTo>
                              <a:pt x="1080" y="813"/>
                              <a:pt x="1085" y="819"/>
                              <a:pt x="1093" y="821"/>
                            </a:cubicBezTo>
                            <a:cubicBezTo>
                              <a:pt x="1094" y="822"/>
                              <a:pt x="1094" y="824"/>
                              <a:pt x="1095" y="826"/>
                            </a:cubicBezTo>
                            <a:cubicBezTo>
                              <a:pt x="1095" y="824"/>
                              <a:pt x="1095" y="823"/>
                              <a:pt x="1095" y="821"/>
                            </a:cubicBezTo>
                            <a:cubicBezTo>
                              <a:pt x="1095" y="817"/>
                              <a:pt x="1095" y="813"/>
                              <a:pt x="1096" y="809"/>
                            </a:cubicBezTo>
                            <a:cubicBezTo>
                              <a:pt x="1103" y="810"/>
                              <a:pt x="1100" y="821"/>
                              <a:pt x="1100" y="827"/>
                            </a:cubicBezTo>
                            <a:cubicBezTo>
                              <a:pt x="1112" y="830"/>
                              <a:pt x="1127" y="823"/>
                              <a:pt x="1138" y="819"/>
                            </a:cubicBezTo>
                            <a:cubicBezTo>
                              <a:pt x="1151" y="814"/>
                              <a:pt x="1157" y="805"/>
                              <a:pt x="1169" y="800"/>
                            </a:cubicBezTo>
                            <a:cubicBezTo>
                              <a:pt x="1180" y="795"/>
                              <a:pt x="1194" y="794"/>
                              <a:pt x="1204" y="787"/>
                            </a:cubicBezTo>
                            <a:cubicBezTo>
                              <a:pt x="1209" y="784"/>
                              <a:pt x="1212" y="783"/>
                              <a:pt x="1214" y="777"/>
                            </a:cubicBezTo>
                            <a:cubicBezTo>
                              <a:pt x="1217" y="771"/>
                              <a:pt x="1214" y="764"/>
                              <a:pt x="1220" y="759"/>
                            </a:cubicBezTo>
                            <a:cubicBezTo>
                              <a:pt x="1220" y="764"/>
                              <a:pt x="1219" y="770"/>
                              <a:pt x="1220" y="776"/>
                            </a:cubicBezTo>
                            <a:cubicBezTo>
                              <a:pt x="1221" y="776"/>
                              <a:pt x="1223" y="776"/>
                              <a:pt x="1225" y="776"/>
                            </a:cubicBezTo>
                            <a:cubicBezTo>
                              <a:pt x="1228" y="775"/>
                              <a:pt x="1225" y="754"/>
                              <a:pt x="1225" y="749"/>
                            </a:cubicBezTo>
                            <a:cubicBezTo>
                              <a:pt x="1224" y="748"/>
                              <a:pt x="1222" y="747"/>
                              <a:pt x="1220" y="746"/>
                            </a:cubicBezTo>
                            <a:cubicBezTo>
                              <a:pt x="1214" y="743"/>
                              <a:pt x="1208" y="745"/>
                              <a:pt x="1206" y="738"/>
                            </a:cubicBezTo>
                            <a:cubicBezTo>
                              <a:pt x="1200" y="722"/>
                              <a:pt x="1219" y="726"/>
                              <a:pt x="1231" y="727"/>
                            </a:cubicBezTo>
                            <a:cubicBezTo>
                              <a:pt x="1231" y="727"/>
                              <a:pt x="1231" y="727"/>
                              <a:pt x="1231" y="727"/>
                            </a:cubicBezTo>
                            <a:cubicBezTo>
                              <a:pt x="1231" y="727"/>
                              <a:pt x="1231" y="727"/>
                              <a:pt x="1231" y="727"/>
                            </a:cubicBezTo>
                            <a:cubicBezTo>
                              <a:pt x="1232" y="726"/>
                              <a:pt x="1232" y="725"/>
                              <a:pt x="1232" y="724"/>
                            </a:cubicBezTo>
                            <a:cubicBezTo>
                              <a:pt x="1235" y="716"/>
                              <a:pt x="1235" y="723"/>
                              <a:pt x="1234" y="714"/>
                            </a:cubicBezTo>
                            <a:cubicBezTo>
                              <a:pt x="1233" y="708"/>
                              <a:pt x="1221" y="705"/>
                              <a:pt x="1215" y="703"/>
                            </a:cubicBezTo>
                            <a:cubicBezTo>
                              <a:pt x="1216" y="702"/>
                              <a:pt x="1225" y="677"/>
                              <a:pt x="1229" y="672"/>
                            </a:cubicBezTo>
                            <a:cubicBezTo>
                              <a:pt x="1235" y="664"/>
                              <a:pt x="1246" y="662"/>
                              <a:pt x="1255" y="657"/>
                            </a:cubicBezTo>
                            <a:cubicBezTo>
                              <a:pt x="1263" y="652"/>
                              <a:pt x="1269" y="646"/>
                              <a:pt x="1276" y="641"/>
                            </a:cubicBezTo>
                            <a:cubicBezTo>
                              <a:pt x="1279" y="638"/>
                              <a:pt x="1282" y="636"/>
                              <a:pt x="1286" y="634"/>
                            </a:cubicBezTo>
                            <a:cubicBezTo>
                              <a:pt x="1295" y="628"/>
                              <a:pt x="1302" y="625"/>
                              <a:pt x="1308" y="616"/>
                            </a:cubicBezTo>
                            <a:cubicBezTo>
                              <a:pt x="1317" y="603"/>
                              <a:pt x="1325" y="601"/>
                              <a:pt x="1340" y="594"/>
                            </a:cubicBezTo>
                            <a:cubicBezTo>
                              <a:pt x="1353" y="588"/>
                              <a:pt x="1366" y="582"/>
                              <a:pt x="1380" y="579"/>
                            </a:cubicBezTo>
                            <a:cubicBezTo>
                              <a:pt x="1389" y="577"/>
                              <a:pt x="1398" y="574"/>
                              <a:pt x="1406" y="570"/>
                            </a:cubicBezTo>
                            <a:cubicBezTo>
                              <a:pt x="1414" y="566"/>
                              <a:pt x="1415" y="558"/>
                              <a:pt x="1421" y="553"/>
                            </a:cubicBezTo>
                            <a:cubicBezTo>
                              <a:pt x="1425" y="548"/>
                              <a:pt x="1434" y="547"/>
                              <a:pt x="1437" y="541"/>
                            </a:cubicBezTo>
                            <a:cubicBezTo>
                              <a:pt x="1441" y="536"/>
                              <a:pt x="1440" y="527"/>
                              <a:pt x="1444" y="521"/>
                            </a:cubicBezTo>
                            <a:cubicBezTo>
                              <a:pt x="1452" y="508"/>
                              <a:pt x="1464" y="499"/>
                              <a:pt x="1475" y="489"/>
                            </a:cubicBezTo>
                            <a:cubicBezTo>
                              <a:pt x="1475" y="488"/>
                              <a:pt x="1476" y="488"/>
                              <a:pt x="1477" y="487"/>
                            </a:cubicBezTo>
                            <a:cubicBezTo>
                              <a:pt x="1478" y="486"/>
                              <a:pt x="1477" y="487"/>
                              <a:pt x="1478" y="486"/>
                            </a:cubicBezTo>
                            <a:cubicBezTo>
                              <a:pt x="1489" y="476"/>
                              <a:pt x="1502" y="470"/>
                              <a:pt x="1515" y="463"/>
                            </a:cubicBezTo>
                            <a:cubicBezTo>
                              <a:pt x="1516" y="463"/>
                              <a:pt x="1515" y="463"/>
                              <a:pt x="1516" y="462"/>
                            </a:cubicBezTo>
                            <a:cubicBezTo>
                              <a:pt x="1521" y="459"/>
                              <a:pt x="1527" y="456"/>
                              <a:pt x="1532" y="453"/>
                            </a:cubicBezTo>
                            <a:cubicBezTo>
                              <a:pt x="1537" y="450"/>
                              <a:pt x="1541" y="445"/>
                              <a:pt x="1545" y="442"/>
                            </a:cubicBezTo>
                            <a:cubicBezTo>
                              <a:pt x="1550" y="438"/>
                              <a:pt x="1555" y="437"/>
                              <a:pt x="1561" y="434"/>
                            </a:cubicBezTo>
                            <a:cubicBezTo>
                              <a:pt x="1570" y="430"/>
                              <a:pt x="1583" y="427"/>
                              <a:pt x="1591" y="420"/>
                            </a:cubicBezTo>
                            <a:cubicBezTo>
                              <a:pt x="1597" y="414"/>
                              <a:pt x="1600" y="405"/>
                              <a:pt x="1609" y="402"/>
                            </a:cubicBezTo>
                            <a:cubicBezTo>
                              <a:pt x="1619" y="400"/>
                              <a:pt x="1615" y="383"/>
                              <a:pt x="1617" y="378"/>
                            </a:cubicBezTo>
                            <a:cubicBezTo>
                              <a:pt x="1620" y="372"/>
                              <a:pt x="1627" y="371"/>
                              <a:pt x="1633" y="368"/>
                            </a:cubicBezTo>
                            <a:cubicBezTo>
                              <a:pt x="1641" y="363"/>
                              <a:pt x="1652" y="351"/>
                              <a:pt x="1660" y="350"/>
                            </a:cubicBezTo>
                            <a:cubicBezTo>
                              <a:pt x="1661" y="346"/>
                              <a:pt x="1664" y="343"/>
                              <a:pt x="1669" y="342"/>
                            </a:cubicBezTo>
                            <a:cubicBezTo>
                              <a:pt x="1673" y="334"/>
                              <a:pt x="1678" y="325"/>
                              <a:pt x="1684" y="318"/>
                            </a:cubicBezTo>
                            <a:cubicBezTo>
                              <a:pt x="1688" y="313"/>
                              <a:pt x="1693" y="310"/>
                              <a:pt x="1697" y="306"/>
                            </a:cubicBezTo>
                            <a:cubicBezTo>
                              <a:pt x="1700" y="301"/>
                              <a:pt x="1701" y="296"/>
                              <a:pt x="1704" y="291"/>
                            </a:cubicBezTo>
                            <a:cubicBezTo>
                              <a:pt x="1708" y="285"/>
                              <a:pt x="1716" y="277"/>
                              <a:pt x="1723" y="272"/>
                            </a:cubicBezTo>
                            <a:cubicBezTo>
                              <a:pt x="1730" y="266"/>
                              <a:pt x="1738" y="260"/>
                              <a:pt x="1745" y="252"/>
                            </a:cubicBezTo>
                            <a:cubicBezTo>
                              <a:pt x="1748" y="248"/>
                              <a:pt x="1748" y="243"/>
                              <a:pt x="1749" y="238"/>
                            </a:cubicBezTo>
                            <a:cubicBezTo>
                              <a:pt x="1749" y="238"/>
                              <a:pt x="1748" y="238"/>
                              <a:pt x="1748" y="238"/>
                            </a:cubicBezTo>
                            <a:cubicBezTo>
                              <a:pt x="1737" y="234"/>
                              <a:pt x="1744" y="225"/>
                              <a:pt x="1743" y="216"/>
                            </a:cubicBezTo>
                            <a:close/>
                          </a:path>
                        </a:pathLst>
                      </a:custGeom>
                      <a:solidFill>
                        <a:srgbClr val="CCFFFF"/>
                      </a:solidFill>
                      <a:ln w="6350">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8334" name="Freeform 11"/>
                      <p:cNvSpPr>
                        <a:spLocks/>
                      </p:cNvSpPr>
                      <p:nvPr/>
                    </p:nvSpPr>
                    <p:spPr bwMode="auto">
                      <a:xfrm>
                        <a:off x="1701" y="2824"/>
                        <a:ext cx="605" cy="868"/>
                      </a:xfrm>
                      <a:custGeom>
                        <a:avLst/>
                        <a:gdLst>
                          <a:gd name="T0" fmla="*/ 1 w 993"/>
                          <a:gd name="T1" fmla="*/ 1 h 1516"/>
                          <a:gd name="T2" fmla="*/ 1 w 993"/>
                          <a:gd name="T3" fmla="*/ 1 h 1516"/>
                          <a:gd name="T4" fmla="*/ 1 w 993"/>
                          <a:gd name="T5" fmla="*/ 1 h 1516"/>
                          <a:gd name="T6" fmla="*/ 1 w 993"/>
                          <a:gd name="T7" fmla="*/ 1 h 1516"/>
                          <a:gd name="T8" fmla="*/ 1 w 993"/>
                          <a:gd name="T9" fmla="*/ 1 h 1516"/>
                          <a:gd name="T10" fmla="*/ 1 w 993"/>
                          <a:gd name="T11" fmla="*/ 1 h 1516"/>
                          <a:gd name="T12" fmla="*/ 1 w 993"/>
                          <a:gd name="T13" fmla="*/ 1 h 1516"/>
                          <a:gd name="T14" fmla="*/ 1 w 993"/>
                          <a:gd name="T15" fmla="*/ 1 h 1516"/>
                          <a:gd name="T16" fmla="*/ 1 w 993"/>
                          <a:gd name="T17" fmla="*/ 1 h 1516"/>
                          <a:gd name="T18" fmla="*/ 1 w 993"/>
                          <a:gd name="T19" fmla="*/ 1 h 1516"/>
                          <a:gd name="T20" fmla="*/ 1 w 993"/>
                          <a:gd name="T21" fmla="*/ 1 h 1516"/>
                          <a:gd name="T22" fmla="*/ 1 w 993"/>
                          <a:gd name="T23" fmla="*/ 1 h 1516"/>
                          <a:gd name="T24" fmla="*/ 1 w 993"/>
                          <a:gd name="T25" fmla="*/ 1 h 1516"/>
                          <a:gd name="T26" fmla="*/ 1 w 993"/>
                          <a:gd name="T27" fmla="*/ 1 h 1516"/>
                          <a:gd name="T28" fmla="*/ 1 w 993"/>
                          <a:gd name="T29" fmla="*/ 1 h 1516"/>
                          <a:gd name="T30" fmla="*/ 1 w 993"/>
                          <a:gd name="T31" fmla="*/ 1 h 1516"/>
                          <a:gd name="T32" fmla="*/ 1 w 993"/>
                          <a:gd name="T33" fmla="*/ 1 h 1516"/>
                          <a:gd name="T34" fmla="*/ 1 w 993"/>
                          <a:gd name="T35" fmla="*/ 1 h 1516"/>
                          <a:gd name="T36" fmla="*/ 1 w 993"/>
                          <a:gd name="T37" fmla="*/ 1 h 1516"/>
                          <a:gd name="T38" fmla="*/ 1 w 993"/>
                          <a:gd name="T39" fmla="*/ 1 h 1516"/>
                          <a:gd name="T40" fmla="*/ 1 w 993"/>
                          <a:gd name="T41" fmla="*/ 1 h 1516"/>
                          <a:gd name="T42" fmla="*/ 1 w 993"/>
                          <a:gd name="T43" fmla="*/ 1 h 1516"/>
                          <a:gd name="T44" fmla="*/ 1 w 993"/>
                          <a:gd name="T45" fmla="*/ 1 h 1516"/>
                          <a:gd name="T46" fmla="*/ 1 w 993"/>
                          <a:gd name="T47" fmla="*/ 1 h 1516"/>
                          <a:gd name="T48" fmla="*/ 1 w 993"/>
                          <a:gd name="T49" fmla="*/ 1 h 1516"/>
                          <a:gd name="T50" fmla="*/ 1 w 993"/>
                          <a:gd name="T51" fmla="*/ 1 h 1516"/>
                          <a:gd name="T52" fmla="*/ 1 w 993"/>
                          <a:gd name="T53" fmla="*/ 1 h 1516"/>
                          <a:gd name="T54" fmla="*/ 1 w 993"/>
                          <a:gd name="T55" fmla="*/ 1 h 1516"/>
                          <a:gd name="T56" fmla="*/ 1 w 993"/>
                          <a:gd name="T57" fmla="*/ 1 h 1516"/>
                          <a:gd name="T58" fmla="*/ 1 w 993"/>
                          <a:gd name="T59" fmla="*/ 1 h 1516"/>
                          <a:gd name="T60" fmla="*/ 1 w 993"/>
                          <a:gd name="T61" fmla="*/ 1 h 1516"/>
                          <a:gd name="T62" fmla="*/ 1 w 993"/>
                          <a:gd name="T63" fmla="*/ 1 h 1516"/>
                          <a:gd name="T64" fmla="*/ 1 w 993"/>
                          <a:gd name="T65" fmla="*/ 1 h 1516"/>
                          <a:gd name="T66" fmla="*/ 1 w 993"/>
                          <a:gd name="T67" fmla="*/ 1 h 1516"/>
                          <a:gd name="T68" fmla="*/ 1 w 993"/>
                          <a:gd name="T69" fmla="*/ 1 h 1516"/>
                          <a:gd name="T70" fmla="*/ 1 w 993"/>
                          <a:gd name="T71" fmla="*/ 1 h 1516"/>
                          <a:gd name="T72" fmla="*/ 1 w 993"/>
                          <a:gd name="T73" fmla="*/ 1 h 1516"/>
                          <a:gd name="T74" fmla="*/ 1 w 993"/>
                          <a:gd name="T75" fmla="*/ 1 h 1516"/>
                          <a:gd name="T76" fmla="*/ 1 w 993"/>
                          <a:gd name="T77" fmla="*/ 1 h 1516"/>
                          <a:gd name="T78" fmla="*/ 1 w 993"/>
                          <a:gd name="T79" fmla="*/ 1 h 1516"/>
                          <a:gd name="T80" fmla="*/ 1 w 993"/>
                          <a:gd name="T81" fmla="*/ 1 h 1516"/>
                          <a:gd name="T82" fmla="*/ 1 w 993"/>
                          <a:gd name="T83" fmla="*/ 1 h 1516"/>
                          <a:gd name="T84" fmla="*/ 1 w 993"/>
                          <a:gd name="T85" fmla="*/ 1 h 1516"/>
                          <a:gd name="T86" fmla="*/ 1 w 993"/>
                          <a:gd name="T87" fmla="*/ 1 h 1516"/>
                          <a:gd name="T88" fmla="*/ 1 w 993"/>
                          <a:gd name="T89" fmla="*/ 1 h 1516"/>
                          <a:gd name="T90" fmla="*/ 1 w 993"/>
                          <a:gd name="T91" fmla="*/ 1 h 1516"/>
                          <a:gd name="T92" fmla="*/ 1 w 993"/>
                          <a:gd name="T93" fmla="*/ 1 h 1516"/>
                          <a:gd name="T94" fmla="*/ 1 w 993"/>
                          <a:gd name="T95" fmla="*/ 1 h 1516"/>
                          <a:gd name="T96" fmla="*/ 1 w 993"/>
                          <a:gd name="T97" fmla="*/ 1 h 1516"/>
                          <a:gd name="T98" fmla="*/ 1 w 993"/>
                          <a:gd name="T99" fmla="*/ 1 h 1516"/>
                          <a:gd name="T100" fmla="*/ 1 w 993"/>
                          <a:gd name="T101" fmla="*/ 1 h 1516"/>
                          <a:gd name="T102" fmla="*/ 1 w 993"/>
                          <a:gd name="T103" fmla="*/ 1 h 1516"/>
                          <a:gd name="T104" fmla="*/ 1 w 993"/>
                          <a:gd name="T105" fmla="*/ 1 h 1516"/>
                          <a:gd name="T106" fmla="*/ 1 w 993"/>
                          <a:gd name="T107" fmla="*/ 1 h 1516"/>
                          <a:gd name="T108" fmla="*/ 1 w 993"/>
                          <a:gd name="T109" fmla="*/ 1 h 1516"/>
                          <a:gd name="T110" fmla="*/ 1 w 993"/>
                          <a:gd name="T111" fmla="*/ 1 h 1516"/>
                          <a:gd name="T112" fmla="*/ 1 w 993"/>
                          <a:gd name="T113" fmla="*/ 1 h 1516"/>
                          <a:gd name="T114" fmla="*/ 1 w 993"/>
                          <a:gd name="T115" fmla="*/ 1 h 1516"/>
                          <a:gd name="T116" fmla="*/ 1 w 993"/>
                          <a:gd name="T117" fmla="*/ 1 h 1516"/>
                          <a:gd name="T118" fmla="*/ 1 w 993"/>
                          <a:gd name="T119" fmla="*/ 1 h 1516"/>
                          <a:gd name="T120" fmla="*/ 1 w 993"/>
                          <a:gd name="T121" fmla="*/ 1 h 151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93"/>
                          <a:gd name="T184" fmla="*/ 0 h 1516"/>
                          <a:gd name="T185" fmla="*/ 993 w 993"/>
                          <a:gd name="T186" fmla="*/ 1516 h 151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93" h="1516">
                            <a:moveTo>
                              <a:pt x="187" y="1228"/>
                            </a:moveTo>
                            <a:cubicBezTo>
                              <a:pt x="188" y="1228"/>
                              <a:pt x="189" y="1228"/>
                              <a:pt x="190" y="1227"/>
                            </a:cubicBezTo>
                            <a:cubicBezTo>
                              <a:pt x="191" y="1227"/>
                              <a:pt x="193" y="1226"/>
                              <a:pt x="194" y="1226"/>
                            </a:cubicBezTo>
                            <a:cubicBezTo>
                              <a:pt x="194" y="1227"/>
                              <a:pt x="194" y="1227"/>
                              <a:pt x="194" y="1227"/>
                            </a:cubicBezTo>
                            <a:cubicBezTo>
                              <a:pt x="196" y="1227"/>
                              <a:pt x="196" y="1230"/>
                              <a:pt x="196" y="1238"/>
                            </a:cubicBezTo>
                            <a:cubicBezTo>
                              <a:pt x="197" y="1238"/>
                              <a:pt x="198" y="1238"/>
                              <a:pt x="199" y="1238"/>
                            </a:cubicBezTo>
                            <a:cubicBezTo>
                              <a:pt x="204" y="1238"/>
                              <a:pt x="208" y="1244"/>
                              <a:pt x="205" y="1247"/>
                            </a:cubicBezTo>
                            <a:cubicBezTo>
                              <a:pt x="205" y="1248"/>
                              <a:pt x="204" y="1248"/>
                              <a:pt x="203" y="1249"/>
                            </a:cubicBezTo>
                            <a:cubicBezTo>
                              <a:pt x="203" y="1249"/>
                              <a:pt x="203" y="1250"/>
                              <a:pt x="203" y="1250"/>
                            </a:cubicBezTo>
                            <a:cubicBezTo>
                              <a:pt x="204" y="1253"/>
                              <a:pt x="207" y="1256"/>
                              <a:pt x="210" y="1256"/>
                            </a:cubicBezTo>
                            <a:cubicBezTo>
                              <a:pt x="211" y="1256"/>
                              <a:pt x="211" y="1256"/>
                              <a:pt x="212" y="1256"/>
                            </a:cubicBezTo>
                            <a:cubicBezTo>
                              <a:pt x="212" y="1255"/>
                              <a:pt x="212" y="1254"/>
                              <a:pt x="213" y="1253"/>
                            </a:cubicBezTo>
                            <a:cubicBezTo>
                              <a:pt x="213" y="1252"/>
                              <a:pt x="213" y="1252"/>
                              <a:pt x="213" y="1252"/>
                            </a:cubicBezTo>
                            <a:cubicBezTo>
                              <a:pt x="213" y="1252"/>
                              <a:pt x="213" y="1251"/>
                              <a:pt x="214" y="1251"/>
                            </a:cubicBezTo>
                            <a:cubicBezTo>
                              <a:pt x="214" y="1250"/>
                              <a:pt x="214" y="1250"/>
                              <a:pt x="215" y="1249"/>
                            </a:cubicBezTo>
                            <a:cubicBezTo>
                              <a:pt x="215" y="1249"/>
                              <a:pt x="215" y="1249"/>
                              <a:pt x="215" y="1249"/>
                            </a:cubicBezTo>
                            <a:cubicBezTo>
                              <a:pt x="217" y="1246"/>
                              <a:pt x="221" y="1246"/>
                              <a:pt x="226" y="1249"/>
                            </a:cubicBezTo>
                            <a:cubicBezTo>
                              <a:pt x="226" y="1250"/>
                              <a:pt x="227" y="1250"/>
                              <a:pt x="227" y="1250"/>
                            </a:cubicBezTo>
                            <a:cubicBezTo>
                              <a:pt x="239" y="1258"/>
                              <a:pt x="227" y="1259"/>
                              <a:pt x="229" y="1267"/>
                            </a:cubicBezTo>
                            <a:cubicBezTo>
                              <a:pt x="229" y="1267"/>
                              <a:pt x="229" y="1267"/>
                              <a:pt x="229" y="1267"/>
                            </a:cubicBezTo>
                            <a:cubicBezTo>
                              <a:pt x="229" y="1267"/>
                              <a:pt x="229" y="1267"/>
                              <a:pt x="229" y="1267"/>
                            </a:cubicBezTo>
                            <a:cubicBezTo>
                              <a:pt x="233" y="1268"/>
                              <a:pt x="238" y="1267"/>
                              <a:pt x="242" y="1268"/>
                            </a:cubicBezTo>
                            <a:cubicBezTo>
                              <a:pt x="242" y="1271"/>
                              <a:pt x="241" y="1275"/>
                              <a:pt x="242" y="1279"/>
                            </a:cubicBezTo>
                            <a:cubicBezTo>
                              <a:pt x="242" y="1279"/>
                              <a:pt x="242" y="1279"/>
                              <a:pt x="242" y="1279"/>
                            </a:cubicBezTo>
                            <a:cubicBezTo>
                              <a:pt x="243" y="1277"/>
                              <a:pt x="249" y="1271"/>
                              <a:pt x="253" y="1268"/>
                            </a:cubicBezTo>
                            <a:cubicBezTo>
                              <a:pt x="254" y="1268"/>
                              <a:pt x="255" y="1267"/>
                              <a:pt x="256" y="1267"/>
                            </a:cubicBezTo>
                            <a:cubicBezTo>
                              <a:pt x="256" y="1267"/>
                              <a:pt x="256" y="1267"/>
                              <a:pt x="256" y="1267"/>
                            </a:cubicBezTo>
                            <a:cubicBezTo>
                              <a:pt x="256" y="1270"/>
                              <a:pt x="256" y="1273"/>
                              <a:pt x="256" y="1275"/>
                            </a:cubicBezTo>
                            <a:cubicBezTo>
                              <a:pt x="256" y="1278"/>
                              <a:pt x="255" y="1281"/>
                              <a:pt x="254" y="1283"/>
                            </a:cubicBezTo>
                            <a:cubicBezTo>
                              <a:pt x="257" y="1284"/>
                              <a:pt x="258" y="1284"/>
                              <a:pt x="259" y="1285"/>
                            </a:cubicBezTo>
                            <a:cubicBezTo>
                              <a:pt x="264" y="1288"/>
                              <a:pt x="264" y="1293"/>
                              <a:pt x="267" y="1298"/>
                            </a:cubicBezTo>
                            <a:cubicBezTo>
                              <a:pt x="267" y="1298"/>
                              <a:pt x="267" y="1298"/>
                              <a:pt x="267" y="1298"/>
                            </a:cubicBezTo>
                            <a:cubicBezTo>
                              <a:pt x="268" y="1299"/>
                              <a:pt x="270" y="1299"/>
                              <a:pt x="272" y="1299"/>
                            </a:cubicBezTo>
                            <a:cubicBezTo>
                              <a:pt x="273" y="1298"/>
                              <a:pt x="273" y="1298"/>
                              <a:pt x="273" y="1298"/>
                            </a:cubicBezTo>
                            <a:cubicBezTo>
                              <a:pt x="273" y="1298"/>
                              <a:pt x="273" y="1298"/>
                              <a:pt x="273" y="1298"/>
                            </a:cubicBezTo>
                            <a:cubicBezTo>
                              <a:pt x="273" y="1297"/>
                              <a:pt x="273" y="1297"/>
                              <a:pt x="273" y="1297"/>
                            </a:cubicBezTo>
                            <a:cubicBezTo>
                              <a:pt x="274" y="1294"/>
                              <a:pt x="277" y="1293"/>
                              <a:pt x="280" y="1293"/>
                            </a:cubicBezTo>
                            <a:cubicBezTo>
                              <a:pt x="281" y="1293"/>
                              <a:pt x="282" y="1293"/>
                              <a:pt x="283" y="1294"/>
                            </a:cubicBezTo>
                            <a:cubicBezTo>
                              <a:pt x="283" y="1294"/>
                              <a:pt x="283" y="1294"/>
                              <a:pt x="283" y="1294"/>
                            </a:cubicBezTo>
                            <a:cubicBezTo>
                              <a:pt x="284" y="1294"/>
                              <a:pt x="284" y="1295"/>
                              <a:pt x="285" y="1295"/>
                            </a:cubicBezTo>
                            <a:cubicBezTo>
                              <a:pt x="285" y="1296"/>
                              <a:pt x="285" y="1297"/>
                              <a:pt x="285" y="1298"/>
                            </a:cubicBezTo>
                            <a:cubicBezTo>
                              <a:pt x="284" y="1300"/>
                              <a:pt x="282" y="1301"/>
                              <a:pt x="281" y="1303"/>
                            </a:cubicBezTo>
                            <a:cubicBezTo>
                              <a:pt x="278" y="1306"/>
                              <a:pt x="273" y="1310"/>
                              <a:pt x="274" y="1313"/>
                            </a:cubicBezTo>
                            <a:cubicBezTo>
                              <a:pt x="274" y="1313"/>
                              <a:pt x="274" y="1313"/>
                              <a:pt x="274" y="1314"/>
                            </a:cubicBezTo>
                            <a:cubicBezTo>
                              <a:pt x="275" y="1317"/>
                              <a:pt x="277" y="1318"/>
                              <a:pt x="278" y="1321"/>
                            </a:cubicBezTo>
                            <a:cubicBezTo>
                              <a:pt x="279" y="1321"/>
                              <a:pt x="279" y="1322"/>
                              <a:pt x="279" y="1323"/>
                            </a:cubicBezTo>
                            <a:cubicBezTo>
                              <a:pt x="279" y="1324"/>
                              <a:pt x="279" y="1324"/>
                              <a:pt x="279" y="1325"/>
                            </a:cubicBezTo>
                            <a:cubicBezTo>
                              <a:pt x="279" y="1326"/>
                              <a:pt x="279" y="1326"/>
                              <a:pt x="279" y="1326"/>
                            </a:cubicBezTo>
                            <a:cubicBezTo>
                              <a:pt x="278" y="1329"/>
                              <a:pt x="278" y="1332"/>
                              <a:pt x="278" y="1335"/>
                            </a:cubicBezTo>
                            <a:cubicBezTo>
                              <a:pt x="278" y="1336"/>
                              <a:pt x="279" y="1337"/>
                              <a:pt x="279" y="1338"/>
                            </a:cubicBezTo>
                            <a:cubicBezTo>
                              <a:pt x="280" y="1338"/>
                              <a:pt x="280" y="1338"/>
                              <a:pt x="280" y="1338"/>
                            </a:cubicBezTo>
                            <a:cubicBezTo>
                              <a:pt x="284" y="1343"/>
                              <a:pt x="295" y="1340"/>
                              <a:pt x="300" y="1344"/>
                            </a:cubicBezTo>
                            <a:cubicBezTo>
                              <a:pt x="307" y="1349"/>
                              <a:pt x="316" y="1364"/>
                              <a:pt x="314" y="1374"/>
                            </a:cubicBezTo>
                            <a:cubicBezTo>
                              <a:pt x="314" y="1374"/>
                              <a:pt x="314" y="1374"/>
                              <a:pt x="314" y="1374"/>
                            </a:cubicBezTo>
                            <a:cubicBezTo>
                              <a:pt x="314" y="1374"/>
                              <a:pt x="314" y="1374"/>
                              <a:pt x="314" y="1374"/>
                            </a:cubicBezTo>
                            <a:cubicBezTo>
                              <a:pt x="315" y="1374"/>
                              <a:pt x="316" y="1374"/>
                              <a:pt x="316" y="1374"/>
                            </a:cubicBezTo>
                            <a:cubicBezTo>
                              <a:pt x="326" y="1374"/>
                              <a:pt x="333" y="1385"/>
                              <a:pt x="339" y="1391"/>
                            </a:cubicBezTo>
                            <a:cubicBezTo>
                              <a:pt x="343" y="1394"/>
                              <a:pt x="351" y="1394"/>
                              <a:pt x="358" y="1395"/>
                            </a:cubicBezTo>
                            <a:cubicBezTo>
                              <a:pt x="364" y="1396"/>
                              <a:pt x="369" y="1398"/>
                              <a:pt x="369" y="1403"/>
                            </a:cubicBezTo>
                            <a:cubicBezTo>
                              <a:pt x="369" y="1403"/>
                              <a:pt x="369" y="1403"/>
                              <a:pt x="369" y="1403"/>
                            </a:cubicBezTo>
                            <a:cubicBezTo>
                              <a:pt x="374" y="1429"/>
                              <a:pt x="394" y="1430"/>
                              <a:pt x="415" y="1427"/>
                            </a:cubicBezTo>
                            <a:cubicBezTo>
                              <a:pt x="419" y="1427"/>
                              <a:pt x="424" y="1426"/>
                              <a:pt x="428" y="1425"/>
                            </a:cubicBezTo>
                            <a:cubicBezTo>
                              <a:pt x="428" y="1425"/>
                              <a:pt x="428" y="1425"/>
                              <a:pt x="428" y="1425"/>
                            </a:cubicBezTo>
                            <a:cubicBezTo>
                              <a:pt x="430" y="1425"/>
                              <a:pt x="431" y="1425"/>
                              <a:pt x="432" y="1425"/>
                            </a:cubicBezTo>
                            <a:cubicBezTo>
                              <a:pt x="432" y="1425"/>
                              <a:pt x="432" y="1425"/>
                              <a:pt x="432" y="1425"/>
                            </a:cubicBezTo>
                            <a:cubicBezTo>
                              <a:pt x="433" y="1432"/>
                              <a:pt x="432" y="1439"/>
                              <a:pt x="432" y="1446"/>
                            </a:cubicBezTo>
                            <a:cubicBezTo>
                              <a:pt x="435" y="1445"/>
                              <a:pt x="438" y="1445"/>
                              <a:pt x="441" y="1445"/>
                            </a:cubicBezTo>
                            <a:cubicBezTo>
                              <a:pt x="446" y="1445"/>
                              <a:pt x="452" y="1446"/>
                              <a:pt x="455" y="1449"/>
                            </a:cubicBezTo>
                            <a:cubicBezTo>
                              <a:pt x="455" y="1450"/>
                              <a:pt x="455" y="1450"/>
                              <a:pt x="455" y="1451"/>
                            </a:cubicBezTo>
                            <a:cubicBezTo>
                              <a:pt x="455" y="1451"/>
                              <a:pt x="455" y="1451"/>
                              <a:pt x="455" y="1451"/>
                            </a:cubicBezTo>
                            <a:cubicBezTo>
                              <a:pt x="457" y="1455"/>
                              <a:pt x="459" y="1462"/>
                              <a:pt x="462" y="1463"/>
                            </a:cubicBezTo>
                            <a:cubicBezTo>
                              <a:pt x="462" y="1463"/>
                              <a:pt x="462" y="1463"/>
                              <a:pt x="462" y="1463"/>
                            </a:cubicBezTo>
                            <a:cubicBezTo>
                              <a:pt x="462" y="1462"/>
                              <a:pt x="462" y="1462"/>
                              <a:pt x="462" y="1462"/>
                            </a:cubicBezTo>
                            <a:cubicBezTo>
                              <a:pt x="462" y="1461"/>
                              <a:pt x="462" y="1461"/>
                              <a:pt x="462" y="1461"/>
                            </a:cubicBezTo>
                            <a:cubicBezTo>
                              <a:pt x="462" y="1461"/>
                              <a:pt x="462" y="1461"/>
                              <a:pt x="462" y="1461"/>
                            </a:cubicBezTo>
                            <a:cubicBezTo>
                              <a:pt x="463" y="1461"/>
                              <a:pt x="463" y="1461"/>
                              <a:pt x="464" y="1461"/>
                            </a:cubicBezTo>
                            <a:cubicBezTo>
                              <a:pt x="465" y="1461"/>
                              <a:pt x="465" y="1461"/>
                              <a:pt x="465" y="1461"/>
                            </a:cubicBezTo>
                            <a:cubicBezTo>
                              <a:pt x="469" y="1462"/>
                              <a:pt x="472" y="1467"/>
                              <a:pt x="476" y="1471"/>
                            </a:cubicBezTo>
                            <a:cubicBezTo>
                              <a:pt x="476" y="1471"/>
                              <a:pt x="476" y="1471"/>
                              <a:pt x="476" y="1471"/>
                            </a:cubicBezTo>
                            <a:cubicBezTo>
                              <a:pt x="476" y="1471"/>
                              <a:pt x="476" y="1471"/>
                              <a:pt x="476" y="1471"/>
                            </a:cubicBezTo>
                            <a:cubicBezTo>
                              <a:pt x="478" y="1474"/>
                              <a:pt x="481" y="1475"/>
                              <a:pt x="485" y="1476"/>
                            </a:cubicBezTo>
                            <a:cubicBezTo>
                              <a:pt x="489" y="1477"/>
                              <a:pt x="493" y="1476"/>
                              <a:pt x="497" y="1477"/>
                            </a:cubicBezTo>
                            <a:cubicBezTo>
                              <a:pt x="507" y="1479"/>
                              <a:pt x="505" y="1487"/>
                              <a:pt x="507" y="1494"/>
                            </a:cubicBezTo>
                            <a:cubicBezTo>
                              <a:pt x="514" y="1493"/>
                              <a:pt x="525" y="1491"/>
                              <a:pt x="530" y="1494"/>
                            </a:cubicBezTo>
                            <a:cubicBezTo>
                              <a:pt x="530" y="1494"/>
                              <a:pt x="530" y="1494"/>
                              <a:pt x="530" y="1494"/>
                            </a:cubicBezTo>
                            <a:cubicBezTo>
                              <a:pt x="531" y="1495"/>
                              <a:pt x="531" y="1495"/>
                              <a:pt x="531" y="1495"/>
                            </a:cubicBezTo>
                            <a:cubicBezTo>
                              <a:pt x="531" y="1496"/>
                              <a:pt x="532" y="1496"/>
                              <a:pt x="532" y="1496"/>
                            </a:cubicBezTo>
                            <a:cubicBezTo>
                              <a:pt x="532" y="1498"/>
                              <a:pt x="535" y="1516"/>
                              <a:pt x="534" y="1515"/>
                            </a:cubicBezTo>
                            <a:cubicBezTo>
                              <a:pt x="535" y="1516"/>
                              <a:pt x="537" y="1515"/>
                              <a:pt x="538" y="1515"/>
                            </a:cubicBezTo>
                            <a:cubicBezTo>
                              <a:pt x="542" y="1514"/>
                              <a:pt x="547" y="1511"/>
                              <a:pt x="551" y="1511"/>
                            </a:cubicBezTo>
                            <a:cubicBezTo>
                              <a:pt x="551" y="1511"/>
                              <a:pt x="551" y="1511"/>
                              <a:pt x="551" y="1511"/>
                            </a:cubicBezTo>
                            <a:cubicBezTo>
                              <a:pt x="557" y="1510"/>
                              <a:pt x="563" y="1511"/>
                              <a:pt x="569" y="1511"/>
                            </a:cubicBezTo>
                            <a:cubicBezTo>
                              <a:pt x="572" y="1511"/>
                              <a:pt x="575" y="1512"/>
                              <a:pt x="578" y="1512"/>
                            </a:cubicBezTo>
                            <a:cubicBezTo>
                              <a:pt x="595" y="1514"/>
                              <a:pt x="595" y="1510"/>
                              <a:pt x="599" y="1494"/>
                            </a:cubicBezTo>
                            <a:cubicBezTo>
                              <a:pt x="599" y="1494"/>
                              <a:pt x="599" y="1494"/>
                              <a:pt x="599" y="1494"/>
                            </a:cubicBezTo>
                            <a:cubicBezTo>
                              <a:pt x="600" y="1492"/>
                              <a:pt x="600" y="1491"/>
                              <a:pt x="601" y="1489"/>
                            </a:cubicBezTo>
                            <a:cubicBezTo>
                              <a:pt x="601" y="1489"/>
                              <a:pt x="601" y="1489"/>
                              <a:pt x="601" y="1489"/>
                            </a:cubicBezTo>
                            <a:cubicBezTo>
                              <a:pt x="604" y="1482"/>
                              <a:pt x="609" y="1476"/>
                              <a:pt x="616" y="1473"/>
                            </a:cubicBezTo>
                            <a:cubicBezTo>
                              <a:pt x="622" y="1471"/>
                              <a:pt x="630" y="1469"/>
                              <a:pt x="637" y="1469"/>
                            </a:cubicBezTo>
                            <a:cubicBezTo>
                              <a:pt x="637" y="1469"/>
                              <a:pt x="637" y="1469"/>
                              <a:pt x="637" y="1469"/>
                            </a:cubicBezTo>
                            <a:cubicBezTo>
                              <a:pt x="638" y="1469"/>
                              <a:pt x="639" y="1469"/>
                              <a:pt x="639" y="1470"/>
                            </a:cubicBezTo>
                            <a:cubicBezTo>
                              <a:pt x="640" y="1470"/>
                              <a:pt x="641" y="1470"/>
                              <a:pt x="642" y="1470"/>
                            </a:cubicBezTo>
                            <a:cubicBezTo>
                              <a:pt x="642" y="1470"/>
                              <a:pt x="642" y="1470"/>
                              <a:pt x="642" y="1470"/>
                            </a:cubicBezTo>
                            <a:cubicBezTo>
                              <a:pt x="643" y="1471"/>
                              <a:pt x="643" y="1471"/>
                              <a:pt x="644" y="1471"/>
                            </a:cubicBezTo>
                            <a:cubicBezTo>
                              <a:pt x="644" y="1471"/>
                              <a:pt x="644" y="1471"/>
                              <a:pt x="644" y="1471"/>
                            </a:cubicBezTo>
                            <a:cubicBezTo>
                              <a:pt x="645" y="1472"/>
                              <a:pt x="645" y="1472"/>
                              <a:pt x="645" y="1472"/>
                            </a:cubicBezTo>
                            <a:cubicBezTo>
                              <a:pt x="645" y="1472"/>
                              <a:pt x="646" y="1473"/>
                              <a:pt x="646" y="1473"/>
                            </a:cubicBezTo>
                            <a:cubicBezTo>
                              <a:pt x="649" y="1476"/>
                              <a:pt x="652" y="1483"/>
                              <a:pt x="657" y="1484"/>
                            </a:cubicBezTo>
                            <a:cubicBezTo>
                              <a:pt x="657" y="1484"/>
                              <a:pt x="657" y="1484"/>
                              <a:pt x="657" y="1484"/>
                            </a:cubicBezTo>
                            <a:cubicBezTo>
                              <a:pt x="658" y="1484"/>
                              <a:pt x="658" y="1484"/>
                              <a:pt x="658" y="1484"/>
                            </a:cubicBezTo>
                            <a:cubicBezTo>
                              <a:pt x="658" y="1484"/>
                              <a:pt x="659" y="1484"/>
                              <a:pt x="659" y="1484"/>
                            </a:cubicBezTo>
                            <a:cubicBezTo>
                              <a:pt x="659" y="1484"/>
                              <a:pt x="659" y="1484"/>
                              <a:pt x="659" y="1484"/>
                            </a:cubicBezTo>
                            <a:cubicBezTo>
                              <a:pt x="660" y="1480"/>
                              <a:pt x="661" y="1477"/>
                              <a:pt x="661" y="1474"/>
                            </a:cubicBezTo>
                            <a:cubicBezTo>
                              <a:pt x="666" y="1472"/>
                              <a:pt x="671" y="1472"/>
                              <a:pt x="675" y="1472"/>
                            </a:cubicBezTo>
                            <a:cubicBezTo>
                              <a:pt x="682" y="1472"/>
                              <a:pt x="689" y="1474"/>
                              <a:pt x="697" y="1476"/>
                            </a:cubicBezTo>
                            <a:cubicBezTo>
                              <a:pt x="706" y="1477"/>
                              <a:pt x="719" y="1483"/>
                              <a:pt x="728" y="1484"/>
                            </a:cubicBezTo>
                            <a:cubicBezTo>
                              <a:pt x="729" y="1485"/>
                              <a:pt x="729" y="1485"/>
                              <a:pt x="729" y="1485"/>
                            </a:cubicBezTo>
                            <a:cubicBezTo>
                              <a:pt x="730" y="1485"/>
                              <a:pt x="732" y="1485"/>
                              <a:pt x="733" y="1485"/>
                            </a:cubicBezTo>
                            <a:cubicBezTo>
                              <a:pt x="733" y="1484"/>
                              <a:pt x="733" y="1484"/>
                              <a:pt x="733" y="1484"/>
                            </a:cubicBezTo>
                            <a:cubicBezTo>
                              <a:pt x="733" y="1474"/>
                              <a:pt x="735" y="1461"/>
                              <a:pt x="743" y="1453"/>
                            </a:cubicBezTo>
                            <a:cubicBezTo>
                              <a:pt x="754" y="1442"/>
                              <a:pt x="769" y="1445"/>
                              <a:pt x="783" y="1445"/>
                            </a:cubicBezTo>
                            <a:cubicBezTo>
                              <a:pt x="784" y="1445"/>
                              <a:pt x="784" y="1445"/>
                              <a:pt x="784" y="1445"/>
                            </a:cubicBezTo>
                            <a:cubicBezTo>
                              <a:pt x="784" y="1445"/>
                              <a:pt x="784" y="1445"/>
                              <a:pt x="784" y="1445"/>
                            </a:cubicBezTo>
                            <a:cubicBezTo>
                              <a:pt x="785" y="1445"/>
                              <a:pt x="785" y="1445"/>
                              <a:pt x="785" y="1445"/>
                            </a:cubicBezTo>
                            <a:cubicBezTo>
                              <a:pt x="785" y="1444"/>
                              <a:pt x="786" y="1443"/>
                              <a:pt x="786" y="1442"/>
                            </a:cubicBezTo>
                            <a:cubicBezTo>
                              <a:pt x="786" y="1442"/>
                              <a:pt x="786" y="1441"/>
                              <a:pt x="786" y="1441"/>
                            </a:cubicBezTo>
                            <a:cubicBezTo>
                              <a:pt x="786" y="1439"/>
                              <a:pt x="786" y="1436"/>
                              <a:pt x="787" y="1434"/>
                            </a:cubicBezTo>
                            <a:cubicBezTo>
                              <a:pt x="787" y="1433"/>
                              <a:pt x="787" y="1433"/>
                              <a:pt x="787" y="1433"/>
                            </a:cubicBezTo>
                            <a:cubicBezTo>
                              <a:pt x="787" y="1433"/>
                              <a:pt x="787" y="1433"/>
                              <a:pt x="787" y="1433"/>
                            </a:cubicBezTo>
                            <a:cubicBezTo>
                              <a:pt x="787" y="1432"/>
                              <a:pt x="788" y="1432"/>
                              <a:pt x="788" y="1432"/>
                            </a:cubicBezTo>
                            <a:cubicBezTo>
                              <a:pt x="788" y="1431"/>
                              <a:pt x="789" y="1430"/>
                              <a:pt x="790" y="1429"/>
                            </a:cubicBezTo>
                            <a:cubicBezTo>
                              <a:pt x="793" y="1426"/>
                              <a:pt x="798" y="1424"/>
                              <a:pt x="800" y="1419"/>
                            </a:cubicBezTo>
                            <a:cubicBezTo>
                              <a:pt x="800" y="1417"/>
                              <a:pt x="801" y="1415"/>
                              <a:pt x="801" y="1413"/>
                            </a:cubicBezTo>
                            <a:cubicBezTo>
                              <a:pt x="801" y="1412"/>
                              <a:pt x="801" y="1410"/>
                              <a:pt x="801" y="1408"/>
                            </a:cubicBezTo>
                            <a:cubicBezTo>
                              <a:pt x="802" y="1405"/>
                              <a:pt x="802" y="1404"/>
                              <a:pt x="802" y="1403"/>
                            </a:cubicBezTo>
                            <a:cubicBezTo>
                              <a:pt x="802" y="1400"/>
                              <a:pt x="801" y="1397"/>
                              <a:pt x="801" y="1394"/>
                            </a:cubicBezTo>
                            <a:cubicBezTo>
                              <a:pt x="798" y="1385"/>
                              <a:pt x="787" y="1384"/>
                              <a:pt x="775" y="1383"/>
                            </a:cubicBezTo>
                            <a:cubicBezTo>
                              <a:pt x="767" y="1383"/>
                              <a:pt x="759" y="1383"/>
                              <a:pt x="754" y="1382"/>
                            </a:cubicBezTo>
                            <a:cubicBezTo>
                              <a:pt x="751" y="1382"/>
                              <a:pt x="748" y="1381"/>
                              <a:pt x="745" y="1379"/>
                            </a:cubicBezTo>
                            <a:cubicBezTo>
                              <a:pt x="744" y="1379"/>
                              <a:pt x="743" y="1378"/>
                              <a:pt x="742" y="1378"/>
                            </a:cubicBezTo>
                            <a:cubicBezTo>
                              <a:pt x="742" y="1378"/>
                              <a:pt x="742" y="1378"/>
                              <a:pt x="742" y="1378"/>
                            </a:cubicBezTo>
                            <a:cubicBezTo>
                              <a:pt x="742" y="1377"/>
                              <a:pt x="741" y="1376"/>
                              <a:pt x="740" y="1375"/>
                            </a:cubicBezTo>
                            <a:cubicBezTo>
                              <a:pt x="746" y="1372"/>
                              <a:pt x="755" y="1366"/>
                              <a:pt x="762" y="1361"/>
                            </a:cubicBezTo>
                            <a:cubicBezTo>
                              <a:pt x="765" y="1359"/>
                              <a:pt x="767" y="1357"/>
                              <a:pt x="769" y="1355"/>
                            </a:cubicBezTo>
                            <a:cubicBezTo>
                              <a:pt x="777" y="1346"/>
                              <a:pt x="775" y="1330"/>
                              <a:pt x="775" y="1319"/>
                            </a:cubicBezTo>
                            <a:cubicBezTo>
                              <a:pt x="774" y="1319"/>
                              <a:pt x="773" y="1319"/>
                              <a:pt x="773" y="1319"/>
                            </a:cubicBezTo>
                            <a:cubicBezTo>
                              <a:pt x="772" y="1319"/>
                              <a:pt x="771" y="1319"/>
                              <a:pt x="770" y="1318"/>
                            </a:cubicBezTo>
                            <a:cubicBezTo>
                              <a:pt x="769" y="1318"/>
                              <a:pt x="769" y="1318"/>
                              <a:pt x="768" y="1318"/>
                            </a:cubicBezTo>
                            <a:cubicBezTo>
                              <a:pt x="769" y="1317"/>
                              <a:pt x="769" y="1316"/>
                              <a:pt x="769" y="1315"/>
                            </a:cubicBezTo>
                            <a:cubicBezTo>
                              <a:pt x="769" y="1314"/>
                              <a:pt x="770" y="1314"/>
                              <a:pt x="770" y="1313"/>
                            </a:cubicBezTo>
                            <a:cubicBezTo>
                              <a:pt x="770" y="1312"/>
                              <a:pt x="770" y="1311"/>
                              <a:pt x="770" y="1311"/>
                            </a:cubicBezTo>
                            <a:cubicBezTo>
                              <a:pt x="770" y="1310"/>
                              <a:pt x="770" y="1310"/>
                              <a:pt x="770" y="1309"/>
                            </a:cubicBezTo>
                            <a:cubicBezTo>
                              <a:pt x="770" y="1308"/>
                              <a:pt x="770" y="1307"/>
                              <a:pt x="770" y="1306"/>
                            </a:cubicBezTo>
                            <a:cubicBezTo>
                              <a:pt x="770" y="1306"/>
                              <a:pt x="770" y="1305"/>
                              <a:pt x="770" y="1305"/>
                            </a:cubicBezTo>
                            <a:cubicBezTo>
                              <a:pt x="770" y="1304"/>
                              <a:pt x="770" y="1302"/>
                              <a:pt x="770" y="1301"/>
                            </a:cubicBezTo>
                            <a:cubicBezTo>
                              <a:pt x="770" y="1300"/>
                              <a:pt x="770" y="1300"/>
                              <a:pt x="770" y="1300"/>
                            </a:cubicBezTo>
                            <a:cubicBezTo>
                              <a:pt x="770" y="1297"/>
                              <a:pt x="770" y="1294"/>
                              <a:pt x="770" y="1291"/>
                            </a:cubicBezTo>
                            <a:cubicBezTo>
                              <a:pt x="770" y="1291"/>
                              <a:pt x="770" y="1291"/>
                              <a:pt x="770" y="1291"/>
                            </a:cubicBezTo>
                            <a:cubicBezTo>
                              <a:pt x="770" y="1289"/>
                              <a:pt x="770" y="1288"/>
                              <a:pt x="770" y="1287"/>
                            </a:cubicBezTo>
                            <a:cubicBezTo>
                              <a:pt x="770" y="1287"/>
                              <a:pt x="770" y="1287"/>
                              <a:pt x="770" y="1287"/>
                            </a:cubicBezTo>
                            <a:cubicBezTo>
                              <a:pt x="770" y="1287"/>
                              <a:pt x="770" y="1287"/>
                              <a:pt x="770" y="1287"/>
                            </a:cubicBezTo>
                            <a:cubicBezTo>
                              <a:pt x="770" y="1286"/>
                              <a:pt x="770" y="1285"/>
                              <a:pt x="770" y="1285"/>
                            </a:cubicBezTo>
                            <a:cubicBezTo>
                              <a:pt x="770" y="1284"/>
                              <a:pt x="770" y="1283"/>
                              <a:pt x="771" y="1283"/>
                            </a:cubicBezTo>
                            <a:cubicBezTo>
                              <a:pt x="783" y="1282"/>
                              <a:pt x="800" y="1286"/>
                              <a:pt x="810" y="1276"/>
                            </a:cubicBezTo>
                            <a:cubicBezTo>
                              <a:pt x="810" y="1275"/>
                              <a:pt x="810" y="1275"/>
                              <a:pt x="810" y="1275"/>
                            </a:cubicBezTo>
                            <a:cubicBezTo>
                              <a:pt x="811" y="1275"/>
                              <a:pt x="811" y="1274"/>
                              <a:pt x="811" y="1274"/>
                            </a:cubicBezTo>
                            <a:cubicBezTo>
                              <a:pt x="814" y="1269"/>
                              <a:pt x="815" y="1264"/>
                              <a:pt x="816" y="1258"/>
                            </a:cubicBezTo>
                            <a:cubicBezTo>
                              <a:pt x="816" y="1257"/>
                              <a:pt x="816" y="1255"/>
                              <a:pt x="817" y="1254"/>
                            </a:cubicBezTo>
                            <a:cubicBezTo>
                              <a:pt x="817" y="1253"/>
                              <a:pt x="817" y="1252"/>
                              <a:pt x="817" y="1252"/>
                            </a:cubicBezTo>
                            <a:cubicBezTo>
                              <a:pt x="818" y="1248"/>
                              <a:pt x="818" y="1245"/>
                              <a:pt x="819" y="1241"/>
                            </a:cubicBezTo>
                            <a:cubicBezTo>
                              <a:pt x="819" y="1241"/>
                              <a:pt x="819" y="1241"/>
                              <a:pt x="819" y="1241"/>
                            </a:cubicBezTo>
                            <a:cubicBezTo>
                              <a:pt x="820" y="1238"/>
                              <a:pt x="829" y="1238"/>
                              <a:pt x="837" y="1239"/>
                            </a:cubicBezTo>
                            <a:cubicBezTo>
                              <a:pt x="839" y="1239"/>
                              <a:pt x="841" y="1239"/>
                              <a:pt x="842" y="1240"/>
                            </a:cubicBezTo>
                            <a:cubicBezTo>
                              <a:pt x="845" y="1240"/>
                              <a:pt x="848" y="1241"/>
                              <a:pt x="849" y="1242"/>
                            </a:cubicBezTo>
                            <a:cubicBezTo>
                              <a:pt x="856" y="1249"/>
                              <a:pt x="858" y="1257"/>
                              <a:pt x="866" y="1251"/>
                            </a:cubicBezTo>
                            <a:cubicBezTo>
                              <a:pt x="870" y="1247"/>
                              <a:pt x="874" y="1240"/>
                              <a:pt x="880" y="1243"/>
                            </a:cubicBezTo>
                            <a:cubicBezTo>
                              <a:pt x="883" y="1244"/>
                              <a:pt x="884" y="1248"/>
                              <a:pt x="886" y="1250"/>
                            </a:cubicBezTo>
                            <a:cubicBezTo>
                              <a:pt x="893" y="1258"/>
                              <a:pt x="904" y="1259"/>
                              <a:pt x="913" y="1263"/>
                            </a:cubicBezTo>
                            <a:cubicBezTo>
                              <a:pt x="913" y="1263"/>
                              <a:pt x="913" y="1263"/>
                              <a:pt x="913" y="1263"/>
                            </a:cubicBezTo>
                            <a:cubicBezTo>
                              <a:pt x="913" y="1262"/>
                              <a:pt x="913" y="1262"/>
                              <a:pt x="913" y="1262"/>
                            </a:cubicBezTo>
                            <a:cubicBezTo>
                              <a:pt x="913" y="1261"/>
                              <a:pt x="913" y="1260"/>
                              <a:pt x="913" y="1259"/>
                            </a:cubicBezTo>
                            <a:cubicBezTo>
                              <a:pt x="913" y="1259"/>
                              <a:pt x="913" y="1259"/>
                              <a:pt x="913" y="1259"/>
                            </a:cubicBezTo>
                            <a:cubicBezTo>
                              <a:pt x="915" y="1252"/>
                              <a:pt x="919" y="1244"/>
                              <a:pt x="926" y="1242"/>
                            </a:cubicBezTo>
                            <a:cubicBezTo>
                              <a:pt x="926" y="1241"/>
                              <a:pt x="927" y="1241"/>
                              <a:pt x="928" y="1241"/>
                            </a:cubicBezTo>
                            <a:cubicBezTo>
                              <a:pt x="931" y="1240"/>
                              <a:pt x="935" y="1239"/>
                              <a:pt x="938" y="1237"/>
                            </a:cubicBezTo>
                            <a:cubicBezTo>
                              <a:pt x="940" y="1236"/>
                              <a:pt x="942" y="1234"/>
                              <a:pt x="941" y="1231"/>
                            </a:cubicBezTo>
                            <a:cubicBezTo>
                              <a:pt x="941" y="1231"/>
                              <a:pt x="941" y="1231"/>
                              <a:pt x="941" y="1231"/>
                            </a:cubicBezTo>
                            <a:cubicBezTo>
                              <a:pt x="934" y="1231"/>
                              <a:pt x="923" y="1222"/>
                              <a:pt x="927" y="1218"/>
                            </a:cubicBezTo>
                            <a:cubicBezTo>
                              <a:pt x="929" y="1217"/>
                              <a:pt x="930" y="1216"/>
                              <a:pt x="933" y="1216"/>
                            </a:cubicBezTo>
                            <a:cubicBezTo>
                              <a:pt x="933" y="1216"/>
                              <a:pt x="933" y="1216"/>
                              <a:pt x="933" y="1216"/>
                            </a:cubicBezTo>
                            <a:cubicBezTo>
                              <a:pt x="947" y="1215"/>
                              <a:pt x="949" y="1237"/>
                              <a:pt x="960" y="1237"/>
                            </a:cubicBezTo>
                            <a:cubicBezTo>
                              <a:pt x="960" y="1237"/>
                              <a:pt x="960" y="1237"/>
                              <a:pt x="960" y="1237"/>
                            </a:cubicBezTo>
                            <a:cubicBezTo>
                              <a:pt x="971" y="1237"/>
                              <a:pt x="963" y="1215"/>
                              <a:pt x="962" y="1207"/>
                            </a:cubicBezTo>
                            <a:cubicBezTo>
                              <a:pt x="962" y="1206"/>
                              <a:pt x="962" y="1206"/>
                              <a:pt x="962" y="1205"/>
                            </a:cubicBezTo>
                            <a:cubicBezTo>
                              <a:pt x="963" y="1198"/>
                              <a:pt x="966" y="1195"/>
                              <a:pt x="970" y="1194"/>
                            </a:cubicBezTo>
                            <a:cubicBezTo>
                              <a:pt x="970" y="1194"/>
                              <a:pt x="970" y="1194"/>
                              <a:pt x="970" y="1194"/>
                            </a:cubicBezTo>
                            <a:cubicBezTo>
                              <a:pt x="971" y="1194"/>
                              <a:pt x="971" y="1194"/>
                              <a:pt x="971" y="1194"/>
                            </a:cubicBezTo>
                            <a:cubicBezTo>
                              <a:pt x="971" y="1193"/>
                              <a:pt x="971" y="1193"/>
                              <a:pt x="971" y="1193"/>
                            </a:cubicBezTo>
                            <a:cubicBezTo>
                              <a:pt x="972" y="1193"/>
                              <a:pt x="972" y="1193"/>
                              <a:pt x="972" y="1193"/>
                            </a:cubicBezTo>
                            <a:cubicBezTo>
                              <a:pt x="975" y="1193"/>
                              <a:pt x="978" y="1193"/>
                              <a:pt x="982" y="1192"/>
                            </a:cubicBezTo>
                            <a:cubicBezTo>
                              <a:pt x="982" y="1190"/>
                              <a:pt x="981" y="1185"/>
                              <a:pt x="982" y="1181"/>
                            </a:cubicBezTo>
                            <a:cubicBezTo>
                              <a:pt x="983" y="1179"/>
                              <a:pt x="984" y="1177"/>
                              <a:pt x="988" y="1177"/>
                            </a:cubicBezTo>
                            <a:cubicBezTo>
                              <a:pt x="988" y="1174"/>
                              <a:pt x="990" y="1167"/>
                              <a:pt x="991" y="1160"/>
                            </a:cubicBezTo>
                            <a:cubicBezTo>
                              <a:pt x="992" y="1151"/>
                              <a:pt x="993" y="1142"/>
                              <a:pt x="989" y="1139"/>
                            </a:cubicBezTo>
                            <a:cubicBezTo>
                              <a:pt x="984" y="1136"/>
                              <a:pt x="978" y="1136"/>
                              <a:pt x="973" y="1136"/>
                            </a:cubicBezTo>
                            <a:cubicBezTo>
                              <a:pt x="967" y="1136"/>
                              <a:pt x="961" y="1137"/>
                              <a:pt x="955" y="1137"/>
                            </a:cubicBezTo>
                            <a:cubicBezTo>
                              <a:pt x="954" y="1137"/>
                              <a:pt x="952" y="1137"/>
                              <a:pt x="951" y="1137"/>
                            </a:cubicBezTo>
                            <a:cubicBezTo>
                              <a:pt x="950" y="1132"/>
                              <a:pt x="949" y="1128"/>
                              <a:pt x="947" y="1124"/>
                            </a:cubicBezTo>
                            <a:cubicBezTo>
                              <a:pt x="946" y="1117"/>
                              <a:pt x="947" y="1110"/>
                              <a:pt x="948" y="1104"/>
                            </a:cubicBezTo>
                            <a:cubicBezTo>
                              <a:pt x="948" y="1103"/>
                              <a:pt x="948" y="1103"/>
                              <a:pt x="948" y="1103"/>
                            </a:cubicBezTo>
                            <a:cubicBezTo>
                              <a:pt x="948" y="1098"/>
                              <a:pt x="953" y="1080"/>
                              <a:pt x="946" y="1076"/>
                            </a:cubicBezTo>
                            <a:cubicBezTo>
                              <a:pt x="944" y="1075"/>
                              <a:pt x="938" y="1074"/>
                              <a:pt x="932" y="1074"/>
                            </a:cubicBezTo>
                            <a:cubicBezTo>
                              <a:pt x="925" y="1074"/>
                              <a:pt x="918" y="1076"/>
                              <a:pt x="914" y="1078"/>
                            </a:cubicBezTo>
                            <a:cubicBezTo>
                              <a:pt x="912" y="1079"/>
                              <a:pt x="911" y="1081"/>
                              <a:pt x="911" y="1082"/>
                            </a:cubicBezTo>
                            <a:cubicBezTo>
                              <a:pt x="910" y="1083"/>
                              <a:pt x="909" y="1083"/>
                              <a:pt x="908" y="1083"/>
                            </a:cubicBezTo>
                            <a:cubicBezTo>
                              <a:pt x="908" y="1083"/>
                              <a:pt x="907" y="1083"/>
                              <a:pt x="907" y="1082"/>
                            </a:cubicBezTo>
                            <a:cubicBezTo>
                              <a:pt x="906" y="1082"/>
                              <a:pt x="906" y="1082"/>
                              <a:pt x="906" y="1082"/>
                            </a:cubicBezTo>
                            <a:cubicBezTo>
                              <a:pt x="906" y="1076"/>
                              <a:pt x="909" y="1069"/>
                              <a:pt x="908" y="1063"/>
                            </a:cubicBezTo>
                            <a:cubicBezTo>
                              <a:pt x="908" y="1063"/>
                              <a:pt x="908" y="1063"/>
                              <a:pt x="908" y="1063"/>
                            </a:cubicBezTo>
                            <a:cubicBezTo>
                              <a:pt x="908" y="1063"/>
                              <a:pt x="908" y="1063"/>
                              <a:pt x="908" y="1063"/>
                            </a:cubicBezTo>
                            <a:cubicBezTo>
                              <a:pt x="906" y="1062"/>
                              <a:pt x="903" y="1061"/>
                              <a:pt x="901" y="1059"/>
                            </a:cubicBezTo>
                            <a:cubicBezTo>
                              <a:pt x="900" y="1059"/>
                              <a:pt x="900" y="1059"/>
                              <a:pt x="900" y="1059"/>
                            </a:cubicBezTo>
                            <a:cubicBezTo>
                              <a:pt x="899" y="1059"/>
                              <a:pt x="899" y="1059"/>
                              <a:pt x="899" y="1059"/>
                            </a:cubicBezTo>
                            <a:cubicBezTo>
                              <a:pt x="899" y="1059"/>
                              <a:pt x="899" y="1059"/>
                              <a:pt x="899" y="1059"/>
                            </a:cubicBezTo>
                            <a:cubicBezTo>
                              <a:pt x="894" y="1058"/>
                              <a:pt x="891" y="1061"/>
                              <a:pt x="886" y="1060"/>
                            </a:cubicBezTo>
                            <a:cubicBezTo>
                              <a:pt x="879" y="1053"/>
                              <a:pt x="886" y="1052"/>
                              <a:pt x="892" y="1052"/>
                            </a:cubicBezTo>
                            <a:cubicBezTo>
                              <a:pt x="893" y="1052"/>
                              <a:pt x="893" y="1052"/>
                              <a:pt x="893" y="1052"/>
                            </a:cubicBezTo>
                            <a:cubicBezTo>
                              <a:pt x="894" y="1049"/>
                              <a:pt x="894" y="1045"/>
                              <a:pt x="895" y="1040"/>
                            </a:cubicBezTo>
                            <a:cubicBezTo>
                              <a:pt x="896" y="1032"/>
                              <a:pt x="897" y="1024"/>
                              <a:pt x="895" y="1018"/>
                            </a:cubicBezTo>
                            <a:cubicBezTo>
                              <a:pt x="894" y="1016"/>
                              <a:pt x="893" y="1013"/>
                              <a:pt x="890" y="1012"/>
                            </a:cubicBezTo>
                            <a:cubicBezTo>
                              <a:pt x="889" y="1012"/>
                              <a:pt x="888" y="1011"/>
                              <a:pt x="886" y="1011"/>
                            </a:cubicBezTo>
                            <a:cubicBezTo>
                              <a:pt x="879" y="1010"/>
                              <a:pt x="870" y="1010"/>
                              <a:pt x="868" y="1016"/>
                            </a:cubicBezTo>
                            <a:cubicBezTo>
                              <a:pt x="868" y="1017"/>
                              <a:pt x="868" y="1018"/>
                              <a:pt x="868" y="1019"/>
                            </a:cubicBezTo>
                            <a:cubicBezTo>
                              <a:pt x="866" y="1020"/>
                              <a:pt x="863" y="1020"/>
                              <a:pt x="861" y="1019"/>
                            </a:cubicBezTo>
                            <a:cubicBezTo>
                              <a:pt x="860" y="1019"/>
                              <a:pt x="860" y="1019"/>
                              <a:pt x="860" y="1019"/>
                            </a:cubicBezTo>
                            <a:cubicBezTo>
                              <a:pt x="860" y="1018"/>
                              <a:pt x="860" y="1017"/>
                              <a:pt x="861" y="1016"/>
                            </a:cubicBezTo>
                            <a:cubicBezTo>
                              <a:pt x="861" y="1015"/>
                              <a:pt x="861" y="1014"/>
                              <a:pt x="861" y="1014"/>
                            </a:cubicBezTo>
                            <a:cubicBezTo>
                              <a:pt x="861" y="1013"/>
                              <a:pt x="861" y="1012"/>
                              <a:pt x="861" y="1011"/>
                            </a:cubicBezTo>
                            <a:cubicBezTo>
                              <a:pt x="861" y="1011"/>
                              <a:pt x="861" y="1011"/>
                              <a:pt x="861" y="1011"/>
                            </a:cubicBezTo>
                            <a:cubicBezTo>
                              <a:pt x="861" y="1011"/>
                              <a:pt x="861" y="1011"/>
                              <a:pt x="861" y="1011"/>
                            </a:cubicBezTo>
                            <a:cubicBezTo>
                              <a:pt x="862" y="1010"/>
                              <a:pt x="862" y="1009"/>
                              <a:pt x="863" y="1008"/>
                            </a:cubicBezTo>
                            <a:cubicBezTo>
                              <a:pt x="863" y="1008"/>
                              <a:pt x="863" y="1008"/>
                              <a:pt x="863" y="1008"/>
                            </a:cubicBezTo>
                            <a:cubicBezTo>
                              <a:pt x="863" y="1007"/>
                              <a:pt x="864" y="1006"/>
                              <a:pt x="864" y="1005"/>
                            </a:cubicBezTo>
                            <a:cubicBezTo>
                              <a:pt x="865" y="1004"/>
                              <a:pt x="865" y="1004"/>
                              <a:pt x="865" y="1003"/>
                            </a:cubicBezTo>
                            <a:cubicBezTo>
                              <a:pt x="866" y="1002"/>
                              <a:pt x="866" y="1002"/>
                              <a:pt x="866" y="1002"/>
                            </a:cubicBezTo>
                            <a:cubicBezTo>
                              <a:pt x="866" y="1001"/>
                              <a:pt x="866" y="1001"/>
                              <a:pt x="867" y="1000"/>
                            </a:cubicBezTo>
                            <a:cubicBezTo>
                              <a:pt x="867" y="999"/>
                              <a:pt x="867" y="999"/>
                              <a:pt x="867" y="999"/>
                            </a:cubicBezTo>
                            <a:cubicBezTo>
                              <a:pt x="867" y="998"/>
                              <a:pt x="867" y="997"/>
                              <a:pt x="867" y="996"/>
                            </a:cubicBezTo>
                            <a:cubicBezTo>
                              <a:pt x="868" y="995"/>
                              <a:pt x="868" y="995"/>
                              <a:pt x="868" y="995"/>
                            </a:cubicBezTo>
                            <a:cubicBezTo>
                              <a:pt x="868" y="994"/>
                              <a:pt x="868" y="993"/>
                              <a:pt x="868" y="991"/>
                            </a:cubicBezTo>
                            <a:cubicBezTo>
                              <a:pt x="867" y="991"/>
                              <a:pt x="865" y="991"/>
                              <a:pt x="864" y="991"/>
                            </a:cubicBezTo>
                            <a:cubicBezTo>
                              <a:pt x="863" y="991"/>
                              <a:pt x="863" y="991"/>
                              <a:pt x="862" y="991"/>
                            </a:cubicBezTo>
                            <a:cubicBezTo>
                              <a:pt x="861" y="991"/>
                              <a:pt x="861" y="991"/>
                              <a:pt x="860" y="991"/>
                            </a:cubicBezTo>
                            <a:cubicBezTo>
                              <a:pt x="860" y="991"/>
                              <a:pt x="860" y="991"/>
                              <a:pt x="860" y="991"/>
                            </a:cubicBezTo>
                            <a:cubicBezTo>
                              <a:pt x="860" y="992"/>
                              <a:pt x="860" y="993"/>
                              <a:pt x="860" y="993"/>
                            </a:cubicBezTo>
                            <a:cubicBezTo>
                              <a:pt x="860" y="996"/>
                              <a:pt x="860" y="998"/>
                              <a:pt x="860" y="1001"/>
                            </a:cubicBezTo>
                            <a:cubicBezTo>
                              <a:pt x="859" y="1001"/>
                              <a:pt x="858" y="1001"/>
                              <a:pt x="857" y="1001"/>
                            </a:cubicBezTo>
                            <a:cubicBezTo>
                              <a:pt x="856" y="1001"/>
                              <a:pt x="856" y="1001"/>
                              <a:pt x="856" y="1001"/>
                            </a:cubicBezTo>
                            <a:cubicBezTo>
                              <a:pt x="855" y="1001"/>
                              <a:pt x="854" y="1001"/>
                              <a:pt x="853" y="1001"/>
                            </a:cubicBezTo>
                            <a:cubicBezTo>
                              <a:pt x="853" y="996"/>
                              <a:pt x="847" y="994"/>
                              <a:pt x="841" y="994"/>
                            </a:cubicBezTo>
                            <a:cubicBezTo>
                              <a:pt x="840" y="994"/>
                              <a:pt x="839" y="994"/>
                              <a:pt x="839" y="994"/>
                            </a:cubicBezTo>
                            <a:cubicBezTo>
                              <a:pt x="836" y="994"/>
                              <a:pt x="834" y="994"/>
                              <a:pt x="832" y="994"/>
                            </a:cubicBezTo>
                            <a:cubicBezTo>
                              <a:pt x="831" y="994"/>
                              <a:pt x="829" y="994"/>
                              <a:pt x="828" y="994"/>
                            </a:cubicBezTo>
                            <a:cubicBezTo>
                              <a:pt x="831" y="997"/>
                              <a:pt x="831" y="1002"/>
                              <a:pt x="830" y="1006"/>
                            </a:cubicBezTo>
                            <a:cubicBezTo>
                              <a:pt x="830" y="1007"/>
                              <a:pt x="830" y="1008"/>
                              <a:pt x="830" y="1008"/>
                            </a:cubicBezTo>
                            <a:cubicBezTo>
                              <a:pt x="823" y="1010"/>
                              <a:pt x="820" y="1014"/>
                              <a:pt x="815" y="1020"/>
                            </a:cubicBezTo>
                            <a:cubicBezTo>
                              <a:pt x="810" y="1026"/>
                              <a:pt x="802" y="1025"/>
                              <a:pt x="795" y="1026"/>
                            </a:cubicBezTo>
                            <a:cubicBezTo>
                              <a:pt x="795" y="1027"/>
                              <a:pt x="794" y="1028"/>
                              <a:pt x="794" y="1029"/>
                            </a:cubicBezTo>
                            <a:cubicBezTo>
                              <a:pt x="794" y="1029"/>
                              <a:pt x="794" y="1029"/>
                              <a:pt x="794" y="1029"/>
                            </a:cubicBezTo>
                            <a:cubicBezTo>
                              <a:pt x="784" y="1030"/>
                              <a:pt x="773" y="1029"/>
                              <a:pt x="762" y="1029"/>
                            </a:cubicBezTo>
                            <a:cubicBezTo>
                              <a:pt x="761" y="1029"/>
                              <a:pt x="760" y="1029"/>
                              <a:pt x="759" y="1029"/>
                            </a:cubicBezTo>
                            <a:cubicBezTo>
                              <a:pt x="759" y="1029"/>
                              <a:pt x="759" y="1029"/>
                              <a:pt x="759" y="1029"/>
                            </a:cubicBezTo>
                            <a:cubicBezTo>
                              <a:pt x="759" y="1029"/>
                              <a:pt x="759" y="1029"/>
                              <a:pt x="759" y="1029"/>
                            </a:cubicBezTo>
                            <a:cubicBezTo>
                              <a:pt x="759" y="1030"/>
                              <a:pt x="759" y="1030"/>
                              <a:pt x="759" y="1030"/>
                            </a:cubicBezTo>
                            <a:cubicBezTo>
                              <a:pt x="758" y="1031"/>
                              <a:pt x="758" y="1032"/>
                              <a:pt x="758" y="1033"/>
                            </a:cubicBezTo>
                            <a:cubicBezTo>
                              <a:pt x="758" y="1034"/>
                              <a:pt x="758" y="1034"/>
                              <a:pt x="758" y="1034"/>
                            </a:cubicBezTo>
                            <a:cubicBezTo>
                              <a:pt x="758" y="1034"/>
                              <a:pt x="758" y="1034"/>
                              <a:pt x="758" y="1035"/>
                            </a:cubicBezTo>
                            <a:cubicBezTo>
                              <a:pt x="758" y="1035"/>
                              <a:pt x="758" y="1035"/>
                              <a:pt x="758" y="1035"/>
                            </a:cubicBezTo>
                            <a:cubicBezTo>
                              <a:pt x="758" y="1036"/>
                              <a:pt x="758" y="1036"/>
                              <a:pt x="758" y="1036"/>
                            </a:cubicBezTo>
                            <a:cubicBezTo>
                              <a:pt x="758" y="1036"/>
                              <a:pt x="758" y="1036"/>
                              <a:pt x="758" y="1036"/>
                            </a:cubicBezTo>
                            <a:cubicBezTo>
                              <a:pt x="757" y="1037"/>
                              <a:pt x="757" y="1037"/>
                              <a:pt x="757" y="1037"/>
                            </a:cubicBezTo>
                            <a:cubicBezTo>
                              <a:pt x="757" y="1038"/>
                              <a:pt x="757" y="1038"/>
                              <a:pt x="757" y="1038"/>
                            </a:cubicBezTo>
                            <a:cubicBezTo>
                              <a:pt x="756" y="1038"/>
                              <a:pt x="756" y="1038"/>
                              <a:pt x="756" y="1038"/>
                            </a:cubicBezTo>
                            <a:cubicBezTo>
                              <a:pt x="756" y="1039"/>
                              <a:pt x="756" y="1039"/>
                              <a:pt x="756" y="1039"/>
                            </a:cubicBezTo>
                            <a:cubicBezTo>
                              <a:pt x="755" y="1039"/>
                              <a:pt x="755" y="1039"/>
                              <a:pt x="754" y="1039"/>
                            </a:cubicBezTo>
                            <a:cubicBezTo>
                              <a:pt x="754" y="1039"/>
                              <a:pt x="754" y="1039"/>
                              <a:pt x="754" y="1039"/>
                            </a:cubicBezTo>
                            <a:cubicBezTo>
                              <a:pt x="754" y="1039"/>
                              <a:pt x="753" y="1035"/>
                              <a:pt x="754" y="1034"/>
                            </a:cubicBezTo>
                            <a:cubicBezTo>
                              <a:pt x="754" y="1033"/>
                              <a:pt x="754" y="1033"/>
                              <a:pt x="754" y="1033"/>
                            </a:cubicBezTo>
                            <a:cubicBezTo>
                              <a:pt x="754" y="1033"/>
                              <a:pt x="754" y="1033"/>
                              <a:pt x="754" y="1033"/>
                            </a:cubicBezTo>
                            <a:cubicBezTo>
                              <a:pt x="753" y="1033"/>
                              <a:pt x="751" y="1032"/>
                              <a:pt x="750" y="1032"/>
                            </a:cubicBezTo>
                            <a:cubicBezTo>
                              <a:pt x="741" y="1029"/>
                              <a:pt x="744" y="1018"/>
                              <a:pt x="744" y="1008"/>
                            </a:cubicBezTo>
                            <a:cubicBezTo>
                              <a:pt x="741" y="1008"/>
                              <a:pt x="738" y="1008"/>
                              <a:pt x="735" y="1008"/>
                            </a:cubicBezTo>
                            <a:cubicBezTo>
                              <a:pt x="727" y="1007"/>
                              <a:pt x="718" y="1007"/>
                              <a:pt x="711" y="1005"/>
                            </a:cubicBezTo>
                            <a:cubicBezTo>
                              <a:pt x="708" y="1004"/>
                              <a:pt x="705" y="1003"/>
                              <a:pt x="703" y="1001"/>
                            </a:cubicBezTo>
                            <a:cubicBezTo>
                              <a:pt x="697" y="996"/>
                              <a:pt x="694" y="990"/>
                              <a:pt x="687" y="989"/>
                            </a:cubicBezTo>
                            <a:cubicBezTo>
                              <a:pt x="686" y="989"/>
                              <a:pt x="684" y="989"/>
                              <a:pt x="683" y="990"/>
                            </a:cubicBezTo>
                            <a:cubicBezTo>
                              <a:pt x="683" y="991"/>
                              <a:pt x="683" y="995"/>
                              <a:pt x="684" y="1000"/>
                            </a:cubicBezTo>
                            <a:cubicBezTo>
                              <a:pt x="685" y="1009"/>
                              <a:pt x="685" y="1021"/>
                              <a:pt x="681" y="1021"/>
                            </a:cubicBezTo>
                            <a:cubicBezTo>
                              <a:pt x="675" y="1023"/>
                              <a:pt x="668" y="1022"/>
                              <a:pt x="662" y="1021"/>
                            </a:cubicBezTo>
                            <a:cubicBezTo>
                              <a:pt x="658" y="1020"/>
                              <a:pt x="655" y="1020"/>
                              <a:pt x="651" y="1020"/>
                            </a:cubicBezTo>
                            <a:cubicBezTo>
                              <a:pt x="650" y="1014"/>
                              <a:pt x="652" y="1007"/>
                              <a:pt x="654" y="1002"/>
                            </a:cubicBezTo>
                            <a:cubicBezTo>
                              <a:pt x="655" y="1000"/>
                              <a:pt x="655" y="998"/>
                              <a:pt x="656" y="997"/>
                            </a:cubicBezTo>
                            <a:cubicBezTo>
                              <a:pt x="672" y="995"/>
                              <a:pt x="670" y="982"/>
                              <a:pt x="662" y="972"/>
                            </a:cubicBezTo>
                            <a:cubicBezTo>
                              <a:pt x="661" y="970"/>
                              <a:pt x="659" y="969"/>
                              <a:pt x="657" y="968"/>
                            </a:cubicBezTo>
                            <a:cubicBezTo>
                              <a:pt x="655" y="967"/>
                              <a:pt x="652" y="966"/>
                              <a:pt x="651" y="965"/>
                            </a:cubicBezTo>
                            <a:cubicBezTo>
                              <a:pt x="649" y="963"/>
                              <a:pt x="648" y="961"/>
                              <a:pt x="649" y="959"/>
                            </a:cubicBezTo>
                            <a:cubicBezTo>
                              <a:pt x="649" y="959"/>
                              <a:pt x="649" y="959"/>
                              <a:pt x="649" y="959"/>
                            </a:cubicBezTo>
                            <a:cubicBezTo>
                              <a:pt x="649" y="958"/>
                              <a:pt x="649" y="958"/>
                              <a:pt x="649" y="957"/>
                            </a:cubicBezTo>
                            <a:cubicBezTo>
                              <a:pt x="649" y="957"/>
                              <a:pt x="649" y="957"/>
                              <a:pt x="649" y="957"/>
                            </a:cubicBezTo>
                            <a:cubicBezTo>
                              <a:pt x="649" y="956"/>
                              <a:pt x="649" y="956"/>
                              <a:pt x="649" y="955"/>
                            </a:cubicBezTo>
                            <a:cubicBezTo>
                              <a:pt x="649" y="955"/>
                              <a:pt x="649" y="955"/>
                              <a:pt x="649" y="955"/>
                            </a:cubicBezTo>
                            <a:cubicBezTo>
                              <a:pt x="650" y="952"/>
                              <a:pt x="651" y="950"/>
                              <a:pt x="651" y="947"/>
                            </a:cubicBezTo>
                            <a:cubicBezTo>
                              <a:pt x="651" y="947"/>
                              <a:pt x="651" y="946"/>
                              <a:pt x="651" y="946"/>
                            </a:cubicBezTo>
                            <a:cubicBezTo>
                              <a:pt x="651" y="946"/>
                              <a:pt x="651" y="946"/>
                              <a:pt x="651" y="946"/>
                            </a:cubicBezTo>
                            <a:cubicBezTo>
                              <a:pt x="645" y="944"/>
                              <a:pt x="638" y="939"/>
                              <a:pt x="632" y="938"/>
                            </a:cubicBezTo>
                            <a:cubicBezTo>
                              <a:pt x="632" y="935"/>
                              <a:pt x="632" y="931"/>
                              <a:pt x="633" y="928"/>
                            </a:cubicBezTo>
                            <a:cubicBezTo>
                              <a:pt x="633" y="928"/>
                              <a:pt x="633" y="928"/>
                              <a:pt x="633" y="928"/>
                            </a:cubicBezTo>
                            <a:cubicBezTo>
                              <a:pt x="649" y="928"/>
                              <a:pt x="661" y="938"/>
                              <a:pt x="666" y="954"/>
                            </a:cubicBezTo>
                            <a:cubicBezTo>
                              <a:pt x="667" y="958"/>
                              <a:pt x="670" y="960"/>
                              <a:pt x="673" y="961"/>
                            </a:cubicBezTo>
                            <a:cubicBezTo>
                              <a:pt x="679" y="964"/>
                              <a:pt x="687" y="964"/>
                              <a:pt x="688" y="977"/>
                            </a:cubicBezTo>
                            <a:cubicBezTo>
                              <a:pt x="689" y="978"/>
                              <a:pt x="690" y="978"/>
                              <a:pt x="691" y="978"/>
                            </a:cubicBezTo>
                            <a:cubicBezTo>
                              <a:pt x="693" y="978"/>
                              <a:pt x="694" y="977"/>
                              <a:pt x="695" y="976"/>
                            </a:cubicBezTo>
                            <a:cubicBezTo>
                              <a:pt x="696" y="975"/>
                              <a:pt x="696" y="974"/>
                              <a:pt x="697" y="972"/>
                            </a:cubicBezTo>
                            <a:cubicBezTo>
                              <a:pt x="697" y="972"/>
                              <a:pt x="697" y="972"/>
                              <a:pt x="697" y="972"/>
                            </a:cubicBezTo>
                            <a:cubicBezTo>
                              <a:pt x="697" y="972"/>
                              <a:pt x="697" y="972"/>
                              <a:pt x="697" y="972"/>
                            </a:cubicBezTo>
                            <a:cubicBezTo>
                              <a:pt x="703" y="971"/>
                              <a:pt x="709" y="971"/>
                              <a:pt x="713" y="972"/>
                            </a:cubicBezTo>
                            <a:cubicBezTo>
                              <a:pt x="722" y="974"/>
                              <a:pt x="729" y="980"/>
                              <a:pt x="733" y="990"/>
                            </a:cubicBezTo>
                            <a:cubicBezTo>
                              <a:pt x="735" y="995"/>
                              <a:pt x="738" y="997"/>
                              <a:pt x="741" y="997"/>
                            </a:cubicBezTo>
                            <a:cubicBezTo>
                              <a:pt x="750" y="997"/>
                              <a:pt x="761" y="981"/>
                              <a:pt x="740" y="977"/>
                            </a:cubicBezTo>
                            <a:cubicBezTo>
                              <a:pt x="735" y="976"/>
                              <a:pt x="733" y="970"/>
                              <a:pt x="734" y="964"/>
                            </a:cubicBezTo>
                            <a:cubicBezTo>
                              <a:pt x="732" y="957"/>
                              <a:pt x="734" y="950"/>
                              <a:pt x="739" y="945"/>
                            </a:cubicBezTo>
                            <a:cubicBezTo>
                              <a:pt x="740" y="944"/>
                              <a:pt x="740" y="944"/>
                              <a:pt x="741" y="943"/>
                            </a:cubicBezTo>
                            <a:cubicBezTo>
                              <a:pt x="742" y="943"/>
                              <a:pt x="742" y="943"/>
                              <a:pt x="742" y="943"/>
                            </a:cubicBezTo>
                            <a:cubicBezTo>
                              <a:pt x="744" y="942"/>
                              <a:pt x="746" y="942"/>
                              <a:pt x="749" y="942"/>
                            </a:cubicBezTo>
                            <a:cubicBezTo>
                              <a:pt x="754" y="942"/>
                              <a:pt x="760" y="943"/>
                              <a:pt x="764" y="942"/>
                            </a:cubicBezTo>
                            <a:cubicBezTo>
                              <a:pt x="764" y="942"/>
                              <a:pt x="764" y="942"/>
                              <a:pt x="764" y="942"/>
                            </a:cubicBezTo>
                            <a:cubicBezTo>
                              <a:pt x="765" y="941"/>
                              <a:pt x="765" y="941"/>
                              <a:pt x="765" y="941"/>
                            </a:cubicBezTo>
                            <a:cubicBezTo>
                              <a:pt x="766" y="941"/>
                              <a:pt x="766" y="941"/>
                              <a:pt x="766" y="941"/>
                            </a:cubicBezTo>
                            <a:cubicBezTo>
                              <a:pt x="766" y="940"/>
                              <a:pt x="766" y="940"/>
                              <a:pt x="766" y="940"/>
                            </a:cubicBezTo>
                            <a:cubicBezTo>
                              <a:pt x="767" y="940"/>
                              <a:pt x="767" y="940"/>
                              <a:pt x="767" y="939"/>
                            </a:cubicBezTo>
                            <a:cubicBezTo>
                              <a:pt x="767" y="939"/>
                              <a:pt x="767" y="939"/>
                              <a:pt x="767" y="939"/>
                            </a:cubicBezTo>
                            <a:cubicBezTo>
                              <a:pt x="767" y="939"/>
                              <a:pt x="768" y="939"/>
                              <a:pt x="768" y="938"/>
                            </a:cubicBezTo>
                            <a:cubicBezTo>
                              <a:pt x="768" y="938"/>
                              <a:pt x="768" y="938"/>
                              <a:pt x="768" y="938"/>
                            </a:cubicBezTo>
                            <a:cubicBezTo>
                              <a:pt x="768" y="937"/>
                              <a:pt x="768" y="937"/>
                              <a:pt x="768" y="936"/>
                            </a:cubicBezTo>
                            <a:cubicBezTo>
                              <a:pt x="768" y="935"/>
                              <a:pt x="768" y="935"/>
                              <a:pt x="768" y="934"/>
                            </a:cubicBezTo>
                            <a:cubicBezTo>
                              <a:pt x="767" y="934"/>
                              <a:pt x="766" y="933"/>
                              <a:pt x="765" y="933"/>
                            </a:cubicBezTo>
                            <a:cubicBezTo>
                              <a:pt x="765" y="933"/>
                              <a:pt x="765" y="933"/>
                              <a:pt x="764" y="933"/>
                            </a:cubicBezTo>
                            <a:cubicBezTo>
                              <a:pt x="763" y="932"/>
                              <a:pt x="763" y="932"/>
                              <a:pt x="763" y="932"/>
                            </a:cubicBezTo>
                            <a:cubicBezTo>
                              <a:pt x="763" y="932"/>
                              <a:pt x="762" y="931"/>
                              <a:pt x="762" y="931"/>
                            </a:cubicBezTo>
                            <a:cubicBezTo>
                              <a:pt x="761" y="931"/>
                              <a:pt x="761" y="931"/>
                              <a:pt x="761" y="931"/>
                            </a:cubicBezTo>
                            <a:cubicBezTo>
                              <a:pt x="758" y="928"/>
                              <a:pt x="755" y="923"/>
                              <a:pt x="754" y="919"/>
                            </a:cubicBezTo>
                            <a:cubicBezTo>
                              <a:pt x="754" y="918"/>
                              <a:pt x="754" y="918"/>
                              <a:pt x="754" y="918"/>
                            </a:cubicBezTo>
                            <a:cubicBezTo>
                              <a:pt x="753" y="917"/>
                              <a:pt x="753" y="917"/>
                              <a:pt x="753" y="917"/>
                            </a:cubicBezTo>
                            <a:cubicBezTo>
                              <a:pt x="750" y="907"/>
                              <a:pt x="749" y="909"/>
                              <a:pt x="742" y="903"/>
                            </a:cubicBezTo>
                            <a:cubicBezTo>
                              <a:pt x="742" y="903"/>
                              <a:pt x="742" y="904"/>
                              <a:pt x="742" y="904"/>
                            </a:cubicBezTo>
                            <a:cubicBezTo>
                              <a:pt x="742" y="904"/>
                              <a:pt x="742" y="904"/>
                              <a:pt x="742" y="904"/>
                            </a:cubicBezTo>
                            <a:cubicBezTo>
                              <a:pt x="742" y="910"/>
                              <a:pt x="746" y="926"/>
                              <a:pt x="745" y="928"/>
                            </a:cubicBezTo>
                            <a:cubicBezTo>
                              <a:pt x="744" y="929"/>
                              <a:pt x="744" y="929"/>
                              <a:pt x="743" y="929"/>
                            </a:cubicBezTo>
                            <a:cubicBezTo>
                              <a:pt x="743" y="930"/>
                              <a:pt x="742" y="930"/>
                              <a:pt x="742" y="930"/>
                            </a:cubicBezTo>
                            <a:cubicBezTo>
                              <a:pt x="738" y="930"/>
                              <a:pt x="736" y="925"/>
                              <a:pt x="732" y="922"/>
                            </a:cubicBezTo>
                            <a:cubicBezTo>
                              <a:pt x="730" y="919"/>
                              <a:pt x="727" y="917"/>
                              <a:pt x="724" y="917"/>
                            </a:cubicBezTo>
                            <a:cubicBezTo>
                              <a:pt x="724" y="915"/>
                              <a:pt x="724" y="913"/>
                              <a:pt x="724" y="912"/>
                            </a:cubicBezTo>
                            <a:cubicBezTo>
                              <a:pt x="724" y="909"/>
                              <a:pt x="724" y="906"/>
                              <a:pt x="724" y="903"/>
                            </a:cubicBezTo>
                            <a:cubicBezTo>
                              <a:pt x="724" y="902"/>
                              <a:pt x="724" y="901"/>
                              <a:pt x="724" y="900"/>
                            </a:cubicBezTo>
                            <a:cubicBezTo>
                              <a:pt x="723" y="900"/>
                              <a:pt x="723" y="900"/>
                              <a:pt x="723" y="900"/>
                            </a:cubicBezTo>
                            <a:cubicBezTo>
                              <a:pt x="722" y="900"/>
                              <a:pt x="722" y="900"/>
                              <a:pt x="721" y="900"/>
                            </a:cubicBezTo>
                            <a:cubicBezTo>
                              <a:pt x="721" y="900"/>
                              <a:pt x="721" y="900"/>
                              <a:pt x="721" y="900"/>
                            </a:cubicBezTo>
                            <a:cubicBezTo>
                              <a:pt x="721" y="901"/>
                              <a:pt x="720" y="902"/>
                              <a:pt x="720" y="902"/>
                            </a:cubicBezTo>
                            <a:cubicBezTo>
                              <a:pt x="720" y="903"/>
                              <a:pt x="720" y="903"/>
                              <a:pt x="720" y="903"/>
                            </a:cubicBezTo>
                            <a:cubicBezTo>
                              <a:pt x="719" y="903"/>
                              <a:pt x="719" y="903"/>
                              <a:pt x="719" y="903"/>
                            </a:cubicBezTo>
                            <a:cubicBezTo>
                              <a:pt x="719" y="904"/>
                              <a:pt x="719" y="904"/>
                              <a:pt x="719" y="904"/>
                            </a:cubicBezTo>
                            <a:cubicBezTo>
                              <a:pt x="718" y="904"/>
                              <a:pt x="718" y="904"/>
                              <a:pt x="718" y="904"/>
                            </a:cubicBezTo>
                            <a:cubicBezTo>
                              <a:pt x="718" y="905"/>
                              <a:pt x="718" y="905"/>
                              <a:pt x="718" y="905"/>
                            </a:cubicBezTo>
                            <a:cubicBezTo>
                              <a:pt x="717" y="905"/>
                              <a:pt x="717" y="905"/>
                              <a:pt x="717" y="905"/>
                            </a:cubicBezTo>
                            <a:cubicBezTo>
                              <a:pt x="713" y="908"/>
                              <a:pt x="704" y="905"/>
                              <a:pt x="699" y="904"/>
                            </a:cubicBezTo>
                            <a:cubicBezTo>
                              <a:pt x="685" y="902"/>
                              <a:pt x="685" y="912"/>
                              <a:pt x="684" y="923"/>
                            </a:cubicBezTo>
                            <a:cubicBezTo>
                              <a:pt x="681" y="923"/>
                              <a:pt x="679" y="923"/>
                              <a:pt x="677" y="923"/>
                            </a:cubicBezTo>
                            <a:cubicBezTo>
                              <a:pt x="675" y="923"/>
                              <a:pt x="673" y="923"/>
                              <a:pt x="671" y="923"/>
                            </a:cubicBezTo>
                            <a:cubicBezTo>
                              <a:pt x="671" y="922"/>
                              <a:pt x="671" y="922"/>
                              <a:pt x="670" y="922"/>
                            </a:cubicBezTo>
                            <a:cubicBezTo>
                              <a:pt x="669" y="919"/>
                              <a:pt x="666" y="918"/>
                              <a:pt x="662" y="918"/>
                            </a:cubicBezTo>
                            <a:cubicBezTo>
                              <a:pt x="660" y="918"/>
                              <a:pt x="658" y="919"/>
                              <a:pt x="656" y="919"/>
                            </a:cubicBezTo>
                            <a:cubicBezTo>
                              <a:pt x="654" y="919"/>
                              <a:pt x="653" y="919"/>
                              <a:pt x="652" y="919"/>
                            </a:cubicBezTo>
                            <a:cubicBezTo>
                              <a:pt x="651" y="919"/>
                              <a:pt x="651" y="919"/>
                              <a:pt x="651" y="919"/>
                            </a:cubicBezTo>
                            <a:cubicBezTo>
                              <a:pt x="651" y="919"/>
                              <a:pt x="651" y="919"/>
                              <a:pt x="651" y="919"/>
                            </a:cubicBezTo>
                            <a:cubicBezTo>
                              <a:pt x="650" y="919"/>
                              <a:pt x="650" y="919"/>
                              <a:pt x="650" y="919"/>
                            </a:cubicBezTo>
                            <a:cubicBezTo>
                              <a:pt x="649" y="919"/>
                              <a:pt x="649" y="919"/>
                              <a:pt x="649" y="919"/>
                            </a:cubicBezTo>
                            <a:cubicBezTo>
                              <a:pt x="649" y="919"/>
                              <a:pt x="649" y="919"/>
                              <a:pt x="649" y="919"/>
                            </a:cubicBezTo>
                            <a:cubicBezTo>
                              <a:pt x="649" y="919"/>
                              <a:pt x="649" y="919"/>
                              <a:pt x="649" y="919"/>
                            </a:cubicBezTo>
                            <a:cubicBezTo>
                              <a:pt x="649" y="919"/>
                              <a:pt x="649" y="919"/>
                              <a:pt x="649" y="919"/>
                            </a:cubicBezTo>
                            <a:cubicBezTo>
                              <a:pt x="647" y="918"/>
                              <a:pt x="646" y="917"/>
                              <a:pt x="646" y="916"/>
                            </a:cubicBezTo>
                            <a:cubicBezTo>
                              <a:pt x="645" y="916"/>
                              <a:pt x="645" y="916"/>
                              <a:pt x="645" y="916"/>
                            </a:cubicBezTo>
                            <a:cubicBezTo>
                              <a:pt x="645" y="915"/>
                              <a:pt x="645" y="915"/>
                              <a:pt x="645" y="915"/>
                            </a:cubicBezTo>
                            <a:cubicBezTo>
                              <a:pt x="643" y="911"/>
                              <a:pt x="645" y="904"/>
                              <a:pt x="645" y="899"/>
                            </a:cubicBezTo>
                            <a:cubicBezTo>
                              <a:pt x="645" y="899"/>
                              <a:pt x="645" y="898"/>
                              <a:pt x="645" y="898"/>
                            </a:cubicBezTo>
                            <a:cubicBezTo>
                              <a:pt x="637" y="899"/>
                              <a:pt x="637" y="892"/>
                              <a:pt x="636" y="886"/>
                            </a:cubicBezTo>
                            <a:cubicBezTo>
                              <a:pt x="637" y="886"/>
                              <a:pt x="637" y="886"/>
                              <a:pt x="638" y="886"/>
                            </a:cubicBezTo>
                            <a:cubicBezTo>
                              <a:pt x="640" y="883"/>
                              <a:pt x="640" y="884"/>
                              <a:pt x="642" y="882"/>
                            </a:cubicBezTo>
                            <a:cubicBezTo>
                              <a:pt x="643" y="877"/>
                              <a:pt x="646" y="875"/>
                              <a:pt x="651" y="874"/>
                            </a:cubicBezTo>
                            <a:cubicBezTo>
                              <a:pt x="651" y="874"/>
                              <a:pt x="652" y="874"/>
                              <a:pt x="653" y="874"/>
                            </a:cubicBezTo>
                            <a:cubicBezTo>
                              <a:pt x="654" y="871"/>
                              <a:pt x="653" y="869"/>
                              <a:pt x="652" y="868"/>
                            </a:cubicBezTo>
                            <a:cubicBezTo>
                              <a:pt x="652" y="868"/>
                              <a:pt x="651" y="867"/>
                              <a:pt x="650" y="867"/>
                            </a:cubicBezTo>
                            <a:cubicBezTo>
                              <a:pt x="647" y="867"/>
                              <a:pt x="645" y="868"/>
                              <a:pt x="642" y="868"/>
                            </a:cubicBezTo>
                            <a:cubicBezTo>
                              <a:pt x="641" y="868"/>
                              <a:pt x="640" y="868"/>
                              <a:pt x="639" y="868"/>
                            </a:cubicBezTo>
                            <a:cubicBezTo>
                              <a:pt x="638" y="868"/>
                              <a:pt x="637" y="868"/>
                              <a:pt x="637" y="868"/>
                            </a:cubicBezTo>
                            <a:cubicBezTo>
                              <a:pt x="632" y="866"/>
                              <a:pt x="629" y="860"/>
                              <a:pt x="623" y="859"/>
                            </a:cubicBezTo>
                            <a:cubicBezTo>
                              <a:pt x="623" y="858"/>
                              <a:pt x="623" y="857"/>
                              <a:pt x="623" y="857"/>
                            </a:cubicBezTo>
                            <a:cubicBezTo>
                              <a:pt x="623" y="850"/>
                              <a:pt x="617" y="850"/>
                              <a:pt x="614" y="845"/>
                            </a:cubicBezTo>
                            <a:cubicBezTo>
                              <a:pt x="614" y="844"/>
                              <a:pt x="614" y="844"/>
                              <a:pt x="613" y="843"/>
                            </a:cubicBezTo>
                            <a:cubicBezTo>
                              <a:pt x="610" y="837"/>
                              <a:pt x="612" y="828"/>
                              <a:pt x="613" y="822"/>
                            </a:cubicBezTo>
                            <a:cubicBezTo>
                              <a:pt x="614" y="815"/>
                              <a:pt x="616" y="799"/>
                              <a:pt x="625" y="801"/>
                            </a:cubicBezTo>
                            <a:cubicBezTo>
                              <a:pt x="627" y="786"/>
                              <a:pt x="630" y="772"/>
                              <a:pt x="631" y="758"/>
                            </a:cubicBezTo>
                            <a:cubicBezTo>
                              <a:pt x="625" y="757"/>
                              <a:pt x="618" y="759"/>
                              <a:pt x="615" y="752"/>
                            </a:cubicBezTo>
                            <a:cubicBezTo>
                              <a:pt x="615" y="752"/>
                              <a:pt x="615" y="752"/>
                              <a:pt x="615" y="752"/>
                            </a:cubicBezTo>
                            <a:cubicBezTo>
                              <a:pt x="614" y="748"/>
                              <a:pt x="615" y="743"/>
                              <a:pt x="615" y="739"/>
                            </a:cubicBezTo>
                            <a:cubicBezTo>
                              <a:pt x="615" y="738"/>
                              <a:pt x="615" y="738"/>
                              <a:pt x="615" y="738"/>
                            </a:cubicBezTo>
                            <a:cubicBezTo>
                              <a:pt x="619" y="738"/>
                              <a:pt x="620" y="735"/>
                              <a:pt x="622" y="731"/>
                            </a:cubicBezTo>
                            <a:cubicBezTo>
                              <a:pt x="622" y="731"/>
                              <a:pt x="622" y="730"/>
                              <a:pt x="623" y="729"/>
                            </a:cubicBezTo>
                            <a:cubicBezTo>
                              <a:pt x="623" y="729"/>
                              <a:pt x="623" y="729"/>
                              <a:pt x="623" y="729"/>
                            </a:cubicBezTo>
                            <a:cubicBezTo>
                              <a:pt x="627" y="734"/>
                              <a:pt x="631" y="741"/>
                              <a:pt x="636" y="745"/>
                            </a:cubicBezTo>
                            <a:cubicBezTo>
                              <a:pt x="639" y="747"/>
                              <a:pt x="642" y="749"/>
                              <a:pt x="646" y="748"/>
                            </a:cubicBezTo>
                            <a:cubicBezTo>
                              <a:pt x="648" y="748"/>
                              <a:pt x="649" y="748"/>
                              <a:pt x="651" y="747"/>
                            </a:cubicBezTo>
                            <a:cubicBezTo>
                              <a:pt x="652" y="747"/>
                              <a:pt x="654" y="746"/>
                              <a:pt x="655" y="746"/>
                            </a:cubicBezTo>
                            <a:cubicBezTo>
                              <a:pt x="655" y="746"/>
                              <a:pt x="655" y="746"/>
                              <a:pt x="655" y="746"/>
                            </a:cubicBezTo>
                            <a:cubicBezTo>
                              <a:pt x="662" y="744"/>
                              <a:pt x="669" y="744"/>
                              <a:pt x="676" y="748"/>
                            </a:cubicBezTo>
                            <a:cubicBezTo>
                              <a:pt x="679" y="751"/>
                              <a:pt x="684" y="750"/>
                              <a:pt x="689" y="747"/>
                            </a:cubicBezTo>
                            <a:cubicBezTo>
                              <a:pt x="692" y="745"/>
                              <a:pt x="695" y="743"/>
                              <a:pt x="698" y="740"/>
                            </a:cubicBezTo>
                            <a:cubicBezTo>
                              <a:pt x="702" y="735"/>
                              <a:pt x="705" y="729"/>
                              <a:pt x="706" y="724"/>
                            </a:cubicBezTo>
                            <a:cubicBezTo>
                              <a:pt x="704" y="719"/>
                              <a:pt x="697" y="717"/>
                              <a:pt x="696" y="710"/>
                            </a:cubicBezTo>
                            <a:cubicBezTo>
                              <a:pt x="694" y="697"/>
                              <a:pt x="698" y="688"/>
                              <a:pt x="687" y="678"/>
                            </a:cubicBezTo>
                            <a:cubicBezTo>
                              <a:pt x="686" y="677"/>
                              <a:pt x="684" y="676"/>
                              <a:pt x="682" y="674"/>
                            </a:cubicBezTo>
                            <a:cubicBezTo>
                              <a:pt x="676" y="668"/>
                              <a:pt x="668" y="659"/>
                              <a:pt x="668" y="655"/>
                            </a:cubicBezTo>
                            <a:cubicBezTo>
                              <a:pt x="668" y="655"/>
                              <a:pt x="668" y="655"/>
                              <a:pt x="668" y="655"/>
                            </a:cubicBezTo>
                            <a:cubicBezTo>
                              <a:pt x="668" y="652"/>
                              <a:pt x="673" y="651"/>
                              <a:pt x="676" y="649"/>
                            </a:cubicBezTo>
                            <a:cubicBezTo>
                              <a:pt x="676" y="649"/>
                              <a:pt x="676" y="649"/>
                              <a:pt x="676" y="649"/>
                            </a:cubicBezTo>
                            <a:cubicBezTo>
                              <a:pt x="677" y="649"/>
                              <a:pt x="677" y="649"/>
                              <a:pt x="677" y="648"/>
                            </a:cubicBezTo>
                            <a:cubicBezTo>
                              <a:pt x="678" y="648"/>
                              <a:pt x="678" y="648"/>
                              <a:pt x="678" y="648"/>
                            </a:cubicBezTo>
                            <a:cubicBezTo>
                              <a:pt x="678" y="648"/>
                              <a:pt x="678" y="647"/>
                              <a:pt x="679" y="647"/>
                            </a:cubicBezTo>
                            <a:cubicBezTo>
                              <a:pt x="679" y="647"/>
                              <a:pt x="679" y="646"/>
                              <a:pt x="680" y="645"/>
                            </a:cubicBezTo>
                            <a:cubicBezTo>
                              <a:pt x="681" y="641"/>
                              <a:pt x="681" y="636"/>
                              <a:pt x="682" y="632"/>
                            </a:cubicBezTo>
                            <a:cubicBezTo>
                              <a:pt x="683" y="618"/>
                              <a:pt x="686" y="617"/>
                              <a:pt x="699" y="616"/>
                            </a:cubicBezTo>
                            <a:cubicBezTo>
                              <a:pt x="699" y="616"/>
                              <a:pt x="699" y="616"/>
                              <a:pt x="699" y="616"/>
                            </a:cubicBezTo>
                            <a:cubicBezTo>
                              <a:pt x="699" y="611"/>
                              <a:pt x="697" y="607"/>
                              <a:pt x="697" y="602"/>
                            </a:cubicBezTo>
                            <a:cubicBezTo>
                              <a:pt x="697" y="602"/>
                              <a:pt x="697" y="602"/>
                              <a:pt x="697" y="602"/>
                            </a:cubicBezTo>
                            <a:cubicBezTo>
                              <a:pt x="684" y="599"/>
                              <a:pt x="684" y="584"/>
                              <a:pt x="688" y="573"/>
                            </a:cubicBezTo>
                            <a:cubicBezTo>
                              <a:pt x="689" y="572"/>
                              <a:pt x="690" y="570"/>
                              <a:pt x="691" y="568"/>
                            </a:cubicBezTo>
                            <a:cubicBezTo>
                              <a:pt x="691" y="567"/>
                              <a:pt x="691" y="568"/>
                              <a:pt x="691" y="567"/>
                            </a:cubicBezTo>
                            <a:cubicBezTo>
                              <a:pt x="695" y="560"/>
                              <a:pt x="700" y="556"/>
                              <a:pt x="707" y="554"/>
                            </a:cubicBezTo>
                            <a:cubicBezTo>
                              <a:pt x="708" y="553"/>
                              <a:pt x="709" y="553"/>
                              <a:pt x="710" y="553"/>
                            </a:cubicBezTo>
                            <a:cubicBezTo>
                              <a:pt x="733" y="547"/>
                              <a:pt x="768" y="560"/>
                              <a:pt x="789" y="560"/>
                            </a:cubicBezTo>
                            <a:cubicBezTo>
                              <a:pt x="790" y="560"/>
                              <a:pt x="791" y="560"/>
                              <a:pt x="791" y="560"/>
                            </a:cubicBezTo>
                            <a:cubicBezTo>
                              <a:pt x="791" y="560"/>
                              <a:pt x="791" y="560"/>
                              <a:pt x="791" y="560"/>
                            </a:cubicBezTo>
                            <a:cubicBezTo>
                              <a:pt x="791" y="560"/>
                              <a:pt x="791" y="560"/>
                              <a:pt x="791" y="560"/>
                            </a:cubicBezTo>
                            <a:cubicBezTo>
                              <a:pt x="792" y="559"/>
                              <a:pt x="792" y="558"/>
                              <a:pt x="792" y="557"/>
                            </a:cubicBezTo>
                            <a:cubicBezTo>
                              <a:pt x="792" y="557"/>
                              <a:pt x="792" y="556"/>
                              <a:pt x="792" y="555"/>
                            </a:cubicBezTo>
                            <a:cubicBezTo>
                              <a:pt x="792" y="534"/>
                              <a:pt x="785" y="500"/>
                              <a:pt x="796" y="480"/>
                            </a:cubicBezTo>
                            <a:cubicBezTo>
                              <a:pt x="796" y="479"/>
                              <a:pt x="797" y="479"/>
                              <a:pt x="797" y="478"/>
                            </a:cubicBezTo>
                            <a:cubicBezTo>
                              <a:pt x="798" y="477"/>
                              <a:pt x="798" y="477"/>
                              <a:pt x="798" y="477"/>
                            </a:cubicBezTo>
                            <a:cubicBezTo>
                              <a:pt x="802" y="477"/>
                              <a:pt x="805" y="477"/>
                              <a:pt x="808" y="476"/>
                            </a:cubicBezTo>
                            <a:cubicBezTo>
                              <a:pt x="812" y="476"/>
                              <a:pt x="815" y="475"/>
                              <a:pt x="817" y="473"/>
                            </a:cubicBezTo>
                            <a:cubicBezTo>
                              <a:pt x="818" y="471"/>
                              <a:pt x="819" y="468"/>
                              <a:pt x="819" y="463"/>
                            </a:cubicBezTo>
                            <a:cubicBezTo>
                              <a:pt x="819" y="463"/>
                              <a:pt x="819" y="463"/>
                              <a:pt x="819" y="463"/>
                            </a:cubicBezTo>
                            <a:cubicBezTo>
                              <a:pt x="817" y="463"/>
                              <a:pt x="815" y="463"/>
                              <a:pt x="813" y="463"/>
                            </a:cubicBezTo>
                            <a:cubicBezTo>
                              <a:pt x="811" y="463"/>
                              <a:pt x="810" y="463"/>
                              <a:pt x="808" y="463"/>
                            </a:cubicBezTo>
                            <a:cubicBezTo>
                              <a:pt x="808" y="462"/>
                              <a:pt x="808" y="462"/>
                              <a:pt x="808" y="461"/>
                            </a:cubicBezTo>
                            <a:cubicBezTo>
                              <a:pt x="807" y="461"/>
                              <a:pt x="807" y="461"/>
                              <a:pt x="807" y="461"/>
                            </a:cubicBezTo>
                            <a:cubicBezTo>
                              <a:pt x="807" y="460"/>
                              <a:pt x="807" y="460"/>
                              <a:pt x="807" y="460"/>
                            </a:cubicBezTo>
                            <a:cubicBezTo>
                              <a:pt x="802" y="455"/>
                              <a:pt x="791" y="455"/>
                              <a:pt x="786" y="455"/>
                            </a:cubicBezTo>
                            <a:cubicBezTo>
                              <a:pt x="785" y="455"/>
                              <a:pt x="785" y="455"/>
                              <a:pt x="784" y="455"/>
                            </a:cubicBezTo>
                            <a:cubicBezTo>
                              <a:pt x="776" y="454"/>
                              <a:pt x="768" y="451"/>
                              <a:pt x="760" y="448"/>
                            </a:cubicBezTo>
                            <a:cubicBezTo>
                              <a:pt x="759" y="448"/>
                              <a:pt x="757" y="447"/>
                              <a:pt x="755" y="447"/>
                            </a:cubicBezTo>
                            <a:cubicBezTo>
                              <a:pt x="751" y="447"/>
                              <a:pt x="747" y="444"/>
                              <a:pt x="747" y="444"/>
                            </a:cubicBezTo>
                            <a:cubicBezTo>
                              <a:pt x="747" y="444"/>
                              <a:pt x="747" y="444"/>
                              <a:pt x="747" y="444"/>
                            </a:cubicBezTo>
                            <a:cubicBezTo>
                              <a:pt x="747" y="443"/>
                              <a:pt x="746" y="443"/>
                              <a:pt x="745" y="443"/>
                            </a:cubicBezTo>
                            <a:cubicBezTo>
                              <a:pt x="744" y="443"/>
                              <a:pt x="744" y="443"/>
                              <a:pt x="743" y="443"/>
                            </a:cubicBezTo>
                            <a:cubicBezTo>
                              <a:pt x="741" y="442"/>
                              <a:pt x="739" y="442"/>
                              <a:pt x="738" y="442"/>
                            </a:cubicBezTo>
                            <a:cubicBezTo>
                              <a:pt x="736" y="431"/>
                              <a:pt x="744" y="429"/>
                              <a:pt x="753" y="429"/>
                            </a:cubicBezTo>
                            <a:cubicBezTo>
                              <a:pt x="757" y="429"/>
                              <a:pt x="761" y="429"/>
                              <a:pt x="765" y="429"/>
                            </a:cubicBezTo>
                            <a:cubicBezTo>
                              <a:pt x="768" y="429"/>
                              <a:pt x="771" y="429"/>
                              <a:pt x="773" y="428"/>
                            </a:cubicBezTo>
                            <a:cubicBezTo>
                              <a:pt x="773" y="427"/>
                              <a:pt x="774" y="425"/>
                              <a:pt x="775" y="423"/>
                            </a:cubicBezTo>
                            <a:cubicBezTo>
                              <a:pt x="778" y="418"/>
                              <a:pt x="782" y="412"/>
                              <a:pt x="787" y="413"/>
                            </a:cubicBezTo>
                            <a:cubicBezTo>
                              <a:pt x="788" y="411"/>
                              <a:pt x="788" y="409"/>
                              <a:pt x="789" y="407"/>
                            </a:cubicBezTo>
                            <a:cubicBezTo>
                              <a:pt x="789" y="405"/>
                              <a:pt x="790" y="404"/>
                              <a:pt x="792" y="403"/>
                            </a:cubicBezTo>
                            <a:cubicBezTo>
                              <a:pt x="792" y="402"/>
                              <a:pt x="792" y="401"/>
                              <a:pt x="792" y="400"/>
                            </a:cubicBezTo>
                            <a:cubicBezTo>
                              <a:pt x="792" y="396"/>
                              <a:pt x="789" y="393"/>
                              <a:pt x="784" y="393"/>
                            </a:cubicBezTo>
                            <a:cubicBezTo>
                              <a:pt x="786" y="388"/>
                              <a:pt x="785" y="383"/>
                              <a:pt x="783" y="378"/>
                            </a:cubicBezTo>
                            <a:cubicBezTo>
                              <a:pt x="783" y="375"/>
                              <a:pt x="782" y="371"/>
                              <a:pt x="783" y="368"/>
                            </a:cubicBezTo>
                            <a:cubicBezTo>
                              <a:pt x="784" y="368"/>
                              <a:pt x="786" y="368"/>
                              <a:pt x="787" y="368"/>
                            </a:cubicBezTo>
                            <a:cubicBezTo>
                              <a:pt x="788" y="368"/>
                              <a:pt x="788" y="368"/>
                              <a:pt x="789" y="368"/>
                            </a:cubicBezTo>
                            <a:cubicBezTo>
                              <a:pt x="791" y="368"/>
                              <a:pt x="793" y="368"/>
                              <a:pt x="794" y="368"/>
                            </a:cubicBezTo>
                            <a:cubicBezTo>
                              <a:pt x="796" y="363"/>
                              <a:pt x="793" y="358"/>
                              <a:pt x="791" y="353"/>
                            </a:cubicBezTo>
                            <a:cubicBezTo>
                              <a:pt x="789" y="349"/>
                              <a:pt x="788" y="344"/>
                              <a:pt x="791" y="339"/>
                            </a:cubicBezTo>
                            <a:cubicBezTo>
                              <a:pt x="795" y="334"/>
                              <a:pt x="797" y="328"/>
                              <a:pt x="798" y="323"/>
                            </a:cubicBezTo>
                            <a:cubicBezTo>
                              <a:pt x="799" y="318"/>
                              <a:pt x="800" y="313"/>
                              <a:pt x="801" y="309"/>
                            </a:cubicBezTo>
                            <a:cubicBezTo>
                              <a:pt x="801" y="306"/>
                              <a:pt x="802" y="304"/>
                              <a:pt x="802" y="302"/>
                            </a:cubicBezTo>
                            <a:cubicBezTo>
                              <a:pt x="806" y="286"/>
                              <a:pt x="798" y="291"/>
                              <a:pt x="788" y="286"/>
                            </a:cubicBezTo>
                            <a:cubicBezTo>
                              <a:pt x="788" y="286"/>
                              <a:pt x="787" y="285"/>
                              <a:pt x="787" y="285"/>
                            </a:cubicBezTo>
                            <a:cubicBezTo>
                              <a:pt x="787" y="285"/>
                              <a:pt x="787" y="285"/>
                              <a:pt x="787" y="285"/>
                            </a:cubicBezTo>
                            <a:cubicBezTo>
                              <a:pt x="782" y="282"/>
                              <a:pt x="781" y="279"/>
                              <a:pt x="782" y="276"/>
                            </a:cubicBezTo>
                            <a:cubicBezTo>
                              <a:pt x="784" y="271"/>
                              <a:pt x="789" y="266"/>
                              <a:pt x="794" y="265"/>
                            </a:cubicBezTo>
                            <a:cubicBezTo>
                              <a:pt x="795" y="265"/>
                              <a:pt x="795" y="265"/>
                              <a:pt x="795" y="265"/>
                            </a:cubicBezTo>
                            <a:cubicBezTo>
                              <a:pt x="796" y="265"/>
                              <a:pt x="797" y="265"/>
                              <a:pt x="797" y="265"/>
                            </a:cubicBezTo>
                            <a:cubicBezTo>
                              <a:pt x="797" y="264"/>
                              <a:pt x="797" y="263"/>
                              <a:pt x="798" y="262"/>
                            </a:cubicBezTo>
                            <a:cubicBezTo>
                              <a:pt x="800" y="251"/>
                              <a:pt x="809" y="240"/>
                              <a:pt x="821" y="231"/>
                            </a:cubicBezTo>
                            <a:cubicBezTo>
                              <a:pt x="823" y="229"/>
                              <a:pt x="826" y="227"/>
                              <a:pt x="829" y="225"/>
                            </a:cubicBezTo>
                            <a:cubicBezTo>
                              <a:pt x="833" y="223"/>
                              <a:pt x="836" y="221"/>
                              <a:pt x="840" y="220"/>
                            </a:cubicBezTo>
                            <a:cubicBezTo>
                              <a:pt x="842" y="219"/>
                              <a:pt x="844" y="218"/>
                              <a:pt x="845" y="218"/>
                            </a:cubicBezTo>
                            <a:cubicBezTo>
                              <a:pt x="847" y="217"/>
                              <a:pt x="848" y="217"/>
                              <a:pt x="850" y="217"/>
                            </a:cubicBezTo>
                            <a:cubicBezTo>
                              <a:pt x="852" y="216"/>
                              <a:pt x="855" y="215"/>
                              <a:pt x="858" y="215"/>
                            </a:cubicBezTo>
                            <a:cubicBezTo>
                              <a:pt x="858" y="215"/>
                              <a:pt x="858" y="214"/>
                              <a:pt x="858" y="214"/>
                            </a:cubicBezTo>
                            <a:cubicBezTo>
                              <a:pt x="858" y="213"/>
                              <a:pt x="858" y="213"/>
                              <a:pt x="858" y="212"/>
                            </a:cubicBezTo>
                            <a:cubicBezTo>
                              <a:pt x="858" y="212"/>
                              <a:pt x="858" y="212"/>
                              <a:pt x="858" y="212"/>
                            </a:cubicBezTo>
                            <a:cubicBezTo>
                              <a:pt x="858" y="210"/>
                              <a:pt x="857" y="208"/>
                              <a:pt x="855" y="207"/>
                            </a:cubicBezTo>
                            <a:cubicBezTo>
                              <a:pt x="849" y="203"/>
                              <a:pt x="839" y="202"/>
                              <a:pt x="834" y="202"/>
                            </a:cubicBezTo>
                            <a:cubicBezTo>
                              <a:pt x="829" y="202"/>
                              <a:pt x="825" y="202"/>
                              <a:pt x="820" y="202"/>
                            </a:cubicBezTo>
                            <a:cubicBezTo>
                              <a:pt x="818" y="202"/>
                              <a:pt x="816" y="202"/>
                              <a:pt x="815" y="202"/>
                            </a:cubicBezTo>
                            <a:cubicBezTo>
                              <a:pt x="812" y="201"/>
                              <a:pt x="811" y="201"/>
                              <a:pt x="809" y="200"/>
                            </a:cubicBezTo>
                            <a:cubicBezTo>
                              <a:pt x="804" y="197"/>
                              <a:pt x="801" y="193"/>
                              <a:pt x="794" y="193"/>
                            </a:cubicBezTo>
                            <a:cubicBezTo>
                              <a:pt x="794" y="192"/>
                              <a:pt x="794" y="192"/>
                              <a:pt x="794" y="192"/>
                            </a:cubicBezTo>
                            <a:cubicBezTo>
                              <a:pt x="794" y="187"/>
                              <a:pt x="796" y="184"/>
                              <a:pt x="799" y="182"/>
                            </a:cubicBezTo>
                            <a:cubicBezTo>
                              <a:pt x="802" y="181"/>
                              <a:pt x="806" y="181"/>
                              <a:pt x="810" y="181"/>
                            </a:cubicBezTo>
                            <a:cubicBezTo>
                              <a:pt x="812" y="168"/>
                              <a:pt x="812" y="164"/>
                              <a:pt x="825" y="163"/>
                            </a:cubicBezTo>
                            <a:cubicBezTo>
                              <a:pt x="825" y="162"/>
                              <a:pt x="825" y="161"/>
                              <a:pt x="825" y="160"/>
                            </a:cubicBezTo>
                            <a:cubicBezTo>
                              <a:pt x="825" y="155"/>
                              <a:pt x="825" y="151"/>
                              <a:pt x="826" y="146"/>
                            </a:cubicBezTo>
                            <a:cubicBezTo>
                              <a:pt x="830" y="147"/>
                              <a:pt x="837" y="142"/>
                              <a:pt x="844" y="137"/>
                            </a:cubicBezTo>
                            <a:cubicBezTo>
                              <a:pt x="849" y="132"/>
                              <a:pt x="853" y="127"/>
                              <a:pt x="854" y="123"/>
                            </a:cubicBezTo>
                            <a:cubicBezTo>
                              <a:pt x="854" y="122"/>
                              <a:pt x="854" y="121"/>
                              <a:pt x="854" y="120"/>
                            </a:cubicBezTo>
                            <a:cubicBezTo>
                              <a:pt x="854" y="114"/>
                              <a:pt x="850" y="104"/>
                              <a:pt x="849" y="97"/>
                            </a:cubicBezTo>
                            <a:cubicBezTo>
                              <a:pt x="848" y="90"/>
                              <a:pt x="850" y="85"/>
                              <a:pt x="858" y="85"/>
                            </a:cubicBezTo>
                            <a:cubicBezTo>
                              <a:pt x="858" y="82"/>
                              <a:pt x="858" y="79"/>
                              <a:pt x="858" y="76"/>
                            </a:cubicBezTo>
                            <a:cubicBezTo>
                              <a:pt x="858" y="74"/>
                              <a:pt x="859" y="72"/>
                              <a:pt x="858" y="69"/>
                            </a:cubicBezTo>
                            <a:cubicBezTo>
                              <a:pt x="856" y="69"/>
                              <a:pt x="854" y="66"/>
                              <a:pt x="854" y="62"/>
                            </a:cubicBezTo>
                            <a:cubicBezTo>
                              <a:pt x="854" y="57"/>
                              <a:pt x="855" y="51"/>
                              <a:pt x="855" y="48"/>
                            </a:cubicBezTo>
                            <a:cubicBezTo>
                              <a:pt x="857" y="48"/>
                              <a:pt x="860" y="48"/>
                              <a:pt x="862" y="48"/>
                            </a:cubicBezTo>
                            <a:cubicBezTo>
                              <a:pt x="860" y="48"/>
                              <a:pt x="861" y="34"/>
                              <a:pt x="857" y="33"/>
                            </a:cubicBezTo>
                            <a:cubicBezTo>
                              <a:pt x="857" y="33"/>
                              <a:pt x="856" y="33"/>
                              <a:pt x="855" y="33"/>
                            </a:cubicBezTo>
                            <a:cubicBezTo>
                              <a:pt x="848" y="32"/>
                              <a:pt x="841" y="30"/>
                              <a:pt x="834" y="29"/>
                            </a:cubicBezTo>
                            <a:cubicBezTo>
                              <a:pt x="825" y="28"/>
                              <a:pt x="827" y="39"/>
                              <a:pt x="819" y="40"/>
                            </a:cubicBezTo>
                            <a:cubicBezTo>
                              <a:pt x="816" y="42"/>
                              <a:pt x="814" y="42"/>
                              <a:pt x="812" y="36"/>
                            </a:cubicBezTo>
                            <a:cubicBezTo>
                              <a:pt x="812" y="36"/>
                              <a:pt x="812" y="36"/>
                              <a:pt x="812" y="36"/>
                            </a:cubicBezTo>
                            <a:cubicBezTo>
                              <a:pt x="807" y="28"/>
                              <a:pt x="811" y="7"/>
                              <a:pt x="811" y="1"/>
                            </a:cubicBezTo>
                            <a:cubicBezTo>
                              <a:pt x="792" y="0"/>
                              <a:pt x="797" y="3"/>
                              <a:pt x="788" y="17"/>
                            </a:cubicBezTo>
                            <a:cubicBezTo>
                              <a:pt x="785" y="22"/>
                              <a:pt x="782" y="28"/>
                              <a:pt x="777" y="31"/>
                            </a:cubicBezTo>
                            <a:cubicBezTo>
                              <a:pt x="773" y="35"/>
                              <a:pt x="768" y="36"/>
                              <a:pt x="764" y="39"/>
                            </a:cubicBezTo>
                            <a:cubicBezTo>
                              <a:pt x="761" y="42"/>
                              <a:pt x="763" y="44"/>
                              <a:pt x="761" y="47"/>
                            </a:cubicBezTo>
                            <a:cubicBezTo>
                              <a:pt x="752" y="56"/>
                              <a:pt x="737" y="46"/>
                              <a:pt x="725" y="46"/>
                            </a:cubicBezTo>
                            <a:cubicBezTo>
                              <a:pt x="719" y="46"/>
                              <a:pt x="713" y="49"/>
                              <a:pt x="709" y="59"/>
                            </a:cubicBezTo>
                            <a:cubicBezTo>
                              <a:pt x="709" y="59"/>
                              <a:pt x="709" y="59"/>
                              <a:pt x="709" y="59"/>
                            </a:cubicBezTo>
                            <a:cubicBezTo>
                              <a:pt x="710" y="59"/>
                              <a:pt x="711" y="60"/>
                              <a:pt x="712" y="60"/>
                            </a:cubicBezTo>
                            <a:cubicBezTo>
                              <a:pt x="713" y="60"/>
                              <a:pt x="713" y="60"/>
                              <a:pt x="713" y="60"/>
                            </a:cubicBezTo>
                            <a:cubicBezTo>
                              <a:pt x="713" y="61"/>
                              <a:pt x="713" y="61"/>
                              <a:pt x="714" y="61"/>
                            </a:cubicBezTo>
                            <a:cubicBezTo>
                              <a:pt x="714" y="61"/>
                              <a:pt x="714" y="61"/>
                              <a:pt x="714" y="61"/>
                            </a:cubicBezTo>
                            <a:cubicBezTo>
                              <a:pt x="717" y="63"/>
                              <a:pt x="718" y="66"/>
                              <a:pt x="718" y="70"/>
                            </a:cubicBezTo>
                            <a:cubicBezTo>
                              <a:pt x="718" y="74"/>
                              <a:pt x="718" y="77"/>
                              <a:pt x="718" y="78"/>
                            </a:cubicBezTo>
                            <a:cubicBezTo>
                              <a:pt x="717" y="82"/>
                              <a:pt x="714" y="80"/>
                              <a:pt x="708" y="81"/>
                            </a:cubicBezTo>
                            <a:cubicBezTo>
                              <a:pt x="707" y="89"/>
                              <a:pt x="710" y="94"/>
                              <a:pt x="702" y="99"/>
                            </a:cubicBezTo>
                            <a:cubicBezTo>
                              <a:pt x="701" y="100"/>
                              <a:pt x="699" y="101"/>
                              <a:pt x="698" y="101"/>
                            </a:cubicBezTo>
                            <a:cubicBezTo>
                              <a:pt x="698" y="101"/>
                              <a:pt x="697" y="102"/>
                              <a:pt x="697" y="102"/>
                            </a:cubicBezTo>
                            <a:cubicBezTo>
                              <a:pt x="696" y="102"/>
                              <a:pt x="695" y="103"/>
                              <a:pt x="694" y="103"/>
                            </a:cubicBezTo>
                            <a:cubicBezTo>
                              <a:pt x="694" y="103"/>
                              <a:pt x="693" y="103"/>
                              <a:pt x="693" y="103"/>
                            </a:cubicBezTo>
                            <a:cubicBezTo>
                              <a:pt x="692" y="104"/>
                              <a:pt x="691" y="104"/>
                              <a:pt x="690" y="104"/>
                            </a:cubicBezTo>
                            <a:cubicBezTo>
                              <a:pt x="689" y="104"/>
                              <a:pt x="689" y="104"/>
                              <a:pt x="689" y="104"/>
                            </a:cubicBezTo>
                            <a:cubicBezTo>
                              <a:pt x="684" y="105"/>
                              <a:pt x="678" y="105"/>
                              <a:pt x="672" y="103"/>
                            </a:cubicBezTo>
                            <a:cubicBezTo>
                              <a:pt x="672" y="103"/>
                              <a:pt x="672" y="103"/>
                              <a:pt x="672" y="103"/>
                            </a:cubicBezTo>
                            <a:cubicBezTo>
                              <a:pt x="671" y="102"/>
                              <a:pt x="670" y="102"/>
                              <a:pt x="669" y="101"/>
                            </a:cubicBezTo>
                            <a:cubicBezTo>
                              <a:pt x="669" y="100"/>
                              <a:pt x="669" y="98"/>
                              <a:pt x="669" y="96"/>
                            </a:cubicBezTo>
                            <a:cubicBezTo>
                              <a:pt x="669" y="96"/>
                              <a:pt x="669" y="96"/>
                              <a:pt x="669" y="96"/>
                            </a:cubicBezTo>
                            <a:cubicBezTo>
                              <a:pt x="669" y="95"/>
                              <a:pt x="669" y="94"/>
                              <a:pt x="669" y="94"/>
                            </a:cubicBezTo>
                            <a:cubicBezTo>
                              <a:pt x="668" y="94"/>
                              <a:pt x="667" y="94"/>
                              <a:pt x="666" y="94"/>
                            </a:cubicBezTo>
                            <a:cubicBezTo>
                              <a:pt x="666" y="94"/>
                              <a:pt x="666" y="94"/>
                              <a:pt x="666" y="94"/>
                            </a:cubicBezTo>
                            <a:cubicBezTo>
                              <a:pt x="666" y="94"/>
                              <a:pt x="666" y="94"/>
                              <a:pt x="666" y="94"/>
                            </a:cubicBezTo>
                            <a:cubicBezTo>
                              <a:pt x="665" y="103"/>
                              <a:pt x="662" y="110"/>
                              <a:pt x="671" y="117"/>
                            </a:cubicBezTo>
                            <a:cubicBezTo>
                              <a:pt x="675" y="119"/>
                              <a:pt x="674" y="122"/>
                              <a:pt x="672" y="125"/>
                            </a:cubicBezTo>
                            <a:cubicBezTo>
                              <a:pt x="671" y="127"/>
                              <a:pt x="668" y="128"/>
                              <a:pt x="664" y="130"/>
                            </a:cubicBezTo>
                            <a:cubicBezTo>
                              <a:pt x="660" y="131"/>
                              <a:pt x="658" y="134"/>
                              <a:pt x="655" y="137"/>
                            </a:cubicBezTo>
                            <a:cubicBezTo>
                              <a:pt x="654" y="140"/>
                              <a:pt x="652" y="142"/>
                              <a:pt x="651" y="144"/>
                            </a:cubicBezTo>
                            <a:cubicBezTo>
                              <a:pt x="648" y="148"/>
                              <a:pt x="645" y="149"/>
                              <a:pt x="640" y="136"/>
                            </a:cubicBezTo>
                            <a:cubicBezTo>
                              <a:pt x="639" y="136"/>
                              <a:pt x="639" y="136"/>
                              <a:pt x="639" y="136"/>
                            </a:cubicBezTo>
                            <a:cubicBezTo>
                              <a:pt x="633" y="136"/>
                              <a:pt x="624" y="132"/>
                              <a:pt x="617" y="132"/>
                            </a:cubicBezTo>
                            <a:cubicBezTo>
                              <a:pt x="616" y="132"/>
                              <a:pt x="616" y="132"/>
                              <a:pt x="616" y="132"/>
                            </a:cubicBezTo>
                            <a:cubicBezTo>
                              <a:pt x="605" y="133"/>
                              <a:pt x="604" y="141"/>
                              <a:pt x="598" y="148"/>
                            </a:cubicBezTo>
                            <a:cubicBezTo>
                              <a:pt x="596" y="151"/>
                              <a:pt x="596" y="155"/>
                              <a:pt x="595" y="159"/>
                            </a:cubicBezTo>
                            <a:cubicBezTo>
                              <a:pt x="595" y="161"/>
                              <a:pt x="595" y="162"/>
                              <a:pt x="594" y="163"/>
                            </a:cubicBezTo>
                            <a:cubicBezTo>
                              <a:pt x="588" y="169"/>
                              <a:pt x="577" y="161"/>
                              <a:pt x="570" y="160"/>
                            </a:cubicBezTo>
                            <a:cubicBezTo>
                              <a:pt x="569" y="160"/>
                              <a:pt x="568" y="160"/>
                              <a:pt x="568" y="160"/>
                            </a:cubicBezTo>
                            <a:cubicBezTo>
                              <a:pt x="567" y="162"/>
                              <a:pt x="568" y="163"/>
                              <a:pt x="568" y="164"/>
                            </a:cubicBezTo>
                            <a:cubicBezTo>
                              <a:pt x="568" y="167"/>
                              <a:pt x="570" y="170"/>
                              <a:pt x="571" y="173"/>
                            </a:cubicBezTo>
                            <a:cubicBezTo>
                              <a:pt x="573" y="179"/>
                              <a:pt x="569" y="183"/>
                              <a:pt x="568" y="187"/>
                            </a:cubicBezTo>
                            <a:cubicBezTo>
                              <a:pt x="567" y="188"/>
                              <a:pt x="567" y="189"/>
                              <a:pt x="567" y="190"/>
                            </a:cubicBezTo>
                            <a:cubicBezTo>
                              <a:pt x="566" y="196"/>
                              <a:pt x="567" y="204"/>
                              <a:pt x="571" y="210"/>
                            </a:cubicBezTo>
                            <a:cubicBezTo>
                              <a:pt x="573" y="213"/>
                              <a:pt x="575" y="215"/>
                              <a:pt x="578" y="216"/>
                            </a:cubicBezTo>
                            <a:cubicBezTo>
                              <a:pt x="578" y="216"/>
                              <a:pt x="578" y="216"/>
                              <a:pt x="578" y="216"/>
                            </a:cubicBezTo>
                            <a:cubicBezTo>
                              <a:pt x="578" y="218"/>
                              <a:pt x="578" y="219"/>
                              <a:pt x="577" y="221"/>
                            </a:cubicBezTo>
                            <a:cubicBezTo>
                              <a:pt x="575" y="223"/>
                              <a:pt x="574" y="225"/>
                              <a:pt x="573" y="227"/>
                            </a:cubicBezTo>
                            <a:cubicBezTo>
                              <a:pt x="572" y="228"/>
                              <a:pt x="572" y="229"/>
                              <a:pt x="572" y="229"/>
                            </a:cubicBezTo>
                            <a:cubicBezTo>
                              <a:pt x="572" y="229"/>
                              <a:pt x="572" y="229"/>
                              <a:pt x="572" y="229"/>
                            </a:cubicBezTo>
                            <a:cubicBezTo>
                              <a:pt x="564" y="224"/>
                              <a:pt x="559" y="217"/>
                              <a:pt x="550" y="216"/>
                            </a:cubicBezTo>
                            <a:cubicBezTo>
                              <a:pt x="545" y="216"/>
                              <a:pt x="539" y="217"/>
                              <a:pt x="534" y="215"/>
                            </a:cubicBezTo>
                            <a:cubicBezTo>
                              <a:pt x="534" y="215"/>
                              <a:pt x="521" y="210"/>
                              <a:pt x="513" y="207"/>
                            </a:cubicBezTo>
                            <a:cubicBezTo>
                              <a:pt x="512" y="206"/>
                              <a:pt x="511" y="206"/>
                              <a:pt x="510" y="206"/>
                            </a:cubicBezTo>
                            <a:cubicBezTo>
                              <a:pt x="510" y="206"/>
                              <a:pt x="510" y="206"/>
                              <a:pt x="510" y="206"/>
                            </a:cubicBezTo>
                            <a:cubicBezTo>
                              <a:pt x="510" y="206"/>
                              <a:pt x="510" y="206"/>
                              <a:pt x="510" y="206"/>
                            </a:cubicBezTo>
                            <a:cubicBezTo>
                              <a:pt x="509" y="205"/>
                              <a:pt x="508" y="205"/>
                              <a:pt x="508" y="205"/>
                            </a:cubicBezTo>
                            <a:cubicBezTo>
                              <a:pt x="508" y="205"/>
                              <a:pt x="508" y="206"/>
                              <a:pt x="508" y="206"/>
                            </a:cubicBezTo>
                            <a:cubicBezTo>
                              <a:pt x="508" y="208"/>
                              <a:pt x="508" y="209"/>
                              <a:pt x="508" y="210"/>
                            </a:cubicBezTo>
                            <a:cubicBezTo>
                              <a:pt x="508" y="210"/>
                              <a:pt x="508" y="210"/>
                              <a:pt x="508" y="210"/>
                            </a:cubicBezTo>
                            <a:cubicBezTo>
                              <a:pt x="508" y="210"/>
                              <a:pt x="508" y="210"/>
                              <a:pt x="508" y="210"/>
                            </a:cubicBezTo>
                            <a:cubicBezTo>
                              <a:pt x="503" y="213"/>
                              <a:pt x="495" y="212"/>
                              <a:pt x="488" y="211"/>
                            </a:cubicBezTo>
                            <a:cubicBezTo>
                              <a:pt x="484" y="211"/>
                              <a:pt x="480" y="210"/>
                              <a:pt x="476" y="210"/>
                            </a:cubicBezTo>
                            <a:cubicBezTo>
                              <a:pt x="474" y="203"/>
                              <a:pt x="467" y="191"/>
                              <a:pt x="459" y="187"/>
                            </a:cubicBezTo>
                            <a:cubicBezTo>
                              <a:pt x="458" y="187"/>
                              <a:pt x="456" y="186"/>
                              <a:pt x="455" y="186"/>
                            </a:cubicBezTo>
                            <a:cubicBezTo>
                              <a:pt x="454" y="186"/>
                              <a:pt x="453" y="186"/>
                              <a:pt x="453" y="186"/>
                            </a:cubicBezTo>
                            <a:cubicBezTo>
                              <a:pt x="450" y="190"/>
                              <a:pt x="445" y="190"/>
                              <a:pt x="441" y="189"/>
                            </a:cubicBezTo>
                            <a:cubicBezTo>
                              <a:pt x="437" y="188"/>
                              <a:pt x="433" y="186"/>
                              <a:pt x="431" y="185"/>
                            </a:cubicBezTo>
                            <a:cubicBezTo>
                              <a:pt x="426" y="179"/>
                              <a:pt x="423" y="173"/>
                              <a:pt x="417" y="171"/>
                            </a:cubicBezTo>
                            <a:cubicBezTo>
                              <a:pt x="415" y="170"/>
                              <a:pt x="413" y="170"/>
                              <a:pt x="411" y="170"/>
                            </a:cubicBezTo>
                            <a:cubicBezTo>
                              <a:pt x="411" y="170"/>
                              <a:pt x="411" y="170"/>
                              <a:pt x="411" y="170"/>
                            </a:cubicBezTo>
                            <a:cubicBezTo>
                              <a:pt x="410" y="170"/>
                              <a:pt x="409" y="170"/>
                              <a:pt x="408" y="170"/>
                            </a:cubicBezTo>
                            <a:cubicBezTo>
                              <a:pt x="408" y="170"/>
                              <a:pt x="408" y="170"/>
                              <a:pt x="408" y="170"/>
                            </a:cubicBezTo>
                            <a:cubicBezTo>
                              <a:pt x="407" y="181"/>
                              <a:pt x="404" y="191"/>
                              <a:pt x="403" y="202"/>
                            </a:cubicBezTo>
                            <a:cubicBezTo>
                              <a:pt x="403" y="202"/>
                              <a:pt x="403" y="203"/>
                              <a:pt x="403" y="203"/>
                            </a:cubicBezTo>
                            <a:cubicBezTo>
                              <a:pt x="403" y="204"/>
                              <a:pt x="403" y="204"/>
                              <a:pt x="403" y="205"/>
                            </a:cubicBezTo>
                            <a:cubicBezTo>
                              <a:pt x="403" y="206"/>
                              <a:pt x="404" y="208"/>
                              <a:pt x="404" y="209"/>
                            </a:cubicBezTo>
                            <a:cubicBezTo>
                              <a:pt x="404" y="209"/>
                              <a:pt x="404" y="209"/>
                              <a:pt x="404" y="209"/>
                            </a:cubicBezTo>
                            <a:cubicBezTo>
                              <a:pt x="404" y="210"/>
                              <a:pt x="404" y="211"/>
                              <a:pt x="405" y="212"/>
                            </a:cubicBezTo>
                            <a:cubicBezTo>
                              <a:pt x="405" y="213"/>
                              <a:pt x="405" y="213"/>
                              <a:pt x="405" y="213"/>
                            </a:cubicBezTo>
                            <a:cubicBezTo>
                              <a:pt x="407" y="217"/>
                              <a:pt x="409" y="221"/>
                              <a:pt x="410" y="226"/>
                            </a:cubicBezTo>
                            <a:cubicBezTo>
                              <a:pt x="411" y="227"/>
                              <a:pt x="411" y="228"/>
                              <a:pt x="411" y="228"/>
                            </a:cubicBezTo>
                            <a:cubicBezTo>
                              <a:pt x="411" y="229"/>
                              <a:pt x="411" y="229"/>
                              <a:pt x="411" y="230"/>
                            </a:cubicBezTo>
                            <a:cubicBezTo>
                              <a:pt x="411" y="231"/>
                              <a:pt x="411" y="232"/>
                              <a:pt x="411" y="233"/>
                            </a:cubicBezTo>
                            <a:cubicBezTo>
                              <a:pt x="410" y="233"/>
                              <a:pt x="409" y="234"/>
                              <a:pt x="408" y="234"/>
                            </a:cubicBezTo>
                            <a:cubicBezTo>
                              <a:pt x="402" y="239"/>
                              <a:pt x="399" y="245"/>
                              <a:pt x="403" y="252"/>
                            </a:cubicBezTo>
                            <a:cubicBezTo>
                              <a:pt x="407" y="260"/>
                              <a:pt x="406" y="264"/>
                              <a:pt x="407" y="271"/>
                            </a:cubicBezTo>
                            <a:cubicBezTo>
                              <a:pt x="407" y="273"/>
                              <a:pt x="407" y="275"/>
                              <a:pt x="407" y="278"/>
                            </a:cubicBezTo>
                            <a:cubicBezTo>
                              <a:pt x="407" y="283"/>
                              <a:pt x="408" y="299"/>
                              <a:pt x="397" y="292"/>
                            </a:cubicBezTo>
                            <a:cubicBezTo>
                              <a:pt x="388" y="286"/>
                              <a:pt x="396" y="280"/>
                              <a:pt x="381" y="281"/>
                            </a:cubicBezTo>
                            <a:cubicBezTo>
                              <a:pt x="381" y="285"/>
                              <a:pt x="381" y="289"/>
                              <a:pt x="380" y="293"/>
                            </a:cubicBezTo>
                            <a:cubicBezTo>
                              <a:pt x="380" y="293"/>
                              <a:pt x="380" y="293"/>
                              <a:pt x="380" y="293"/>
                            </a:cubicBezTo>
                            <a:cubicBezTo>
                              <a:pt x="378" y="293"/>
                              <a:pt x="377" y="293"/>
                              <a:pt x="375" y="293"/>
                            </a:cubicBezTo>
                            <a:cubicBezTo>
                              <a:pt x="374" y="293"/>
                              <a:pt x="374" y="293"/>
                              <a:pt x="373" y="293"/>
                            </a:cubicBezTo>
                            <a:cubicBezTo>
                              <a:pt x="372" y="293"/>
                              <a:pt x="370" y="293"/>
                              <a:pt x="368" y="293"/>
                            </a:cubicBezTo>
                            <a:cubicBezTo>
                              <a:pt x="367" y="293"/>
                              <a:pt x="367" y="293"/>
                              <a:pt x="366" y="293"/>
                            </a:cubicBezTo>
                            <a:cubicBezTo>
                              <a:pt x="365" y="292"/>
                              <a:pt x="364" y="292"/>
                              <a:pt x="363" y="292"/>
                            </a:cubicBezTo>
                            <a:cubicBezTo>
                              <a:pt x="351" y="291"/>
                              <a:pt x="338" y="289"/>
                              <a:pt x="326" y="289"/>
                            </a:cubicBezTo>
                            <a:cubicBezTo>
                              <a:pt x="325" y="289"/>
                              <a:pt x="324" y="290"/>
                              <a:pt x="323" y="290"/>
                            </a:cubicBezTo>
                            <a:cubicBezTo>
                              <a:pt x="323" y="290"/>
                              <a:pt x="323" y="290"/>
                              <a:pt x="323" y="290"/>
                            </a:cubicBezTo>
                            <a:cubicBezTo>
                              <a:pt x="322" y="290"/>
                              <a:pt x="321" y="290"/>
                              <a:pt x="320" y="290"/>
                            </a:cubicBezTo>
                            <a:cubicBezTo>
                              <a:pt x="319" y="290"/>
                              <a:pt x="319" y="290"/>
                              <a:pt x="319" y="290"/>
                            </a:cubicBezTo>
                            <a:cubicBezTo>
                              <a:pt x="318" y="291"/>
                              <a:pt x="317" y="291"/>
                              <a:pt x="317" y="291"/>
                            </a:cubicBezTo>
                            <a:cubicBezTo>
                              <a:pt x="315" y="291"/>
                              <a:pt x="314" y="291"/>
                              <a:pt x="313" y="292"/>
                            </a:cubicBezTo>
                            <a:cubicBezTo>
                              <a:pt x="313" y="292"/>
                              <a:pt x="313" y="292"/>
                              <a:pt x="313" y="292"/>
                            </a:cubicBezTo>
                            <a:cubicBezTo>
                              <a:pt x="314" y="297"/>
                              <a:pt x="319" y="305"/>
                              <a:pt x="312" y="308"/>
                            </a:cubicBezTo>
                            <a:cubicBezTo>
                              <a:pt x="308" y="310"/>
                              <a:pt x="302" y="311"/>
                              <a:pt x="297" y="310"/>
                            </a:cubicBezTo>
                            <a:cubicBezTo>
                              <a:pt x="296" y="310"/>
                              <a:pt x="295" y="310"/>
                              <a:pt x="295" y="310"/>
                            </a:cubicBezTo>
                            <a:cubicBezTo>
                              <a:pt x="294" y="309"/>
                              <a:pt x="294" y="309"/>
                              <a:pt x="294" y="309"/>
                            </a:cubicBezTo>
                            <a:cubicBezTo>
                              <a:pt x="294" y="309"/>
                              <a:pt x="293" y="309"/>
                              <a:pt x="292" y="308"/>
                            </a:cubicBezTo>
                            <a:cubicBezTo>
                              <a:pt x="292" y="308"/>
                              <a:pt x="292" y="308"/>
                              <a:pt x="292" y="308"/>
                            </a:cubicBezTo>
                            <a:cubicBezTo>
                              <a:pt x="291" y="307"/>
                              <a:pt x="291" y="307"/>
                              <a:pt x="290" y="306"/>
                            </a:cubicBezTo>
                            <a:cubicBezTo>
                              <a:pt x="279" y="292"/>
                              <a:pt x="262" y="288"/>
                              <a:pt x="245" y="289"/>
                            </a:cubicBezTo>
                            <a:cubicBezTo>
                              <a:pt x="243" y="289"/>
                              <a:pt x="240" y="289"/>
                              <a:pt x="238" y="289"/>
                            </a:cubicBezTo>
                            <a:cubicBezTo>
                              <a:pt x="240" y="290"/>
                              <a:pt x="241" y="292"/>
                              <a:pt x="241" y="295"/>
                            </a:cubicBezTo>
                            <a:cubicBezTo>
                              <a:pt x="241" y="298"/>
                              <a:pt x="241" y="302"/>
                              <a:pt x="241" y="306"/>
                            </a:cubicBezTo>
                            <a:cubicBezTo>
                              <a:pt x="240" y="307"/>
                              <a:pt x="240" y="308"/>
                              <a:pt x="240" y="309"/>
                            </a:cubicBezTo>
                            <a:cubicBezTo>
                              <a:pt x="240" y="309"/>
                              <a:pt x="240" y="309"/>
                              <a:pt x="240" y="309"/>
                            </a:cubicBezTo>
                            <a:cubicBezTo>
                              <a:pt x="240" y="309"/>
                              <a:pt x="239" y="309"/>
                              <a:pt x="239" y="309"/>
                            </a:cubicBezTo>
                            <a:cubicBezTo>
                              <a:pt x="238" y="309"/>
                              <a:pt x="238" y="309"/>
                              <a:pt x="238" y="309"/>
                            </a:cubicBezTo>
                            <a:cubicBezTo>
                              <a:pt x="237" y="309"/>
                              <a:pt x="236" y="309"/>
                              <a:pt x="234" y="309"/>
                            </a:cubicBezTo>
                            <a:cubicBezTo>
                              <a:pt x="234" y="309"/>
                              <a:pt x="234" y="309"/>
                              <a:pt x="234" y="309"/>
                            </a:cubicBezTo>
                            <a:cubicBezTo>
                              <a:pt x="233" y="309"/>
                              <a:pt x="233" y="309"/>
                              <a:pt x="232" y="309"/>
                            </a:cubicBezTo>
                            <a:cubicBezTo>
                              <a:pt x="231" y="321"/>
                              <a:pt x="228" y="332"/>
                              <a:pt x="214" y="332"/>
                            </a:cubicBezTo>
                            <a:cubicBezTo>
                              <a:pt x="213" y="332"/>
                              <a:pt x="212" y="333"/>
                              <a:pt x="210" y="333"/>
                            </a:cubicBezTo>
                            <a:cubicBezTo>
                              <a:pt x="207" y="333"/>
                              <a:pt x="205" y="334"/>
                              <a:pt x="202" y="335"/>
                            </a:cubicBezTo>
                            <a:cubicBezTo>
                              <a:pt x="196" y="336"/>
                              <a:pt x="191" y="338"/>
                              <a:pt x="189" y="342"/>
                            </a:cubicBezTo>
                            <a:cubicBezTo>
                              <a:pt x="189" y="342"/>
                              <a:pt x="189" y="342"/>
                              <a:pt x="189" y="342"/>
                            </a:cubicBezTo>
                            <a:cubicBezTo>
                              <a:pt x="188" y="342"/>
                              <a:pt x="187" y="342"/>
                              <a:pt x="186" y="342"/>
                            </a:cubicBezTo>
                            <a:cubicBezTo>
                              <a:pt x="172" y="342"/>
                              <a:pt x="165" y="353"/>
                              <a:pt x="177" y="363"/>
                            </a:cubicBezTo>
                            <a:cubicBezTo>
                              <a:pt x="169" y="363"/>
                              <a:pt x="162" y="366"/>
                              <a:pt x="153" y="366"/>
                            </a:cubicBezTo>
                            <a:cubicBezTo>
                              <a:pt x="152" y="367"/>
                              <a:pt x="151" y="367"/>
                              <a:pt x="150" y="366"/>
                            </a:cubicBezTo>
                            <a:cubicBezTo>
                              <a:pt x="149" y="359"/>
                              <a:pt x="150" y="352"/>
                              <a:pt x="141" y="349"/>
                            </a:cubicBezTo>
                            <a:cubicBezTo>
                              <a:pt x="139" y="349"/>
                              <a:pt x="136" y="348"/>
                              <a:pt x="132" y="348"/>
                            </a:cubicBezTo>
                            <a:cubicBezTo>
                              <a:pt x="127" y="348"/>
                              <a:pt x="121" y="349"/>
                              <a:pt x="119" y="354"/>
                            </a:cubicBezTo>
                            <a:cubicBezTo>
                              <a:pt x="117" y="356"/>
                              <a:pt x="117" y="358"/>
                              <a:pt x="117" y="359"/>
                            </a:cubicBezTo>
                            <a:cubicBezTo>
                              <a:pt x="116" y="361"/>
                              <a:pt x="116" y="362"/>
                              <a:pt x="116" y="362"/>
                            </a:cubicBezTo>
                            <a:cubicBezTo>
                              <a:pt x="115" y="363"/>
                              <a:pt x="113" y="364"/>
                              <a:pt x="107" y="364"/>
                            </a:cubicBezTo>
                            <a:cubicBezTo>
                              <a:pt x="105" y="365"/>
                              <a:pt x="104" y="365"/>
                              <a:pt x="103" y="366"/>
                            </a:cubicBezTo>
                            <a:cubicBezTo>
                              <a:pt x="98" y="368"/>
                              <a:pt x="98" y="372"/>
                              <a:pt x="98" y="378"/>
                            </a:cubicBezTo>
                            <a:cubicBezTo>
                              <a:pt x="97" y="378"/>
                              <a:pt x="97" y="378"/>
                              <a:pt x="96" y="378"/>
                            </a:cubicBezTo>
                            <a:cubicBezTo>
                              <a:pt x="95" y="378"/>
                              <a:pt x="94" y="378"/>
                              <a:pt x="93" y="378"/>
                            </a:cubicBezTo>
                            <a:cubicBezTo>
                              <a:pt x="89" y="376"/>
                              <a:pt x="87" y="373"/>
                              <a:pt x="83" y="371"/>
                            </a:cubicBezTo>
                            <a:cubicBezTo>
                              <a:pt x="82" y="370"/>
                              <a:pt x="80" y="370"/>
                              <a:pt x="78" y="370"/>
                            </a:cubicBezTo>
                            <a:cubicBezTo>
                              <a:pt x="78" y="370"/>
                              <a:pt x="78" y="371"/>
                              <a:pt x="78" y="371"/>
                            </a:cubicBezTo>
                            <a:cubicBezTo>
                              <a:pt x="79" y="374"/>
                              <a:pt x="82" y="380"/>
                              <a:pt x="85" y="385"/>
                            </a:cubicBezTo>
                            <a:cubicBezTo>
                              <a:pt x="92" y="394"/>
                              <a:pt x="100" y="402"/>
                              <a:pt x="95" y="408"/>
                            </a:cubicBezTo>
                            <a:cubicBezTo>
                              <a:pt x="95" y="408"/>
                              <a:pt x="95" y="408"/>
                              <a:pt x="95" y="408"/>
                            </a:cubicBezTo>
                            <a:cubicBezTo>
                              <a:pt x="94" y="409"/>
                              <a:pt x="94" y="409"/>
                              <a:pt x="94" y="409"/>
                            </a:cubicBezTo>
                            <a:cubicBezTo>
                              <a:pt x="89" y="415"/>
                              <a:pt x="85" y="413"/>
                              <a:pt x="88" y="425"/>
                            </a:cubicBezTo>
                            <a:cubicBezTo>
                              <a:pt x="88" y="426"/>
                              <a:pt x="88" y="427"/>
                              <a:pt x="89" y="428"/>
                            </a:cubicBezTo>
                            <a:cubicBezTo>
                              <a:pt x="92" y="434"/>
                              <a:pt x="96" y="437"/>
                              <a:pt x="99" y="431"/>
                            </a:cubicBezTo>
                            <a:cubicBezTo>
                              <a:pt x="99" y="431"/>
                              <a:pt x="99" y="430"/>
                              <a:pt x="100" y="430"/>
                            </a:cubicBezTo>
                            <a:cubicBezTo>
                              <a:pt x="100" y="430"/>
                              <a:pt x="100" y="430"/>
                              <a:pt x="100" y="430"/>
                            </a:cubicBezTo>
                            <a:cubicBezTo>
                              <a:pt x="101" y="429"/>
                              <a:pt x="102" y="429"/>
                              <a:pt x="103" y="429"/>
                            </a:cubicBezTo>
                            <a:cubicBezTo>
                              <a:pt x="120" y="430"/>
                              <a:pt x="125" y="461"/>
                              <a:pt x="124" y="473"/>
                            </a:cubicBezTo>
                            <a:cubicBezTo>
                              <a:pt x="123" y="473"/>
                              <a:pt x="121" y="473"/>
                              <a:pt x="120" y="473"/>
                            </a:cubicBezTo>
                            <a:cubicBezTo>
                              <a:pt x="116" y="473"/>
                              <a:pt x="112" y="473"/>
                              <a:pt x="108" y="473"/>
                            </a:cubicBezTo>
                            <a:cubicBezTo>
                              <a:pt x="104" y="474"/>
                              <a:pt x="100" y="475"/>
                              <a:pt x="95" y="477"/>
                            </a:cubicBezTo>
                            <a:cubicBezTo>
                              <a:pt x="94" y="482"/>
                              <a:pt x="95" y="485"/>
                              <a:pt x="98" y="487"/>
                            </a:cubicBezTo>
                            <a:cubicBezTo>
                              <a:pt x="100" y="488"/>
                              <a:pt x="103" y="488"/>
                              <a:pt x="106" y="489"/>
                            </a:cubicBezTo>
                            <a:cubicBezTo>
                              <a:pt x="109" y="490"/>
                              <a:pt x="112" y="490"/>
                              <a:pt x="115" y="492"/>
                            </a:cubicBezTo>
                            <a:cubicBezTo>
                              <a:pt x="126" y="500"/>
                              <a:pt x="107" y="519"/>
                              <a:pt x="98" y="520"/>
                            </a:cubicBezTo>
                            <a:cubicBezTo>
                              <a:pt x="98" y="525"/>
                              <a:pt x="98" y="531"/>
                              <a:pt x="98" y="536"/>
                            </a:cubicBezTo>
                            <a:cubicBezTo>
                              <a:pt x="98" y="536"/>
                              <a:pt x="98" y="536"/>
                              <a:pt x="98" y="536"/>
                            </a:cubicBezTo>
                            <a:cubicBezTo>
                              <a:pt x="90" y="537"/>
                              <a:pt x="85" y="533"/>
                              <a:pt x="79" y="532"/>
                            </a:cubicBezTo>
                            <a:cubicBezTo>
                              <a:pt x="78" y="532"/>
                              <a:pt x="78" y="532"/>
                              <a:pt x="78" y="532"/>
                            </a:cubicBezTo>
                            <a:cubicBezTo>
                              <a:pt x="77" y="532"/>
                              <a:pt x="76" y="532"/>
                              <a:pt x="75" y="532"/>
                            </a:cubicBezTo>
                            <a:cubicBezTo>
                              <a:pt x="75" y="533"/>
                              <a:pt x="75" y="533"/>
                              <a:pt x="75" y="533"/>
                            </a:cubicBezTo>
                            <a:cubicBezTo>
                              <a:pt x="75" y="533"/>
                              <a:pt x="75" y="534"/>
                              <a:pt x="75" y="535"/>
                            </a:cubicBezTo>
                            <a:cubicBezTo>
                              <a:pt x="79" y="536"/>
                              <a:pt x="81" y="539"/>
                              <a:pt x="81" y="543"/>
                            </a:cubicBezTo>
                            <a:cubicBezTo>
                              <a:pt x="81" y="543"/>
                              <a:pt x="81" y="543"/>
                              <a:pt x="81" y="543"/>
                            </a:cubicBezTo>
                            <a:cubicBezTo>
                              <a:pt x="74" y="541"/>
                              <a:pt x="60" y="543"/>
                              <a:pt x="49" y="548"/>
                            </a:cubicBezTo>
                            <a:cubicBezTo>
                              <a:pt x="41" y="553"/>
                              <a:pt x="35" y="560"/>
                              <a:pt x="37" y="567"/>
                            </a:cubicBezTo>
                            <a:cubicBezTo>
                              <a:pt x="37" y="567"/>
                              <a:pt x="37" y="567"/>
                              <a:pt x="37" y="567"/>
                            </a:cubicBezTo>
                            <a:cubicBezTo>
                              <a:pt x="38" y="568"/>
                              <a:pt x="40" y="568"/>
                              <a:pt x="41" y="568"/>
                            </a:cubicBezTo>
                            <a:cubicBezTo>
                              <a:pt x="47" y="569"/>
                              <a:pt x="53" y="570"/>
                              <a:pt x="58" y="573"/>
                            </a:cubicBezTo>
                            <a:cubicBezTo>
                              <a:pt x="65" y="576"/>
                              <a:pt x="70" y="580"/>
                              <a:pt x="73" y="587"/>
                            </a:cubicBezTo>
                            <a:cubicBezTo>
                              <a:pt x="74" y="590"/>
                              <a:pt x="75" y="594"/>
                              <a:pt x="75" y="597"/>
                            </a:cubicBezTo>
                            <a:cubicBezTo>
                              <a:pt x="75" y="597"/>
                              <a:pt x="75" y="597"/>
                              <a:pt x="75" y="597"/>
                            </a:cubicBezTo>
                            <a:cubicBezTo>
                              <a:pt x="75" y="598"/>
                              <a:pt x="75" y="598"/>
                              <a:pt x="75" y="598"/>
                            </a:cubicBezTo>
                            <a:cubicBezTo>
                              <a:pt x="75" y="598"/>
                              <a:pt x="75" y="598"/>
                              <a:pt x="75" y="598"/>
                            </a:cubicBezTo>
                            <a:cubicBezTo>
                              <a:pt x="75" y="599"/>
                              <a:pt x="75" y="599"/>
                              <a:pt x="75" y="599"/>
                            </a:cubicBezTo>
                            <a:cubicBezTo>
                              <a:pt x="74" y="600"/>
                              <a:pt x="74" y="600"/>
                              <a:pt x="74" y="600"/>
                            </a:cubicBezTo>
                            <a:cubicBezTo>
                              <a:pt x="74" y="600"/>
                              <a:pt x="74" y="600"/>
                              <a:pt x="73" y="601"/>
                            </a:cubicBezTo>
                            <a:cubicBezTo>
                              <a:pt x="73" y="601"/>
                              <a:pt x="73" y="601"/>
                              <a:pt x="73" y="601"/>
                            </a:cubicBezTo>
                            <a:cubicBezTo>
                              <a:pt x="72" y="601"/>
                              <a:pt x="72" y="602"/>
                              <a:pt x="71" y="602"/>
                            </a:cubicBezTo>
                            <a:cubicBezTo>
                              <a:pt x="75" y="609"/>
                              <a:pt x="67" y="623"/>
                              <a:pt x="66" y="631"/>
                            </a:cubicBezTo>
                            <a:cubicBezTo>
                              <a:pt x="68" y="632"/>
                              <a:pt x="70" y="632"/>
                              <a:pt x="72" y="633"/>
                            </a:cubicBezTo>
                            <a:cubicBezTo>
                              <a:pt x="80" y="637"/>
                              <a:pt x="84" y="643"/>
                              <a:pt x="81" y="653"/>
                            </a:cubicBezTo>
                            <a:cubicBezTo>
                              <a:pt x="80" y="653"/>
                              <a:pt x="79" y="653"/>
                              <a:pt x="79" y="653"/>
                            </a:cubicBezTo>
                            <a:cubicBezTo>
                              <a:pt x="78" y="653"/>
                              <a:pt x="78" y="653"/>
                              <a:pt x="78" y="653"/>
                            </a:cubicBezTo>
                            <a:cubicBezTo>
                              <a:pt x="77" y="653"/>
                              <a:pt x="77" y="653"/>
                              <a:pt x="77" y="653"/>
                            </a:cubicBezTo>
                            <a:cubicBezTo>
                              <a:pt x="77" y="654"/>
                              <a:pt x="77" y="654"/>
                              <a:pt x="77" y="654"/>
                            </a:cubicBezTo>
                            <a:cubicBezTo>
                              <a:pt x="76" y="655"/>
                              <a:pt x="77" y="657"/>
                              <a:pt x="74" y="658"/>
                            </a:cubicBezTo>
                            <a:cubicBezTo>
                              <a:pt x="70" y="661"/>
                              <a:pt x="63" y="661"/>
                              <a:pt x="60" y="661"/>
                            </a:cubicBezTo>
                            <a:cubicBezTo>
                              <a:pt x="59" y="672"/>
                              <a:pt x="76" y="667"/>
                              <a:pt x="71" y="679"/>
                            </a:cubicBezTo>
                            <a:cubicBezTo>
                              <a:pt x="71" y="679"/>
                              <a:pt x="70" y="679"/>
                              <a:pt x="69" y="680"/>
                            </a:cubicBezTo>
                            <a:cubicBezTo>
                              <a:pt x="69" y="686"/>
                              <a:pt x="71" y="699"/>
                              <a:pt x="67" y="705"/>
                            </a:cubicBezTo>
                            <a:cubicBezTo>
                              <a:pt x="66" y="706"/>
                              <a:pt x="65" y="707"/>
                              <a:pt x="64" y="708"/>
                            </a:cubicBezTo>
                            <a:cubicBezTo>
                              <a:pt x="64" y="708"/>
                              <a:pt x="63" y="709"/>
                              <a:pt x="62" y="709"/>
                            </a:cubicBezTo>
                            <a:cubicBezTo>
                              <a:pt x="57" y="713"/>
                              <a:pt x="59" y="717"/>
                              <a:pt x="58" y="724"/>
                            </a:cubicBezTo>
                            <a:cubicBezTo>
                              <a:pt x="58" y="724"/>
                              <a:pt x="57" y="725"/>
                              <a:pt x="57" y="725"/>
                            </a:cubicBezTo>
                            <a:cubicBezTo>
                              <a:pt x="52" y="725"/>
                              <a:pt x="48" y="721"/>
                              <a:pt x="44" y="718"/>
                            </a:cubicBezTo>
                            <a:cubicBezTo>
                              <a:pt x="44" y="718"/>
                              <a:pt x="43" y="718"/>
                              <a:pt x="43" y="718"/>
                            </a:cubicBezTo>
                            <a:cubicBezTo>
                              <a:pt x="42" y="717"/>
                              <a:pt x="41" y="717"/>
                              <a:pt x="40" y="716"/>
                            </a:cubicBezTo>
                            <a:cubicBezTo>
                              <a:pt x="40" y="716"/>
                              <a:pt x="39" y="716"/>
                              <a:pt x="39" y="716"/>
                            </a:cubicBezTo>
                            <a:cubicBezTo>
                              <a:pt x="39" y="717"/>
                              <a:pt x="39" y="717"/>
                              <a:pt x="39" y="718"/>
                            </a:cubicBezTo>
                            <a:cubicBezTo>
                              <a:pt x="39" y="720"/>
                              <a:pt x="39" y="723"/>
                              <a:pt x="39" y="725"/>
                            </a:cubicBezTo>
                            <a:cubicBezTo>
                              <a:pt x="39" y="725"/>
                              <a:pt x="39" y="725"/>
                              <a:pt x="39" y="725"/>
                            </a:cubicBezTo>
                            <a:cubicBezTo>
                              <a:pt x="37" y="725"/>
                              <a:pt x="34" y="725"/>
                              <a:pt x="32" y="725"/>
                            </a:cubicBezTo>
                            <a:cubicBezTo>
                              <a:pt x="25" y="725"/>
                              <a:pt x="19" y="725"/>
                              <a:pt x="13" y="725"/>
                            </a:cubicBezTo>
                            <a:cubicBezTo>
                              <a:pt x="14" y="726"/>
                              <a:pt x="14" y="727"/>
                              <a:pt x="14" y="727"/>
                            </a:cubicBezTo>
                            <a:cubicBezTo>
                              <a:pt x="17" y="734"/>
                              <a:pt x="27" y="735"/>
                              <a:pt x="28" y="741"/>
                            </a:cubicBezTo>
                            <a:cubicBezTo>
                              <a:pt x="20" y="741"/>
                              <a:pt x="0" y="736"/>
                              <a:pt x="4" y="750"/>
                            </a:cubicBezTo>
                            <a:cubicBezTo>
                              <a:pt x="13" y="751"/>
                              <a:pt x="10" y="757"/>
                              <a:pt x="15" y="759"/>
                            </a:cubicBezTo>
                            <a:cubicBezTo>
                              <a:pt x="19" y="762"/>
                              <a:pt x="26" y="758"/>
                              <a:pt x="31" y="760"/>
                            </a:cubicBezTo>
                            <a:cubicBezTo>
                              <a:pt x="36" y="762"/>
                              <a:pt x="36" y="769"/>
                              <a:pt x="40" y="771"/>
                            </a:cubicBezTo>
                            <a:cubicBezTo>
                              <a:pt x="45" y="774"/>
                              <a:pt x="50" y="768"/>
                              <a:pt x="54" y="774"/>
                            </a:cubicBezTo>
                            <a:cubicBezTo>
                              <a:pt x="56" y="778"/>
                              <a:pt x="54" y="787"/>
                              <a:pt x="56" y="791"/>
                            </a:cubicBezTo>
                            <a:cubicBezTo>
                              <a:pt x="58" y="796"/>
                              <a:pt x="61" y="795"/>
                              <a:pt x="62" y="802"/>
                            </a:cubicBezTo>
                            <a:cubicBezTo>
                              <a:pt x="64" y="814"/>
                              <a:pt x="63" y="823"/>
                              <a:pt x="78" y="821"/>
                            </a:cubicBezTo>
                            <a:cubicBezTo>
                              <a:pt x="80" y="826"/>
                              <a:pt x="73" y="828"/>
                              <a:pt x="72" y="832"/>
                            </a:cubicBezTo>
                            <a:cubicBezTo>
                              <a:pt x="71" y="836"/>
                              <a:pt x="75" y="843"/>
                              <a:pt x="76" y="846"/>
                            </a:cubicBezTo>
                            <a:cubicBezTo>
                              <a:pt x="77" y="851"/>
                              <a:pt x="78" y="854"/>
                              <a:pt x="80" y="858"/>
                            </a:cubicBezTo>
                            <a:cubicBezTo>
                              <a:pt x="83" y="862"/>
                              <a:pt x="88" y="861"/>
                              <a:pt x="85" y="869"/>
                            </a:cubicBezTo>
                            <a:cubicBezTo>
                              <a:pt x="85" y="869"/>
                              <a:pt x="84" y="870"/>
                              <a:pt x="83" y="870"/>
                            </a:cubicBezTo>
                            <a:cubicBezTo>
                              <a:pt x="83" y="871"/>
                              <a:pt x="83" y="873"/>
                              <a:pt x="83" y="875"/>
                            </a:cubicBezTo>
                            <a:cubicBezTo>
                              <a:pt x="97" y="875"/>
                              <a:pt x="87" y="902"/>
                              <a:pt x="82" y="908"/>
                            </a:cubicBezTo>
                            <a:cubicBezTo>
                              <a:pt x="90" y="913"/>
                              <a:pt x="100" y="924"/>
                              <a:pt x="106" y="934"/>
                            </a:cubicBezTo>
                            <a:cubicBezTo>
                              <a:pt x="109" y="937"/>
                              <a:pt x="110" y="941"/>
                              <a:pt x="112" y="944"/>
                            </a:cubicBezTo>
                            <a:cubicBezTo>
                              <a:pt x="113" y="947"/>
                              <a:pt x="114" y="953"/>
                              <a:pt x="115" y="957"/>
                            </a:cubicBezTo>
                            <a:cubicBezTo>
                              <a:pt x="117" y="961"/>
                              <a:pt x="118" y="962"/>
                              <a:pt x="119" y="967"/>
                            </a:cubicBezTo>
                            <a:cubicBezTo>
                              <a:pt x="121" y="974"/>
                              <a:pt x="118" y="983"/>
                              <a:pt x="119" y="990"/>
                            </a:cubicBezTo>
                            <a:cubicBezTo>
                              <a:pt x="125" y="990"/>
                              <a:pt x="135" y="990"/>
                              <a:pt x="133" y="999"/>
                            </a:cubicBezTo>
                            <a:cubicBezTo>
                              <a:pt x="115" y="1005"/>
                              <a:pt x="128" y="1013"/>
                              <a:pt x="130" y="1026"/>
                            </a:cubicBezTo>
                            <a:cubicBezTo>
                              <a:pt x="132" y="1038"/>
                              <a:pt x="131" y="1049"/>
                              <a:pt x="130" y="1060"/>
                            </a:cubicBezTo>
                            <a:cubicBezTo>
                              <a:pt x="128" y="1061"/>
                              <a:pt x="115" y="1064"/>
                              <a:pt x="114" y="1067"/>
                            </a:cubicBezTo>
                            <a:cubicBezTo>
                              <a:pt x="113" y="1072"/>
                              <a:pt x="121" y="1073"/>
                              <a:pt x="124" y="1075"/>
                            </a:cubicBezTo>
                            <a:cubicBezTo>
                              <a:pt x="131" y="1079"/>
                              <a:pt x="130" y="1078"/>
                              <a:pt x="132" y="1086"/>
                            </a:cubicBezTo>
                            <a:cubicBezTo>
                              <a:pt x="134" y="1092"/>
                              <a:pt x="136" y="1097"/>
                              <a:pt x="138" y="1103"/>
                            </a:cubicBezTo>
                            <a:cubicBezTo>
                              <a:pt x="141" y="1110"/>
                              <a:pt x="142" y="1112"/>
                              <a:pt x="142" y="1121"/>
                            </a:cubicBezTo>
                            <a:cubicBezTo>
                              <a:pt x="142" y="1121"/>
                              <a:pt x="142" y="1124"/>
                              <a:pt x="142" y="1123"/>
                            </a:cubicBezTo>
                            <a:cubicBezTo>
                              <a:pt x="142" y="1128"/>
                              <a:pt x="142" y="1134"/>
                              <a:pt x="142" y="1140"/>
                            </a:cubicBezTo>
                            <a:cubicBezTo>
                              <a:pt x="141" y="1145"/>
                              <a:pt x="140" y="1152"/>
                              <a:pt x="142" y="1157"/>
                            </a:cubicBezTo>
                            <a:cubicBezTo>
                              <a:pt x="145" y="1163"/>
                              <a:pt x="149" y="1161"/>
                              <a:pt x="155" y="1166"/>
                            </a:cubicBezTo>
                            <a:cubicBezTo>
                              <a:pt x="143" y="1173"/>
                              <a:pt x="156" y="1189"/>
                              <a:pt x="160" y="1200"/>
                            </a:cubicBezTo>
                            <a:cubicBezTo>
                              <a:pt x="163" y="1210"/>
                              <a:pt x="164" y="1220"/>
                              <a:pt x="167" y="1230"/>
                            </a:cubicBezTo>
                            <a:cubicBezTo>
                              <a:pt x="170" y="1230"/>
                              <a:pt x="174" y="1230"/>
                              <a:pt x="178" y="1230"/>
                            </a:cubicBezTo>
                            <a:cubicBezTo>
                              <a:pt x="178" y="1230"/>
                              <a:pt x="178" y="1230"/>
                              <a:pt x="178" y="1230"/>
                            </a:cubicBezTo>
                            <a:cubicBezTo>
                              <a:pt x="182" y="1230"/>
                              <a:pt x="185" y="1229"/>
                              <a:pt x="187" y="1228"/>
                            </a:cubicBezTo>
                            <a:close/>
                          </a:path>
                        </a:pathLst>
                      </a:custGeom>
                      <a:solidFill>
                        <a:srgbClr val="CCFFFF"/>
                      </a:solidFill>
                      <a:ln w="6350">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8335" name="Freeform 15"/>
                      <p:cNvSpPr>
                        <a:spLocks/>
                      </p:cNvSpPr>
                      <p:nvPr/>
                    </p:nvSpPr>
                    <p:spPr bwMode="auto">
                      <a:xfrm>
                        <a:off x="1792" y="1759"/>
                        <a:ext cx="1114" cy="722"/>
                      </a:xfrm>
                      <a:custGeom>
                        <a:avLst/>
                        <a:gdLst>
                          <a:gd name="T0" fmla="*/ 1 w 1829"/>
                          <a:gd name="T1" fmla="*/ 1 h 1253"/>
                          <a:gd name="T2" fmla="*/ 1 w 1829"/>
                          <a:gd name="T3" fmla="*/ 1 h 1253"/>
                          <a:gd name="T4" fmla="*/ 1 w 1829"/>
                          <a:gd name="T5" fmla="*/ 1 h 1253"/>
                          <a:gd name="T6" fmla="*/ 1 w 1829"/>
                          <a:gd name="T7" fmla="*/ 1 h 1253"/>
                          <a:gd name="T8" fmla="*/ 1 w 1829"/>
                          <a:gd name="T9" fmla="*/ 1 h 1253"/>
                          <a:gd name="T10" fmla="*/ 1 w 1829"/>
                          <a:gd name="T11" fmla="*/ 1 h 1253"/>
                          <a:gd name="T12" fmla="*/ 1 w 1829"/>
                          <a:gd name="T13" fmla="*/ 1 h 1253"/>
                          <a:gd name="T14" fmla="*/ 1 w 1829"/>
                          <a:gd name="T15" fmla="*/ 1 h 1253"/>
                          <a:gd name="T16" fmla="*/ 1 w 1829"/>
                          <a:gd name="T17" fmla="*/ 1 h 1253"/>
                          <a:gd name="T18" fmla="*/ 1 w 1829"/>
                          <a:gd name="T19" fmla="*/ 1 h 1253"/>
                          <a:gd name="T20" fmla="*/ 1 w 1829"/>
                          <a:gd name="T21" fmla="*/ 1 h 1253"/>
                          <a:gd name="T22" fmla="*/ 1 w 1829"/>
                          <a:gd name="T23" fmla="*/ 1 h 1253"/>
                          <a:gd name="T24" fmla="*/ 1 w 1829"/>
                          <a:gd name="T25" fmla="*/ 1 h 1253"/>
                          <a:gd name="T26" fmla="*/ 1 w 1829"/>
                          <a:gd name="T27" fmla="*/ 1 h 1253"/>
                          <a:gd name="T28" fmla="*/ 1 w 1829"/>
                          <a:gd name="T29" fmla="*/ 1 h 1253"/>
                          <a:gd name="T30" fmla="*/ 1 w 1829"/>
                          <a:gd name="T31" fmla="*/ 1 h 1253"/>
                          <a:gd name="T32" fmla="*/ 1 w 1829"/>
                          <a:gd name="T33" fmla="*/ 1 h 1253"/>
                          <a:gd name="T34" fmla="*/ 1 w 1829"/>
                          <a:gd name="T35" fmla="*/ 1 h 1253"/>
                          <a:gd name="T36" fmla="*/ 1 w 1829"/>
                          <a:gd name="T37" fmla="*/ 1 h 1253"/>
                          <a:gd name="T38" fmla="*/ 1 w 1829"/>
                          <a:gd name="T39" fmla="*/ 1 h 1253"/>
                          <a:gd name="T40" fmla="*/ 1 w 1829"/>
                          <a:gd name="T41" fmla="*/ 1 h 1253"/>
                          <a:gd name="T42" fmla="*/ 1 w 1829"/>
                          <a:gd name="T43" fmla="*/ 1 h 1253"/>
                          <a:gd name="T44" fmla="*/ 1 w 1829"/>
                          <a:gd name="T45" fmla="*/ 1 h 1253"/>
                          <a:gd name="T46" fmla="*/ 1 w 1829"/>
                          <a:gd name="T47" fmla="*/ 1 h 1253"/>
                          <a:gd name="T48" fmla="*/ 1 w 1829"/>
                          <a:gd name="T49" fmla="*/ 1 h 1253"/>
                          <a:gd name="T50" fmla="*/ 1 w 1829"/>
                          <a:gd name="T51" fmla="*/ 1 h 1253"/>
                          <a:gd name="T52" fmla="*/ 1 w 1829"/>
                          <a:gd name="T53" fmla="*/ 1 h 1253"/>
                          <a:gd name="T54" fmla="*/ 1 w 1829"/>
                          <a:gd name="T55" fmla="*/ 1 h 1253"/>
                          <a:gd name="T56" fmla="*/ 1 w 1829"/>
                          <a:gd name="T57" fmla="*/ 1 h 1253"/>
                          <a:gd name="T58" fmla="*/ 1 w 1829"/>
                          <a:gd name="T59" fmla="*/ 1 h 1253"/>
                          <a:gd name="T60" fmla="*/ 1 w 1829"/>
                          <a:gd name="T61" fmla="*/ 1 h 1253"/>
                          <a:gd name="T62" fmla="*/ 1 w 1829"/>
                          <a:gd name="T63" fmla="*/ 1 h 1253"/>
                          <a:gd name="T64" fmla="*/ 1 w 1829"/>
                          <a:gd name="T65" fmla="*/ 1 h 1253"/>
                          <a:gd name="T66" fmla="*/ 1 w 1829"/>
                          <a:gd name="T67" fmla="*/ 1 h 1253"/>
                          <a:gd name="T68" fmla="*/ 1 w 1829"/>
                          <a:gd name="T69" fmla="*/ 1 h 1253"/>
                          <a:gd name="T70" fmla="*/ 1 w 1829"/>
                          <a:gd name="T71" fmla="*/ 1 h 1253"/>
                          <a:gd name="T72" fmla="*/ 1 w 1829"/>
                          <a:gd name="T73" fmla="*/ 1 h 1253"/>
                          <a:gd name="T74" fmla="*/ 1 w 1829"/>
                          <a:gd name="T75" fmla="*/ 1 h 1253"/>
                          <a:gd name="T76" fmla="*/ 1 w 1829"/>
                          <a:gd name="T77" fmla="*/ 1 h 1253"/>
                          <a:gd name="T78" fmla="*/ 1 w 1829"/>
                          <a:gd name="T79" fmla="*/ 1 h 1253"/>
                          <a:gd name="T80" fmla="*/ 1 w 1829"/>
                          <a:gd name="T81" fmla="*/ 1 h 1253"/>
                          <a:gd name="T82" fmla="*/ 1 w 1829"/>
                          <a:gd name="T83" fmla="*/ 1 h 1253"/>
                          <a:gd name="T84" fmla="*/ 1 w 1829"/>
                          <a:gd name="T85" fmla="*/ 1 h 1253"/>
                          <a:gd name="T86" fmla="*/ 1 w 1829"/>
                          <a:gd name="T87" fmla="*/ 1 h 1253"/>
                          <a:gd name="T88" fmla="*/ 1 w 1829"/>
                          <a:gd name="T89" fmla="*/ 1 h 1253"/>
                          <a:gd name="T90" fmla="*/ 1 w 1829"/>
                          <a:gd name="T91" fmla="*/ 1 h 1253"/>
                          <a:gd name="T92" fmla="*/ 1 w 1829"/>
                          <a:gd name="T93" fmla="*/ 1 h 1253"/>
                          <a:gd name="T94" fmla="*/ 1 w 1829"/>
                          <a:gd name="T95" fmla="*/ 1 h 1253"/>
                          <a:gd name="T96" fmla="*/ 1 w 1829"/>
                          <a:gd name="T97" fmla="*/ 1 h 1253"/>
                          <a:gd name="T98" fmla="*/ 1 w 1829"/>
                          <a:gd name="T99" fmla="*/ 1 h 1253"/>
                          <a:gd name="T100" fmla="*/ 1 w 1829"/>
                          <a:gd name="T101" fmla="*/ 1 h 1253"/>
                          <a:gd name="T102" fmla="*/ 1 w 1829"/>
                          <a:gd name="T103" fmla="*/ 1 h 1253"/>
                          <a:gd name="T104" fmla="*/ 1 w 1829"/>
                          <a:gd name="T105" fmla="*/ 1 h 1253"/>
                          <a:gd name="T106" fmla="*/ 1 w 1829"/>
                          <a:gd name="T107" fmla="*/ 1 h 1253"/>
                          <a:gd name="T108" fmla="*/ 1 w 1829"/>
                          <a:gd name="T109" fmla="*/ 1 h 1253"/>
                          <a:gd name="T110" fmla="*/ 1 w 1829"/>
                          <a:gd name="T111" fmla="*/ 1 h 1253"/>
                          <a:gd name="T112" fmla="*/ 1 w 1829"/>
                          <a:gd name="T113" fmla="*/ 1 h 1253"/>
                          <a:gd name="T114" fmla="*/ 1 w 1829"/>
                          <a:gd name="T115" fmla="*/ 1 h 1253"/>
                          <a:gd name="T116" fmla="*/ 1 w 1829"/>
                          <a:gd name="T117" fmla="*/ 1 h 1253"/>
                          <a:gd name="T118" fmla="*/ 1 w 1829"/>
                          <a:gd name="T119" fmla="*/ 1 h 1253"/>
                          <a:gd name="T120" fmla="*/ 1 w 1829"/>
                          <a:gd name="T121" fmla="*/ 1 h 125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29"/>
                          <a:gd name="T184" fmla="*/ 0 h 1253"/>
                          <a:gd name="T185" fmla="*/ 1829 w 1829"/>
                          <a:gd name="T186" fmla="*/ 1253 h 125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29" h="1253">
                            <a:moveTo>
                              <a:pt x="1344" y="1234"/>
                            </a:moveTo>
                            <a:cubicBezTo>
                              <a:pt x="1352" y="1230"/>
                              <a:pt x="1362" y="1231"/>
                              <a:pt x="1370" y="1229"/>
                            </a:cubicBezTo>
                            <a:cubicBezTo>
                              <a:pt x="1376" y="1227"/>
                              <a:pt x="1381" y="1223"/>
                              <a:pt x="1384" y="1215"/>
                            </a:cubicBezTo>
                            <a:cubicBezTo>
                              <a:pt x="1391" y="1194"/>
                              <a:pt x="1384" y="1175"/>
                              <a:pt x="1384" y="1155"/>
                            </a:cubicBezTo>
                            <a:cubicBezTo>
                              <a:pt x="1384" y="1155"/>
                              <a:pt x="1384" y="1155"/>
                              <a:pt x="1384" y="1155"/>
                            </a:cubicBezTo>
                            <a:cubicBezTo>
                              <a:pt x="1385" y="1155"/>
                              <a:pt x="1387" y="1155"/>
                              <a:pt x="1388" y="1155"/>
                            </a:cubicBezTo>
                            <a:cubicBezTo>
                              <a:pt x="1395" y="1156"/>
                              <a:pt x="1401" y="1153"/>
                              <a:pt x="1405" y="1149"/>
                            </a:cubicBezTo>
                            <a:cubicBezTo>
                              <a:pt x="1409" y="1143"/>
                              <a:pt x="1411" y="1136"/>
                              <a:pt x="1409" y="1128"/>
                            </a:cubicBezTo>
                            <a:cubicBezTo>
                              <a:pt x="1409" y="1126"/>
                              <a:pt x="1408" y="1125"/>
                              <a:pt x="1408" y="1123"/>
                            </a:cubicBezTo>
                            <a:cubicBezTo>
                              <a:pt x="1407" y="1122"/>
                              <a:pt x="1407" y="1121"/>
                              <a:pt x="1407" y="1119"/>
                            </a:cubicBezTo>
                            <a:cubicBezTo>
                              <a:pt x="1405" y="1114"/>
                              <a:pt x="1404" y="1108"/>
                              <a:pt x="1404" y="1103"/>
                            </a:cubicBezTo>
                            <a:cubicBezTo>
                              <a:pt x="1404" y="1091"/>
                              <a:pt x="1413" y="1094"/>
                              <a:pt x="1420" y="1092"/>
                            </a:cubicBezTo>
                            <a:cubicBezTo>
                              <a:pt x="1420" y="1092"/>
                              <a:pt x="1420" y="1092"/>
                              <a:pt x="1420" y="1092"/>
                            </a:cubicBezTo>
                            <a:cubicBezTo>
                              <a:pt x="1421" y="1083"/>
                              <a:pt x="1421" y="1074"/>
                              <a:pt x="1421" y="1065"/>
                            </a:cubicBezTo>
                            <a:cubicBezTo>
                              <a:pt x="1422" y="1065"/>
                              <a:pt x="1423" y="1065"/>
                              <a:pt x="1423" y="1065"/>
                            </a:cubicBezTo>
                            <a:cubicBezTo>
                              <a:pt x="1431" y="1066"/>
                              <a:pt x="1437" y="1071"/>
                              <a:pt x="1444" y="1071"/>
                            </a:cubicBezTo>
                            <a:cubicBezTo>
                              <a:pt x="1445" y="1071"/>
                              <a:pt x="1445" y="1071"/>
                              <a:pt x="1445" y="1071"/>
                            </a:cubicBezTo>
                            <a:cubicBezTo>
                              <a:pt x="1446" y="1071"/>
                              <a:pt x="1447" y="1071"/>
                              <a:pt x="1448" y="1071"/>
                            </a:cubicBezTo>
                            <a:cubicBezTo>
                              <a:pt x="1448" y="1070"/>
                              <a:pt x="1448" y="1069"/>
                              <a:pt x="1448" y="1068"/>
                            </a:cubicBezTo>
                            <a:cubicBezTo>
                              <a:pt x="1448" y="1063"/>
                              <a:pt x="1448" y="1059"/>
                              <a:pt x="1448" y="1055"/>
                            </a:cubicBezTo>
                            <a:cubicBezTo>
                              <a:pt x="1447" y="1055"/>
                              <a:pt x="1447" y="1055"/>
                              <a:pt x="1446" y="1054"/>
                            </a:cubicBezTo>
                            <a:cubicBezTo>
                              <a:pt x="1446" y="1054"/>
                              <a:pt x="1446" y="1054"/>
                              <a:pt x="1446" y="1054"/>
                            </a:cubicBezTo>
                            <a:cubicBezTo>
                              <a:pt x="1446" y="1054"/>
                              <a:pt x="1445" y="1053"/>
                              <a:pt x="1445" y="1053"/>
                            </a:cubicBezTo>
                            <a:cubicBezTo>
                              <a:pt x="1445" y="1053"/>
                              <a:pt x="1445" y="1053"/>
                              <a:pt x="1445" y="1053"/>
                            </a:cubicBezTo>
                            <a:cubicBezTo>
                              <a:pt x="1444" y="1052"/>
                              <a:pt x="1444" y="1052"/>
                              <a:pt x="1444" y="1052"/>
                            </a:cubicBezTo>
                            <a:cubicBezTo>
                              <a:pt x="1444" y="1051"/>
                              <a:pt x="1444" y="1051"/>
                              <a:pt x="1444" y="1051"/>
                            </a:cubicBezTo>
                            <a:cubicBezTo>
                              <a:pt x="1444" y="1051"/>
                              <a:pt x="1444" y="1050"/>
                              <a:pt x="1444" y="1050"/>
                            </a:cubicBezTo>
                            <a:cubicBezTo>
                              <a:pt x="1444" y="1050"/>
                              <a:pt x="1444" y="1050"/>
                              <a:pt x="1444" y="1050"/>
                            </a:cubicBezTo>
                            <a:cubicBezTo>
                              <a:pt x="1444" y="1049"/>
                              <a:pt x="1444" y="1049"/>
                              <a:pt x="1444" y="1048"/>
                            </a:cubicBezTo>
                            <a:cubicBezTo>
                              <a:pt x="1444" y="1048"/>
                              <a:pt x="1444" y="1048"/>
                              <a:pt x="1444" y="1048"/>
                            </a:cubicBezTo>
                            <a:cubicBezTo>
                              <a:pt x="1444" y="1047"/>
                              <a:pt x="1444" y="1047"/>
                              <a:pt x="1444" y="1046"/>
                            </a:cubicBezTo>
                            <a:cubicBezTo>
                              <a:pt x="1444" y="1046"/>
                              <a:pt x="1444" y="1046"/>
                              <a:pt x="1444" y="1046"/>
                            </a:cubicBezTo>
                            <a:cubicBezTo>
                              <a:pt x="1444" y="1045"/>
                              <a:pt x="1445" y="1045"/>
                              <a:pt x="1445" y="1044"/>
                            </a:cubicBezTo>
                            <a:cubicBezTo>
                              <a:pt x="1445" y="1044"/>
                              <a:pt x="1445" y="1044"/>
                              <a:pt x="1445" y="1044"/>
                            </a:cubicBezTo>
                            <a:cubicBezTo>
                              <a:pt x="1445" y="1043"/>
                              <a:pt x="1445" y="1042"/>
                              <a:pt x="1446" y="1042"/>
                            </a:cubicBezTo>
                            <a:cubicBezTo>
                              <a:pt x="1446" y="1042"/>
                              <a:pt x="1446" y="1042"/>
                              <a:pt x="1446" y="1042"/>
                            </a:cubicBezTo>
                            <a:cubicBezTo>
                              <a:pt x="1446" y="1041"/>
                              <a:pt x="1446" y="1040"/>
                              <a:pt x="1447" y="1040"/>
                            </a:cubicBezTo>
                            <a:cubicBezTo>
                              <a:pt x="1447" y="1040"/>
                              <a:pt x="1447" y="1040"/>
                              <a:pt x="1447" y="1040"/>
                            </a:cubicBezTo>
                            <a:cubicBezTo>
                              <a:pt x="1447" y="1039"/>
                              <a:pt x="1448" y="1038"/>
                              <a:pt x="1448" y="1037"/>
                            </a:cubicBezTo>
                            <a:cubicBezTo>
                              <a:pt x="1448" y="1037"/>
                              <a:pt x="1448" y="1037"/>
                              <a:pt x="1448" y="1037"/>
                            </a:cubicBezTo>
                            <a:cubicBezTo>
                              <a:pt x="1450" y="1035"/>
                              <a:pt x="1451" y="1033"/>
                              <a:pt x="1451" y="1031"/>
                            </a:cubicBezTo>
                            <a:cubicBezTo>
                              <a:pt x="1452" y="1031"/>
                              <a:pt x="1452" y="1031"/>
                              <a:pt x="1452" y="1031"/>
                            </a:cubicBezTo>
                            <a:cubicBezTo>
                              <a:pt x="1452" y="1031"/>
                              <a:pt x="1452" y="1030"/>
                              <a:pt x="1452" y="1029"/>
                            </a:cubicBezTo>
                            <a:cubicBezTo>
                              <a:pt x="1453" y="1029"/>
                              <a:pt x="1453" y="1029"/>
                              <a:pt x="1453" y="1029"/>
                            </a:cubicBezTo>
                            <a:cubicBezTo>
                              <a:pt x="1453" y="1028"/>
                              <a:pt x="1453" y="1028"/>
                              <a:pt x="1453" y="1027"/>
                            </a:cubicBezTo>
                            <a:cubicBezTo>
                              <a:pt x="1453" y="1027"/>
                              <a:pt x="1453" y="1027"/>
                              <a:pt x="1453" y="1027"/>
                            </a:cubicBezTo>
                            <a:cubicBezTo>
                              <a:pt x="1457" y="1029"/>
                              <a:pt x="1461" y="1029"/>
                              <a:pt x="1465" y="1029"/>
                            </a:cubicBezTo>
                            <a:cubicBezTo>
                              <a:pt x="1466" y="1029"/>
                              <a:pt x="1468" y="1029"/>
                              <a:pt x="1469" y="1029"/>
                            </a:cubicBezTo>
                            <a:cubicBezTo>
                              <a:pt x="1470" y="1015"/>
                              <a:pt x="1469" y="1001"/>
                              <a:pt x="1470" y="988"/>
                            </a:cubicBezTo>
                            <a:cubicBezTo>
                              <a:pt x="1470" y="988"/>
                              <a:pt x="1470" y="988"/>
                              <a:pt x="1470" y="988"/>
                            </a:cubicBezTo>
                            <a:cubicBezTo>
                              <a:pt x="1472" y="988"/>
                              <a:pt x="1473" y="988"/>
                              <a:pt x="1474" y="988"/>
                            </a:cubicBezTo>
                            <a:cubicBezTo>
                              <a:pt x="1485" y="988"/>
                              <a:pt x="1495" y="989"/>
                              <a:pt x="1505" y="985"/>
                            </a:cubicBezTo>
                            <a:cubicBezTo>
                              <a:pt x="1506" y="985"/>
                              <a:pt x="1506" y="985"/>
                              <a:pt x="1507" y="985"/>
                            </a:cubicBezTo>
                            <a:cubicBezTo>
                              <a:pt x="1511" y="983"/>
                              <a:pt x="1513" y="981"/>
                              <a:pt x="1516" y="981"/>
                            </a:cubicBezTo>
                            <a:cubicBezTo>
                              <a:pt x="1518" y="981"/>
                              <a:pt x="1519" y="980"/>
                              <a:pt x="1521" y="981"/>
                            </a:cubicBezTo>
                            <a:cubicBezTo>
                              <a:pt x="1527" y="982"/>
                              <a:pt x="1532" y="988"/>
                              <a:pt x="1538" y="986"/>
                            </a:cubicBezTo>
                            <a:cubicBezTo>
                              <a:pt x="1539" y="980"/>
                              <a:pt x="1543" y="977"/>
                              <a:pt x="1549" y="975"/>
                            </a:cubicBezTo>
                            <a:cubicBezTo>
                              <a:pt x="1555" y="972"/>
                              <a:pt x="1563" y="971"/>
                              <a:pt x="1567" y="968"/>
                            </a:cubicBezTo>
                            <a:cubicBezTo>
                              <a:pt x="1568" y="968"/>
                              <a:pt x="1568" y="968"/>
                              <a:pt x="1568" y="968"/>
                            </a:cubicBezTo>
                            <a:cubicBezTo>
                              <a:pt x="1568" y="968"/>
                              <a:pt x="1568" y="968"/>
                              <a:pt x="1568" y="968"/>
                            </a:cubicBezTo>
                            <a:cubicBezTo>
                              <a:pt x="1573" y="965"/>
                              <a:pt x="1571" y="960"/>
                              <a:pt x="1574" y="956"/>
                            </a:cubicBezTo>
                            <a:cubicBezTo>
                              <a:pt x="1574" y="956"/>
                              <a:pt x="1574" y="956"/>
                              <a:pt x="1574" y="956"/>
                            </a:cubicBezTo>
                            <a:cubicBezTo>
                              <a:pt x="1574" y="956"/>
                              <a:pt x="1574" y="956"/>
                              <a:pt x="1574" y="956"/>
                            </a:cubicBezTo>
                            <a:cubicBezTo>
                              <a:pt x="1579" y="950"/>
                              <a:pt x="1590" y="949"/>
                              <a:pt x="1596" y="945"/>
                            </a:cubicBezTo>
                            <a:cubicBezTo>
                              <a:pt x="1596" y="945"/>
                              <a:pt x="1596" y="945"/>
                              <a:pt x="1596" y="945"/>
                            </a:cubicBezTo>
                            <a:cubicBezTo>
                              <a:pt x="1596" y="945"/>
                              <a:pt x="1596" y="945"/>
                              <a:pt x="1596" y="945"/>
                            </a:cubicBezTo>
                            <a:cubicBezTo>
                              <a:pt x="1601" y="942"/>
                              <a:pt x="1602" y="939"/>
                              <a:pt x="1602" y="935"/>
                            </a:cubicBezTo>
                            <a:cubicBezTo>
                              <a:pt x="1603" y="932"/>
                              <a:pt x="1602" y="928"/>
                              <a:pt x="1603" y="924"/>
                            </a:cubicBezTo>
                            <a:cubicBezTo>
                              <a:pt x="1603" y="920"/>
                              <a:pt x="1605" y="917"/>
                              <a:pt x="1608" y="914"/>
                            </a:cubicBezTo>
                            <a:cubicBezTo>
                              <a:pt x="1613" y="911"/>
                              <a:pt x="1618" y="908"/>
                              <a:pt x="1621" y="903"/>
                            </a:cubicBezTo>
                            <a:cubicBezTo>
                              <a:pt x="1623" y="899"/>
                              <a:pt x="1623" y="895"/>
                              <a:pt x="1624" y="890"/>
                            </a:cubicBezTo>
                            <a:cubicBezTo>
                              <a:pt x="1625" y="886"/>
                              <a:pt x="1626" y="881"/>
                              <a:pt x="1630" y="877"/>
                            </a:cubicBezTo>
                            <a:cubicBezTo>
                              <a:pt x="1633" y="875"/>
                              <a:pt x="1636" y="873"/>
                              <a:pt x="1638" y="871"/>
                            </a:cubicBezTo>
                            <a:cubicBezTo>
                              <a:pt x="1639" y="869"/>
                              <a:pt x="1640" y="867"/>
                              <a:pt x="1640" y="865"/>
                            </a:cubicBezTo>
                            <a:cubicBezTo>
                              <a:pt x="1640" y="864"/>
                              <a:pt x="1640" y="863"/>
                              <a:pt x="1640" y="863"/>
                            </a:cubicBezTo>
                            <a:cubicBezTo>
                              <a:pt x="1640" y="863"/>
                              <a:pt x="1640" y="863"/>
                              <a:pt x="1640" y="863"/>
                            </a:cubicBezTo>
                            <a:cubicBezTo>
                              <a:pt x="1640" y="863"/>
                              <a:pt x="1640" y="863"/>
                              <a:pt x="1640" y="863"/>
                            </a:cubicBezTo>
                            <a:cubicBezTo>
                              <a:pt x="1664" y="862"/>
                              <a:pt x="1684" y="861"/>
                              <a:pt x="1684" y="834"/>
                            </a:cubicBezTo>
                            <a:cubicBezTo>
                              <a:pt x="1684" y="832"/>
                              <a:pt x="1684" y="830"/>
                              <a:pt x="1684" y="827"/>
                            </a:cubicBezTo>
                            <a:cubicBezTo>
                              <a:pt x="1683" y="822"/>
                              <a:pt x="1680" y="814"/>
                              <a:pt x="1676" y="807"/>
                            </a:cubicBezTo>
                            <a:cubicBezTo>
                              <a:pt x="1669" y="794"/>
                              <a:pt x="1658" y="780"/>
                              <a:pt x="1647" y="781"/>
                            </a:cubicBezTo>
                            <a:cubicBezTo>
                              <a:pt x="1647" y="781"/>
                              <a:pt x="1647" y="781"/>
                              <a:pt x="1647" y="781"/>
                            </a:cubicBezTo>
                            <a:cubicBezTo>
                              <a:pt x="1647" y="779"/>
                              <a:pt x="1647" y="778"/>
                              <a:pt x="1646" y="776"/>
                            </a:cubicBezTo>
                            <a:cubicBezTo>
                              <a:pt x="1644" y="770"/>
                              <a:pt x="1638" y="765"/>
                              <a:pt x="1633" y="763"/>
                            </a:cubicBezTo>
                            <a:cubicBezTo>
                              <a:pt x="1629" y="771"/>
                              <a:pt x="1627" y="770"/>
                              <a:pt x="1624" y="768"/>
                            </a:cubicBezTo>
                            <a:cubicBezTo>
                              <a:pt x="1622" y="766"/>
                              <a:pt x="1620" y="764"/>
                              <a:pt x="1618" y="762"/>
                            </a:cubicBezTo>
                            <a:cubicBezTo>
                              <a:pt x="1614" y="759"/>
                              <a:pt x="1610" y="758"/>
                              <a:pt x="1606" y="757"/>
                            </a:cubicBezTo>
                            <a:cubicBezTo>
                              <a:pt x="1600" y="757"/>
                              <a:pt x="1594" y="760"/>
                              <a:pt x="1588" y="764"/>
                            </a:cubicBezTo>
                            <a:cubicBezTo>
                              <a:pt x="1582" y="768"/>
                              <a:pt x="1575" y="760"/>
                              <a:pt x="1572" y="751"/>
                            </a:cubicBezTo>
                            <a:cubicBezTo>
                              <a:pt x="1570" y="747"/>
                              <a:pt x="1570" y="742"/>
                              <a:pt x="1571" y="738"/>
                            </a:cubicBezTo>
                            <a:cubicBezTo>
                              <a:pt x="1572" y="736"/>
                              <a:pt x="1573" y="734"/>
                              <a:pt x="1575" y="733"/>
                            </a:cubicBezTo>
                            <a:cubicBezTo>
                              <a:pt x="1578" y="730"/>
                              <a:pt x="1582" y="727"/>
                              <a:pt x="1586" y="724"/>
                            </a:cubicBezTo>
                            <a:cubicBezTo>
                              <a:pt x="1588" y="722"/>
                              <a:pt x="1591" y="719"/>
                              <a:pt x="1593" y="717"/>
                            </a:cubicBezTo>
                            <a:cubicBezTo>
                              <a:pt x="1595" y="714"/>
                              <a:pt x="1596" y="710"/>
                              <a:pt x="1596" y="707"/>
                            </a:cubicBezTo>
                            <a:cubicBezTo>
                              <a:pt x="1596" y="706"/>
                              <a:pt x="1596" y="705"/>
                              <a:pt x="1595" y="703"/>
                            </a:cubicBezTo>
                            <a:cubicBezTo>
                              <a:pt x="1594" y="698"/>
                              <a:pt x="1581" y="697"/>
                              <a:pt x="1576" y="692"/>
                            </a:cubicBezTo>
                            <a:cubicBezTo>
                              <a:pt x="1574" y="691"/>
                              <a:pt x="1573" y="689"/>
                              <a:pt x="1574" y="687"/>
                            </a:cubicBezTo>
                            <a:cubicBezTo>
                              <a:pt x="1574" y="685"/>
                              <a:pt x="1575" y="684"/>
                              <a:pt x="1576" y="682"/>
                            </a:cubicBezTo>
                            <a:cubicBezTo>
                              <a:pt x="1576" y="682"/>
                              <a:pt x="1576" y="682"/>
                              <a:pt x="1576" y="682"/>
                            </a:cubicBezTo>
                            <a:cubicBezTo>
                              <a:pt x="1576" y="682"/>
                              <a:pt x="1576" y="682"/>
                              <a:pt x="1576" y="682"/>
                            </a:cubicBezTo>
                            <a:cubicBezTo>
                              <a:pt x="1580" y="677"/>
                              <a:pt x="1587" y="675"/>
                              <a:pt x="1593" y="676"/>
                            </a:cubicBezTo>
                            <a:cubicBezTo>
                              <a:pt x="1600" y="677"/>
                              <a:pt x="1606" y="682"/>
                              <a:pt x="1605" y="692"/>
                            </a:cubicBezTo>
                            <a:cubicBezTo>
                              <a:pt x="1607" y="692"/>
                              <a:pt x="1609" y="692"/>
                              <a:pt x="1613" y="692"/>
                            </a:cubicBezTo>
                            <a:cubicBezTo>
                              <a:pt x="1614" y="692"/>
                              <a:pt x="1614" y="692"/>
                              <a:pt x="1614" y="692"/>
                            </a:cubicBezTo>
                            <a:cubicBezTo>
                              <a:pt x="1638" y="692"/>
                              <a:pt x="1700" y="685"/>
                              <a:pt x="1697" y="703"/>
                            </a:cubicBezTo>
                            <a:cubicBezTo>
                              <a:pt x="1705" y="704"/>
                              <a:pt x="1724" y="696"/>
                              <a:pt x="1728" y="705"/>
                            </a:cubicBezTo>
                            <a:cubicBezTo>
                              <a:pt x="1728" y="705"/>
                              <a:pt x="1728" y="706"/>
                              <a:pt x="1728" y="707"/>
                            </a:cubicBezTo>
                            <a:cubicBezTo>
                              <a:pt x="1735" y="708"/>
                              <a:pt x="1743" y="705"/>
                              <a:pt x="1750" y="707"/>
                            </a:cubicBezTo>
                            <a:cubicBezTo>
                              <a:pt x="1753" y="708"/>
                              <a:pt x="1754" y="710"/>
                              <a:pt x="1754" y="711"/>
                            </a:cubicBezTo>
                            <a:cubicBezTo>
                              <a:pt x="1756" y="714"/>
                              <a:pt x="1755" y="717"/>
                              <a:pt x="1757" y="719"/>
                            </a:cubicBezTo>
                            <a:cubicBezTo>
                              <a:pt x="1757" y="720"/>
                              <a:pt x="1757" y="720"/>
                              <a:pt x="1757" y="720"/>
                            </a:cubicBezTo>
                            <a:cubicBezTo>
                              <a:pt x="1758" y="720"/>
                              <a:pt x="1758" y="720"/>
                              <a:pt x="1758" y="720"/>
                            </a:cubicBezTo>
                            <a:cubicBezTo>
                              <a:pt x="1763" y="721"/>
                              <a:pt x="1764" y="713"/>
                              <a:pt x="1766" y="706"/>
                            </a:cubicBezTo>
                            <a:cubicBezTo>
                              <a:pt x="1767" y="702"/>
                              <a:pt x="1769" y="698"/>
                              <a:pt x="1774" y="700"/>
                            </a:cubicBezTo>
                            <a:cubicBezTo>
                              <a:pt x="1774" y="701"/>
                              <a:pt x="1774" y="701"/>
                              <a:pt x="1775" y="701"/>
                            </a:cubicBezTo>
                            <a:cubicBezTo>
                              <a:pt x="1780" y="703"/>
                              <a:pt x="1783" y="702"/>
                              <a:pt x="1785" y="700"/>
                            </a:cubicBezTo>
                            <a:cubicBezTo>
                              <a:pt x="1789" y="696"/>
                              <a:pt x="1788" y="687"/>
                              <a:pt x="1791" y="681"/>
                            </a:cubicBezTo>
                            <a:cubicBezTo>
                              <a:pt x="1791" y="681"/>
                              <a:pt x="1791" y="681"/>
                              <a:pt x="1791" y="681"/>
                            </a:cubicBezTo>
                            <a:cubicBezTo>
                              <a:pt x="1792" y="681"/>
                              <a:pt x="1792" y="681"/>
                              <a:pt x="1792" y="681"/>
                            </a:cubicBezTo>
                            <a:cubicBezTo>
                              <a:pt x="1792" y="680"/>
                              <a:pt x="1792" y="680"/>
                              <a:pt x="1792" y="680"/>
                            </a:cubicBezTo>
                            <a:cubicBezTo>
                              <a:pt x="1792" y="680"/>
                              <a:pt x="1793" y="679"/>
                              <a:pt x="1793" y="679"/>
                            </a:cubicBezTo>
                            <a:cubicBezTo>
                              <a:pt x="1794" y="679"/>
                              <a:pt x="1794" y="679"/>
                              <a:pt x="1794" y="679"/>
                            </a:cubicBezTo>
                            <a:cubicBezTo>
                              <a:pt x="1794" y="678"/>
                              <a:pt x="1794" y="678"/>
                              <a:pt x="1794" y="678"/>
                            </a:cubicBezTo>
                            <a:cubicBezTo>
                              <a:pt x="1798" y="676"/>
                              <a:pt x="1804" y="677"/>
                              <a:pt x="1809" y="676"/>
                            </a:cubicBezTo>
                            <a:cubicBezTo>
                              <a:pt x="1810" y="676"/>
                              <a:pt x="1811" y="676"/>
                              <a:pt x="1812" y="676"/>
                            </a:cubicBezTo>
                            <a:cubicBezTo>
                              <a:pt x="1812" y="676"/>
                              <a:pt x="1812" y="676"/>
                              <a:pt x="1812" y="676"/>
                            </a:cubicBezTo>
                            <a:cubicBezTo>
                              <a:pt x="1813" y="675"/>
                              <a:pt x="1813" y="675"/>
                              <a:pt x="1813" y="675"/>
                            </a:cubicBezTo>
                            <a:cubicBezTo>
                              <a:pt x="1813" y="675"/>
                              <a:pt x="1813" y="675"/>
                              <a:pt x="1813" y="675"/>
                            </a:cubicBezTo>
                            <a:cubicBezTo>
                              <a:pt x="1813" y="674"/>
                              <a:pt x="1813" y="674"/>
                              <a:pt x="1813" y="674"/>
                            </a:cubicBezTo>
                            <a:cubicBezTo>
                              <a:pt x="1814" y="674"/>
                              <a:pt x="1814" y="674"/>
                              <a:pt x="1814" y="674"/>
                            </a:cubicBezTo>
                            <a:cubicBezTo>
                              <a:pt x="1814" y="674"/>
                              <a:pt x="1814" y="674"/>
                              <a:pt x="1814" y="674"/>
                            </a:cubicBezTo>
                            <a:cubicBezTo>
                              <a:pt x="1815" y="673"/>
                              <a:pt x="1815" y="673"/>
                              <a:pt x="1815" y="673"/>
                            </a:cubicBezTo>
                            <a:cubicBezTo>
                              <a:pt x="1815" y="673"/>
                              <a:pt x="1815" y="673"/>
                              <a:pt x="1815" y="673"/>
                            </a:cubicBezTo>
                            <a:cubicBezTo>
                              <a:pt x="1817" y="669"/>
                              <a:pt x="1817" y="663"/>
                              <a:pt x="1821" y="660"/>
                            </a:cubicBezTo>
                            <a:cubicBezTo>
                              <a:pt x="1821" y="660"/>
                              <a:pt x="1821" y="660"/>
                              <a:pt x="1821" y="660"/>
                            </a:cubicBezTo>
                            <a:cubicBezTo>
                              <a:pt x="1821" y="659"/>
                              <a:pt x="1821" y="659"/>
                              <a:pt x="1821" y="659"/>
                            </a:cubicBezTo>
                            <a:cubicBezTo>
                              <a:pt x="1816" y="659"/>
                              <a:pt x="1815" y="656"/>
                              <a:pt x="1815" y="652"/>
                            </a:cubicBezTo>
                            <a:cubicBezTo>
                              <a:pt x="1815" y="650"/>
                              <a:pt x="1815" y="649"/>
                              <a:pt x="1815" y="648"/>
                            </a:cubicBezTo>
                            <a:cubicBezTo>
                              <a:pt x="1814" y="647"/>
                              <a:pt x="1814" y="645"/>
                              <a:pt x="1814" y="644"/>
                            </a:cubicBezTo>
                            <a:cubicBezTo>
                              <a:pt x="1811" y="640"/>
                              <a:pt x="1806" y="637"/>
                              <a:pt x="1802" y="633"/>
                            </a:cubicBezTo>
                            <a:cubicBezTo>
                              <a:pt x="1801" y="633"/>
                              <a:pt x="1801" y="632"/>
                              <a:pt x="1800" y="632"/>
                            </a:cubicBezTo>
                            <a:cubicBezTo>
                              <a:pt x="1800" y="631"/>
                              <a:pt x="1799" y="631"/>
                              <a:pt x="1799" y="629"/>
                            </a:cubicBezTo>
                            <a:cubicBezTo>
                              <a:pt x="1799" y="629"/>
                              <a:pt x="1799" y="629"/>
                              <a:pt x="1799" y="628"/>
                            </a:cubicBezTo>
                            <a:cubicBezTo>
                              <a:pt x="1799" y="627"/>
                              <a:pt x="1799" y="627"/>
                              <a:pt x="1800" y="626"/>
                            </a:cubicBezTo>
                            <a:cubicBezTo>
                              <a:pt x="1800" y="626"/>
                              <a:pt x="1800" y="625"/>
                              <a:pt x="1800" y="625"/>
                            </a:cubicBezTo>
                            <a:cubicBezTo>
                              <a:pt x="1801" y="625"/>
                              <a:pt x="1801" y="625"/>
                              <a:pt x="1801" y="625"/>
                            </a:cubicBezTo>
                            <a:cubicBezTo>
                              <a:pt x="1802" y="623"/>
                              <a:pt x="1806" y="624"/>
                              <a:pt x="1809" y="624"/>
                            </a:cubicBezTo>
                            <a:cubicBezTo>
                              <a:pt x="1809" y="624"/>
                              <a:pt x="1809" y="623"/>
                              <a:pt x="1809" y="622"/>
                            </a:cubicBezTo>
                            <a:cubicBezTo>
                              <a:pt x="1809" y="617"/>
                              <a:pt x="1810" y="613"/>
                              <a:pt x="1813" y="608"/>
                            </a:cubicBezTo>
                            <a:cubicBezTo>
                              <a:pt x="1815" y="604"/>
                              <a:pt x="1816" y="602"/>
                              <a:pt x="1817" y="600"/>
                            </a:cubicBezTo>
                            <a:cubicBezTo>
                              <a:pt x="1818" y="599"/>
                              <a:pt x="1818" y="599"/>
                              <a:pt x="1818" y="598"/>
                            </a:cubicBezTo>
                            <a:cubicBezTo>
                              <a:pt x="1819" y="598"/>
                              <a:pt x="1819" y="597"/>
                              <a:pt x="1819" y="596"/>
                            </a:cubicBezTo>
                            <a:cubicBezTo>
                              <a:pt x="1823" y="586"/>
                              <a:pt x="1828" y="571"/>
                              <a:pt x="1812" y="571"/>
                            </a:cubicBezTo>
                            <a:cubicBezTo>
                              <a:pt x="1812" y="571"/>
                              <a:pt x="1812" y="571"/>
                              <a:pt x="1812" y="571"/>
                            </a:cubicBezTo>
                            <a:cubicBezTo>
                              <a:pt x="1812" y="571"/>
                              <a:pt x="1812" y="571"/>
                              <a:pt x="1812" y="571"/>
                            </a:cubicBezTo>
                            <a:cubicBezTo>
                              <a:pt x="1812" y="565"/>
                              <a:pt x="1812" y="559"/>
                              <a:pt x="1812" y="553"/>
                            </a:cubicBezTo>
                            <a:cubicBezTo>
                              <a:pt x="1810" y="553"/>
                              <a:pt x="1808" y="552"/>
                              <a:pt x="1806" y="553"/>
                            </a:cubicBezTo>
                            <a:cubicBezTo>
                              <a:pt x="1806" y="552"/>
                              <a:pt x="1806" y="551"/>
                              <a:pt x="1806" y="550"/>
                            </a:cubicBezTo>
                            <a:cubicBezTo>
                              <a:pt x="1804" y="546"/>
                              <a:pt x="1806" y="538"/>
                              <a:pt x="1806" y="534"/>
                            </a:cubicBezTo>
                            <a:cubicBezTo>
                              <a:pt x="1812" y="537"/>
                              <a:pt x="1824" y="537"/>
                              <a:pt x="1828" y="530"/>
                            </a:cubicBezTo>
                            <a:cubicBezTo>
                              <a:pt x="1828" y="530"/>
                              <a:pt x="1828" y="529"/>
                              <a:pt x="1829" y="528"/>
                            </a:cubicBezTo>
                            <a:cubicBezTo>
                              <a:pt x="1829" y="526"/>
                              <a:pt x="1828" y="523"/>
                              <a:pt x="1826" y="520"/>
                            </a:cubicBezTo>
                            <a:cubicBezTo>
                              <a:pt x="1823" y="518"/>
                              <a:pt x="1818" y="517"/>
                              <a:pt x="1815" y="515"/>
                            </a:cubicBezTo>
                            <a:cubicBezTo>
                              <a:pt x="1815" y="515"/>
                              <a:pt x="1814" y="514"/>
                              <a:pt x="1814" y="514"/>
                            </a:cubicBezTo>
                            <a:cubicBezTo>
                              <a:pt x="1813" y="513"/>
                              <a:pt x="1813" y="513"/>
                              <a:pt x="1813" y="513"/>
                            </a:cubicBezTo>
                            <a:cubicBezTo>
                              <a:pt x="1813" y="513"/>
                              <a:pt x="1813" y="513"/>
                              <a:pt x="1813" y="513"/>
                            </a:cubicBezTo>
                            <a:cubicBezTo>
                              <a:pt x="1813" y="512"/>
                              <a:pt x="1813" y="512"/>
                              <a:pt x="1813" y="511"/>
                            </a:cubicBezTo>
                            <a:cubicBezTo>
                              <a:pt x="1812" y="507"/>
                              <a:pt x="1810" y="503"/>
                              <a:pt x="1808" y="501"/>
                            </a:cubicBezTo>
                            <a:cubicBezTo>
                              <a:pt x="1803" y="499"/>
                              <a:pt x="1798" y="498"/>
                              <a:pt x="1794" y="499"/>
                            </a:cubicBezTo>
                            <a:cubicBezTo>
                              <a:pt x="1785" y="511"/>
                              <a:pt x="1755" y="504"/>
                              <a:pt x="1740" y="504"/>
                            </a:cubicBezTo>
                            <a:cubicBezTo>
                              <a:pt x="1739" y="511"/>
                              <a:pt x="1741" y="517"/>
                              <a:pt x="1741" y="524"/>
                            </a:cubicBezTo>
                            <a:cubicBezTo>
                              <a:pt x="1737" y="525"/>
                              <a:pt x="1735" y="523"/>
                              <a:pt x="1734" y="521"/>
                            </a:cubicBezTo>
                            <a:cubicBezTo>
                              <a:pt x="1732" y="519"/>
                              <a:pt x="1730" y="517"/>
                              <a:pt x="1728" y="516"/>
                            </a:cubicBezTo>
                            <a:cubicBezTo>
                              <a:pt x="1727" y="515"/>
                              <a:pt x="1726" y="515"/>
                              <a:pt x="1724" y="516"/>
                            </a:cubicBezTo>
                            <a:cubicBezTo>
                              <a:pt x="1724" y="515"/>
                              <a:pt x="1724" y="515"/>
                              <a:pt x="1724" y="515"/>
                            </a:cubicBezTo>
                            <a:cubicBezTo>
                              <a:pt x="1724" y="515"/>
                              <a:pt x="1724" y="515"/>
                              <a:pt x="1724" y="515"/>
                            </a:cubicBezTo>
                            <a:cubicBezTo>
                              <a:pt x="1724" y="511"/>
                              <a:pt x="1724" y="507"/>
                              <a:pt x="1724" y="503"/>
                            </a:cubicBezTo>
                            <a:cubicBezTo>
                              <a:pt x="1719" y="502"/>
                              <a:pt x="1715" y="502"/>
                              <a:pt x="1711" y="502"/>
                            </a:cubicBezTo>
                            <a:cubicBezTo>
                              <a:pt x="1711" y="501"/>
                              <a:pt x="1711" y="501"/>
                              <a:pt x="1711" y="501"/>
                            </a:cubicBezTo>
                            <a:cubicBezTo>
                              <a:pt x="1711" y="501"/>
                              <a:pt x="1711" y="501"/>
                              <a:pt x="1711" y="501"/>
                            </a:cubicBezTo>
                            <a:cubicBezTo>
                              <a:pt x="1710" y="494"/>
                              <a:pt x="1711" y="487"/>
                              <a:pt x="1711" y="480"/>
                            </a:cubicBezTo>
                            <a:cubicBezTo>
                              <a:pt x="1703" y="479"/>
                              <a:pt x="1695" y="479"/>
                              <a:pt x="1687" y="479"/>
                            </a:cubicBezTo>
                            <a:cubicBezTo>
                              <a:pt x="1687" y="478"/>
                              <a:pt x="1687" y="478"/>
                              <a:pt x="1687" y="478"/>
                            </a:cubicBezTo>
                            <a:cubicBezTo>
                              <a:pt x="1687" y="478"/>
                              <a:pt x="1687" y="478"/>
                              <a:pt x="1687" y="478"/>
                            </a:cubicBezTo>
                            <a:cubicBezTo>
                              <a:pt x="1687" y="477"/>
                              <a:pt x="1687" y="476"/>
                              <a:pt x="1687" y="475"/>
                            </a:cubicBezTo>
                            <a:cubicBezTo>
                              <a:pt x="1687" y="473"/>
                              <a:pt x="1687" y="471"/>
                              <a:pt x="1687" y="469"/>
                            </a:cubicBezTo>
                            <a:cubicBezTo>
                              <a:pt x="1687" y="468"/>
                              <a:pt x="1686" y="467"/>
                              <a:pt x="1685" y="467"/>
                            </a:cubicBezTo>
                            <a:cubicBezTo>
                              <a:pt x="1682" y="467"/>
                              <a:pt x="1680" y="467"/>
                              <a:pt x="1677" y="467"/>
                            </a:cubicBezTo>
                            <a:cubicBezTo>
                              <a:pt x="1673" y="468"/>
                              <a:pt x="1667" y="469"/>
                              <a:pt x="1661" y="468"/>
                            </a:cubicBezTo>
                            <a:cubicBezTo>
                              <a:pt x="1658" y="468"/>
                              <a:pt x="1655" y="467"/>
                              <a:pt x="1652" y="465"/>
                            </a:cubicBezTo>
                            <a:cubicBezTo>
                              <a:pt x="1645" y="461"/>
                              <a:pt x="1646" y="449"/>
                              <a:pt x="1647" y="440"/>
                            </a:cubicBezTo>
                            <a:cubicBezTo>
                              <a:pt x="1647" y="436"/>
                              <a:pt x="1647" y="432"/>
                              <a:pt x="1646" y="431"/>
                            </a:cubicBezTo>
                            <a:cubicBezTo>
                              <a:pt x="1637" y="430"/>
                              <a:pt x="1626" y="433"/>
                              <a:pt x="1618" y="429"/>
                            </a:cubicBezTo>
                            <a:cubicBezTo>
                              <a:pt x="1616" y="428"/>
                              <a:pt x="1614" y="426"/>
                              <a:pt x="1613" y="424"/>
                            </a:cubicBezTo>
                            <a:cubicBezTo>
                              <a:pt x="1607" y="412"/>
                              <a:pt x="1602" y="414"/>
                              <a:pt x="1593" y="414"/>
                            </a:cubicBezTo>
                            <a:cubicBezTo>
                              <a:pt x="1590" y="414"/>
                              <a:pt x="1588" y="415"/>
                              <a:pt x="1586" y="415"/>
                            </a:cubicBezTo>
                            <a:cubicBezTo>
                              <a:pt x="1586" y="414"/>
                              <a:pt x="1586" y="414"/>
                              <a:pt x="1586" y="414"/>
                            </a:cubicBezTo>
                            <a:cubicBezTo>
                              <a:pt x="1585" y="414"/>
                              <a:pt x="1585" y="414"/>
                              <a:pt x="1585" y="414"/>
                            </a:cubicBezTo>
                            <a:cubicBezTo>
                              <a:pt x="1585" y="406"/>
                              <a:pt x="1591" y="399"/>
                              <a:pt x="1590" y="391"/>
                            </a:cubicBezTo>
                            <a:cubicBezTo>
                              <a:pt x="1590" y="390"/>
                              <a:pt x="1590" y="389"/>
                              <a:pt x="1589" y="388"/>
                            </a:cubicBezTo>
                            <a:cubicBezTo>
                              <a:pt x="1586" y="378"/>
                              <a:pt x="1571" y="382"/>
                              <a:pt x="1564" y="382"/>
                            </a:cubicBezTo>
                            <a:cubicBezTo>
                              <a:pt x="1567" y="393"/>
                              <a:pt x="1558" y="397"/>
                              <a:pt x="1560" y="406"/>
                            </a:cubicBezTo>
                            <a:cubicBezTo>
                              <a:pt x="1552" y="407"/>
                              <a:pt x="1549" y="402"/>
                              <a:pt x="1545" y="397"/>
                            </a:cubicBezTo>
                            <a:cubicBezTo>
                              <a:pt x="1545" y="397"/>
                              <a:pt x="1545" y="396"/>
                              <a:pt x="1544" y="396"/>
                            </a:cubicBezTo>
                            <a:cubicBezTo>
                              <a:pt x="1544" y="394"/>
                              <a:pt x="1543" y="392"/>
                              <a:pt x="1543" y="390"/>
                            </a:cubicBezTo>
                            <a:cubicBezTo>
                              <a:pt x="1533" y="387"/>
                              <a:pt x="1528" y="395"/>
                              <a:pt x="1524" y="401"/>
                            </a:cubicBezTo>
                            <a:cubicBezTo>
                              <a:pt x="1524" y="401"/>
                              <a:pt x="1524" y="401"/>
                              <a:pt x="1524" y="401"/>
                            </a:cubicBezTo>
                            <a:cubicBezTo>
                              <a:pt x="1524" y="401"/>
                              <a:pt x="1524" y="401"/>
                              <a:pt x="1524" y="401"/>
                            </a:cubicBezTo>
                            <a:cubicBezTo>
                              <a:pt x="1524" y="401"/>
                              <a:pt x="1524" y="401"/>
                              <a:pt x="1524" y="401"/>
                            </a:cubicBezTo>
                            <a:cubicBezTo>
                              <a:pt x="1523" y="399"/>
                              <a:pt x="1522" y="396"/>
                              <a:pt x="1523" y="393"/>
                            </a:cubicBezTo>
                            <a:cubicBezTo>
                              <a:pt x="1523" y="392"/>
                              <a:pt x="1522" y="392"/>
                              <a:pt x="1522" y="392"/>
                            </a:cubicBezTo>
                            <a:cubicBezTo>
                              <a:pt x="1518" y="391"/>
                              <a:pt x="1514" y="391"/>
                              <a:pt x="1511" y="394"/>
                            </a:cubicBezTo>
                            <a:cubicBezTo>
                              <a:pt x="1512" y="395"/>
                              <a:pt x="1512" y="396"/>
                              <a:pt x="1513" y="397"/>
                            </a:cubicBezTo>
                            <a:cubicBezTo>
                              <a:pt x="1519" y="411"/>
                              <a:pt x="1500" y="419"/>
                              <a:pt x="1503" y="433"/>
                            </a:cubicBezTo>
                            <a:cubicBezTo>
                              <a:pt x="1503" y="433"/>
                              <a:pt x="1503" y="433"/>
                              <a:pt x="1503" y="434"/>
                            </a:cubicBezTo>
                            <a:cubicBezTo>
                              <a:pt x="1503" y="434"/>
                              <a:pt x="1503" y="434"/>
                              <a:pt x="1503" y="434"/>
                            </a:cubicBezTo>
                            <a:cubicBezTo>
                              <a:pt x="1503" y="435"/>
                              <a:pt x="1504" y="435"/>
                              <a:pt x="1504" y="436"/>
                            </a:cubicBezTo>
                            <a:cubicBezTo>
                              <a:pt x="1504" y="436"/>
                              <a:pt x="1504" y="436"/>
                              <a:pt x="1504" y="436"/>
                            </a:cubicBezTo>
                            <a:cubicBezTo>
                              <a:pt x="1504" y="436"/>
                              <a:pt x="1504" y="436"/>
                              <a:pt x="1504" y="436"/>
                            </a:cubicBezTo>
                            <a:cubicBezTo>
                              <a:pt x="1499" y="437"/>
                              <a:pt x="1488" y="438"/>
                              <a:pt x="1477" y="438"/>
                            </a:cubicBezTo>
                            <a:cubicBezTo>
                              <a:pt x="1477" y="438"/>
                              <a:pt x="1477" y="438"/>
                              <a:pt x="1477" y="438"/>
                            </a:cubicBezTo>
                            <a:cubicBezTo>
                              <a:pt x="1465" y="438"/>
                              <a:pt x="1454" y="436"/>
                              <a:pt x="1452" y="432"/>
                            </a:cubicBezTo>
                            <a:cubicBezTo>
                              <a:pt x="1452" y="432"/>
                              <a:pt x="1451" y="432"/>
                              <a:pt x="1450" y="431"/>
                            </a:cubicBezTo>
                            <a:cubicBezTo>
                              <a:pt x="1440" y="432"/>
                              <a:pt x="1435" y="444"/>
                              <a:pt x="1424" y="441"/>
                            </a:cubicBezTo>
                            <a:cubicBezTo>
                              <a:pt x="1425" y="441"/>
                              <a:pt x="1425" y="441"/>
                              <a:pt x="1425" y="441"/>
                            </a:cubicBezTo>
                            <a:cubicBezTo>
                              <a:pt x="1424" y="441"/>
                              <a:pt x="1424" y="441"/>
                              <a:pt x="1424" y="441"/>
                            </a:cubicBezTo>
                            <a:cubicBezTo>
                              <a:pt x="1430" y="432"/>
                              <a:pt x="1432" y="422"/>
                              <a:pt x="1433" y="412"/>
                            </a:cubicBezTo>
                            <a:cubicBezTo>
                              <a:pt x="1433" y="411"/>
                              <a:pt x="1433" y="411"/>
                              <a:pt x="1433" y="410"/>
                            </a:cubicBezTo>
                            <a:cubicBezTo>
                              <a:pt x="1433" y="409"/>
                              <a:pt x="1433" y="409"/>
                              <a:pt x="1433" y="408"/>
                            </a:cubicBezTo>
                            <a:cubicBezTo>
                              <a:pt x="1433" y="405"/>
                              <a:pt x="1433" y="402"/>
                              <a:pt x="1434" y="399"/>
                            </a:cubicBezTo>
                            <a:cubicBezTo>
                              <a:pt x="1436" y="395"/>
                              <a:pt x="1441" y="394"/>
                              <a:pt x="1442" y="390"/>
                            </a:cubicBezTo>
                            <a:cubicBezTo>
                              <a:pt x="1438" y="389"/>
                              <a:pt x="1433" y="389"/>
                              <a:pt x="1428" y="389"/>
                            </a:cubicBezTo>
                            <a:cubicBezTo>
                              <a:pt x="1428" y="393"/>
                              <a:pt x="1428" y="398"/>
                              <a:pt x="1426" y="400"/>
                            </a:cubicBezTo>
                            <a:cubicBezTo>
                              <a:pt x="1426" y="400"/>
                              <a:pt x="1426" y="400"/>
                              <a:pt x="1426" y="400"/>
                            </a:cubicBezTo>
                            <a:cubicBezTo>
                              <a:pt x="1426" y="400"/>
                              <a:pt x="1426" y="400"/>
                              <a:pt x="1426" y="400"/>
                            </a:cubicBezTo>
                            <a:cubicBezTo>
                              <a:pt x="1426" y="399"/>
                              <a:pt x="1426" y="399"/>
                              <a:pt x="1426" y="399"/>
                            </a:cubicBezTo>
                            <a:cubicBezTo>
                              <a:pt x="1426" y="398"/>
                              <a:pt x="1425" y="396"/>
                              <a:pt x="1425" y="394"/>
                            </a:cubicBezTo>
                            <a:cubicBezTo>
                              <a:pt x="1424" y="393"/>
                              <a:pt x="1423" y="392"/>
                              <a:pt x="1421" y="392"/>
                            </a:cubicBezTo>
                            <a:cubicBezTo>
                              <a:pt x="1416" y="391"/>
                              <a:pt x="1411" y="391"/>
                              <a:pt x="1407" y="392"/>
                            </a:cubicBezTo>
                            <a:cubicBezTo>
                              <a:pt x="1406" y="394"/>
                              <a:pt x="1408" y="397"/>
                              <a:pt x="1410" y="400"/>
                            </a:cubicBezTo>
                            <a:cubicBezTo>
                              <a:pt x="1410" y="400"/>
                              <a:pt x="1411" y="401"/>
                              <a:pt x="1411" y="402"/>
                            </a:cubicBezTo>
                            <a:cubicBezTo>
                              <a:pt x="1412" y="403"/>
                              <a:pt x="1411" y="404"/>
                              <a:pt x="1411" y="405"/>
                            </a:cubicBezTo>
                            <a:cubicBezTo>
                              <a:pt x="1405" y="404"/>
                              <a:pt x="1397" y="406"/>
                              <a:pt x="1391" y="403"/>
                            </a:cubicBezTo>
                            <a:cubicBezTo>
                              <a:pt x="1389" y="402"/>
                              <a:pt x="1388" y="400"/>
                              <a:pt x="1388" y="398"/>
                            </a:cubicBezTo>
                            <a:cubicBezTo>
                              <a:pt x="1384" y="392"/>
                              <a:pt x="1382" y="390"/>
                              <a:pt x="1378" y="394"/>
                            </a:cubicBezTo>
                            <a:cubicBezTo>
                              <a:pt x="1378" y="397"/>
                              <a:pt x="1376" y="398"/>
                              <a:pt x="1376" y="400"/>
                            </a:cubicBezTo>
                            <a:cubicBezTo>
                              <a:pt x="1373" y="394"/>
                              <a:pt x="1366" y="395"/>
                              <a:pt x="1361" y="398"/>
                            </a:cubicBezTo>
                            <a:cubicBezTo>
                              <a:pt x="1361" y="399"/>
                              <a:pt x="1361" y="399"/>
                              <a:pt x="1361" y="399"/>
                            </a:cubicBezTo>
                            <a:cubicBezTo>
                              <a:pt x="1361" y="400"/>
                              <a:pt x="1362" y="401"/>
                              <a:pt x="1362" y="403"/>
                            </a:cubicBezTo>
                            <a:cubicBezTo>
                              <a:pt x="1362" y="403"/>
                              <a:pt x="1362" y="403"/>
                              <a:pt x="1362" y="403"/>
                            </a:cubicBezTo>
                            <a:cubicBezTo>
                              <a:pt x="1365" y="412"/>
                              <a:pt x="1365" y="426"/>
                              <a:pt x="1355" y="425"/>
                            </a:cubicBezTo>
                            <a:cubicBezTo>
                              <a:pt x="1354" y="425"/>
                              <a:pt x="1353" y="425"/>
                              <a:pt x="1352" y="425"/>
                            </a:cubicBezTo>
                            <a:cubicBezTo>
                              <a:pt x="1352" y="424"/>
                              <a:pt x="1352" y="423"/>
                              <a:pt x="1352" y="422"/>
                            </a:cubicBezTo>
                            <a:cubicBezTo>
                              <a:pt x="1351" y="418"/>
                              <a:pt x="1354" y="410"/>
                              <a:pt x="1350" y="406"/>
                            </a:cubicBezTo>
                            <a:cubicBezTo>
                              <a:pt x="1345" y="401"/>
                              <a:pt x="1335" y="405"/>
                              <a:pt x="1334" y="412"/>
                            </a:cubicBezTo>
                            <a:cubicBezTo>
                              <a:pt x="1334" y="413"/>
                              <a:pt x="1334" y="415"/>
                              <a:pt x="1333" y="415"/>
                            </a:cubicBezTo>
                            <a:cubicBezTo>
                              <a:pt x="1333" y="416"/>
                              <a:pt x="1333" y="416"/>
                              <a:pt x="1333" y="416"/>
                            </a:cubicBezTo>
                            <a:cubicBezTo>
                              <a:pt x="1332" y="416"/>
                              <a:pt x="1332" y="416"/>
                              <a:pt x="1332" y="416"/>
                            </a:cubicBezTo>
                            <a:cubicBezTo>
                              <a:pt x="1332" y="417"/>
                              <a:pt x="1331" y="417"/>
                              <a:pt x="1330" y="417"/>
                            </a:cubicBezTo>
                            <a:cubicBezTo>
                              <a:pt x="1326" y="417"/>
                              <a:pt x="1321" y="417"/>
                              <a:pt x="1317" y="417"/>
                            </a:cubicBezTo>
                            <a:cubicBezTo>
                              <a:pt x="1317" y="417"/>
                              <a:pt x="1317" y="417"/>
                              <a:pt x="1317" y="417"/>
                            </a:cubicBezTo>
                            <a:cubicBezTo>
                              <a:pt x="1317" y="417"/>
                              <a:pt x="1317" y="417"/>
                              <a:pt x="1317" y="417"/>
                            </a:cubicBezTo>
                            <a:cubicBezTo>
                              <a:pt x="1316" y="417"/>
                              <a:pt x="1316" y="417"/>
                              <a:pt x="1316" y="417"/>
                            </a:cubicBezTo>
                            <a:cubicBezTo>
                              <a:pt x="1316" y="416"/>
                              <a:pt x="1316" y="416"/>
                              <a:pt x="1316" y="416"/>
                            </a:cubicBezTo>
                            <a:cubicBezTo>
                              <a:pt x="1317" y="415"/>
                              <a:pt x="1317" y="414"/>
                              <a:pt x="1317" y="414"/>
                            </a:cubicBezTo>
                            <a:cubicBezTo>
                              <a:pt x="1318" y="413"/>
                              <a:pt x="1318" y="413"/>
                              <a:pt x="1318" y="413"/>
                            </a:cubicBezTo>
                            <a:cubicBezTo>
                              <a:pt x="1318" y="412"/>
                              <a:pt x="1318" y="412"/>
                              <a:pt x="1318" y="412"/>
                            </a:cubicBezTo>
                            <a:cubicBezTo>
                              <a:pt x="1319" y="412"/>
                              <a:pt x="1319" y="412"/>
                              <a:pt x="1319" y="412"/>
                            </a:cubicBezTo>
                            <a:cubicBezTo>
                              <a:pt x="1320" y="410"/>
                              <a:pt x="1323" y="409"/>
                              <a:pt x="1325" y="409"/>
                            </a:cubicBezTo>
                            <a:cubicBezTo>
                              <a:pt x="1328" y="406"/>
                              <a:pt x="1327" y="407"/>
                              <a:pt x="1331" y="405"/>
                            </a:cubicBezTo>
                            <a:cubicBezTo>
                              <a:pt x="1332" y="404"/>
                              <a:pt x="1334" y="400"/>
                              <a:pt x="1334" y="399"/>
                            </a:cubicBezTo>
                            <a:cubicBezTo>
                              <a:pt x="1333" y="398"/>
                              <a:pt x="1333" y="398"/>
                              <a:pt x="1332" y="398"/>
                            </a:cubicBezTo>
                            <a:cubicBezTo>
                              <a:pt x="1331" y="398"/>
                              <a:pt x="1331" y="397"/>
                              <a:pt x="1330" y="397"/>
                            </a:cubicBezTo>
                            <a:cubicBezTo>
                              <a:pt x="1330" y="396"/>
                              <a:pt x="1330" y="395"/>
                              <a:pt x="1330" y="394"/>
                            </a:cubicBezTo>
                            <a:cubicBezTo>
                              <a:pt x="1330" y="383"/>
                              <a:pt x="1351" y="384"/>
                              <a:pt x="1348" y="367"/>
                            </a:cubicBezTo>
                            <a:cubicBezTo>
                              <a:pt x="1348" y="367"/>
                              <a:pt x="1348" y="367"/>
                              <a:pt x="1348" y="367"/>
                            </a:cubicBezTo>
                            <a:cubicBezTo>
                              <a:pt x="1347" y="367"/>
                              <a:pt x="1345" y="366"/>
                              <a:pt x="1344" y="365"/>
                            </a:cubicBezTo>
                            <a:cubicBezTo>
                              <a:pt x="1343" y="365"/>
                              <a:pt x="1342" y="364"/>
                              <a:pt x="1342" y="363"/>
                            </a:cubicBezTo>
                            <a:cubicBezTo>
                              <a:pt x="1336" y="359"/>
                              <a:pt x="1331" y="353"/>
                              <a:pt x="1327" y="349"/>
                            </a:cubicBezTo>
                            <a:cubicBezTo>
                              <a:pt x="1327" y="349"/>
                              <a:pt x="1327" y="349"/>
                              <a:pt x="1327" y="349"/>
                            </a:cubicBezTo>
                            <a:cubicBezTo>
                              <a:pt x="1322" y="345"/>
                              <a:pt x="1320" y="340"/>
                              <a:pt x="1320" y="334"/>
                            </a:cubicBezTo>
                            <a:cubicBezTo>
                              <a:pt x="1320" y="332"/>
                              <a:pt x="1320" y="330"/>
                              <a:pt x="1319" y="328"/>
                            </a:cubicBezTo>
                            <a:cubicBezTo>
                              <a:pt x="1318" y="328"/>
                              <a:pt x="1318" y="328"/>
                              <a:pt x="1318" y="328"/>
                            </a:cubicBezTo>
                            <a:cubicBezTo>
                              <a:pt x="1318" y="328"/>
                              <a:pt x="1318" y="328"/>
                              <a:pt x="1317" y="328"/>
                            </a:cubicBezTo>
                            <a:cubicBezTo>
                              <a:pt x="1310" y="328"/>
                              <a:pt x="1292" y="334"/>
                              <a:pt x="1292" y="340"/>
                            </a:cubicBezTo>
                            <a:cubicBezTo>
                              <a:pt x="1286" y="338"/>
                              <a:pt x="1277" y="336"/>
                              <a:pt x="1270" y="337"/>
                            </a:cubicBezTo>
                            <a:cubicBezTo>
                              <a:pt x="1270" y="337"/>
                              <a:pt x="1270" y="337"/>
                              <a:pt x="1270" y="337"/>
                            </a:cubicBezTo>
                            <a:cubicBezTo>
                              <a:pt x="1270" y="338"/>
                              <a:pt x="1271" y="339"/>
                              <a:pt x="1271" y="339"/>
                            </a:cubicBezTo>
                            <a:cubicBezTo>
                              <a:pt x="1271" y="339"/>
                              <a:pt x="1271" y="339"/>
                              <a:pt x="1271" y="339"/>
                            </a:cubicBezTo>
                            <a:cubicBezTo>
                              <a:pt x="1273" y="345"/>
                              <a:pt x="1270" y="350"/>
                              <a:pt x="1265" y="354"/>
                            </a:cubicBezTo>
                            <a:cubicBezTo>
                              <a:pt x="1265" y="354"/>
                              <a:pt x="1265" y="354"/>
                              <a:pt x="1265" y="354"/>
                            </a:cubicBezTo>
                            <a:cubicBezTo>
                              <a:pt x="1260" y="357"/>
                              <a:pt x="1252" y="359"/>
                              <a:pt x="1247" y="360"/>
                            </a:cubicBezTo>
                            <a:cubicBezTo>
                              <a:pt x="1247" y="360"/>
                              <a:pt x="1247" y="360"/>
                              <a:pt x="1247" y="360"/>
                            </a:cubicBezTo>
                            <a:cubicBezTo>
                              <a:pt x="1247" y="360"/>
                              <a:pt x="1247" y="360"/>
                              <a:pt x="1247" y="360"/>
                            </a:cubicBezTo>
                            <a:cubicBezTo>
                              <a:pt x="1247" y="360"/>
                              <a:pt x="1247" y="360"/>
                              <a:pt x="1246" y="360"/>
                            </a:cubicBezTo>
                            <a:cubicBezTo>
                              <a:pt x="1244" y="360"/>
                              <a:pt x="1242" y="359"/>
                              <a:pt x="1240" y="359"/>
                            </a:cubicBezTo>
                            <a:cubicBezTo>
                              <a:pt x="1240" y="359"/>
                              <a:pt x="1240" y="359"/>
                              <a:pt x="1240" y="359"/>
                            </a:cubicBezTo>
                            <a:cubicBezTo>
                              <a:pt x="1238" y="358"/>
                              <a:pt x="1236" y="359"/>
                              <a:pt x="1235" y="361"/>
                            </a:cubicBezTo>
                            <a:cubicBezTo>
                              <a:pt x="1234" y="362"/>
                              <a:pt x="1234" y="362"/>
                              <a:pt x="1234" y="363"/>
                            </a:cubicBezTo>
                            <a:cubicBezTo>
                              <a:pt x="1234" y="363"/>
                              <a:pt x="1234" y="363"/>
                              <a:pt x="1234" y="363"/>
                            </a:cubicBezTo>
                            <a:cubicBezTo>
                              <a:pt x="1234" y="364"/>
                              <a:pt x="1234" y="364"/>
                              <a:pt x="1234" y="364"/>
                            </a:cubicBezTo>
                            <a:cubicBezTo>
                              <a:pt x="1233" y="365"/>
                              <a:pt x="1233" y="366"/>
                              <a:pt x="1232" y="368"/>
                            </a:cubicBezTo>
                            <a:cubicBezTo>
                              <a:pt x="1231" y="373"/>
                              <a:pt x="1232" y="379"/>
                              <a:pt x="1232" y="384"/>
                            </a:cubicBezTo>
                            <a:cubicBezTo>
                              <a:pt x="1232" y="385"/>
                              <a:pt x="1232" y="386"/>
                              <a:pt x="1232" y="387"/>
                            </a:cubicBezTo>
                            <a:cubicBezTo>
                              <a:pt x="1217" y="387"/>
                              <a:pt x="1198" y="389"/>
                              <a:pt x="1183" y="387"/>
                            </a:cubicBezTo>
                            <a:cubicBezTo>
                              <a:pt x="1180" y="377"/>
                              <a:pt x="1171" y="372"/>
                              <a:pt x="1168" y="379"/>
                            </a:cubicBezTo>
                            <a:cubicBezTo>
                              <a:pt x="1168" y="379"/>
                              <a:pt x="1168" y="379"/>
                              <a:pt x="1168" y="379"/>
                            </a:cubicBezTo>
                            <a:cubicBezTo>
                              <a:pt x="1168" y="380"/>
                              <a:pt x="1168" y="380"/>
                              <a:pt x="1168" y="381"/>
                            </a:cubicBezTo>
                            <a:cubicBezTo>
                              <a:pt x="1168" y="381"/>
                              <a:pt x="1168" y="381"/>
                              <a:pt x="1168" y="381"/>
                            </a:cubicBezTo>
                            <a:cubicBezTo>
                              <a:pt x="1168" y="381"/>
                              <a:pt x="1168" y="381"/>
                              <a:pt x="1168" y="381"/>
                            </a:cubicBezTo>
                            <a:cubicBezTo>
                              <a:pt x="1168" y="383"/>
                              <a:pt x="1168" y="384"/>
                              <a:pt x="1168" y="386"/>
                            </a:cubicBezTo>
                            <a:cubicBezTo>
                              <a:pt x="1161" y="387"/>
                              <a:pt x="1155" y="385"/>
                              <a:pt x="1149" y="385"/>
                            </a:cubicBezTo>
                            <a:cubicBezTo>
                              <a:pt x="1137" y="386"/>
                              <a:pt x="1145" y="396"/>
                              <a:pt x="1143" y="403"/>
                            </a:cubicBezTo>
                            <a:cubicBezTo>
                              <a:pt x="1138" y="402"/>
                              <a:pt x="1135" y="401"/>
                              <a:pt x="1134" y="399"/>
                            </a:cubicBezTo>
                            <a:cubicBezTo>
                              <a:pt x="1131" y="395"/>
                              <a:pt x="1132" y="390"/>
                              <a:pt x="1135" y="385"/>
                            </a:cubicBezTo>
                            <a:cubicBezTo>
                              <a:pt x="1141" y="375"/>
                              <a:pt x="1153" y="364"/>
                              <a:pt x="1156" y="357"/>
                            </a:cubicBezTo>
                            <a:cubicBezTo>
                              <a:pt x="1157" y="356"/>
                              <a:pt x="1157" y="355"/>
                              <a:pt x="1157" y="354"/>
                            </a:cubicBezTo>
                            <a:cubicBezTo>
                              <a:pt x="1157" y="354"/>
                              <a:pt x="1157" y="354"/>
                              <a:pt x="1157" y="354"/>
                            </a:cubicBezTo>
                            <a:cubicBezTo>
                              <a:pt x="1156" y="354"/>
                              <a:pt x="1155" y="354"/>
                              <a:pt x="1154" y="354"/>
                            </a:cubicBezTo>
                            <a:cubicBezTo>
                              <a:pt x="1151" y="354"/>
                              <a:pt x="1148" y="354"/>
                              <a:pt x="1145" y="354"/>
                            </a:cubicBezTo>
                            <a:cubicBezTo>
                              <a:pt x="1145" y="354"/>
                              <a:pt x="1145" y="354"/>
                              <a:pt x="1144" y="354"/>
                            </a:cubicBezTo>
                            <a:cubicBezTo>
                              <a:pt x="1138" y="354"/>
                              <a:pt x="1135" y="352"/>
                              <a:pt x="1135" y="342"/>
                            </a:cubicBezTo>
                            <a:cubicBezTo>
                              <a:pt x="1134" y="342"/>
                              <a:pt x="1132" y="342"/>
                              <a:pt x="1131" y="342"/>
                            </a:cubicBezTo>
                            <a:cubicBezTo>
                              <a:pt x="1125" y="340"/>
                              <a:pt x="1122" y="335"/>
                              <a:pt x="1115" y="334"/>
                            </a:cubicBezTo>
                            <a:cubicBezTo>
                              <a:pt x="1116" y="338"/>
                              <a:pt x="1121" y="349"/>
                              <a:pt x="1122" y="357"/>
                            </a:cubicBezTo>
                            <a:cubicBezTo>
                              <a:pt x="1124" y="363"/>
                              <a:pt x="1123" y="368"/>
                              <a:pt x="1119" y="368"/>
                            </a:cubicBezTo>
                            <a:cubicBezTo>
                              <a:pt x="1119" y="369"/>
                              <a:pt x="1119" y="370"/>
                              <a:pt x="1119" y="370"/>
                            </a:cubicBezTo>
                            <a:cubicBezTo>
                              <a:pt x="1119" y="370"/>
                              <a:pt x="1119" y="370"/>
                              <a:pt x="1119" y="370"/>
                            </a:cubicBezTo>
                            <a:cubicBezTo>
                              <a:pt x="1119" y="372"/>
                              <a:pt x="1119" y="373"/>
                              <a:pt x="1119" y="374"/>
                            </a:cubicBezTo>
                            <a:cubicBezTo>
                              <a:pt x="1119" y="374"/>
                              <a:pt x="1119" y="374"/>
                              <a:pt x="1119" y="374"/>
                            </a:cubicBezTo>
                            <a:cubicBezTo>
                              <a:pt x="1119" y="376"/>
                              <a:pt x="1118" y="377"/>
                              <a:pt x="1118" y="378"/>
                            </a:cubicBezTo>
                            <a:cubicBezTo>
                              <a:pt x="1116" y="379"/>
                              <a:pt x="1113" y="380"/>
                              <a:pt x="1110" y="380"/>
                            </a:cubicBezTo>
                            <a:cubicBezTo>
                              <a:pt x="1110" y="380"/>
                              <a:pt x="1110" y="380"/>
                              <a:pt x="1110" y="380"/>
                            </a:cubicBezTo>
                            <a:cubicBezTo>
                              <a:pt x="1103" y="380"/>
                              <a:pt x="1099" y="376"/>
                              <a:pt x="1094" y="375"/>
                            </a:cubicBezTo>
                            <a:cubicBezTo>
                              <a:pt x="1086" y="373"/>
                              <a:pt x="1081" y="379"/>
                              <a:pt x="1073" y="379"/>
                            </a:cubicBezTo>
                            <a:cubicBezTo>
                              <a:pt x="1073" y="378"/>
                              <a:pt x="1073" y="378"/>
                              <a:pt x="1073" y="378"/>
                            </a:cubicBezTo>
                            <a:cubicBezTo>
                              <a:pt x="1073" y="378"/>
                              <a:pt x="1073" y="378"/>
                              <a:pt x="1073" y="378"/>
                            </a:cubicBezTo>
                            <a:cubicBezTo>
                              <a:pt x="1073" y="378"/>
                              <a:pt x="1073" y="377"/>
                              <a:pt x="1073" y="377"/>
                            </a:cubicBezTo>
                            <a:cubicBezTo>
                              <a:pt x="1073" y="376"/>
                              <a:pt x="1073" y="375"/>
                              <a:pt x="1073" y="374"/>
                            </a:cubicBezTo>
                            <a:cubicBezTo>
                              <a:pt x="1072" y="372"/>
                              <a:pt x="1071" y="372"/>
                              <a:pt x="1070" y="371"/>
                            </a:cubicBezTo>
                            <a:cubicBezTo>
                              <a:pt x="1069" y="370"/>
                              <a:pt x="1069" y="370"/>
                              <a:pt x="1069" y="370"/>
                            </a:cubicBezTo>
                            <a:cubicBezTo>
                              <a:pt x="1069" y="370"/>
                              <a:pt x="1069" y="370"/>
                              <a:pt x="1069" y="370"/>
                            </a:cubicBezTo>
                            <a:cubicBezTo>
                              <a:pt x="1069" y="370"/>
                              <a:pt x="1069" y="369"/>
                              <a:pt x="1068" y="369"/>
                            </a:cubicBezTo>
                            <a:cubicBezTo>
                              <a:pt x="1068" y="369"/>
                              <a:pt x="1068" y="369"/>
                              <a:pt x="1068" y="369"/>
                            </a:cubicBezTo>
                            <a:cubicBezTo>
                              <a:pt x="1068" y="366"/>
                              <a:pt x="1069" y="363"/>
                              <a:pt x="1069" y="361"/>
                            </a:cubicBezTo>
                            <a:cubicBezTo>
                              <a:pt x="1069" y="360"/>
                              <a:pt x="1069" y="360"/>
                              <a:pt x="1069" y="359"/>
                            </a:cubicBezTo>
                            <a:cubicBezTo>
                              <a:pt x="1067" y="352"/>
                              <a:pt x="1058" y="357"/>
                              <a:pt x="1052" y="359"/>
                            </a:cubicBezTo>
                            <a:cubicBezTo>
                              <a:pt x="1051" y="360"/>
                              <a:pt x="1050" y="361"/>
                              <a:pt x="1049" y="363"/>
                            </a:cubicBezTo>
                            <a:cubicBezTo>
                              <a:pt x="1047" y="366"/>
                              <a:pt x="1044" y="368"/>
                              <a:pt x="1040" y="367"/>
                            </a:cubicBezTo>
                            <a:cubicBezTo>
                              <a:pt x="1040" y="366"/>
                              <a:pt x="1040" y="365"/>
                              <a:pt x="1040" y="364"/>
                            </a:cubicBezTo>
                            <a:cubicBezTo>
                              <a:pt x="1039" y="362"/>
                              <a:pt x="1039" y="360"/>
                              <a:pt x="1040" y="358"/>
                            </a:cubicBezTo>
                            <a:cubicBezTo>
                              <a:pt x="1045" y="356"/>
                              <a:pt x="1048" y="352"/>
                              <a:pt x="1049" y="348"/>
                            </a:cubicBezTo>
                            <a:cubicBezTo>
                              <a:pt x="1049" y="347"/>
                              <a:pt x="1049" y="346"/>
                              <a:pt x="1050" y="345"/>
                            </a:cubicBezTo>
                            <a:cubicBezTo>
                              <a:pt x="1050" y="343"/>
                              <a:pt x="1050" y="341"/>
                              <a:pt x="1050" y="338"/>
                            </a:cubicBezTo>
                            <a:cubicBezTo>
                              <a:pt x="1050" y="338"/>
                              <a:pt x="1049" y="337"/>
                              <a:pt x="1048" y="337"/>
                            </a:cubicBezTo>
                            <a:cubicBezTo>
                              <a:pt x="1045" y="336"/>
                              <a:pt x="1043" y="337"/>
                              <a:pt x="1040" y="338"/>
                            </a:cubicBezTo>
                            <a:cubicBezTo>
                              <a:pt x="1039" y="338"/>
                              <a:pt x="1038" y="339"/>
                              <a:pt x="1038" y="339"/>
                            </a:cubicBezTo>
                            <a:cubicBezTo>
                              <a:pt x="1038" y="343"/>
                              <a:pt x="1037" y="347"/>
                              <a:pt x="1036" y="351"/>
                            </a:cubicBezTo>
                            <a:cubicBezTo>
                              <a:pt x="1034" y="349"/>
                              <a:pt x="1030" y="347"/>
                              <a:pt x="1027" y="345"/>
                            </a:cubicBezTo>
                            <a:cubicBezTo>
                              <a:pt x="1027" y="344"/>
                              <a:pt x="1027" y="342"/>
                              <a:pt x="1027" y="341"/>
                            </a:cubicBezTo>
                            <a:cubicBezTo>
                              <a:pt x="1026" y="338"/>
                              <a:pt x="1027" y="334"/>
                              <a:pt x="1031" y="331"/>
                            </a:cubicBezTo>
                            <a:cubicBezTo>
                              <a:pt x="1036" y="326"/>
                              <a:pt x="1045" y="326"/>
                              <a:pt x="1051" y="325"/>
                            </a:cubicBezTo>
                            <a:cubicBezTo>
                              <a:pt x="1051" y="324"/>
                              <a:pt x="1051" y="323"/>
                              <a:pt x="1051" y="323"/>
                            </a:cubicBezTo>
                            <a:cubicBezTo>
                              <a:pt x="1051" y="322"/>
                              <a:pt x="1051" y="322"/>
                              <a:pt x="1051" y="322"/>
                            </a:cubicBezTo>
                            <a:cubicBezTo>
                              <a:pt x="1051" y="321"/>
                              <a:pt x="1050" y="321"/>
                              <a:pt x="1050" y="320"/>
                            </a:cubicBezTo>
                            <a:cubicBezTo>
                              <a:pt x="1049" y="317"/>
                              <a:pt x="1047" y="315"/>
                              <a:pt x="1046" y="312"/>
                            </a:cubicBezTo>
                            <a:cubicBezTo>
                              <a:pt x="1046" y="311"/>
                              <a:pt x="1046" y="311"/>
                              <a:pt x="1046" y="311"/>
                            </a:cubicBezTo>
                            <a:cubicBezTo>
                              <a:pt x="1046" y="311"/>
                              <a:pt x="1045" y="310"/>
                              <a:pt x="1045" y="310"/>
                            </a:cubicBezTo>
                            <a:cubicBezTo>
                              <a:pt x="1045" y="309"/>
                              <a:pt x="1045" y="308"/>
                              <a:pt x="1045" y="308"/>
                            </a:cubicBezTo>
                            <a:cubicBezTo>
                              <a:pt x="1044" y="307"/>
                              <a:pt x="1044" y="307"/>
                              <a:pt x="1044" y="307"/>
                            </a:cubicBezTo>
                            <a:cubicBezTo>
                              <a:pt x="1044" y="306"/>
                              <a:pt x="1044" y="305"/>
                              <a:pt x="1044" y="303"/>
                            </a:cubicBezTo>
                            <a:cubicBezTo>
                              <a:pt x="1045" y="296"/>
                              <a:pt x="1053" y="292"/>
                              <a:pt x="1051" y="285"/>
                            </a:cubicBezTo>
                            <a:cubicBezTo>
                              <a:pt x="1050" y="284"/>
                              <a:pt x="1050" y="284"/>
                              <a:pt x="1050" y="283"/>
                            </a:cubicBezTo>
                            <a:cubicBezTo>
                              <a:pt x="1040" y="287"/>
                              <a:pt x="1035" y="297"/>
                              <a:pt x="1026" y="297"/>
                            </a:cubicBezTo>
                            <a:cubicBezTo>
                              <a:pt x="1025" y="298"/>
                              <a:pt x="1025" y="299"/>
                              <a:pt x="1024" y="300"/>
                            </a:cubicBezTo>
                            <a:cubicBezTo>
                              <a:pt x="1024" y="304"/>
                              <a:pt x="1024" y="308"/>
                              <a:pt x="1024" y="312"/>
                            </a:cubicBezTo>
                            <a:cubicBezTo>
                              <a:pt x="1020" y="311"/>
                              <a:pt x="1017" y="312"/>
                              <a:pt x="1013" y="312"/>
                            </a:cubicBezTo>
                            <a:cubicBezTo>
                              <a:pt x="1012" y="323"/>
                              <a:pt x="1011" y="326"/>
                              <a:pt x="1004" y="326"/>
                            </a:cubicBezTo>
                            <a:cubicBezTo>
                              <a:pt x="1003" y="326"/>
                              <a:pt x="1002" y="326"/>
                              <a:pt x="1000" y="326"/>
                            </a:cubicBezTo>
                            <a:cubicBezTo>
                              <a:pt x="999" y="326"/>
                              <a:pt x="997" y="326"/>
                              <a:pt x="994" y="326"/>
                            </a:cubicBezTo>
                            <a:cubicBezTo>
                              <a:pt x="994" y="324"/>
                              <a:pt x="994" y="323"/>
                              <a:pt x="994" y="321"/>
                            </a:cubicBezTo>
                            <a:cubicBezTo>
                              <a:pt x="994" y="321"/>
                              <a:pt x="994" y="321"/>
                              <a:pt x="994" y="321"/>
                            </a:cubicBezTo>
                            <a:cubicBezTo>
                              <a:pt x="993" y="316"/>
                              <a:pt x="991" y="313"/>
                              <a:pt x="988" y="311"/>
                            </a:cubicBezTo>
                            <a:cubicBezTo>
                              <a:pt x="985" y="309"/>
                              <a:pt x="981" y="310"/>
                              <a:pt x="975" y="312"/>
                            </a:cubicBezTo>
                            <a:cubicBezTo>
                              <a:pt x="973" y="313"/>
                              <a:pt x="971" y="315"/>
                              <a:pt x="970" y="317"/>
                            </a:cubicBezTo>
                            <a:cubicBezTo>
                              <a:pt x="966" y="325"/>
                              <a:pt x="961" y="332"/>
                              <a:pt x="952" y="333"/>
                            </a:cubicBezTo>
                            <a:cubicBezTo>
                              <a:pt x="951" y="333"/>
                              <a:pt x="950" y="334"/>
                              <a:pt x="950" y="334"/>
                            </a:cubicBezTo>
                            <a:cubicBezTo>
                              <a:pt x="950" y="335"/>
                              <a:pt x="950" y="335"/>
                              <a:pt x="950" y="336"/>
                            </a:cubicBezTo>
                            <a:cubicBezTo>
                              <a:pt x="951" y="338"/>
                              <a:pt x="958" y="340"/>
                              <a:pt x="961" y="340"/>
                            </a:cubicBezTo>
                            <a:cubicBezTo>
                              <a:pt x="962" y="340"/>
                              <a:pt x="963" y="340"/>
                              <a:pt x="964" y="340"/>
                            </a:cubicBezTo>
                            <a:cubicBezTo>
                              <a:pt x="965" y="341"/>
                              <a:pt x="966" y="341"/>
                              <a:pt x="966" y="341"/>
                            </a:cubicBezTo>
                            <a:cubicBezTo>
                              <a:pt x="976" y="344"/>
                              <a:pt x="977" y="353"/>
                              <a:pt x="977" y="363"/>
                            </a:cubicBezTo>
                            <a:cubicBezTo>
                              <a:pt x="977" y="363"/>
                              <a:pt x="977" y="363"/>
                              <a:pt x="977" y="363"/>
                            </a:cubicBezTo>
                            <a:cubicBezTo>
                              <a:pt x="977" y="364"/>
                              <a:pt x="978" y="365"/>
                              <a:pt x="978" y="366"/>
                            </a:cubicBezTo>
                            <a:cubicBezTo>
                              <a:pt x="978" y="370"/>
                              <a:pt x="978" y="373"/>
                              <a:pt x="979" y="376"/>
                            </a:cubicBezTo>
                            <a:cubicBezTo>
                              <a:pt x="979" y="377"/>
                              <a:pt x="979" y="378"/>
                              <a:pt x="980" y="379"/>
                            </a:cubicBezTo>
                            <a:cubicBezTo>
                              <a:pt x="980" y="379"/>
                              <a:pt x="981" y="379"/>
                              <a:pt x="982" y="379"/>
                            </a:cubicBezTo>
                            <a:cubicBezTo>
                              <a:pt x="982" y="379"/>
                              <a:pt x="982" y="379"/>
                              <a:pt x="982" y="379"/>
                            </a:cubicBezTo>
                            <a:cubicBezTo>
                              <a:pt x="983" y="379"/>
                              <a:pt x="984" y="379"/>
                              <a:pt x="984" y="379"/>
                            </a:cubicBezTo>
                            <a:cubicBezTo>
                              <a:pt x="984" y="379"/>
                              <a:pt x="984" y="379"/>
                              <a:pt x="984" y="379"/>
                            </a:cubicBezTo>
                            <a:cubicBezTo>
                              <a:pt x="984" y="379"/>
                              <a:pt x="984" y="379"/>
                              <a:pt x="984" y="379"/>
                            </a:cubicBezTo>
                            <a:cubicBezTo>
                              <a:pt x="985" y="379"/>
                              <a:pt x="985" y="379"/>
                              <a:pt x="986" y="380"/>
                            </a:cubicBezTo>
                            <a:cubicBezTo>
                              <a:pt x="986" y="380"/>
                              <a:pt x="986" y="380"/>
                              <a:pt x="986" y="380"/>
                            </a:cubicBezTo>
                            <a:cubicBezTo>
                              <a:pt x="989" y="382"/>
                              <a:pt x="990" y="386"/>
                              <a:pt x="991" y="390"/>
                            </a:cubicBezTo>
                            <a:cubicBezTo>
                              <a:pt x="991" y="396"/>
                              <a:pt x="991" y="403"/>
                              <a:pt x="990" y="409"/>
                            </a:cubicBezTo>
                            <a:cubicBezTo>
                              <a:pt x="990" y="413"/>
                              <a:pt x="989" y="420"/>
                              <a:pt x="991" y="425"/>
                            </a:cubicBezTo>
                            <a:cubicBezTo>
                              <a:pt x="995" y="433"/>
                              <a:pt x="1006" y="429"/>
                              <a:pt x="1010" y="435"/>
                            </a:cubicBezTo>
                            <a:cubicBezTo>
                              <a:pt x="1011" y="438"/>
                              <a:pt x="1011" y="440"/>
                              <a:pt x="1012" y="443"/>
                            </a:cubicBezTo>
                            <a:cubicBezTo>
                              <a:pt x="1012" y="445"/>
                              <a:pt x="1012" y="447"/>
                              <a:pt x="1012" y="450"/>
                            </a:cubicBezTo>
                            <a:cubicBezTo>
                              <a:pt x="1012" y="450"/>
                              <a:pt x="1012" y="451"/>
                              <a:pt x="1012" y="452"/>
                            </a:cubicBezTo>
                            <a:cubicBezTo>
                              <a:pt x="1012" y="453"/>
                              <a:pt x="1012" y="453"/>
                              <a:pt x="1012" y="453"/>
                            </a:cubicBezTo>
                            <a:cubicBezTo>
                              <a:pt x="1012" y="457"/>
                              <a:pt x="1011" y="462"/>
                              <a:pt x="1010" y="466"/>
                            </a:cubicBezTo>
                            <a:cubicBezTo>
                              <a:pt x="1008" y="475"/>
                              <a:pt x="1006" y="483"/>
                              <a:pt x="1006" y="490"/>
                            </a:cubicBezTo>
                            <a:cubicBezTo>
                              <a:pt x="1007" y="491"/>
                              <a:pt x="1008" y="492"/>
                              <a:pt x="1011" y="492"/>
                            </a:cubicBezTo>
                            <a:cubicBezTo>
                              <a:pt x="1011" y="492"/>
                              <a:pt x="1011" y="492"/>
                              <a:pt x="1011" y="492"/>
                            </a:cubicBezTo>
                            <a:cubicBezTo>
                              <a:pt x="1012" y="492"/>
                              <a:pt x="1014" y="492"/>
                              <a:pt x="1015" y="492"/>
                            </a:cubicBezTo>
                            <a:cubicBezTo>
                              <a:pt x="1015" y="492"/>
                              <a:pt x="1015" y="492"/>
                              <a:pt x="1015" y="492"/>
                            </a:cubicBezTo>
                            <a:cubicBezTo>
                              <a:pt x="1019" y="491"/>
                              <a:pt x="1022" y="490"/>
                              <a:pt x="1025" y="489"/>
                            </a:cubicBezTo>
                            <a:cubicBezTo>
                              <a:pt x="1026" y="489"/>
                              <a:pt x="1027" y="489"/>
                              <a:pt x="1028" y="488"/>
                            </a:cubicBezTo>
                            <a:cubicBezTo>
                              <a:pt x="1028" y="488"/>
                              <a:pt x="1028" y="488"/>
                              <a:pt x="1028" y="488"/>
                            </a:cubicBezTo>
                            <a:cubicBezTo>
                              <a:pt x="1031" y="488"/>
                              <a:pt x="1032" y="487"/>
                              <a:pt x="1033" y="487"/>
                            </a:cubicBezTo>
                            <a:cubicBezTo>
                              <a:pt x="1034" y="487"/>
                              <a:pt x="1035" y="487"/>
                              <a:pt x="1037" y="488"/>
                            </a:cubicBezTo>
                            <a:cubicBezTo>
                              <a:pt x="1036" y="489"/>
                              <a:pt x="1037" y="491"/>
                              <a:pt x="1038" y="492"/>
                            </a:cubicBezTo>
                            <a:cubicBezTo>
                              <a:pt x="1038" y="492"/>
                              <a:pt x="1038" y="493"/>
                              <a:pt x="1039" y="493"/>
                            </a:cubicBezTo>
                            <a:cubicBezTo>
                              <a:pt x="1039" y="494"/>
                              <a:pt x="1040" y="495"/>
                              <a:pt x="1040" y="495"/>
                            </a:cubicBezTo>
                            <a:cubicBezTo>
                              <a:pt x="1041" y="496"/>
                              <a:pt x="1042" y="497"/>
                              <a:pt x="1042" y="497"/>
                            </a:cubicBezTo>
                            <a:cubicBezTo>
                              <a:pt x="1044" y="499"/>
                              <a:pt x="1044" y="500"/>
                              <a:pt x="1045" y="502"/>
                            </a:cubicBezTo>
                            <a:cubicBezTo>
                              <a:pt x="1045" y="503"/>
                              <a:pt x="1045" y="504"/>
                              <a:pt x="1045" y="506"/>
                            </a:cubicBezTo>
                            <a:cubicBezTo>
                              <a:pt x="1045" y="506"/>
                              <a:pt x="1045" y="507"/>
                              <a:pt x="1045" y="507"/>
                            </a:cubicBezTo>
                            <a:cubicBezTo>
                              <a:pt x="1045" y="509"/>
                              <a:pt x="1045" y="511"/>
                              <a:pt x="1044" y="513"/>
                            </a:cubicBezTo>
                            <a:cubicBezTo>
                              <a:pt x="1044" y="515"/>
                              <a:pt x="1044" y="516"/>
                              <a:pt x="1044" y="517"/>
                            </a:cubicBezTo>
                            <a:cubicBezTo>
                              <a:pt x="1044" y="517"/>
                              <a:pt x="1044" y="517"/>
                              <a:pt x="1044" y="517"/>
                            </a:cubicBezTo>
                            <a:cubicBezTo>
                              <a:pt x="1043" y="517"/>
                              <a:pt x="1041" y="517"/>
                              <a:pt x="1040" y="517"/>
                            </a:cubicBezTo>
                            <a:cubicBezTo>
                              <a:pt x="1039" y="517"/>
                              <a:pt x="1038" y="518"/>
                              <a:pt x="1038" y="518"/>
                            </a:cubicBezTo>
                            <a:cubicBezTo>
                              <a:pt x="1038" y="518"/>
                              <a:pt x="1038" y="518"/>
                              <a:pt x="1038" y="518"/>
                            </a:cubicBezTo>
                            <a:cubicBezTo>
                              <a:pt x="1036" y="519"/>
                              <a:pt x="1036" y="521"/>
                              <a:pt x="1036" y="523"/>
                            </a:cubicBezTo>
                            <a:cubicBezTo>
                              <a:pt x="1036" y="524"/>
                              <a:pt x="1037" y="525"/>
                              <a:pt x="1038" y="525"/>
                            </a:cubicBezTo>
                            <a:cubicBezTo>
                              <a:pt x="1040" y="526"/>
                              <a:pt x="1042" y="528"/>
                              <a:pt x="1044" y="529"/>
                            </a:cubicBezTo>
                            <a:cubicBezTo>
                              <a:pt x="1044" y="529"/>
                              <a:pt x="1044" y="529"/>
                              <a:pt x="1044" y="529"/>
                            </a:cubicBezTo>
                            <a:cubicBezTo>
                              <a:pt x="1045" y="529"/>
                              <a:pt x="1045" y="529"/>
                              <a:pt x="1045" y="529"/>
                            </a:cubicBezTo>
                            <a:cubicBezTo>
                              <a:pt x="1045" y="530"/>
                              <a:pt x="1046" y="531"/>
                              <a:pt x="1047" y="532"/>
                            </a:cubicBezTo>
                            <a:cubicBezTo>
                              <a:pt x="1047" y="532"/>
                              <a:pt x="1047" y="532"/>
                              <a:pt x="1047" y="532"/>
                            </a:cubicBezTo>
                            <a:cubicBezTo>
                              <a:pt x="1048" y="533"/>
                              <a:pt x="1049" y="534"/>
                              <a:pt x="1050" y="535"/>
                            </a:cubicBezTo>
                            <a:cubicBezTo>
                              <a:pt x="1049" y="535"/>
                              <a:pt x="1049" y="535"/>
                              <a:pt x="1049" y="535"/>
                            </a:cubicBezTo>
                            <a:cubicBezTo>
                              <a:pt x="1050" y="535"/>
                              <a:pt x="1050" y="535"/>
                              <a:pt x="1050" y="535"/>
                            </a:cubicBezTo>
                            <a:cubicBezTo>
                              <a:pt x="1051" y="537"/>
                              <a:pt x="1053" y="539"/>
                              <a:pt x="1054" y="541"/>
                            </a:cubicBezTo>
                            <a:cubicBezTo>
                              <a:pt x="1055" y="542"/>
                              <a:pt x="1055" y="542"/>
                              <a:pt x="1055" y="543"/>
                            </a:cubicBezTo>
                            <a:cubicBezTo>
                              <a:pt x="1049" y="546"/>
                              <a:pt x="1047" y="552"/>
                              <a:pt x="1046" y="558"/>
                            </a:cubicBezTo>
                            <a:cubicBezTo>
                              <a:pt x="1047" y="558"/>
                              <a:pt x="1047" y="558"/>
                              <a:pt x="1047" y="558"/>
                            </a:cubicBezTo>
                            <a:cubicBezTo>
                              <a:pt x="1047" y="558"/>
                              <a:pt x="1047" y="558"/>
                              <a:pt x="1047" y="558"/>
                            </a:cubicBezTo>
                            <a:cubicBezTo>
                              <a:pt x="1046" y="559"/>
                              <a:pt x="1046" y="560"/>
                              <a:pt x="1046" y="561"/>
                            </a:cubicBezTo>
                            <a:cubicBezTo>
                              <a:pt x="1046" y="562"/>
                              <a:pt x="1045" y="564"/>
                              <a:pt x="1045" y="565"/>
                            </a:cubicBezTo>
                            <a:cubicBezTo>
                              <a:pt x="1042" y="566"/>
                              <a:pt x="1040" y="567"/>
                              <a:pt x="1037" y="568"/>
                            </a:cubicBezTo>
                            <a:cubicBezTo>
                              <a:pt x="1029" y="573"/>
                              <a:pt x="1022" y="580"/>
                              <a:pt x="1013" y="583"/>
                            </a:cubicBezTo>
                            <a:cubicBezTo>
                              <a:pt x="1013" y="577"/>
                              <a:pt x="1010" y="573"/>
                              <a:pt x="1005" y="572"/>
                            </a:cubicBezTo>
                            <a:cubicBezTo>
                              <a:pt x="1003" y="571"/>
                              <a:pt x="1000" y="571"/>
                              <a:pt x="997" y="571"/>
                            </a:cubicBezTo>
                            <a:cubicBezTo>
                              <a:pt x="996" y="572"/>
                              <a:pt x="994" y="573"/>
                              <a:pt x="993" y="575"/>
                            </a:cubicBezTo>
                            <a:cubicBezTo>
                              <a:pt x="993" y="577"/>
                              <a:pt x="992" y="579"/>
                              <a:pt x="993" y="581"/>
                            </a:cubicBezTo>
                            <a:cubicBezTo>
                              <a:pt x="993" y="581"/>
                              <a:pt x="993" y="581"/>
                              <a:pt x="993" y="581"/>
                            </a:cubicBezTo>
                            <a:cubicBezTo>
                              <a:pt x="993" y="581"/>
                              <a:pt x="993" y="581"/>
                              <a:pt x="993" y="581"/>
                            </a:cubicBezTo>
                            <a:cubicBezTo>
                              <a:pt x="992" y="581"/>
                              <a:pt x="991" y="581"/>
                              <a:pt x="990" y="580"/>
                            </a:cubicBezTo>
                            <a:cubicBezTo>
                              <a:pt x="989" y="580"/>
                              <a:pt x="989" y="580"/>
                              <a:pt x="989" y="580"/>
                            </a:cubicBezTo>
                            <a:cubicBezTo>
                              <a:pt x="988" y="580"/>
                              <a:pt x="988" y="580"/>
                              <a:pt x="988" y="580"/>
                            </a:cubicBezTo>
                            <a:cubicBezTo>
                              <a:pt x="980" y="576"/>
                              <a:pt x="980" y="566"/>
                              <a:pt x="977" y="558"/>
                            </a:cubicBezTo>
                            <a:cubicBezTo>
                              <a:pt x="977" y="557"/>
                              <a:pt x="977" y="556"/>
                              <a:pt x="976" y="555"/>
                            </a:cubicBezTo>
                            <a:cubicBezTo>
                              <a:pt x="976" y="555"/>
                              <a:pt x="976" y="555"/>
                              <a:pt x="976" y="555"/>
                            </a:cubicBezTo>
                            <a:cubicBezTo>
                              <a:pt x="976" y="554"/>
                              <a:pt x="976" y="554"/>
                              <a:pt x="976" y="553"/>
                            </a:cubicBezTo>
                            <a:cubicBezTo>
                              <a:pt x="972" y="547"/>
                              <a:pt x="965" y="547"/>
                              <a:pt x="958" y="546"/>
                            </a:cubicBezTo>
                            <a:cubicBezTo>
                              <a:pt x="954" y="545"/>
                              <a:pt x="951" y="543"/>
                              <a:pt x="949" y="537"/>
                            </a:cubicBezTo>
                            <a:cubicBezTo>
                              <a:pt x="946" y="540"/>
                              <a:pt x="943" y="543"/>
                              <a:pt x="941" y="546"/>
                            </a:cubicBezTo>
                            <a:cubicBezTo>
                              <a:pt x="941" y="547"/>
                              <a:pt x="941" y="547"/>
                              <a:pt x="941" y="547"/>
                            </a:cubicBezTo>
                            <a:cubicBezTo>
                              <a:pt x="940" y="548"/>
                              <a:pt x="940" y="549"/>
                              <a:pt x="939" y="550"/>
                            </a:cubicBezTo>
                            <a:cubicBezTo>
                              <a:pt x="939" y="550"/>
                              <a:pt x="939" y="551"/>
                              <a:pt x="939" y="551"/>
                            </a:cubicBezTo>
                            <a:cubicBezTo>
                              <a:pt x="938" y="555"/>
                              <a:pt x="938" y="559"/>
                              <a:pt x="937" y="562"/>
                            </a:cubicBezTo>
                            <a:cubicBezTo>
                              <a:pt x="937" y="562"/>
                              <a:pt x="937" y="563"/>
                              <a:pt x="937" y="563"/>
                            </a:cubicBezTo>
                            <a:cubicBezTo>
                              <a:pt x="935" y="564"/>
                              <a:pt x="934" y="564"/>
                              <a:pt x="932" y="563"/>
                            </a:cubicBezTo>
                            <a:cubicBezTo>
                              <a:pt x="932" y="563"/>
                              <a:pt x="932" y="563"/>
                              <a:pt x="932" y="563"/>
                            </a:cubicBezTo>
                            <a:cubicBezTo>
                              <a:pt x="928" y="563"/>
                              <a:pt x="925" y="563"/>
                              <a:pt x="923" y="562"/>
                            </a:cubicBezTo>
                            <a:cubicBezTo>
                              <a:pt x="922" y="562"/>
                              <a:pt x="922" y="562"/>
                              <a:pt x="921" y="562"/>
                            </a:cubicBezTo>
                            <a:cubicBezTo>
                              <a:pt x="921" y="558"/>
                              <a:pt x="922" y="553"/>
                              <a:pt x="922" y="549"/>
                            </a:cubicBezTo>
                            <a:cubicBezTo>
                              <a:pt x="923" y="547"/>
                              <a:pt x="923" y="545"/>
                              <a:pt x="923" y="542"/>
                            </a:cubicBezTo>
                            <a:cubicBezTo>
                              <a:pt x="924" y="538"/>
                              <a:pt x="924" y="534"/>
                              <a:pt x="923" y="530"/>
                            </a:cubicBezTo>
                            <a:cubicBezTo>
                              <a:pt x="920" y="520"/>
                              <a:pt x="909" y="520"/>
                              <a:pt x="902" y="516"/>
                            </a:cubicBezTo>
                            <a:cubicBezTo>
                              <a:pt x="899" y="514"/>
                              <a:pt x="897" y="512"/>
                              <a:pt x="897" y="508"/>
                            </a:cubicBezTo>
                            <a:cubicBezTo>
                              <a:pt x="897" y="508"/>
                              <a:pt x="897" y="507"/>
                              <a:pt x="897" y="507"/>
                            </a:cubicBezTo>
                            <a:cubicBezTo>
                              <a:pt x="897" y="506"/>
                              <a:pt x="897" y="505"/>
                              <a:pt x="897" y="504"/>
                            </a:cubicBezTo>
                            <a:cubicBezTo>
                              <a:pt x="898" y="504"/>
                              <a:pt x="899" y="503"/>
                              <a:pt x="899" y="503"/>
                            </a:cubicBezTo>
                            <a:cubicBezTo>
                              <a:pt x="901" y="502"/>
                              <a:pt x="903" y="500"/>
                              <a:pt x="905" y="498"/>
                            </a:cubicBezTo>
                            <a:cubicBezTo>
                              <a:pt x="908" y="492"/>
                              <a:pt x="907" y="483"/>
                              <a:pt x="904" y="475"/>
                            </a:cubicBezTo>
                            <a:cubicBezTo>
                              <a:pt x="904" y="473"/>
                              <a:pt x="903" y="471"/>
                              <a:pt x="903" y="470"/>
                            </a:cubicBezTo>
                            <a:cubicBezTo>
                              <a:pt x="899" y="458"/>
                              <a:pt x="886" y="440"/>
                              <a:pt x="887" y="428"/>
                            </a:cubicBezTo>
                            <a:cubicBezTo>
                              <a:pt x="887" y="428"/>
                              <a:pt x="887" y="428"/>
                              <a:pt x="887" y="428"/>
                            </a:cubicBezTo>
                            <a:cubicBezTo>
                              <a:pt x="887" y="428"/>
                              <a:pt x="887" y="428"/>
                              <a:pt x="887" y="428"/>
                            </a:cubicBezTo>
                            <a:cubicBezTo>
                              <a:pt x="887" y="428"/>
                              <a:pt x="887" y="428"/>
                              <a:pt x="887" y="428"/>
                            </a:cubicBezTo>
                            <a:cubicBezTo>
                              <a:pt x="888" y="428"/>
                              <a:pt x="888" y="428"/>
                              <a:pt x="889" y="428"/>
                            </a:cubicBezTo>
                            <a:cubicBezTo>
                              <a:pt x="896" y="428"/>
                              <a:pt x="906" y="420"/>
                              <a:pt x="911" y="416"/>
                            </a:cubicBezTo>
                            <a:cubicBezTo>
                              <a:pt x="912" y="415"/>
                              <a:pt x="912" y="415"/>
                              <a:pt x="912" y="415"/>
                            </a:cubicBezTo>
                            <a:cubicBezTo>
                              <a:pt x="917" y="408"/>
                              <a:pt x="921" y="399"/>
                              <a:pt x="921" y="393"/>
                            </a:cubicBezTo>
                            <a:cubicBezTo>
                              <a:pt x="921" y="392"/>
                              <a:pt x="921" y="392"/>
                              <a:pt x="921" y="392"/>
                            </a:cubicBezTo>
                            <a:cubicBezTo>
                              <a:pt x="921" y="389"/>
                              <a:pt x="921" y="386"/>
                              <a:pt x="922" y="385"/>
                            </a:cubicBezTo>
                            <a:cubicBezTo>
                              <a:pt x="922" y="384"/>
                              <a:pt x="922" y="384"/>
                              <a:pt x="922" y="383"/>
                            </a:cubicBezTo>
                            <a:cubicBezTo>
                              <a:pt x="923" y="383"/>
                              <a:pt x="924" y="383"/>
                              <a:pt x="925" y="383"/>
                            </a:cubicBezTo>
                            <a:cubicBezTo>
                              <a:pt x="925" y="383"/>
                              <a:pt x="926" y="383"/>
                              <a:pt x="926" y="383"/>
                            </a:cubicBezTo>
                            <a:cubicBezTo>
                              <a:pt x="926" y="382"/>
                              <a:pt x="926" y="382"/>
                              <a:pt x="926" y="382"/>
                            </a:cubicBezTo>
                            <a:cubicBezTo>
                              <a:pt x="927" y="382"/>
                              <a:pt x="928" y="381"/>
                              <a:pt x="929" y="380"/>
                            </a:cubicBezTo>
                            <a:cubicBezTo>
                              <a:pt x="929" y="380"/>
                              <a:pt x="929" y="380"/>
                              <a:pt x="929" y="380"/>
                            </a:cubicBezTo>
                            <a:cubicBezTo>
                              <a:pt x="930" y="379"/>
                              <a:pt x="930" y="379"/>
                              <a:pt x="930" y="379"/>
                            </a:cubicBezTo>
                            <a:cubicBezTo>
                              <a:pt x="932" y="375"/>
                              <a:pt x="934" y="371"/>
                              <a:pt x="939" y="371"/>
                            </a:cubicBezTo>
                            <a:cubicBezTo>
                              <a:pt x="940" y="371"/>
                              <a:pt x="941" y="371"/>
                              <a:pt x="942" y="371"/>
                            </a:cubicBezTo>
                            <a:cubicBezTo>
                              <a:pt x="942" y="371"/>
                              <a:pt x="942" y="371"/>
                              <a:pt x="942" y="371"/>
                            </a:cubicBezTo>
                            <a:cubicBezTo>
                              <a:pt x="942" y="371"/>
                              <a:pt x="942" y="371"/>
                              <a:pt x="942" y="371"/>
                            </a:cubicBezTo>
                            <a:cubicBezTo>
                              <a:pt x="942" y="369"/>
                              <a:pt x="942" y="368"/>
                              <a:pt x="942" y="366"/>
                            </a:cubicBezTo>
                            <a:cubicBezTo>
                              <a:pt x="942" y="366"/>
                              <a:pt x="942" y="366"/>
                              <a:pt x="942" y="366"/>
                            </a:cubicBezTo>
                            <a:cubicBezTo>
                              <a:pt x="941" y="365"/>
                              <a:pt x="941" y="365"/>
                              <a:pt x="941" y="365"/>
                            </a:cubicBezTo>
                            <a:cubicBezTo>
                              <a:pt x="941" y="365"/>
                              <a:pt x="941" y="365"/>
                              <a:pt x="941" y="365"/>
                            </a:cubicBezTo>
                            <a:cubicBezTo>
                              <a:pt x="940" y="362"/>
                              <a:pt x="939" y="358"/>
                              <a:pt x="937" y="355"/>
                            </a:cubicBezTo>
                            <a:cubicBezTo>
                              <a:pt x="937" y="354"/>
                              <a:pt x="936" y="353"/>
                              <a:pt x="935" y="353"/>
                            </a:cubicBezTo>
                            <a:cubicBezTo>
                              <a:pt x="930" y="353"/>
                              <a:pt x="927" y="350"/>
                              <a:pt x="926" y="345"/>
                            </a:cubicBezTo>
                            <a:cubicBezTo>
                              <a:pt x="925" y="345"/>
                              <a:pt x="925" y="345"/>
                              <a:pt x="925" y="345"/>
                            </a:cubicBezTo>
                            <a:cubicBezTo>
                              <a:pt x="923" y="338"/>
                              <a:pt x="924" y="330"/>
                              <a:pt x="924" y="323"/>
                            </a:cubicBezTo>
                            <a:cubicBezTo>
                              <a:pt x="924" y="323"/>
                              <a:pt x="924" y="323"/>
                              <a:pt x="924" y="323"/>
                            </a:cubicBezTo>
                            <a:cubicBezTo>
                              <a:pt x="924" y="319"/>
                              <a:pt x="924" y="314"/>
                              <a:pt x="925" y="310"/>
                            </a:cubicBezTo>
                            <a:cubicBezTo>
                              <a:pt x="925" y="305"/>
                              <a:pt x="927" y="303"/>
                              <a:pt x="930" y="303"/>
                            </a:cubicBezTo>
                            <a:cubicBezTo>
                              <a:pt x="932" y="302"/>
                              <a:pt x="934" y="302"/>
                              <a:pt x="938" y="303"/>
                            </a:cubicBezTo>
                            <a:cubicBezTo>
                              <a:pt x="943" y="304"/>
                              <a:pt x="945" y="302"/>
                              <a:pt x="945" y="298"/>
                            </a:cubicBezTo>
                            <a:cubicBezTo>
                              <a:pt x="945" y="297"/>
                              <a:pt x="945" y="296"/>
                              <a:pt x="945" y="294"/>
                            </a:cubicBezTo>
                            <a:cubicBezTo>
                              <a:pt x="945" y="294"/>
                              <a:pt x="945" y="293"/>
                              <a:pt x="945" y="293"/>
                            </a:cubicBezTo>
                            <a:cubicBezTo>
                              <a:pt x="945" y="291"/>
                              <a:pt x="945" y="288"/>
                              <a:pt x="945" y="286"/>
                            </a:cubicBezTo>
                            <a:cubicBezTo>
                              <a:pt x="947" y="274"/>
                              <a:pt x="960" y="276"/>
                              <a:pt x="970" y="277"/>
                            </a:cubicBezTo>
                            <a:cubicBezTo>
                              <a:pt x="982" y="279"/>
                              <a:pt x="991" y="279"/>
                              <a:pt x="1000" y="271"/>
                            </a:cubicBezTo>
                            <a:cubicBezTo>
                              <a:pt x="1007" y="265"/>
                              <a:pt x="1025" y="273"/>
                              <a:pt x="1027" y="261"/>
                            </a:cubicBezTo>
                            <a:cubicBezTo>
                              <a:pt x="1027" y="260"/>
                              <a:pt x="1027" y="259"/>
                              <a:pt x="1027" y="259"/>
                            </a:cubicBezTo>
                            <a:cubicBezTo>
                              <a:pt x="1026" y="255"/>
                              <a:pt x="1022" y="250"/>
                              <a:pt x="1020" y="246"/>
                            </a:cubicBezTo>
                            <a:cubicBezTo>
                              <a:pt x="1018" y="244"/>
                              <a:pt x="1018" y="242"/>
                              <a:pt x="1018" y="239"/>
                            </a:cubicBezTo>
                            <a:cubicBezTo>
                              <a:pt x="1020" y="239"/>
                              <a:pt x="1021" y="238"/>
                              <a:pt x="1021" y="237"/>
                            </a:cubicBezTo>
                            <a:cubicBezTo>
                              <a:pt x="1021" y="234"/>
                              <a:pt x="1021" y="232"/>
                              <a:pt x="1022" y="229"/>
                            </a:cubicBezTo>
                            <a:cubicBezTo>
                              <a:pt x="1022" y="228"/>
                              <a:pt x="1022" y="227"/>
                              <a:pt x="1022" y="226"/>
                            </a:cubicBezTo>
                            <a:cubicBezTo>
                              <a:pt x="1024" y="221"/>
                              <a:pt x="1028" y="222"/>
                              <a:pt x="1031" y="225"/>
                            </a:cubicBezTo>
                            <a:cubicBezTo>
                              <a:pt x="1032" y="218"/>
                              <a:pt x="1039" y="199"/>
                              <a:pt x="1045" y="195"/>
                            </a:cubicBezTo>
                            <a:cubicBezTo>
                              <a:pt x="1045" y="195"/>
                              <a:pt x="1045" y="195"/>
                              <a:pt x="1045" y="195"/>
                            </a:cubicBezTo>
                            <a:cubicBezTo>
                              <a:pt x="1054" y="189"/>
                              <a:pt x="1053" y="174"/>
                              <a:pt x="1061" y="166"/>
                            </a:cubicBezTo>
                            <a:cubicBezTo>
                              <a:pt x="1063" y="164"/>
                              <a:pt x="1064" y="161"/>
                              <a:pt x="1064" y="158"/>
                            </a:cubicBezTo>
                            <a:cubicBezTo>
                              <a:pt x="1064" y="157"/>
                              <a:pt x="1064" y="157"/>
                              <a:pt x="1064" y="156"/>
                            </a:cubicBezTo>
                            <a:cubicBezTo>
                              <a:pt x="1064" y="154"/>
                              <a:pt x="1064" y="151"/>
                              <a:pt x="1064" y="149"/>
                            </a:cubicBezTo>
                            <a:cubicBezTo>
                              <a:pt x="1065" y="147"/>
                              <a:pt x="1065" y="146"/>
                              <a:pt x="1066" y="145"/>
                            </a:cubicBezTo>
                            <a:cubicBezTo>
                              <a:pt x="1066" y="145"/>
                              <a:pt x="1066" y="145"/>
                              <a:pt x="1066" y="145"/>
                            </a:cubicBezTo>
                            <a:cubicBezTo>
                              <a:pt x="1066" y="145"/>
                              <a:pt x="1066" y="145"/>
                              <a:pt x="1066" y="145"/>
                            </a:cubicBezTo>
                            <a:cubicBezTo>
                              <a:pt x="1068" y="144"/>
                              <a:pt x="1069" y="144"/>
                              <a:pt x="1071" y="141"/>
                            </a:cubicBezTo>
                            <a:cubicBezTo>
                              <a:pt x="1073" y="138"/>
                              <a:pt x="1073" y="133"/>
                              <a:pt x="1076" y="130"/>
                            </a:cubicBezTo>
                            <a:cubicBezTo>
                              <a:pt x="1081" y="125"/>
                              <a:pt x="1084" y="131"/>
                              <a:pt x="1085" y="122"/>
                            </a:cubicBezTo>
                            <a:cubicBezTo>
                              <a:pt x="1085" y="115"/>
                              <a:pt x="1087" y="107"/>
                              <a:pt x="1087" y="100"/>
                            </a:cubicBezTo>
                            <a:cubicBezTo>
                              <a:pt x="1087" y="97"/>
                              <a:pt x="1087" y="97"/>
                              <a:pt x="1087" y="94"/>
                            </a:cubicBezTo>
                            <a:cubicBezTo>
                              <a:pt x="1087" y="93"/>
                              <a:pt x="1087" y="92"/>
                              <a:pt x="1087" y="90"/>
                            </a:cubicBezTo>
                            <a:cubicBezTo>
                              <a:pt x="1086" y="88"/>
                              <a:pt x="1086" y="86"/>
                              <a:pt x="1085" y="85"/>
                            </a:cubicBezTo>
                            <a:cubicBezTo>
                              <a:pt x="1080" y="73"/>
                              <a:pt x="1071" y="66"/>
                              <a:pt x="1071" y="52"/>
                            </a:cubicBezTo>
                            <a:cubicBezTo>
                              <a:pt x="1071" y="50"/>
                              <a:pt x="1072" y="47"/>
                              <a:pt x="1072" y="45"/>
                            </a:cubicBezTo>
                            <a:cubicBezTo>
                              <a:pt x="1071" y="44"/>
                              <a:pt x="1071" y="43"/>
                              <a:pt x="1071" y="42"/>
                            </a:cubicBezTo>
                            <a:cubicBezTo>
                              <a:pt x="1071" y="41"/>
                              <a:pt x="1071" y="40"/>
                              <a:pt x="1070" y="39"/>
                            </a:cubicBezTo>
                            <a:cubicBezTo>
                              <a:pt x="1070" y="39"/>
                              <a:pt x="1070" y="39"/>
                              <a:pt x="1070" y="39"/>
                            </a:cubicBezTo>
                            <a:cubicBezTo>
                              <a:pt x="1070" y="38"/>
                              <a:pt x="1070" y="37"/>
                              <a:pt x="1069" y="37"/>
                            </a:cubicBezTo>
                            <a:cubicBezTo>
                              <a:pt x="1068" y="35"/>
                              <a:pt x="1065" y="33"/>
                              <a:pt x="1061" y="32"/>
                            </a:cubicBezTo>
                            <a:cubicBezTo>
                              <a:pt x="1055" y="31"/>
                              <a:pt x="1047" y="29"/>
                              <a:pt x="1046" y="23"/>
                            </a:cubicBezTo>
                            <a:cubicBezTo>
                              <a:pt x="1046" y="22"/>
                              <a:pt x="1046" y="21"/>
                              <a:pt x="1046" y="20"/>
                            </a:cubicBezTo>
                            <a:cubicBezTo>
                              <a:pt x="1042" y="18"/>
                              <a:pt x="1040" y="15"/>
                              <a:pt x="1037" y="13"/>
                            </a:cubicBezTo>
                            <a:cubicBezTo>
                              <a:pt x="1032" y="12"/>
                              <a:pt x="1029" y="8"/>
                              <a:pt x="1024" y="7"/>
                            </a:cubicBezTo>
                            <a:cubicBezTo>
                              <a:pt x="1021" y="6"/>
                              <a:pt x="1015" y="6"/>
                              <a:pt x="1013" y="8"/>
                            </a:cubicBezTo>
                            <a:cubicBezTo>
                              <a:pt x="1013" y="8"/>
                              <a:pt x="1013" y="8"/>
                              <a:pt x="1013" y="8"/>
                            </a:cubicBezTo>
                            <a:cubicBezTo>
                              <a:pt x="1013" y="9"/>
                              <a:pt x="1012" y="10"/>
                              <a:pt x="1011" y="10"/>
                            </a:cubicBezTo>
                            <a:cubicBezTo>
                              <a:pt x="999" y="14"/>
                              <a:pt x="995" y="12"/>
                              <a:pt x="986" y="12"/>
                            </a:cubicBezTo>
                            <a:cubicBezTo>
                              <a:pt x="978" y="12"/>
                              <a:pt x="967" y="6"/>
                              <a:pt x="958" y="3"/>
                            </a:cubicBezTo>
                            <a:cubicBezTo>
                              <a:pt x="946" y="0"/>
                              <a:pt x="934" y="7"/>
                              <a:pt x="923" y="4"/>
                            </a:cubicBezTo>
                            <a:cubicBezTo>
                              <a:pt x="921" y="4"/>
                              <a:pt x="919" y="5"/>
                              <a:pt x="918" y="5"/>
                            </a:cubicBezTo>
                            <a:cubicBezTo>
                              <a:pt x="917" y="6"/>
                              <a:pt x="917" y="6"/>
                              <a:pt x="917" y="6"/>
                            </a:cubicBezTo>
                            <a:cubicBezTo>
                              <a:pt x="916" y="6"/>
                              <a:pt x="915" y="7"/>
                              <a:pt x="914" y="7"/>
                            </a:cubicBezTo>
                            <a:cubicBezTo>
                              <a:pt x="913" y="8"/>
                              <a:pt x="913" y="8"/>
                              <a:pt x="913" y="8"/>
                            </a:cubicBezTo>
                            <a:cubicBezTo>
                              <a:pt x="912" y="8"/>
                              <a:pt x="912" y="9"/>
                              <a:pt x="911" y="10"/>
                            </a:cubicBezTo>
                            <a:cubicBezTo>
                              <a:pt x="910" y="11"/>
                              <a:pt x="910" y="11"/>
                              <a:pt x="910" y="11"/>
                            </a:cubicBezTo>
                            <a:cubicBezTo>
                              <a:pt x="909" y="11"/>
                              <a:pt x="909" y="12"/>
                              <a:pt x="908" y="13"/>
                            </a:cubicBezTo>
                            <a:cubicBezTo>
                              <a:pt x="908" y="13"/>
                              <a:pt x="908" y="13"/>
                              <a:pt x="907" y="14"/>
                            </a:cubicBezTo>
                            <a:cubicBezTo>
                              <a:pt x="907" y="14"/>
                              <a:pt x="907" y="15"/>
                              <a:pt x="906" y="16"/>
                            </a:cubicBezTo>
                            <a:cubicBezTo>
                              <a:pt x="906" y="16"/>
                              <a:pt x="905" y="17"/>
                              <a:pt x="905" y="17"/>
                            </a:cubicBezTo>
                            <a:cubicBezTo>
                              <a:pt x="905" y="18"/>
                              <a:pt x="905" y="18"/>
                              <a:pt x="904" y="19"/>
                            </a:cubicBezTo>
                            <a:cubicBezTo>
                              <a:pt x="904" y="20"/>
                              <a:pt x="904" y="20"/>
                              <a:pt x="903" y="21"/>
                            </a:cubicBezTo>
                            <a:cubicBezTo>
                              <a:pt x="903" y="22"/>
                              <a:pt x="903" y="22"/>
                              <a:pt x="903" y="22"/>
                            </a:cubicBezTo>
                            <a:cubicBezTo>
                              <a:pt x="902" y="23"/>
                              <a:pt x="902" y="24"/>
                              <a:pt x="901" y="25"/>
                            </a:cubicBezTo>
                            <a:cubicBezTo>
                              <a:pt x="901" y="25"/>
                              <a:pt x="901" y="25"/>
                              <a:pt x="901" y="25"/>
                            </a:cubicBezTo>
                            <a:cubicBezTo>
                              <a:pt x="901" y="27"/>
                              <a:pt x="901" y="28"/>
                              <a:pt x="900" y="29"/>
                            </a:cubicBezTo>
                            <a:cubicBezTo>
                              <a:pt x="898" y="35"/>
                              <a:pt x="895" y="36"/>
                              <a:pt x="890" y="36"/>
                            </a:cubicBezTo>
                            <a:cubicBezTo>
                              <a:pt x="888" y="36"/>
                              <a:pt x="885" y="36"/>
                              <a:pt x="882" y="36"/>
                            </a:cubicBezTo>
                            <a:cubicBezTo>
                              <a:pt x="882" y="36"/>
                              <a:pt x="882" y="36"/>
                              <a:pt x="882" y="36"/>
                            </a:cubicBezTo>
                            <a:cubicBezTo>
                              <a:pt x="880" y="36"/>
                              <a:pt x="877" y="36"/>
                              <a:pt x="875" y="36"/>
                            </a:cubicBezTo>
                            <a:cubicBezTo>
                              <a:pt x="873" y="35"/>
                              <a:pt x="871" y="35"/>
                              <a:pt x="868" y="35"/>
                            </a:cubicBezTo>
                            <a:cubicBezTo>
                              <a:pt x="868" y="35"/>
                              <a:pt x="867" y="35"/>
                              <a:pt x="867" y="35"/>
                            </a:cubicBezTo>
                            <a:cubicBezTo>
                              <a:pt x="865" y="35"/>
                              <a:pt x="863" y="35"/>
                              <a:pt x="860" y="35"/>
                            </a:cubicBezTo>
                            <a:cubicBezTo>
                              <a:pt x="859" y="36"/>
                              <a:pt x="859" y="36"/>
                              <a:pt x="859" y="36"/>
                            </a:cubicBezTo>
                            <a:cubicBezTo>
                              <a:pt x="857" y="36"/>
                              <a:pt x="855" y="36"/>
                              <a:pt x="853" y="36"/>
                            </a:cubicBezTo>
                            <a:cubicBezTo>
                              <a:pt x="852" y="36"/>
                              <a:pt x="852" y="36"/>
                              <a:pt x="852" y="36"/>
                            </a:cubicBezTo>
                            <a:cubicBezTo>
                              <a:pt x="851" y="36"/>
                              <a:pt x="850" y="37"/>
                              <a:pt x="849" y="37"/>
                            </a:cubicBezTo>
                            <a:cubicBezTo>
                              <a:pt x="848" y="37"/>
                              <a:pt x="848" y="37"/>
                              <a:pt x="848" y="37"/>
                            </a:cubicBezTo>
                            <a:cubicBezTo>
                              <a:pt x="847" y="37"/>
                              <a:pt x="846" y="38"/>
                              <a:pt x="845" y="38"/>
                            </a:cubicBezTo>
                            <a:cubicBezTo>
                              <a:pt x="844" y="38"/>
                              <a:pt x="844" y="38"/>
                              <a:pt x="844" y="38"/>
                            </a:cubicBezTo>
                            <a:cubicBezTo>
                              <a:pt x="843" y="39"/>
                              <a:pt x="842" y="39"/>
                              <a:pt x="841" y="40"/>
                            </a:cubicBezTo>
                            <a:cubicBezTo>
                              <a:pt x="841" y="40"/>
                              <a:pt x="841" y="40"/>
                              <a:pt x="841" y="40"/>
                            </a:cubicBezTo>
                            <a:cubicBezTo>
                              <a:pt x="840" y="40"/>
                              <a:pt x="839" y="41"/>
                              <a:pt x="838" y="42"/>
                            </a:cubicBezTo>
                            <a:cubicBezTo>
                              <a:pt x="838" y="42"/>
                              <a:pt x="838" y="42"/>
                              <a:pt x="838" y="42"/>
                            </a:cubicBezTo>
                            <a:cubicBezTo>
                              <a:pt x="837" y="42"/>
                              <a:pt x="836" y="43"/>
                              <a:pt x="835" y="44"/>
                            </a:cubicBezTo>
                            <a:cubicBezTo>
                              <a:pt x="835" y="44"/>
                              <a:pt x="835" y="44"/>
                              <a:pt x="835" y="44"/>
                            </a:cubicBezTo>
                            <a:cubicBezTo>
                              <a:pt x="834" y="45"/>
                              <a:pt x="833" y="46"/>
                              <a:pt x="833" y="47"/>
                            </a:cubicBezTo>
                            <a:cubicBezTo>
                              <a:pt x="832" y="47"/>
                              <a:pt x="832" y="47"/>
                              <a:pt x="832" y="47"/>
                            </a:cubicBezTo>
                            <a:cubicBezTo>
                              <a:pt x="832" y="48"/>
                              <a:pt x="831" y="49"/>
                              <a:pt x="830" y="50"/>
                            </a:cubicBezTo>
                            <a:cubicBezTo>
                              <a:pt x="830" y="51"/>
                              <a:pt x="830" y="51"/>
                              <a:pt x="830" y="51"/>
                            </a:cubicBezTo>
                            <a:cubicBezTo>
                              <a:pt x="830" y="52"/>
                              <a:pt x="829" y="53"/>
                              <a:pt x="829" y="54"/>
                            </a:cubicBezTo>
                            <a:cubicBezTo>
                              <a:pt x="829" y="55"/>
                              <a:pt x="829" y="55"/>
                              <a:pt x="829" y="55"/>
                            </a:cubicBezTo>
                            <a:cubicBezTo>
                              <a:pt x="828" y="56"/>
                              <a:pt x="828" y="58"/>
                              <a:pt x="828" y="59"/>
                            </a:cubicBezTo>
                            <a:cubicBezTo>
                              <a:pt x="828" y="59"/>
                              <a:pt x="828" y="59"/>
                              <a:pt x="828" y="59"/>
                            </a:cubicBezTo>
                            <a:cubicBezTo>
                              <a:pt x="813" y="65"/>
                              <a:pt x="805" y="64"/>
                              <a:pt x="794" y="76"/>
                            </a:cubicBezTo>
                            <a:cubicBezTo>
                              <a:pt x="794" y="76"/>
                              <a:pt x="794" y="76"/>
                              <a:pt x="794" y="76"/>
                            </a:cubicBezTo>
                            <a:cubicBezTo>
                              <a:pt x="792" y="77"/>
                              <a:pt x="791" y="78"/>
                              <a:pt x="790" y="79"/>
                            </a:cubicBezTo>
                            <a:cubicBezTo>
                              <a:pt x="789" y="80"/>
                              <a:pt x="789" y="80"/>
                              <a:pt x="789" y="80"/>
                            </a:cubicBezTo>
                            <a:cubicBezTo>
                              <a:pt x="781" y="86"/>
                              <a:pt x="771" y="89"/>
                              <a:pt x="762" y="91"/>
                            </a:cubicBezTo>
                            <a:cubicBezTo>
                              <a:pt x="761" y="91"/>
                              <a:pt x="761" y="91"/>
                              <a:pt x="761" y="91"/>
                            </a:cubicBezTo>
                            <a:cubicBezTo>
                              <a:pt x="760" y="91"/>
                              <a:pt x="759" y="91"/>
                              <a:pt x="758" y="91"/>
                            </a:cubicBezTo>
                            <a:cubicBezTo>
                              <a:pt x="756" y="92"/>
                              <a:pt x="754" y="92"/>
                              <a:pt x="751" y="92"/>
                            </a:cubicBezTo>
                            <a:cubicBezTo>
                              <a:pt x="751" y="92"/>
                              <a:pt x="751" y="92"/>
                              <a:pt x="751" y="92"/>
                            </a:cubicBezTo>
                            <a:cubicBezTo>
                              <a:pt x="747" y="101"/>
                              <a:pt x="735" y="104"/>
                              <a:pt x="725" y="107"/>
                            </a:cubicBezTo>
                            <a:cubicBezTo>
                              <a:pt x="723" y="108"/>
                              <a:pt x="722" y="108"/>
                              <a:pt x="721" y="108"/>
                            </a:cubicBezTo>
                            <a:cubicBezTo>
                              <a:pt x="720" y="109"/>
                              <a:pt x="719" y="109"/>
                              <a:pt x="718" y="109"/>
                            </a:cubicBezTo>
                            <a:cubicBezTo>
                              <a:pt x="717" y="109"/>
                              <a:pt x="717" y="109"/>
                              <a:pt x="717" y="109"/>
                            </a:cubicBezTo>
                            <a:cubicBezTo>
                              <a:pt x="711" y="112"/>
                              <a:pt x="704" y="115"/>
                              <a:pt x="699" y="120"/>
                            </a:cubicBezTo>
                            <a:cubicBezTo>
                              <a:pt x="699" y="121"/>
                              <a:pt x="699" y="121"/>
                              <a:pt x="699" y="121"/>
                            </a:cubicBezTo>
                            <a:cubicBezTo>
                              <a:pt x="697" y="123"/>
                              <a:pt x="695" y="126"/>
                              <a:pt x="693" y="129"/>
                            </a:cubicBezTo>
                            <a:cubicBezTo>
                              <a:pt x="687" y="138"/>
                              <a:pt x="674" y="138"/>
                              <a:pt x="669" y="140"/>
                            </a:cubicBezTo>
                            <a:cubicBezTo>
                              <a:pt x="667" y="140"/>
                              <a:pt x="664" y="140"/>
                              <a:pt x="663" y="140"/>
                            </a:cubicBezTo>
                            <a:cubicBezTo>
                              <a:pt x="663" y="140"/>
                              <a:pt x="663" y="140"/>
                              <a:pt x="663" y="140"/>
                            </a:cubicBezTo>
                            <a:cubicBezTo>
                              <a:pt x="663" y="140"/>
                              <a:pt x="663" y="140"/>
                              <a:pt x="663" y="140"/>
                            </a:cubicBezTo>
                            <a:cubicBezTo>
                              <a:pt x="659" y="141"/>
                              <a:pt x="656" y="143"/>
                              <a:pt x="653" y="144"/>
                            </a:cubicBezTo>
                            <a:cubicBezTo>
                              <a:pt x="653" y="145"/>
                              <a:pt x="653" y="145"/>
                              <a:pt x="653" y="145"/>
                            </a:cubicBezTo>
                            <a:cubicBezTo>
                              <a:pt x="652" y="145"/>
                              <a:pt x="652" y="145"/>
                              <a:pt x="651" y="145"/>
                            </a:cubicBezTo>
                            <a:cubicBezTo>
                              <a:pt x="650" y="146"/>
                              <a:pt x="650" y="146"/>
                              <a:pt x="649" y="147"/>
                            </a:cubicBezTo>
                            <a:cubicBezTo>
                              <a:pt x="640" y="153"/>
                              <a:pt x="632" y="161"/>
                              <a:pt x="626" y="170"/>
                            </a:cubicBezTo>
                            <a:cubicBezTo>
                              <a:pt x="626" y="170"/>
                              <a:pt x="626" y="170"/>
                              <a:pt x="626" y="170"/>
                            </a:cubicBezTo>
                            <a:cubicBezTo>
                              <a:pt x="624" y="173"/>
                              <a:pt x="623" y="175"/>
                              <a:pt x="621" y="178"/>
                            </a:cubicBezTo>
                            <a:cubicBezTo>
                              <a:pt x="610" y="195"/>
                              <a:pt x="597" y="203"/>
                              <a:pt x="575" y="204"/>
                            </a:cubicBezTo>
                            <a:cubicBezTo>
                              <a:pt x="575" y="204"/>
                              <a:pt x="574" y="204"/>
                              <a:pt x="573" y="204"/>
                            </a:cubicBezTo>
                            <a:cubicBezTo>
                              <a:pt x="567" y="208"/>
                              <a:pt x="568" y="218"/>
                              <a:pt x="566" y="225"/>
                            </a:cubicBezTo>
                            <a:cubicBezTo>
                              <a:pt x="565" y="226"/>
                              <a:pt x="565" y="226"/>
                              <a:pt x="565" y="226"/>
                            </a:cubicBezTo>
                            <a:cubicBezTo>
                              <a:pt x="565" y="226"/>
                              <a:pt x="565" y="227"/>
                              <a:pt x="565" y="227"/>
                            </a:cubicBezTo>
                            <a:cubicBezTo>
                              <a:pt x="565" y="227"/>
                              <a:pt x="565" y="227"/>
                              <a:pt x="565" y="227"/>
                            </a:cubicBezTo>
                            <a:cubicBezTo>
                              <a:pt x="564" y="229"/>
                              <a:pt x="563" y="229"/>
                              <a:pt x="562" y="230"/>
                            </a:cubicBezTo>
                            <a:cubicBezTo>
                              <a:pt x="561" y="230"/>
                              <a:pt x="561" y="230"/>
                              <a:pt x="561" y="230"/>
                            </a:cubicBezTo>
                            <a:cubicBezTo>
                              <a:pt x="561" y="231"/>
                              <a:pt x="561" y="231"/>
                              <a:pt x="560" y="231"/>
                            </a:cubicBezTo>
                            <a:cubicBezTo>
                              <a:pt x="559" y="231"/>
                              <a:pt x="559" y="231"/>
                              <a:pt x="559" y="231"/>
                            </a:cubicBezTo>
                            <a:cubicBezTo>
                              <a:pt x="559" y="231"/>
                              <a:pt x="558" y="231"/>
                              <a:pt x="558" y="231"/>
                            </a:cubicBezTo>
                            <a:cubicBezTo>
                              <a:pt x="557" y="232"/>
                              <a:pt x="557" y="232"/>
                              <a:pt x="557" y="232"/>
                            </a:cubicBezTo>
                            <a:cubicBezTo>
                              <a:pt x="556" y="232"/>
                              <a:pt x="556" y="231"/>
                              <a:pt x="555" y="231"/>
                            </a:cubicBezTo>
                            <a:cubicBezTo>
                              <a:pt x="555" y="231"/>
                              <a:pt x="555" y="231"/>
                              <a:pt x="555" y="231"/>
                            </a:cubicBezTo>
                            <a:cubicBezTo>
                              <a:pt x="554" y="231"/>
                              <a:pt x="554" y="231"/>
                              <a:pt x="554" y="231"/>
                            </a:cubicBezTo>
                            <a:cubicBezTo>
                              <a:pt x="559" y="245"/>
                              <a:pt x="565" y="260"/>
                              <a:pt x="569" y="274"/>
                            </a:cubicBezTo>
                            <a:cubicBezTo>
                              <a:pt x="572" y="284"/>
                              <a:pt x="570" y="297"/>
                              <a:pt x="578" y="306"/>
                            </a:cubicBezTo>
                            <a:cubicBezTo>
                              <a:pt x="584" y="313"/>
                              <a:pt x="594" y="317"/>
                              <a:pt x="605" y="320"/>
                            </a:cubicBezTo>
                            <a:cubicBezTo>
                              <a:pt x="615" y="322"/>
                              <a:pt x="626" y="323"/>
                              <a:pt x="637" y="324"/>
                            </a:cubicBezTo>
                            <a:cubicBezTo>
                              <a:pt x="645" y="324"/>
                              <a:pt x="653" y="324"/>
                              <a:pt x="660" y="324"/>
                            </a:cubicBezTo>
                            <a:cubicBezTo>
                              <a:pt x="660" y="324"/>
                              <a:pt x="660" y="324"/>
                              <a:pt x="660" y="324"/>
                            </a:cubicBezTo>
                            <a:cubicBezTo>
                              <a:pt x="660" y="324"/>
                              <a:pt x="661" y="323"/>
                              <a:pt x="662" y="323"/>
                            </a:cubicBezTo>
                            <a:cubicBezTo>
                              <a:pt x="664" y="323"/>
                              <a:pt x="667" y="322"/>
                              <a:pt x="669" y="322"/>
                            </a:cubicBezTo>
                            <a:cubicBezTo>
                              <a:pt x="672" y="320"/>
                              <a:pt x="675" y="319"/>
                              <a:pt x="679" y="319"/>
                            </a:cubicBezTo>
                            <a:cubicBezTo>
                              <a:pt x="679" y="319"/>
                              <a:pt x="679" y="319"/>
                              <a:pt x="679" y="319"/>
                            </a:cubicBezTo>
                            <a:cubicBezTo>
                              <a:pt x="683" y="318"/>
                              <a:pt x="687" y="320"/>
                              <a:pt x="691" y="322"/>
                            </a:cubicBezTo>
                            <a:cubicBezTo>
                              <a:pt x="693" y="324"/>
                              <a:pt x="696" y="325"/>
                              <a:pt x="698" y="326"/>
                            </a:cubicBezTo>
                            <a:cubicBezTo>
                              <a:pt x="698" y="326"/>
                              <a:pt x="698" y="326"/>
                              <a:pt x="698" y="326"/>
                            </a:cubicBezTo>
                            <a:cubicBezTo>
                              <a:pt x="699" y="326"/>
                              <a:pt x="699" y="326"/>
                              <a:pt x="700" y="327"/>
                            </a:cubicBezTo>
                            <a:cubicBezTo>
                              <a:pt x="701" y="324"/>
                              <a:pt x="702" y="321"/>
                              <a:pt x="703" y="319"/>
                            </a:cubicBezTo>
                            <a:cubicBezTo>
                              <a:pt x="703" y="319"/>
                              <a:pt x="703" y="319"/>
                              <a:pt x="703" y="318"/>
                            </a:cubicBezTo>
                            <a:cubicBezTo>
                              <a:pt x="703" y="318"/>
                              <a:pt x="703" y="317"/>
                              <a:pt x="704" y="317"/>
                            </a:cubicBezTo>
                            <a:cubicBezTo>
                              <a:pt x="704" y="316"/>
                              <a:pt x="704" y="316"/>
                              <a:pt x="704" y="316"/>
                            </a:cubicBezTo>
                            <a:cubicBezTo>
                              <a:pt x="704" y="315"/>
                              <a:pt x="704" y="315"/>
                              <a:pt x="705" y="315"/>
                            </a:cubicBezTo>
                            <a:cubicBezTo>
                              <a:pt x="705" y="314"/>
                              <a:pt x="705" y="314"/>
                              <a:pt x="705" y="313"/>
                            </a:cubicBezTo>
                            <a:cubicBezTo>
                              <a:pt x="706" y="312"/>
                              <a:pt x="706" y="312"/>
                              <a:pt x="706" y="312"/>
                            </a:cubicBezTo>
                            <a:cubicBezTo>
                              <a:pt x="706" y="312"/>
                              <a:pt x="706" y="312"/>
                              <a:pt x="706" y="311"/>
                            </a:cubicBezTo>
                            <a:cubicBezTo>
                              <a:pt x="707" y="311"/>
                              <a:pt x="707" y="311"/>
                              <a:pt x="707" y="311"/>
                            </a:cubicBezTo>
                            <a:cubicBezTo>
                              <a:pt x="707" y="310"/>
                              <a:pt x="707" y="310"/>
                              <a:pt x="708" y="309"/>
                            </a:cubicBezTo>
                            <a:cubicBezTo>
                              <a:pt x="708" y="309"/>
                              <a:pt x="708" y="309"/>
                              <a:pt x="708" y="309"/>
                            </a:cubicBezTo>
                            <a:cubicBezTo>
                              <a:pt x="708" y="308"/>
                              <a:pt x="709" y="308"/>
                              <a:pt x="709" y="308"/>
                            </a:cubicBezTo>
                            <a:cubicBezTo>
                              <a:pt x="710" y="308"/>
                              <a:pt x="710" y="308"/>
                              <a:pt x="710" y="308"/>
                            </a:cubicBezTo>
                            <a:cubicBezTo>
                              <a:pt x="710" y="308"/>
                              <a:pt x="710" y="308"/>
                              <a:pt x="710" y="308"/>
                            </a:cubicBezTo>
                            <a:cubicBezTo>
                              <a:pt x="710" y="307"/>
                              <a:pt x="710" y="307"/>
                              <a:pt x="710" y="307"/>
                            </a:cubicBezTo>
                            <a:cubicBezTo>
                              <a:pt x="710" y="307"/>
                              <a:pt x="711" y="307"/>
                              <a:pt x="711" y="307"/>
                            </a:cubicBezTo>
                            <a:cubicBezTo>
                              <a:pt x="712" y="306"/>
                              <a:pt x="712" y="306"/>
                              <a:pt x="712" y="306"/>
                            </a:cubicBezTo>
                            <a:cubicBezTo>
                              <a:pt x="712" y="306"/>
                              <a:pt x="712" y="306"/>
                              <a:pt x="713" y="306"/>
                            </a:cubicBezTo>
                            <a:cubicBezTo>
                              <a:pt x="713" y="305"/>
                              <a:pt x="713" y="305"/>
                              <a:pt x="713" y="305"/>
                            </a:cubicBezTo>
                            <a:cubicBezTo>
                              <a:pt x="714" y="305"/>
                              <a:pt x="714" y="305"/>
                              <a:pt x="715" y="305"/>
                            </a:cubicBezTo>
                            <a:cubicBezTo>
                              <a:pt x="715" y="305"/>
                              <a:pt x="715" y="305"/>
                              <a:pt x="715" y="305"/>
                            </a:cubicBezTo>
                            <a:cubicBezTo>
                              <a:pt x="716" y="305"/>
                              <a:pt x="717" y="304"/>
                              <a:pt x="717" y="304"/>
                            </a:cubicBezTo>
                            <a:cubicBezTo>
                              <a:pt x="718" y="304"/>
                              <a:pt x="718" y="304"/>
                              <a:pt x="718" y="304"/>
                            </a:cubicBezTo>
                            <a:cubicBezTo>
                              <a:pt x="719" y="304"/>
                              <a:pt x="719" y="304"/>
                              <a:pt x="720" y="304"/>
                            </a:cubicBezTo>
                            <a:cubicBezTo>
                              <a:pt x="721" y="304"/>
                              <a:pt x="721" y="304"/>
                              <a:pt x="721" y="304"/>
                            </a:cubicBezTo>
                            <a:cubicBezTo>
                              <a:pt x="722" y="304"/>
                              <a:pt x="722" y="304"/>
                              <a:pt x="723" y="304"/>
                            </a:cubicBezTo>
                            <a:cubicBezTo>
                              <a:pt x="725" y="304"/>
                              <a:pt x="726" y="304"/>
                              <a:pt x="727" y="304"/>
                            </a:cubicBezTo>
                            <a:cubicBezTo>
                              <a:pt x="727" y="305"/>
                              <a:pt x="727" y="306"/>
                              <a:pt x="727" y="308"/>
                            </a:cubicBezTo>
                            <a:cubicBezTo>
                              <a:pt x="727" y="308"/>
                              <a:pt x="727" y="308"/>
                              <a:pt x="727" y="308"/>
                            </a:cubicBezTo>
                            <a:cubicBezTo>
                              <a:pt x="727" y="309"/>
                              <a:pt x="727" y="310"/>
                              <a:pt x="727" y="312"/>
                            </a:cubicBezTo>
                            <a:cubicBezTo>
                              <a:pt x="726" y="314"/>
                              <a:pt x="726" y="317"/>
                              <a:pt x="727" y="320"/>
                            </a:cubicBezTo>
                            <a:cubicBezTo>
                              <a:pt x="727" y="320"/>
                              <a:pt x="727" y="320"/>
                              <a:pt x="727" y="320"/>
                            </a:cubicBezTo>
                            <a:cubicBezTo>
                              <a:pt x="727" y="321"/>
                              <a:pt x="727" y="321"/>
                              <a:pt x="727" y="321"/>
                            </a:cubicBezTo>
                            <a:cubicBezTo>
                              <a:pt x="727" y="322"/>
                              <a:pt x="727" y="322"/>
                              <a:pt x="727" y="322"/>
                            </a:cubicBezTo>
                            <a:cubicBezTo>
                              <a:pt x="727" y="323"/>
                              <a:pt x="727" y="323"/>
                              <a:pt x="727" y="323"/>
                            </a:cubicBezTo>
                            <a:cubicBezTo>
                              <a:pt x="727" y="324"/>
                              <a:pt x="727" y="324"/>
                              <a:pt x="727" y="324"/>
                            </a:cubicBezTo>
                            <a:cubicBezTo>
                              <a:pt x="728" y="324"/>
                              <a:pt x="728" y="324"/>
                              <a:pt x="728" y="324"/>
                            </a:cubicBezTo>
                            <a:cubicBezTo>
                              <a:pt x="728" y="325"/>
                              <a:pt x="728" y="325"/>
                              <a:pt x="728" y="325"/>
                            </a:cubicBezTo>
                            <a:cubicBezTo>
                              <a:pt x="728" y="326"/>
                              <a:pt x="728" y="326"/>
                              <a:pt x="728" y="326"/>
                            </a:cubicBezTo>
                            <a:cubicBezTo>
                              <a:pt x="729" y="327"/>
                              <a:pt x="730" y="328"/>
                              <a:pt x="732" y="328"/>
                            </a:cubicBezTo>
                            <a:cubicBezTo>
                              <a:pt x="733" y="328"/>
                              <a:pt x="735" y="328"/>
                              <a:pt x="737" y="328"/>
                            </a:cubicBezTo>
                            <a:cubicBezTo>
                              <a:pt x="737" y="328"/>
                              <a:pt x="737" y="328"/>
                              <a:pt x="737" y="328"/>
                            </a:cubicBezTo>
                            <a:cubicBezTo>
                              <a:pt x="737" y="328"/>
                              <a:pt x="737" y="328"/>
                              <a:pt x="737" y="328"/>
                            </a:cubicBezTo>
                            <a:cubicBezTo>
                              <a:pt x="737" y="339"/>
                              <a:pt x="737" y="349"/>
                              <a:pt x="736" y="360"/>
                            </a:cubicBezTo>
                            <a:cubicBezTo>
                              <a:pt x="736" y="360"/>
                              <a:pt x="736" y="361"/>
                              <a:pt x="736" y="362"/>
                            </a:cubicBezTo>
                            <a:cubicBezTo>
                              <a:pt x="736" y="366"/>
                              <a:pt x="736" y="371"/>
                              <a:pt x="735" y="376"/>
                            </a:cubicBezTo>
                            <a:cubicBezTo>
                              <a:pt x="735" y="376"/>
                              <a:pt x="735" y="376"/>
                              <a:pt x="735" y="376"/>
                            </a:cubicBezTo>
                            <a:cubicBezTo>
                              <a:pt x="735" y="376"/>
                              <a:pt x="735" y="376"/>
                              <a:pt x="735" y="376"/>
                            </a:cubicBezTo>
                            <a:cubicBezTo>
                              <a:pt x="734" y="376"/>
                              <a:pt x="733" y="376"/>
                              <a:pt x="732" y="376"/>
                            </a:cubicBezTo>
                            <a:cubicBezTo>
                              <a:pt x="732" y="376"/>
                              <a:pt x="732" y="376"/>
                              <a:pt x="732" y="376"/>
                            </a:cubicBezTo>
                            <a:cubicBezTo>
                              <a:pt x="731" y="376"/>
                              <a:pt x="730" y="376"/>
                              <a:pt x="729" y="376"/>
                            </a:cubicBezTo>
                            <a:cubicBezTo>
                              <a:pt x="729" y="376"/>
                              <a:pt x="729" y="376"/>
                              <a:pt x="729" y="376"/>
                            </a:cubicBezTo>
                            <a:cubicBezTo>
                              <a:pt x="729" y="376"/>
                              <a:pt x="729" y="376"/>
                              <a:pt x="729" y="376"/>
                            </a:cubicBezTo>
                            <a:cubicBezTo>
                              <a:pt x="726" y="376"/>
                              <a:pt x="724" y="377"/>
                              <a:pt x="722" y="378"/>
                            </a:cubicBezTo>
                            <a:cubicBezTo>
                              <a:pt x="720" y="378"/>
                              <a:pt x="719" y="378"/>
                              <a:pt x="718" y="378"/>
                            </a:cubicBezTo>
                            <a:cubicBezTo>
                              <a:pt x="718" y="378"/>
                              <a:pt x="718" y="378"/>
                              <a:pt x="718" y="378"/>
                            </a:cubicBezTo>
                            <a:cubicBezTo>
                              <a:pt x="718" y="378"/>
                              <a:pt x="718" y="378"/>
                              <a:pt x="718" y="378"/>
                            </a:cubicBezTo>
                            <a:cubicBezTo>
                              <a:pt x="716" y="379"/>
                              <a:pt x="715" y="379"/>
                              <a:pt x="714" y="379"/>
                            </a:cubicBezTo>
                            <a:cubicBezTo>
                              <a:pt x="714" y="379"/>
                              <a:pt x="714" y="379"/>
                              <a:pt x="714" y="379"/>
                            </a:cubicBezTo>
                            <a:cubicBezTo>
                              <a:pt x="714" y="375"/>
                              <a:pt x="713" y="370"/>
                              <a:pt x="714" y="366"/>
                            </a:cubicBezTo>
                            <a:cubicBezTo>
                              <a:pt x="708" y="369"/>
                              <a:pt x="702" y="372"/>
                              <a:pt x="696" y="375"/>
                            </a:cubicBezTo>
                            <a:cubicBezTo>
                              <a:pt x="691" y="378"/>
                              <a:pt x="685" y="380"/>
                              <a:pt x="678" y="381"/>
                            </a:cubicBezTo>
                            <a:cubicBezTo>
                              <a:pt x="678" y="381"/>
                              <a:pt x="678" y="381"/>
                              <a:pt x="678" y="381"/>
                            </a:cubicBezTo>
                            <a:cubicBezTo>
                              <a:pt x="676" y="381"/>
                              <a:pt x="674" y="381"/>
                              <a:pt x="671" y="381"/>
                            </a:cubicBezTo>
                            <a:cubicBezTo>
                              <a:pt x="670" y="381"/>
                              <a:pt x="670" y="381"/>
                              <a:pt x="669" y="381"/>
                            </a:cubicBezTo>
                            <a:cubicBezTo>
                              <a:pt x="667" y="381"/>
                              <a:pt x="666" y="381"/>
                              <a:pt x="664" y="381"/>
                            </a:cubicBezTo>
                            <a:cubicBezTo>
                              <a:pt x="663" y="381"/>
                              <a:pt x="662" y="381"/>
                              <a:pt x="661" y="381"/>
                            </a:cubicBezTo>
                            <a:cubicBezTo>
                              <a:pt x="660" y="381"/>
                              <a:pt x="658" y="381"/>
                              <a:pt x="656" y="381"/>
                            </a:cubicBezTo>
                            <a:cubicBezTo>
                              <a:pt x="653" y="381"/>
                              <a:pt x="650" y="380"/>
                              <a:pt x="647" y="380"/>
                            </a:cubicBezTo>
                            <a:cubicBezTo>
                              <a:pt x="644" y="380"/>
                              <a:pt x="642" y="380"/>
                              <a:pt x="639" y="380"/>
                            </a:cubicBezTo>
                            <a:cubicBezTo>
                              <a:pt x="639" y="380"/>
                              <a:pt x="638" y="380"/>
                              <a:pt x="637" y="380"/>
                            </a:cubicBezTo>
                            <a:cubicBezTo>
                              <a:pt x="635" y="380"/>
                              <a:pt x="632" y="379"/>
                              <a:pt x="629" y="380"/>
                            </a:cubicBezTo>
                            <a:cubicBezTo>
                              <a:pt x="629" y="387"/>
                              <a:pt x="626" y="394"/>
                              <a:pt x="628" y="401"/>
                            </a:cubicBezTo>
                            <a:cubicBezTo>
                              <a:pt x="629" y="403"/>
                              <a:pt x="629" y="404"/>
                              <a:pt x="630" y="404"/>
                            </a:cubicBezTo>
                            <a:cubicBezTo>
                              <a:pt x="630" y="405"/>
                              <a:pt x="630" y="405"/>
                              <a:pt x="630" y="405"/>
                            </a:cubicBezTo>
                            <a:cubicBezTo>
                              <a:pt x="630" y="406"/>
                              <a:pt x="631" y="407"/>
                              <a:pt x="632" y="407"/>
                            </a:cubicBezTo>
                            <a:cubicBezTo>
                              <a:pt x="632" y="407"/>
                              <a:pt x="632" y="407"/>
                              <a:pt x="632" y="407"/>
                            </a:cubicBezTo>
                            <a:cubicBezTo>
                              <a:pt x="632" y="408"/>
                              <a:pt x="633" y="409"/>
                              <a:pt x="634" y="409"/>
                            </a:cubicBezTo>
                            <a:cubicBezTo>
                              <a:pt x="636" y="412"/>
                              <a:pt x="637" y="414"/>
                              <a:pt x="638" y="417"/>
                            </a:cubicBezTo>
                            <a:cubicBezTo>
                              <a:pt x="639" y="418"/>
                              <a:pt x="639" y="419"/>
                              <a:pt x="639" y="419"/>
                            </a:cubicBezTo>
                            <a:cubicBezTo>
                              <a:pt x="639" y="420"/>
                              <a:pt x="639" y="420"/>
                              <a:pt x="639" y="420"/>
                            </a:cubicBezTo>
                            <a:cubicBezTo>
                              <a:pt x="639" y="420"/>
                              <a:pt x="639" y="421"/>
                              <a:pt x="639" y="422"/>
                            </a:cubicBezTo>
                            <a:cubicBezTo>
                              <a:pt x="639" y="423"/>
                              <a:pt x="639" y="423"/>
                              <a:pt x="639" y="423"/>
                            </a:cubicBezTo>
                            <a:cubicBezTo>
                              <a:pt x="639" y="423"/>
                              <a:pt x="639" y="424"/>
                              <a:pt x="638" y="424"/>
                            </a:cubicBezTo>
                            <a:cubicBezTo>
                              <a:pt x="638" y="425"/>
                              <a:pt x="638" y="425"/>
                              <a:pt x="638" y="425"/>
                            </a:cubicBezTo>
                            <a:cubicBezTo>
                              <a:pt x="638" y="425"/>
                              <a:pt x="638" y="426"/>
                              <a:pt x="638" y="426"/>
                            </a:cubicBezTo>
                            <a:cubicBezTo>
                              <a:pt x="637" y="427"/>
                              <a:pt x="637" y="427"/>
                              <a:pt x="637" y="427"/>
                            </a:cubicBezTo>
                            <a:cubicBezTo>
                              <a:pt x="636" y="427"/>
                              <a:pt x="636" y="427"/>
                              <a:pt x="636" y="427"/>
                            </a:cubicBezTo>
                            <a:cubicBezTo>
                              <a:pt x="636" y="428"/>
                              <a:pt x="636" y="428"/>
                              <a:pt x="636" y="428"/>
                            </a:cubicBezTo>
                            <a:cubicBezTo>
                              <a:pt x="635" y="429"/>
                              <a:pt x="635" y="429"/>
                              <a:pt x="635" y="429"/>
                            </a:cubicBezTo>
                            <a:cubicBezTo>
                              <a:pt x="634" y="429"/>
                              <a:pt x="634" y="429"/>
                              <a:pt x="634" y="429"/>
                            </a:cubicBezTo>
                            <a:cubicBezTo>
                              <a:pt x="634" y="429"/>
                              <a:pt x="633" y="429"/>
                              <a:pt x="633" y="429"/>
                            </a:cubicBezTo>
                            <a:cubicBezTo>
                              <a:pt x="632" y="430"/>
                              <a:pt x="632" y="430"/>
                              <a:pt x="632" y="430"/>
                            </a:cubicBezTo>
                            <a:cubicBezTo>
                              <a:pt x="632" y="430"/>
                              <a:pt x="631" y="430"/>
                              <a:pt x="631" y="430"/>
                            </a:cubicBezTo>
                            <a:cubicBezTo>
                              <a:pt x="630" y="430"/>
                              <a:pt x="630" y="430"/>
                              <a:pt x="630" y="430"/>
                            </a:cubicBezTo>
                            <a:cubicBezTo>
                              <a:pt x="628" y="431"/>
                              <a:pt x="626" y="431"/>
                              <a:pt x="624" y="431"/>
                            </a:cubicBezTo>
                            <a:cubicBezTo>
                              <a:pt x="624" y="431"/>
                              <a:pt x="624" y="431"/>
                              <a:pt x="624" y="431"/>
                            </a:cubicBezTo>
                            <a:cubicBezTo>
                              <a:pt x="623" y="431"/>
                              <a:pt x="622" y="431"/>
                              <a:pt x="621" y="431"/>
                            </a:cubicBezTo>
                            <a:cubicBezTo>
                              <a:pt x="620" y="431"/>
                              <a:pt x="620" y="431"/>
                              <a:pt x="620" y="431"/>
                            </a:cubicBezTo>
                            <a:cubicBezTo>
                              <a:pt x="619" y="431"/>
                              <a:pt x="618" y="431"/>
                              <a:pt x="617" y="431"/>
                            </a:cubicBezTo>
                            <a:cubicBezTo>
                              <a:pt x="616" y="431"/>
                              <a:pt x="615" y="431"/>
                              <a:pt x="614" y="431"/>
                            </a:cubicBezTo>
                            <a:cubicBezTo>
                              <a:pt x="614" y="431"/>
                              <a:pt x="614" y="431"/>
                              <a:pt x="614" y="431"/>
                            </a:cubicBezTo>
                            <a:cubicBezTo>
                              <a:pt x="614" y="431"/>
                              <a:pt x="614" y="431"/>
                              <a:pt x="614" y="431"/>
                            </a:cubicBezTo>
                            <a:cubicBezTo>
                              <a:pt x="614" y="433"/>
                              <a:pt x="615" y="434"/>
                              <a:pt x="615" y="435"/>
                            </a:cubicBezTo>
                            <a:cubicBezTo>
                              <a:pt x="615" y="436"/>
                              <a:pt x="616" y="436"/>
                              <a:pt x="616" y="437"/>
                            </a:cubicBezTo>
                            <a:cubicBezTo>
                              <a:pt x="616" y="437"/>
                              <a:pt x="616" y="437"/>
                              <a:pt x="616" y="437"/>
                            </a:cubicBezTo>
                            <a:cubicBezTo>
                              <a:pt x="616" y="437"/>
                              <a:pt x="616" y="437"/>
                              <a:pt x="616" y="437"/>
                            </a:cubicBezTo>
                            <a:cubicBezTo>
                              <a:pt x="617" y="439"/>
                              <a:pt x="618" y="440"/>
                              <a:pt x="618" y="441"/>
                            </a:cubicBezTo>
                            <a:cubicBezTo>
                              <a:pt x="618" y="441"/>
                              <a:pt x="618" y="441"/>
                              <a:pt x="618" y="441"/>
                            </a:cubicBezTo>
                            <a:cubicBezTo>
                              <a:pt x="619" y="442"/>
                              <a:pt x="620" y="443"/>
                              <a:pt x="621" y="444"/>
                            </a:cubicBezTo>
                            <a:cubicBezTo>
                              <a:pt x="621" y="445"/>
                              <a:pt x="621" y="445"/>
                              <a:pt x="621" y="445"/>
                            </a:cubicBezTo>
                            <a:cubicBezTo>
                              <a:pt x="622" y="446"/>
                              <a:pt x="623" y="446"/>
                              <a:pt x="624" y="447"/>
                            </a:cubicBezTo>
                            <a:cubicBezTo>
                              <a:pt x="624" y="447"/>
                              <a:pt x="624" y="447"/>
                              <a:pt x="624" y="447"/>
                            </a:cubicBezTo>
                            <a:cubicBezTo>
                              <a:pt x="626" y="449"/>
                              <a:pt x="628" y="450"/>
                              <a:pt x="630" y="451"/>
                            </a:cubicBezTo>
                            <a:cubicBezTo>
                              <a:pt x="631" y="451"/>
                              <a:pt x="631" y="451"/>
                              <a:pt x="631" y="451"/>
                            </a:cubicBezTo>
                            <a:cubicBezTo>
                              <a:pt x="632" y="451"/>
                              <a:pt x="633" y="452"/>
                              <a:pt x="634" y="452"/>
                            </a:cubicBezTo>
                            <a:cubicBezTo>
                              <a:pt x="635" y="452"/>
                              <a:pt x="635" y="452"/>
                              <a:pt x="635" y="452"/>
                            </a:cubicBezTo>
                            <a:cubicBezTo>
                              <a:pt x="636" y="453"/>
                              <a:pt x="638" y="453"/>
                              <a:pt x="639" y="453"/>
                            </a:cubicBezTo>
                            <a:cubicBezTo>
                              <a:pt x="640" y="454"/>
                              <a:pt x="640" y="454"/>
                              <a:pt x="640" y="454"/>
                            </a:cubicBezTo>
                            <a:cubicBezTo>
                              <a:pt x="641" y="454"/>
                              <a:pt x="643" y="454"/>
                              <a:pt x="644" y="455"/>
                            </a:cubicBezTo>
                            <a:cubicBezTo>
                              <a:pt x="644" y="455"/>
                              <a:pt x="644" y="455"/>
                              <a:pt x="644" y="455"/>
                            </a:cubicBezTo>
                            <a:cubicBezTo>
                              <a:pt x="644" y="455"/>
                              <a:pt x="644" y="455"/>
                              <a:pt x="644" y="455"/>
                            </a:cubicBezTo>
                            <a:cubicBezTo>
                              <a:pt x="646" y="455"/>
                              <a:pt x="647" y="455"/>
                              <a:pt x="649" y="456"/>
                            </a:cubicBezTo>
                            <a:cubicBezTo>
                              <a:pt x="649" y="456"/>
                              <a:pt x="649" y="456"/>
                              <a:pt x="650" y="456"/>
                            </a:cubicBezTo>
                            <a:cubicBezTo>
                              <a:pt x="651" y="457"/>
                              <a:pt x="652" y="457"/>
                              <a:pt x="653" y="458"/>
                            </a:cubicBezTo>
                            <a:cubicBezTo>
                              <a:pt x="654" y="458"/>
                              <a:pt x="656" y="459"/>
                              <a:pt x="657" y="461"/>
                            </a:cubicBezTo>
                            <a:cubicBezTo>
                              <a:pt x="658" y="461"/>
                              <a:pt x="659" y="462"/>
                              <a:pt x="660" y="463"/>
                            </a:cubicBezTo>
                            <a:cubicBezTo>
                              <a:pt x="660" y="464"/>
                              <a:pt x="660" y="464"/>
                              <a:pt x="660" y="464"/>
                            </a:cubicBezTo>
                            <a:cubicBezTo>
                              <a:pt x="661" y="465"/>
                              <a:pt x="662" y="466"/>
                              <a:pt x="662" y="467"/>
                            </a:cubicBezTo>
                            <a:cubicBezTo>
                              <a:pt x="662" y="467"/>
                              <a:pt x="662" y="467"/>
                              <a:pt x="662" y="467"/>
                            </a:cubicBezTo>
                            <a:cubicBezTo>
                              <a:pt x="663" y="468"/>
                              <a:pt x="663" y="470"/>
                              <a:pt x="664" y="471"/>
                            </a:cubicBezTo>
                            <a:cubicBezTo>
                              <a:pt x="664" y="473"/>
                              <a:pt x="664" y="474"/>
                              <a:pt x="665" y="476"/>
                            </a:cubicBezTo>
                            <a:cubicBezTo>
                              <a:pt x="665" y="476"/>
                              <a:pt x="665" y="476"/>
                              <a:pt x="665" y="476"/>
                            </a:cubicBezTo>
                            <a:cubicBezTo>
                              <a:pt x="665" y="484"/>
                              <a:pt x="663" y="497"/>
                              <a:pt x="657" y="504"/>
                            </a:cubicBezTo>
                            <a:cubicBezTo>
                              <a:pt x="654" y="508"/>
                              <a:pt x="651" y="510"/>
                              <a:pt x="646" y="509"/>
                            </a:cubicBezTo>
                            <a:cubicBezTo>
                              <a:pt x="634" y="507"/>
                              <a:pt x="630" y="493"/>
                              <a:pt x="616" y="496"/>
                            </a:cubicBezTo>
                            <a:cubicBezTo>
                              <a:pt x="616" y="496"/>
                              <a:pt x="616" y="496"/>
                              <a:pt x="616" y="496"/>
                            </a:cubicBezTo>
                            <a:cubicBezTo>
                              <a:pt x="616" y="496"/>
                              <a:pt x="616" y="496"/>
                              <a:pt x="616" y="496"/>
                            </a:cubicBezTo>
                            <a:cubicBezTo>
                              <a:pt x="617" y="499"/>
                              <a:pt x="618" y="503"/>
                              <a:pt x="618" y="508"/>
                            </a:cubicBezTo>
                            <a:cubicBezTo>
                              <a:pt x="618" y="509"/>
                              <a:pt x="618" y="509"/>
                              <a:pt x="618" y="509"/>
                            </a:cubicBezTo>
                            <a:cubicBezTo>
                              <a:pt x="618" y="510"/>
                              <a:pt x="618" y="512"/>
                              <a:pt x="618" y="513"/>
                            </a:cubicBezTo>
                            <a:cubicBezTo>
                              <a:pt x="618" y="514"/>
                              <a:pt x="618" y="514"/>
                              <a:pt x="618" y="514"/>
                            </a:cubicBezTo>
                            <a:cubicBezTo>
                              <a:pt x="618" y="515"/>
                              <a:pt x="618" y="515"/>
                              <a:pt x="618" y="515"/>
                            </a:cubicBezTo>
                            <a:cubicBezTo>
                              <a:pt x="618" y="515"/>
                              <a:pt x="618" y="515"/>
                              <a:pt x="618" y="515"/>
                            </a:cubicBezTo>
                            <a:cubicBezTo>
                              <a:pt x="618" y="520"/>
                              <a:pt x="618" y="526"/>
                              <a:pt x="618" y="531"/>
                            </a:cubicBezTo>
                            <a:cubicBezTo>
                              <a:pt x="618" y="532"/>
                              <a:pt x="618" y="532"/>
                              <a:pt x="618" y="532"/>
                            </a:cubicBezTo>
                            <a:cubicBezTo>
                              <a:pt x="618" y="534"/>
                              <a:pt x="619" y="537"/>
                              <a:pt x="619" y="540"/>
                            </a:cubicBezTo>
                            <a:cubicBezTo>
                              <a:pt x="619" y="540"/>
                              <a:pt x="619" y="540"/>
                              <a:pt x="619" y="540"/>
                            </a:cubicBezTo>
                            <a:cubicBezTo>
                              <a:pt x="619" y="541"/>
                              <a:pt x="619" y="541"/>
                              <a:pt x="619" y="541"/>
                            </a:cubicBezTo>
                            <a:cubicBezTo>
                              <a:pt x="619" y="543"/>
                              <a:pt x="619" y="545"/>
                              <a:pt x="619" y="548"/>
                            </a:cubicBezTo>
                            <a:cubicBezTo>
                              <a:pt x="620" y="548"/>
                              <a:pt x="620" y="548"/>
                              <a:pt x="620" y="548"/>
                            </a:cubicBezTo>
                            <a:cubicBezTo>
                              <a:pt x="620" y="548"/>
                              <a:pt x="620" y="548"/>
                              <a:pt x="620" y="548"/>
                            </a:cubicBezTo>
                            <a:cubicBezTo>
                              <a:pt x="620" y="549"/>
                              <a:pt x="620" y="551"/>
                              <a:pt x="620" y="552"/>
                            </a:cubicBezTo>
                            <a:cubicBezTo>
                              <a:pt x="620" y="552"/>
                              <a:pt x="620" y="552"/>
                              <a:pt x="620" y="552"/>
                            </a:cubicBezTo>
                            <a:cubicBezTo>
                              <a:pt x="620" y="553"/>
                              <a:pt x="621" y="554"/>
                              <a:pt x="621" y="555"/>
                            </a:cubicBezTo>
                            <a:cubicBezTo>
                              <a:pt x="621" y="556"/>
                              <a:pt x="621" y="556"/>
                              <a:pt x="621" y="556"/>
                            </a:cubicBezTo>
                            <a:cubicBezTo>
                              <a:pt x="621" y="556"/>
                              <a:pt x="621" y="557"/>
                              <a:pt x="622" y="558"/>
                            </a:cubicBezTo>
                            <a:cubicBezTo>
                              <a:pt x="622" y="559"/>
                              <a:pt x="622" y="559"/>
                              <a:pt x="622" y="559"/>
                            </a:cubicBezTo>
                            <a:cubicBezTo>
                              <a:pt x="622" y="559"/>
                              <a:pt x="622" y="559"/>
                              <a:pt x="622" y="559"/>
                            </a:cubicBezTo>
                            <a:cubicBezTo>
                              <a:pt x="622" y="560"/>
                              <a:pt x="623" y="560"/>
                              <a:pt x="623" y="561"/>
                            </a:cubicBezTo>
                            <a:cubicBezTo>
                              <a:pt x="623" y="561"/>
                              <a:pt x="623" y="561"/>
                              <a:pt x="623" y="561"/>
                            </a:cubicBezTo>
                            <a:cubicBezTo>
                              <a:pt x="623" y="562"/>
                              <a:pt x="624" y="563"/>
                              <a:pt x="624" y="563"/>
                            </a:cubicBezTo>
                            <a:cubicBezTo>
                              <a:pt x="624" y="564"/>
                              <a:pt x="624" y="564"/>
                              <a:pt x="624" y="564"/>
                            </a:cubicBezTo>
                            <a:cubicBezTo>
                              <a:pt x="625" y="564"/>
                              <a:pt x="625" y="565"/>
                              <a:pt x="625" y="565"/>
                            </a:cubicBezTo>
                            <a:cubicBezTo>
                              <a:pt x="626" y="565"/>
                              <a:pt x="626" y="565"/>
                              <a:pt x="626" y="565"/>
                            </a:cubicBezTo>
                            <a:cubicBezTo>
                              <a:pt x="626" y="566"/>
                              <a:pt x="626" y="566"/>
                              <a:pt x="626" y="566"/>
                            </a:cubicBezTo>
                            <a:cubicBezTo>
                              <a:pt x="626" y="566"/>
                              <a:pt x="627" y="567"/>
                              <a:pt x="627" y="567"/>
                            </a:cubicBezTo>
                            <a:cubicBezTo>
                              <a:pt x="628" y="567"/>
                              <a:pt x="628" y="567"/>
                              <a:pt x="628" y="567"/>
                            </a:cubicBezTo>
                            <a:cubicBezTo>
                              <a:pt x="628" y="567"/>
                              <a:pt x="629" y="568"/>
                              <a:pt x="630" y="568"/>
                            </a:cubicBezTo>
                            <a:cubicBezTo>
                              <a:pt x="630" y="568"/>
                              <a:pt x="630" y="568"/>
                              <a:pt x="630" y="568"/>
                            </a:cubicBezTo>
                            <a:cubicBezTo>
                              <a:pt x="630" y="568"/>
                              <a:pt x="630" y="568"/>
                              <a:pt x="630" y="568"/>
                            </a:cubicBezTo>
                            <a:cubicBezTo>
                              <a:pt x="630" y="568"/>
                              <a:pt x="630" y="568"/>
                              <a:pt x="630" y="568"/>
                            </a:cubicBezTo>
                            <a:cubicBezTo>
                              <a:pt x="630" y="568"/>
                              <a:pt x="630" y="568"/>
                              <a:pt x="630" y="568"/>
                            </a:cubicBezTo>
                            <a:cubicBezTo>
                              <a:pt x="630" y="568"/>
                              <a:pt x="630" y="568"/>
                              <a:pt x="630" y="568"/>
                            </a:cubicBezTo>
                            <a:cubicBezTo>
                              <a:pt x="630" y="569"/>
                              <a:pt x="630" y="569"/>
                              <a:pt x="629" y="569"/>
                            </a:cubicBezTo>
                            <a:cubicBezTo>
                              <a:pt x="629" y="570"/>
                              <a:pt x="629" y="570"/>
                              <a:pt x="629" y="570"/>
                            </a:cubicBezTo>
                            <a:cubicBezTo>
                              <a:pt x="629" y="570"/>
                              <a:pt x="629" y="570"/>
                              <a:pt x="629" y="570"/>
                            </a:cubicBezTo>
                            <a:cubicBezTo>
                              <a:pt x="629" y="571"/>
                              <a:pt x="629" y="571"/>
                              <a:pt x="629" y="571"/>
                            </a:cubicBezTo>
                            <a:cubicBezTo>
                              <a:pt x="629" y="571"/>
                              <a:pt x="629" y="571"/>
                              <a:pt x="629" y="571"/>
                            </a:cubicBezTo>
                            <a:cubicBezTo>
                              <a:pt x="629" y="571"/>
                              <a:pt x="629" y="571"/>
                              <a:pt x="629" y="571"/>
                            </a:cubicBezTo>
                            <a:cubicBezTo>
                              <a:pt x="629" y="573"/>
                              <a:pt x="627" y="574"/>
                              <a:pt x="626" y="575"/>
                            </a:cubicBezTo>
                            <a:cubicBezTo>
                              <a:pt x="626" y="575"/>
                              <a:pt x="626" y="575"/>
                              <a:pt x="626" y="575"/>
                            </a:cubicBezTo>
                            <a:cubicBezTo>
                              <a:pt x="625" y="576"/>
                              <a:pt x="625" y="576"/>
                              <a:pt x="625" y="576"/>
                            </a:cubicBezTo>
                            <a:cubicBezTo>
                              <a:pt x="624" y="577"/>
                              <a:pt x="622" y="578"/>
                              <a:pt x="620" y="579"/>
                            </a:cubicBezTo>
                            <a:cubicBezTo>
                              <a:pt x="620" y="579"/>
                              <a:pt x="620" y="579"/>
                              <a:pt x="620" y="579"/>
                            </a:cubicBezTo>
                            <a:cubicBezTo>
                              <a:pt x="619" y="579"/>
                              <a:pt x="617" y="580"/>
                              <a:pt x="616" y="581"/>
                            </a:cubicBezTo>
                            <a:cubicBezTo>
                              <a:pt x="616" y="581"/>
                              <a:pt x="615" y="581"/>
                              <a:pt x="615" y="581"/>
                            </a:cubicBezTo>
                            <a:cubicBezTo>
                              <a:pt x="614" y="582"/>
                              <a:pt x="614" y="582"/>
                              <a:pt x="614" y="582"/>
                            </a:cubicBezTo>
                            <a:cubicBezTo>
                              <a:pt x="614" y="582"/>
                              <a:pt x="613" y="582"/>
                              <a:pt x="613" y="582"/>
                            </a:cubicBezTo>
                            <a:cubicBezTo>
                              <a:pt x="612" y="583"/>
                              <a:pt x="612" y="583"/>
                              <a:pt x="612" y="583"/>
                            </a:cubicBezTo>
                            <a:cubicBezTo>
                              <a:pt x="611" y="584"/>
                              <a:pt x="611" y="584"/>
                              <a:pt x="611" y="584"/>
                            </a:cubicBezTo>
                            <a:cubicBezTo>
                              <a:pt x="611" y="584"/>
                              <a:pt x="611" y="584"/>
                              <a:pt x="611" y="584"/>
                            </a:cubicBezTo>
                            <a:cubicBezTo>
                              <a:pt x="610" y="584"/>
                              <a:pt x="610" y="585"/>
                              <a:pt x="609" y="585"/>
                            </a:cubicBezTo>
                            <a:cubicBezTo>
                              <a:pt x="609" y="585"/>
                              <a:pt x="609" y="585"/>
                              <a:pt x="609" y="585"/>
                            </a:cubicBezTo>
                            <a:cubicBezTo>
                              <a:pt x="609" y="586"/>
                              <a:pt x="609" y="586"/>
                              <a:pt x="608" y="587"/>
                            </a:cubicBezTo>
                            <a:cubicBezTo>
                              <a:pt x="608" y="587"/>
                              <a:pt x="608" y="587"/>
                              <a:pt x="608" y="587"/>
                            </a:cubicBezTo>
                            <a:cubicBezTo>
                              <a:pt x="608" y="587"/>
                              <a:pt x="608" y="588"/>
                              <a:pt x="607" y="588"/>
                            </a:cubicBezTo>
                            <a:cubicBezTo>
                              <a:pt x="607" y="589"/>
                              <a:pt x="607" y="589"/>
                              <a:pt x="607" y="589"/>
                            </a:cubicBezTo>
                            <a:cubicBezTo>
                              <a:pt x="607" y="589"/>
                              <a:pt x="607" y="590"/>
                              <a:pt x="607" y="591"/>
                            </a:cubicBezTo>
                            <a:cubicBezTo>
                              <a:pt x="607" y="591"/>
                              <a:pt x="607" y="591"/>
                              <a:pt x="607" y="591"/>
                            </a:cubicBezTo>
                            <a:cubicBezTo>
                              <a:pt x="607" y="591"/>
                              <a:pt x="607" y="591"/>
                              <a:pt x="607" y="591"/>
                            </a:cubicBezTo>
                            <a:cubicBezTo>
                              <a:pt x="597" y="592"/>
                              <a:pt x="594" y="583"/>
                              <a:pt x="595" y="575"/>
                            </a:cubicBezTo>
                            <a:cubicBezTo>
                              <a:pt x="595" y="575"/>
                              <a:pt x="594" y="575"/>
                              <a:pt x="594" y="575"/>
                            </a:cubicBezTo>
                            <a:cubicBezTo>
                              <a:pt x="585" y="576"/>
                              <a:pt x="580" y="570"/>
                              <a:pt x="572" y="570"/>
                            </a:cubicBezTo>
                            <a:cubicBezTo>
                              <a:pt x="572" y="570"/>
                              <a:pt x="572" y="570"/>
                              <a:pt x="572" y="570"/>
                            </a:cubicBezTo>
                            <a:cubicBezTo>
                              <a:pt x="572" y="568"/>
                              <a:pt x="572" y="567"/>
                              <a:pt x="572" y="565"/>
                            </a:cubicBezTo>
                            <a:cubicBezTo>
                              <a:pt x="572" y="561"/>
                              <a:pt x="572" y="557"/>
                              <a:pt x="572" y="552"/>
                            </a:cubicBezTo>
                            <a:cubicBezTo>
                              <a:pt x="571" y="553"/>
                              <a:pt x="570" y="555"/>
                              <a:pt x="570" y="556"/>
                            </a:cubicBezTo>
                            <a:cubicBezTo>
                              <a:pt x="564" y="556"/>
                              <a:pt x="558" y="556"/>
                              <a:pt x="552" y="556"/>
                            </a:cubicBezTo>
                            <a:cubicBezTo>
                              <a:pt x="553" y="559"/>
                              <a:pt x="551" y="564"/>
                              <a:pt x="551" y="567"/>
                            </a:cubicBezTo>
                            <a:cubicBezTo>
                              <a:pt x="551" y="567"/>
                              <a:pt x="551" y="567"/>
                              <a:pt x="551" y="567"/>
                            </a:cubicBezTo>
                            <a:cubicBezTo>
                              <a:pt x="551" y="567"/>
                              <a:pt x="551" y="567"/>
                              <a:pt x="551" y="567"/>
                            </a:cubicBezTo>
                            <a:cubicBezTo>
                              <a:pt x="537" y="562"/>
                              <a:pt x="522" y="562"/>
                              <a:pt x="508" y="558"/>
                            </a:cubicBezTo>
                            <a:cubicBezTo>
                              <a:pt x="494" y="555"/>
                              <a:pt x="481" y="548"/>
                              <a:pt x="467" y="551"/>
                            </a:cubicBezTo>
                            <a:cubicBezTo>
                              <a:pt x="467" y="551"/>
                              <a:pt x="467" y="551"/>
                              <a:pt x="467" y="551"/>
                            </a:cubicBezTo>
                            <a:cubicBezTo>
                              <a:pt x="466" y="551"/>
                              <a:pt x="466" y="551"/>
                              <a:pt x="465" y="551"/>
                            </a:cubicBezTo>
                            <a:cubicBezTo>
                              <a:pt x="465" y="551"/>
                              <a:pt x="464" y="552"/>
                              <a:pt x="464" y="552"/>
                            </a:cubicBezTo>
                            <a:cubicBezTo>
                              <a:pt x="464" y="564"/>
                              <a:pt x="457" y="579"/>
                              <a:pt x="449" y="589"/>
                            </a:cubicBezTo>
                            <a:cubicBezTo>
                              <a:pt x="449" y="589"/>
                              <a:pt x="449" y="589"/>
                              <a:pt x="449" y="589"/>
                            </a:cubicBezTo>
                            <a:cubicBezTo>
                              <a:pt x="448" y="590"/>
                              <a:pt x="448" y="591"/>
                              <a:pt x="447" y="592"/>
                            </a:cubicBezTo>
                            <a:cubicBezTo>
                              <a:pt x="446" y="592"/>
                              <a:pt x="446" y="592"/>
                              <a:pt x="446" y="592"/>
                            </a:cubicBezTo>
                            <a:cubicBezTo>
                              <a:pt x="446" y="593"/>
                              <a:pt x="445" y="593"/>
                              <a:pt x="444" y="593"/>
                            </a:cubicBezTo>
                            <a:cubicBezTo>
                              <a:pt x="444" y="594"/>
                              <a:pt x="444" y="594"/>
                              <a:pt x="444" y="594"/>
                            </a:cubicBezTo>
                            <a:cubicBezTo>
                              <a:pt x="443" y="594"/>
                              <a:pt x="442" y="595"/>
                              <a:pt x="441" y="595"/>
                            </a:cubicBezTo>
                            <a:cubicBezTo>
                              <a:pt x="439" y="596"/>
                              <a:pt x="437" y="596"/>
                              <a:pt x="435" y="596"/>
                            </a:cubicBezTo>
                            <a:cubicBezTo>
                              <a:pt x="434" y="596"/>
                              <a:pt x="433" y="597"/>
                              <a:pt x="432" y="597"/>
                            </a:cubicBezTo>
                            <a:cubicBezTo>
                              <a:pt x="431" y="597"/>
                              <a:pt x="431" y="597"/>
                              <a:pt x="431" y="597"/>
                            </a:cubicBezTo>
                            <a:cubicBezTo>
                              <a:pt x="430" y="597"/>
                              <a:pt x="429" y="597"/>
                              <a:pt x="428" y="598"/>
                            </a:cubicBezTo>
                            <a:cubicBezTo>
                              <a:pt x="428" y="598"/>
                              <a:pt x="428" y="598"/>
                              <a:pt x="428" y="598"/>
                            </a:cubicBezTo>
                            <a:cubicBezTo>
                              <a:pt x="426" y="598"/>
                              <a:pt x="425" y="598"/>
                              <a:pt x="425" y="599"/>
                            </a:cubicBezTo>
                            <a:cubicBezTo>
                              <a:pt x="425" y="600"/>
                              <a:pt x="425" y="601"/>
                              <a:pt x="425" y="602"/>
                            </a:cubicBezTo>
                            <a:cubicBezTo>
                              <a:pt x="425" y="602"/>
                              <a:pt x="425" y="602"/>
                              <a:pt x="425" y="602"/>
                            </a:cubicBezTo>
                            <a:cubicBezTo>
                              <a:pt x="425" y="603"/>
                              <a:pt x="425" y="604"/>
                              <a:pt x="426" y="604"/>
                            </a:cubicBezTo>
                            <a:cubicBezTo>
                              <a:pt x="426" y="605"/>
                              <a:pt x="426" y="605"/>
                              <a:pt x="426" y="605"/>
                            </a:cubicBezTo>
                            <a:cubicBezTo>
                              <a:pt x="426" y="606"/>
                              <a:pt x="426" y="607"/>
                              <a:pt x="427" y="607"/>
                            </a:cubicBezTo>
                            <a:cubicBezTo>
                              <a:pt x="427" y="608"/>
                              <a:pt x="427" y="608"/>
                              <a:pt x="427" y="609"/>
                            </a:cubicBezTo>
                            <a:cubicBezTo>
                              <a:pt x="427" y="610"/>
                              <a:pt x="428" y="610"/>
                              <a:pt x="428" y="611"/>
                            </a:cubicBezTo>
                            <a:cubicBezTo>
                              <a:pt x="428" y="611"/>
                              <a:pt x="428" y="612"/>
                              <a:pt x="428" y="612"/>
                            </a:cubicBezTo>
                            <a:cubicBezTo>
                              <a:pt x="428" y="612"/>
                              <a:pt x="429" y="613"/>
                              <a:pt x="429" y="613"/>
                            </a:cubicBezTo>
                            <a:cubicBezTo>
                              <a:pt x="429" y="614"/>
                              <a:pt x="429" y="614"/>
                              <a:pt x="429" y="615"/>
                            </a:cubicBezTo>
                            <a:cubicBezTo>
                              <a:pt x="429" y="616"/>
                              <a:pt x="429" y="616"/>
                              <a:pt x="429" y="616"/>
                            </a:cubicBezTo>
                            <a:cubicBezTo>
                              <a:pt x="429" y="617"/>
                              <a:pt x="430" y="618"/>
                              <a:pt x="430" y="619"/>
                            </a:cubicBezTo>
                            <a:cubicBezTo>
                              <a:pt x="430" y="620"/>
                              <a:pt x="430" y="621"/>
                              <a:pt x="429" y="622"/>
                            </a:cubicBezTo>
                            <a:cubicBezTo>
                              <a:pt x="428" y="622"/>
                              <a:pt x="428" y="622"/>
                              <a:pt x="427" y="622"/>
                            </a:cubicBezTo>
                            <a:cubicBezTo>
                              <a:pt x="424" y="622"/>
                              <a:pt x="422" y="623"/>
                              <a:pt x="420" y="624"/>
                            </a:cubicBezTo>
                            <a:cubicBezTo>
                              <a:pt x="418" y="625"/>
                              <a:pt x="416" y="627"/>
                              <a:pt x="415" y="630"/>
                            </a:cubicBezTo>
                            <a:cubicBezTo>
                              <a:pt x="415" y="630"/>
                              <a:pt x="415" y="630"/>
                              <a:pt x="415" y="630"/>
                            </a:cubicBezTo>
                            <a:cubicBezTo>
                              <a:pt x="415" y="630"/>
                              <a:pt x="415" y="630"/>
                              <a:pt x="415" y="630"/>
                            </a:cubicBezTo>
                            <a:cubicBezTo>
                              <a:pt x="414" y="630"/>
                              <a:pt x="412" y="630"/>
                              <a:pt x="411" y="630"/>
                            </a:cubicBezTo>
                            <a:cubicBezTo>
                              <a:pt x="411" y="630"/>
                              <a:pt x="410" y="630"/>
                              <a:pt x="410" y="630"/>
                            </a:cubicBezTo>
                            <a:cubicBezTo>
                              <a:pt x="408" y="630"/>
                              <a:pt x="407" y="630"/>
                              <a:pt x="405" y="629"/>
                            </a:cubicBezTo>
                            <a:cubicBezTo>
                              <a:pt x="405" y="629"/>
                              <a:pt x="404" y="629"/>
                              <a:pt x="404" y="629"/>
                            </a:cubicBezTo>
                            <a:cubicBezTo>
                              <a:pt x="402" y="629"/>
                              <a:pt x="401" y="629"/>
                              <a:pt x="400" y="629"/>
                            </a:cubicBezTo>
                            <a:cubicBezTo>
                              <a:pt x="399" y="629"/>
                              <a:pt x="398" y="628"/>
                              <a:pt x="397" y="628"/>
                            </a:cubicBezTo>
                            <a:cubicBezTo>
                              <a:pt x="396" y="628"/>
                              <a:pt x="395" y="628"/>
                              <a:pt x="394" y="628"/>
                            </a:cubicBezTo>
                            <a:cubicBezTo>
                              <a:pt x="393" y="628"/>
                              <a:pt x="392" y="628"/>
                              <a:pt x="391" y="627"/>
                            </a:cubicBezTo>
                            <a:cubicBezTo>
                              <a:pt x="391" y="627"/>
                              <a:pt x="390" y="627"/>
                              <a:pt x="389" y="627"/>
                            </a:cubicBezTo>
                            <a:cubicBezTo>
                              <a:pt x="388" y="627"/>
                              <a:pt x="387" y="627"/>
                              <a:pt x="386" y="627"/>
                            </a:cubicBezTo>
                            <a:cubicBezTo>
                              <a:pt x="386" y="627"/>
                              <a:pt x="385" y="627"/>
                              <a:pt x="384" y="627"/>
                            </a:cubicBezTo>
                            <a:cubicBezTo>
                              <a:pt x="383" y="627"/>
                              <a:pt x="382" y="627"/>
                              <a:pt x="381" y="627"/>
                            </a:cubicBezTo>
                            <a:cubicBezTo>
                              <a:pt x="381" y="627"/>
                              <a:pt x="380" y="627"/>
                              <a:pt x="380" y="627"/>
                            </a:cubicBezTo>
                            <a:cubicBezTo>
                              <a:pt x="378" y="627"/>
                              <a:pt x="377" y="627"/>
                              <a:pt x="376" y="628"/>
                            </a:cubicBezTo>
                            <a:cubicBezTo>
                              <a:pt x="375" y="628"/>
                              <a:pt x="375" y="629"/>
                              <a:pt x="374" y="630"/>
                            </a:cubicBezTo>
                            <a:cubicBezTo>
                              <a:pt x="374" y="631"/>
                              <a:pt x="374" y="631"/>
                              <a:pt x="374" y="631"/>
                            </a:cubicBezTo>
                            <a:cubicBezTo>
                              <a:pt x="374" y="632"/>
                              <a:pt x="374" y="633"/>
                              <a:pt x="374" y="633"/>
                            </a:cubicBezTo>
                            <a:cubicBezTo>
                              <a:pt x="374" y="634"/>
                              <a:pt x="374" y="634"/>
                              <a:pt x="374" y="634"/>
                            </a:cubicBezTo>
                            <a:cubicBezTo>
                              <a:pt x="373" y="639"/>
                              <a:pt x="373" y="645"/>
                              <a:pt x="372" y="649"/>
                            </a:cubicBezTo>
                            <a:cubicBezTo>
                              <a:pt x="371" y="650"/>
                              <a:pt x="371" y="651"/>
                              <a:pt x="371" y="651"/>
                            </a:cubicBezTo>
                            <a:cubicBezTo>
                              <a:pt x="371" y="651"/>
                              <a:pt x="371" y="651"/>
                              <a:pt x="371" y="651"/>
                            </a:cubicBezTo>
                            <a:cubicBezTo>
                              <a:pt x="371" y="651"/>
                              <a:pt x="371" y="651"/>
                              <a:pt x="371" y="651"/>
                            </a:cubicBezTo>
                            <a:cubicBezTo>
                              <a:pt x="371" y="651"/>
                              <a:pt x="371" y="651"/>
                              <a:pt x="371" y="651"/>
                            </a:cubicBezTo>
                            <a:cubicBezTo>
                              <a:pt x="370" y="651"/>
                              <a:pt x="369" y="650"/>
                              <a:pt x="368" y="650"/>
                            </a:cubicBezTo>
                            <a:cubicBezTo>
                              <a:pt x="368" y="650"/>
                              <a:pt x="368" y="650"/>
                              <a:pt x="368" y="650"/>
                            </a:cubicBezTo>
                            <a:cubicBezTo>
                              <a:pt x="367" y="649"/>
                              <a:pt x="366" y="648"/>
                              <a:pt x="365" y="647"/>
                            </a:cubicBezTo>
                            <a:cubicBezTo>
                              <a:pt x="365" y="647"/>
                              <a:pt x="365" y="647"/>
                              <a:pt x="365" y="647"/>
                            </a:cubicBezTo>
                            <a:cubicBezTo>
                              <a:pt x="365" y="647"/>
                              <a:pt x="365" y="647"/>
                              <a:pt x="365" y="647"/>
                            </a:cubicBezTo>
                            <a:cubicBezTo>
                              <a:pt x="365" y="647"/>
                              <a:pt x="365" y="647"/>
                              <a:pt x="365" y="647"/>
                            </a:cubicBezTo>
                            <a:cubicBezTo>
                              <a:pt x="363" y="645"/>
                              <a:pt x="361" y="643"/>
                              <a:pt x="360" y="641"/>
                            </a:cubicBezTo>
                            <a:cubicBezTo>
                              <a:pt x="360" y="641"/>
                              <a:pt x="360" y="641"/>
                              <a:pt x="360" y="641"/>
                            </a:cubicBezTo>
                            <a:cubicBezTo>
                              <a:pt x="358" y="639"/>
                              <a:pt x="357" y="638"/>
                              <a:pt x="355" y="636"/>
                            </a:cubicBezTo>
                            <a:cubicBezTo>
                              <a:pt x="355" y="636"/>
                              <a:pt x="355" y="636"/>
                              <a:pt x="355" y="636"/>
                            </a:cubicBezTo>
                            <a:cubicBezTo>
                              <a:pt x="355" y="636"/>
                              <a:pt x="355" y="636"/>
                              <a:pt x="355" y="636"/>
                            </a:cubicBezTo>
                            <a:cubicBezTo>
                              <a:pt x="354" y="635"/>
                              <a:pt x="352" y="633"/>
                              <a:pt x="350" y="632"/>
                            </a:cubicBezTo>
                            <a:cubicBezTo>
                              <a:pt x="350" y="632"/>
                              <a:pt x="350" y="632"/>
                              <a:pt x="350" y="632"/>
                            </a:cubicBezTo>
                            <a:cubicBezTo>
                              <a:pt x="349" y="632"/>
                              <a:pt x="349" y="632"/>
                              <a:pt x="349" y="632"/>
                            </a:cubicBezTo>
                            <a:cubicBezTo>
                              <a:pt x="348" y="632"/>
                              <a:pt x="347" y="631"/>
                              <a:pt x="346" y="631"/>
                            </a:cubicBezTo>
                            <a:cubicBezTo>
                              <a:pt x="346" y="631"/>
                              <a:pt x="346" y="631"/>
                              <a:pt x="346" y="631"/>
                            </a:cubicBezTo>
                            <a:cubicBezTo>
                              <a:pt x="346" y="631"/>
                              <a:pt x="346" y="631"/>
                              <a:pt x="346" y="631"/>
                            </a:cubicBezTo>
                            <a:cubicBezTo>
                              <a:pt x="345" y="631"/>
                              <a:pt x="345" y="631"/>
                              <a:pt x="344" y="631"/>
                            </a:cubicBezTo>
                            <a:cubicBezTo>
                              <a:pt x="344" y="631"/>
                              <a:pt x="344" y="631"/>
                              <a:pt x="344" y="631"/>
                            </a:cubicBezTo>
                            <a:cubicBezTo>
                              <a:pt x="344" y="631"/>
                              <a:pt x="344" y="631"/>
                              <a:pt x="344" y="631"/>
                            </a:cubicBezTo>
                            <a:cubicBezTo>
                              <a:pt x="343" y="630"/>
                              <a:pt x="342" y="630"/>
                              <a:pt x="342" y="630"/>
                            </a:cubicBezTo>
                            <a:cubicBezTo>
                              <a:pt x="341" y="630"/>
                              <a:pt x="341" y="630"/>
                              <a:pt x="340" y="630"/>
                            </a:cubicBezTo>
                            <a:cubicBezTo>
                              <a:pt x="340" y="630"/>
                              <a:pt x="340" y="630"/>
                              <a:pt x="340" y="630"/>
                            </a:cubicBezTo>
                            <a:cubicBezTo>
                              <a:pt x="339" y="630"/>
                              <a:pt x="339" y="630"/>
                              <a:pt x="339" y="630"/>
                            </a:cubicBezTo>
                            <a:cubicBezTo>
                              <a:pt x="338" y="630"/>
                              <a:pt x="337" y="630"/>
                              <a:pt x="336" y="630"/>
                            </a:cubicBezTo>
                            <a:cubicBezTo>
                              <a:pt x="335" y="630"/>
                              <a:pt x="335" y="630"/>
                              <a:pt x="335" y="630"/>
                            </a:cubicBezTo>
                            <a:cubicBezTo>
                              <a:pt x="335" y="630"/>
                              <a:pt x="335" y="630"/>
                              <a:pt x="335" y="630"/>
                            </a:cubicBezTo>
                            <a:cubicBezTo>
                              <a:pt x="335" y="630"/>
                              <a:pt x="335" y="630"/>
                              <a:pt x="335" y="630"/>
                            </a:cubicBezTo>
                            <a:cubicBezTo>
                              <a:pt x="335" y="629"/>
                              <a:pt x="335" y="629"/>
                              <a:pt x="335" y="629"/>
                            </a:cubicBezTo>
                            <a:cubicBezTo>
                              <a:pt x="335" y="629"/>
                              <a:pt x="335" y="629"/>
                              <a:pt x="335" y="629"/>
                            </a:cubicBezTo>
                            <a:cubicBezTo>
                              <a:pt x="335" y="628"/>
                              <a:pt x="335" y="628"/>
                              <a:pt x="335" y="628"/>
                            </a:cubicBezTo>
                            <a:cubicBezTo>
                              <a:pt x="335" y="628"/>
                              <a:pt x="335" y="628"/>
                              <a:pt x="335" y="628"/>
                            </a:cubicBezTo>
                            <a:cubicBezTo>
                              <a:pt x="335" y="627"/>
                              <a:pt x="335" y="627"/>
                              <a:pt x="335" y="627"/>
                            </a:cubicBezTo>
                            <a:cubicBezTo>
                              <a:pt x="335" y="626"/>
                              <a:pt x="335" y="626"/>
                              <a:pt x="335" y="626"/>
                            </a:cubicBezTo>
                            <a:cubicBezTo>
                              <a:pt x="335" y="626"/>
                              <a:pt x="335" y="626"/>
                              <a:pt x="335" y="626"/>
                            </a:cubicBezTo>
                            <a:cubicBezTo>
                              <a:pt x="335" y="625"/>
                              <a:pt x="335" y="625"/>
                              <a:pt x="335" y="625"/>
                            </a:cubicBezTo>
                            <a:cubicBezTo>
                              <a:pt x="335" y="624"/>
                              <a:pt x="335" y="624"/>
                              <a:pt x="335" y="624"/>
                            </a:cubicBezTo>
                            <a:cubicBezTo>
                              <a:pt x="335" y="623"/>
                              <a:pt x="335" y="623"/>
                              <a:pt x="335" y="623"/>
                            </a:cubicBezTo>
                            <a:cubicBezTo>
                              <a:pt x="335" y="623"/>
                              <a:pt x="335" y="623"/>
                              <a:pt x="335" y="623"/>
                            </a:cubicBezTo>
                            <a:cubicBezTo>
                              <a:pt x="335" y="622"/>
                              <a:pt x="334" y="622"/>
                              <a:pt x="334" y="621"/>
                            </a:cubicBezTo>
                            <a:cubicBezTo>
                              <a:pt x="334" y="621"/>
                              <a:pt x="334" y="621"/>
                              <a:pt x="334" y="621"/>
                            </a:cubicBezTo>
                            <a:cubicBezTo>
                              <a:pt x="334" y="620"/>
                              <a:pt x="334" y="618"/>
                              <a:pt x="334" y="617"/>
                            </a:cubicBezTo>
                            <a:cubicBezTo>
                              <a:pt x="334" y="617"/>
                              <a:pt x="334" y="617"/>
                              <a:pt x="334" y="617"/>
                            </a:cubicBezTo>
                            <a:cubicBezTo>
                              <a:pt x="334" y="616"/>
                              <a:pt x="334" y="615"/>
                              <a:pt x="334" y="615"/>
                            </a:cubicBezTo>
                            <a:cubicBezTo>
                              <a:pt x="334" y="614"/>
                              <a:pt x="334" y="614"/>
                              <a:pt x="334" y="614"/>
                            </a:cubicBezTo>
                            <a:cubicBezTo>
                              <a:pt x="334" y="614"/>
                              <a:pt x="334" y="613"/>
                              <a:pt x="334" y="613"/>
                            </a:cubicBezTo>
                            <a:cubicBezTo>
                              <a:pt x="334" y="612"/>
                              <a:pt x="334" y="612"/>
                              <a:pt x="334" y="612"/>
                            </a:cubicBezTo>
                            <a:cubicBezTo>
                              <a:pt x="334" y="612"/>
                              <a:pt x="335" y="611"/>
                              <a:pt x="335" y="611"/>
                            </a:cubicBezTo>
                            <a:cubicBezTo>
                              <a:pt x="335" y="610"/>
                              <a:pt x="335" y="610"/>
                              <a:pt x="335" y="610"/>
                            </a:cubicBezTo>
                            <a:cubicBezTo>
                              <a:pt x="335" y="610"/>
                              <a:pt x="335" y="609"/>
                              <a:pt x="335" y="608"/>
                            </a:cubicBezTo>
                            <a:cubicBezTo>
                              <a:pt x="335" y="608"/>
                              <a:pt x="335" y="608"/>
                              <a:pt x="335" y="608"/>
                            </a:cubicBezTo>
                            <a:cubicBezTo>
                              <a:pt x="335" y="605"/>
                              <a:pt x="335" y="602"/>
                              <a:pt x="336" y="600"/>
                            </a:cubicBezTo>
                            <a:cubicBezTo>
                              <a:pt x="336" y="600"/>
                              <a:pt x="336" y="600"/>
                              <a:pt x="336" y="600"/>
                            </a:cubicBezTo>
                            <a:cubicBezTo>
                              <a:pt x="336" y="600"/>
                              <a:pt x="336" y="600"/>
                              <a:pt x="336" y="600"/>
                            </a:cubicBezTo>
                            <a:cubicBezTo>
                              <a:pt x="336" y="599"/>
                              <a:pt x="336" y="599"/>
                              <a:pt x="337" y="598"/>
                            </a:cubicBezTo>
                            <a:cubicBezTo>
                              <a:pt x="338" y="594"/>
                              <a:pt x="340" y="590"/>
                              <a:pt x="344" y="590"/>
                            </a:cubicBezTo>
                            <a:cubicBezTo>
                              <a:pt x="344" y="590"/>
                              <a:pt x="344" y="590"/>
                              <a:pt x="344" y="590"/>
                            </a:cubicBezTo>
                            <a:cubicBezTo>
                              <a:pt x="344" y="590"/>
                              <a:pt x="345" y="590"/>
                              <a:pt x="345" y="590"/>
                            </a:cubicBezTo>
                            <a:cubicBezTo>
                              <a:pt x="346" y="590"/>
                              <a:pt x="346" y="590"/>
                              <a:pt x="347" y="590"/>
                            </a:cubicBezTo>
                            <a:cubicBezTo>
                              <a:pt x="347" y="590"/>
                              <a:pt x="347" y="590"/>
                              <a:pt x="347" y="590"/>
                            </a:cubicBezTo>
                            <a:cubicBezTo>
                              <a:pt x="348" y="591"/>
                              <a:pt x="349" y="591"/>
                              <a:pt x="350" y="592"/>
                            </a:cubicBezTo>
                            <a:cubicBezTo>
                              <a:pt x="350" y="592"/>
                              <a:pt x="350" y="592"/>
                              <a:pt x="350" y="592"/>
                            </a:cubicBezTo>
                            <a:cubicBezTo>
                              <a:pt x="351" y="592"/>
                              <a:pt x="351" y="592"/>
                              <a:pt x="351" y="592"/>
                            </a:cubicBezTo>
                            <a:cubicBezTo>
                              <a:pt x="351" y="592"/>
                              <a:pt x="352" y="593"/>
                              <a:pt x="353" y="593"/>
                            </a:cubicBezTo>
                            <a:cubicBezTo>
                              <a:pt x="354" y="594"/>
                              <a:pt x="354" y="594"/>
                              <a:pt x="354" y="594"/>
                            </a:cubicBezTo>
                            <a:cubicBezTo>
                              <a:pt x="355" y="594"/>
                              <a:pt x="356" y="595"/>
                              <a:pt x="356" y="595"/>
                            </a:cubicBezTo>
                            <a:cubicBezTo>
                              <a:pt x="357" y="595"/>
                              <a:pt x="357" y="595"/>
                              <a:pt x="358" y="596"/>
                            </a:cubicBezTo>
                            <a:cubicBezTo>
                              <a:pt x="358" y="596"/>
                              <a:pt x="359" y="596"/>
                              <a:pt x="360" y="596"/>
                            </a:cubicBezTo>
                            <a:cubicBezTo>
                              <a:pt x="361" y="597"/>
                              <a:pt x="361" y="597"/>
                              <a:pt x="361" y="597"/>
                            </a:cubicBezTo>
                            <a:cubicBezTo>
                              <a:pt x="362" y="597"/>
                              <a:pt x="362" y="597"/>
                              <a:pt x="363" y="598"/>
                            </a:cubicBezTo>
                            <a:cubicBezTo>
                              <a:pt x="364" y="598"/>
                              <a:pt x="364" y="598"/>
                              <a:pt x="364" y="598"/>
                            </a:cubicBezTo>
                            <a:cubicBezTo>
                              <a:pt x="365" y="598"/>
                              <a:pt x="366" y="598"/>
                              <a:pt x="367" y="598"/>
                            </a:cubicBezTo>
                            <a:cubicBezTo>
                              <a:pt x="368" y="598"/>
                              <a:pt x="368" y="598"/>
                              <a:pt x="368" y="598"/>
                            </a:cubicBezTo>
                            <a:cubicBezTo>
                              <a:pt x="368" y="598"/>
                              <a:pt x="369" y="599"/>
                              <a:pt x="370" y="599"/>
                            </a:cubicBezTo>
                            <a:cubicBezTo>
                              <a:pt x="371" y="599"/>
                              <a:pt x="371" y="599"/>
                              <a:pt x="371" y="599"/>
                            </a:cubicBezTo>
                            <a:cubicBezTo>
                              <a:pt x="372" y="599"/>
                              <a:pt x="373" y="598"/>
                              <a:pt x="374" y="598"/>
                            </a:cubicBezTo>
                            <a:cubicBezTo>
                              <a:pt x="375" y="598"/>
                              <a:pt x="375" y="598"/>
                              <a:pt x="375" y="598"/>
                            </a:cubicBezTo>
                            <a:cubicBezTo>
                              <a:pt x="376" y="598"/>
                              <a:pt x="378" y="598"/>
                              <a:pt x="379" y="598"/>
                            </a:cubicBezTo>
                            <a:cubicBezTo>
                              <a:pt x="379" y="598"/>
                              <a:pt x="379" y="598"/>
                              <a:pt x="379" y="598"/>
                            </a:cubicBezTo>
                            <a:cubicBezTo>
                              <a:pt x="391" y="596"/>
                              <a:pt x="398" y="589"/>
                              <a:pt x="408" y="585"/>
                            </a:cubicBezTo>
                            <a:cubicBezTo>
                              <a:pt x="409" y="585"/>
                              <a:pt x="411" y="584"/>
                              <a:pt x="412" y="584"/>
                            </a:cubicBezTo>
                            <a:cubicBezTo>
                              <a:pt x="412" y="583"/>
                              <a:pt x="412" y="582"/>
                              <a:pt x="412" y="582"/>
                            </a:cubicBezTo>
                            <a:cubicBezTo>
                              <a:pt x="411" y="581"/>
                              <a:pt x="411" y="581"/>
                              <a:pt x="411" y="581"/>
                            </a:cubicBezTo>
                            <a:cubicBezTo>
                              <a:pt x="411" y="581"/>
                              <a:pt x="411" y="580"/>
                              <a:pt x="410" y="580"/>
                            </a:cubicBezTo>
                            <a:cubicBezTo>
                              <a:pt x="410" y="580"/>
                              <a:pt x="409" y="579"/>
                              <a:pt x="409" y="579"/>
                            </a:cubicBezTo>
                            <a:cubicBezTo>
                              <a:pt x="408" y="579"/>
                              <a:pt x="408" y="579"/>
                              <a:pt x="408" y="579"/>
                            </a:cubicBezTo>
                            <a:cubicBezTo>
                              <a:pt x="407" y="578"/>
                              <a:pt x="406" y="577"/>
                              <a:pt x="404" y="576"/>
                            </a:cubicBezTo>
                            <a:cubicBezTo>
                              <a:pt x="403" y="576"/>
                              <a:pt x="403" y="576"/>
                              <a:pt x="403" y="575"/>
                            </a:cubicBezTo>
                            <a:cubicBezTo>
                              <a:pt x="402" y="575"/>
                              <a:pt x="402" y="575"/>
                              <a:pt x="402" y="575"/>
                            </a:cubicBezTo>
                            <a:cubicBezTo>
                              <a:pt x="401" y="575"/>
                              <a:pt x="401" y="574"/>
                              <a:pt x="400" y="574"/>
                            </a:cubicBezTo>
                            <a:cubicBezTo>
                              <a:pt x="400" y="573"/>
                              <a:pt x="400" y="573"/>
                              <a:pt x="400" y="573"/>
                            </a:cubicBezTo>
                            <a:cubicBezTo>
                              <a:pt x="399" y="573"/>
                              <a:pt x="399" y="573"/>
                              <a:pt x="398" y="572"/>
                            </a:cubicBezTo>
                            <a:cubicBezTo>
                              <a:pt x="398" y="572"/>
                              <a:pt x="398" y="572"/>
                              <a:pt x="398" y="572"/>
                            </a:cubicBezTo>
                            <a:cubicBezTo>
                              <a:pt x="397" y="571"/>
                              <a:pt x="397" y="571"/>
                              <a:pt x="397" y="570"/>
                            </a:cubicBezTo>
                            <a:cubicBezTo>
                              <a:pt x="396" y="569"/>
                              <a:pt x="396" y="569"/>
                              <a:pt x="396" y="569"/>
                            </a:cubicBezTo>
                            <a:cubicBezTo>
                              <a:pt x="396" y="569"/>
                              <a:pt x="396" y="568"/>
                              <a:pt x="395" y="567"/>
                            </a:cubicBezTo>
                            <a:cubicBezTo>
                              <a:pt x="395" y="567"/>
                              <a:pt x="395" y="567"/>
                              <a:pt x="395" y="567"/>
                            </a:cubicBezTo>
                            <a:cubicBezTo>
                              <a:pt x="395" y="566"/>
                              <a:pt x="395" y="565"/>
                              <a:pt x="395" y="564"/>
                            </a:cubicBezTo>
                            <a:cubicBezTo>
                              <a:pt x="395" y="562"/>
                              <a:pt x="395" y="561"/>
                              <a:pt x="395" y="560"/>
                            </a:cubicBezTo>
                            <a:cubicBezTo>
                              <a:pt x="395" y="559"/>
                              <a:pt x="395" y="559"/>
                              <a:pt x="395" y="559"/>
                            </a:cubicBezTo>
                            <a:cubicBezTo>
                              <a:pt x="395" y="559"/>
                              <a:pt x="395" y="558"/>
                              <a:pt x="396" y="557"/>
                            </a:cubicBezTo>
                            <a:cubicBezTo>
                              <a:pt x="396" y="556"/>
                              <a:pt x="396" y="556"/>
                              <a:pt x="396" y="556"/>
                            </a:cubicBezTo>
                            <a:cubicBezTo>
                              <a:pt x="396" y="556"/>
                              <a:pt x="396" y="555"/>
                              <a:pt x="396" y="554"/>
                            </a:cubicBezTo>
                            <a:cubicBezTo>
                              <a:pt x="397" y="553"/>
                              <a:pt x="397" y="553"/>
                              <a:pt x="397" y="553"/>
                            </a:cubicBezTo>
                            <a:cubicBezTo>
                              <a:pt x="397" y="552"/>
                              <a:pt x="397" y="551"/>
                              <a:pt x="398" y="550"/>
                            </a:cubicBezTo>
                            <a:cubicBezTo>
                              <a:pt x="398" y="550"/>
                              <a:pt x="398" y="549"/>
                              <a:pt x="398" y="549"/>
                            </a:cubicBezTo>
                            <a:cubicBezTo>
                              <a:pt x="398" y="548"/>
                              <a:pt x="399" y="548"/>
                              <a:pt x="399" y="547"/>
                            </a:cubicBezTo>
                            <a:cubicBezTo>
                              <a:pt x="399" y="547"/>
                              <a:pt x="399" y="546"/>
                              <a:pt x="399" y="545"/>
                            </a:cubicBezTo>
                            <a:cubicBezTo>
                              <a:pt x="399" y="545"/>
                              <a:pt x="400" y="544"/>
                              <a:pt x="400" y="544"/>
                            </a:cubicBezTo>
                            <a:cubicBezTo>
                              <a:pt x="400" y="543"/>
                              <a:pt x="400" y="542"/>
                              <a:pt x="400" y="542"/>
                            </a:cubicBezTo>
                            <a:cubicBezTo>
                              <a:pt x="400" y="541"/>
                              <a:pt x="400" y="541"/>
                              <a:pt x="400" y="541"/>
                            </a:cubicBezTo>
                            <a:cubicBezTo>
                              <a:pt x="400" y="540"/>
                              <a:pt x="400" y="540"/>
                              <a:pt x="400" y="540"/>
                            </a:cubicBezTo>
                            <a:cubicBezTo>
                              <a:pt x="400" y="538"/>
                              <a:pt x="400" y="537"/>
                              <a:pt x="400" y="536"/>
                            </a:cubicBezTo>
                            <a:cubicBezTo>
                              <a:pt x="400" y="535"/>
                              <a:pt x="400" y="535"/>
                              <a:pt x="400" y="535"/>
                            </a:cubicBezTo>
                            <a:cubicBezTo>
                              <a:pt x="399" y="531"/>
                              <a:pt x="396" y="531"/>
                              <a:pt x="393" y="529"/>
                            </a:cubicBezTo>
                            <a:cubicBezTo>
                              <a:pt x="393" y="529"/>
                              <a:pt x="393" y="529"/>
                              <a:pt x="393" y="529"/>
                            </a:cubicBezTo>
                            <a:cubicBezTo>
                              <a:pt x="392" y="529"/>
                              <a:pt x="392" y="529"/>
                              <a:pt x="392" y="529"/>
                            </a:cubicBezTo>
                            <a:cubicBezTo>
                              <a:pt x="392" y="529"/>
                              <a:pt x="392" y="529"/>
                              <a:pt x="392" y="529"/>
                            </a:cubicBezTo>
                            <a:cubicBezTo>
                              <a:pt x="391" y="528"/>
                              <a:pt x="391" y="528"/>
                              <a:pt x="391" y="528"/>
                            </a:cubicBezTo>
                            <a:cubicBezTo>
                              <a:pt x="391" y="528"/>
                              <a:pt x="391" y="528"/>
                              <a:pt x="391" y="528"/>
                            </a:cubicBezTo>
                            <a:cubicBezTo>
                              <a:pt x="391" y="528"/>
                              <a:pt x="391" y="528"/>
                              <a:pt x="391" y="528"/>
                            </a:cubicBezTo>
                            <a:cubicBezTo>
                              <a:pt x="391" y="528"/>
                              <a:pt x="391" y="528"/>
                              <a:pt x="391" y="528"/>
                            </a:cubicBezTo>
                            <a:cubicBezTo>
                              <a:pt x="391" y="528"/>
                              <a:pt x="391" y="527"/>
                              <a:pt x="390" y="527"/>
                            </a:cubicBezTo>
                            <a:cubicBezTo>
                              <a:pt x="390" y="526"/>
                              <a:pt x="390" y="526"/>
                              <a:pt x="390" y="526"/>
                            </a:cubicBezTo>
                            <a:cubicBezTo>
                              <a:pt x="390" y="526"/>
                              <a:pt x="390" y="525"/>
                              <a:pt x="390" y="525"/>
                            </a:cubicBezTo>
                            <a:cubicBezTo>
                              <a:pt x="390" y="525"/>
                              <a:pt x="390" y="525"/>
                              <a:pt x="390" y="525"/>
                            </a:cubicBezTo>
                            <a:cubicBezTo>
                              <a:pt x="390" y="524"/>
                              <a:pt x="390" y="524"/>
                              <a:pt x="390" y="524"/>
                            </a:cubicBezTo>
                            <a:cubicBezTo>
                              <a:pt x="390" y="524"/>
                              <a:pt x="389" y="523"/>
                              <a:pt x="389" y="522"/>
                            </a:cubicBezTo>
                            <a:cubicBezTo>
                              <a:pt x="389" y="522"/>
                              <a:pt x="389" y="522"/>
                              <a:pt x="389" y="522"/>
                            </a:cubicBezTo>
                            <a:cubicBezTo>
                              <a:pt x="389" y="522"/>
                              <a:pt x="389" y="522"/>
                              <a:pt x="389" y="522"/>
                            </a:cubicBezTo>
                            <a:cubicBezTo>
                              <a:pt x="389" y="519"/>
                              <a:pt x="390" y="516"/>
                              <a:pt x="391" y="512"/>
                            </a:cubicBezTo>
                            <a:cubicBezTo>
                              <a:pt x="391" y="512"/>
                              <a:pt x="391" y="512"/>
                              <a:pt x="391" y="512"/>
                            </a:cubicBezTo>
                            <a:cubicBezTo>
                              <a:pt x="391" y="511"/>
                              <a:pt x="392" y="510"/>
                              <a:pt x="392" y="509"/>
                            </a:cubicBezTo>
                            <a:cubicBezTo>
                              <a:pt x="392" y="509"/>
                              <a:pt x="392" y="509"/>
                              <a:pt x="392" y="509"/>
                            </a:cubicBezTo>
                            <a:cubicBezTo>
                              <a:pt x="393" y="508"/>
                              <a:pt x="393" y="507"/>
                              <a:pt x="394" y="506"/>
                            </a:cubicBezTo>
                            <a:cubicBezTo>
                              <a:pt x="394" y="506"/>
                              <a:pt x="394" y="506"/>
                              <a:pt x="394" y="506"/>
                            </a:cubicBezTo>
                            <a:cubicBezTo>
                              <a:pt x="395" y="505"/>
                              <a:pt x="396" y="504"/>
                              <a:pt x="396" y="503"/>
                            </a:cubicBezTo>
                            <a:cubicBezTo>
                              <a:pt x="397" y="503"/>
                              <a:pt x="397" y="503"/>
                              <a:pt x="397" y="503"/>
                            </a:cubicBezTo>
                            <a:cubicBezTo>
                              <a:pt x="397" y="502"/>
                              <a:pt x="398" y="502"/>
                              <a:pt x="399" y="501"/>
                            </a:cubicBezTo>
                            <a:cubicBezTo>
                              <a:pt x="399" y="501"/>
                              <a:pt x="399" y="501"/>
                              <a:pt x="399" y="501"/>
                            </a:cubicBezTo>
                            <a:cubicBezTo>
                              <a:pt x="400" y="501"/>
                              <a:pt x="401" y="500"/>
                              <a:pt x="402" y="500"/>
                            </a:cubicBezTo>
                            <a:cubicBezTo>
                              <a:pt x="402" y="500"/>
                              <a:pt x="402" y="500"/>
                              <a:pt x="402" y="500"/>
                            </a:cubicBezTo>
                            <a:cubicBezTo>
                              <a:pt x="403" y="501"/>
                              <a:pt x="404" y="501"/>
                              <a:pt x="404" y="502"/>
                            </a:cubicBezTo>
                            <a:cubicBezTo>
                              <a:pt x="404" y="502"/>
                              <a:pt x="404" y="502"/>
                              <a:pt x="404" y="502"/>
                            </a:cubicBezTo>
                            <a:cubicBezTo>
                              <a:pt x="405" y="503"/>
                              <a:pt x="406" y="503"/>
                              <a:pt x="406" y="504"/>
                            </a:cubicBezTo>
                            <a:cubicBezTo>
                              <a:pt x="407" y="504"/>
                              <a:pt x="407" y="504"/>
                              <a:pt x="407" y="504"/>
                            </a:cubicBezTo>
                            <a:cubicBezTo>
                              <a:pt x="407" y="504"/>
                              <a:pt x="407" y="505"/>
                              <a:pt x="408" y="505"/>
                            </a:cubicBezTo>
                            <a:cubicBezTo>
                              <a:pt x="408" y="505"/>
                              <a:pt x="408" y="505"/>
                              <a:pt x="408" y="505"/>
                            </a:cubicBezTo>
                            <a:cubicBezTo>
                              <a:pt x="409" y="506"/>
                              <a:pt x="409" y="506"/>
                              <a:pt x="410" y="506"/>
                            </a:cubicBezTo>
                            <a:cubicBezTo>
                              <a:pt x="410" y="506"/>
                              <a:pt x="410" y="506"/>
                              <a:pt x="410" y="506"/>
                            </a:cubicBezTo>
                            <a:cubicBezTo>
                              <a:pt x="411" y="507"/>
                              <a:pt x="411" y="507"/>
                              <a:pt x="411" y="507"/>
                            </a:cubicBezTo>
                            <a:cubicBezTo>
                              <a:pt x="412" y="507"/>
                              <a:pt x="412" y="507"/>
                              <a:pt x="412" y="507"/>
                            </a:cubicBezTo>
                            <a:cubicBezTo>
                              <a:pt x="413" y="507"/>
                              <a:pt x="413" y="507"/>
                              <a:pt x="413" y="507"/>
                            </a:cubicBezTo>
                            <a:cubicBezTo>
                              <a:pt x="413" y="507"/>
                              <a:pt x="413" y="507"/>
                              <a:pt x="413" y="507"/>
                            </a:cubicBezTo>
                            <a:cubicBezTo>
                              <a:pt x="414" y="508"/>
                              <a:pt x="414" y="508"/>
                              <a:pt x="414" y="508"/>
                            </a:cubicBezTo>
                            <a:cubicBezTo>
                              <a:pt x="414" y="508"/>
                              <a:pt x="414" y="508"/>
                              <a:pt x="414" y="508"/>
                            </a:cubicBezTo>
                            <a:cubicBezTo>
                              <a:pt x="415" y="507"/>
                              <a:pt x="415" y="507"/>
                              <a:pt x="415" y="507"/>
                            </a:cubicBezTo>
                            <a:cubicBezTo>
                              <a:pt x="416" y="507"/>
                              <a:pt x="416" y="507"/>
                              <a:pt x="416" y="507"/>
                            </a:cubicBezTo>
                            <a:cubicBezTo>
                              <a:pt x="416" y="507"/>
                              <a:pt x="416" y="507"/>
                              <a:pt x="416" y="507"/>
                            </a:cubicBezTo>
                            <a:cubicBezTo>
                              <a:pt x="417" y="507"/>
                              <a:pt x="417" y="507"/>
                              <a:pt x="417" y="507"/>
                            </a:cubicBezTo>
                            <a:cubicBezTo>
                              <a:pt x="417" y="507"/>
                              <a:pt x="417" y="507"/>
                              <a:pt x="417" y="507"/>
                            </a:cubicBezTo>
                            <a:cubicBezTo>
                              <a:pt x="418" y="506"/>
                              <a:pt x="418" y="506"/>
                              <a:pt x="418" y="506"/>
                            </a:cubicBezTo>
                            <a:cubicBezTo>
                              <a:pt x="418" y="506"/>
                              <a:pt x="418" y="506"/>
                              <a:pt x="418" y="506"/>
                            </a:cubicBezTo>
                            <a:cubicBezTo>
                              <a:pt x="419" y="506"/>
                              <a:pt x="419" y="506"/>
                              <a:pt x="419" y="506"/>
                            </a:cubicBezTo>
                            <a:cubicBezTo>
                              <a:pt x="419" y="505"/>
                              <a:pt x="419" y="505"/>
                              <a:pt x="419" y="505"/>
                            </a:cubicBezTo>
                            <a:cubicBezTo>
                              <a:pt x="420" y="505"/>
                              <a:pt x="420" y="505"/>
                              <a:pt x="420" y="505"/>
                            </a:cubicBezTo>
                            <a:cubicBezTo>
                              <a:pt x="420" y="504"/>
                              <a:pt x="420" y="504"/>
                              <a:pt x="420" y="504"/>
                            </a:cubicBezTo>
                            <a:cubicBezTo>
                              <a:pt x="420" y="504"/>
                              <a:pt x="420" y="504"/>
                              <a:pt x="420" y="504"/>
                            </a:cubicBezTo>
                            <a:cubicBezTo>
                              <a:pt x="421" y="503"/>
                              <a:pt x="421" y="503"/>
                              <a:pt x="421" y="503"/>
                            </a:cubicBezTo>
                            <a:cubicBezTo>
                              <a:pt x="421" y="502"/>
                              <a:pt x="421" y="502"/>
                              <a:pt x="421" y="502"/>
                            </a:cubicBezTo>
                            <a:cubicBezTo>
                              <a:pt x="421" y="502"/>
                              <a:pt x="421" y="501"/>
                              <a:pt x="422" y="501"/>
                            </a:cubicBezTo>
                            <a:cubicBezTo>
                              <a:pt x="422" y="501"/>
                              <a:pt x="422" y="501"/>
                              <a:pt x="422" y="501"/>
                            </a:cubicBezTo>
                            <a:cubicBezTo>
                              <a:pt x="422" y="500"/>
                              <a:pt x="422" y="500"/>
                              <a:pt x="422" y="499"/>
                            </a:cubicBezTo>
                            <a:cubicBezTo>
                              <a:pt x="423" y="498"/>
                              <a:pt x="423" y="497"/>
                              <a:pt x="423" y="496"/>
                            </a:cubicBezTo>
                            <a:cubicBezTo>
                              <a:pt x="423" y="496"/>
                              <a:pt x="423" y="496"/>
                              <a:pt x="423" y="496"/>
                            </a:cubicBezTo>
                            <a:cubicBezTo>
                              <a:pt x="423" y="495"/>
                              <a:pt x="424" y="494"/>
                              <a:pt x="424" y="493"/>
                            </a:cubicBezTo>
                            <a:cubicBezTo>
                              <a:pt x="424" y="493"/>
                              <a:pt x="424" y="493"/>
                              <a:pt x="424" y="493"/>
                            </a:cubicBezTo>
                            <a:cubicBezTo>
                              <a:pt x="424" y="492"/>
                              <a:pt x="424" y="491"/>
                              <a:pt x="424" y="490"/>
                            </a:cubicBezTo>
                            <a:cubicBezTo>
                              <a:pt x="424" y="490"/>
                              <a:pt x="424" y="490"/>
                              <a:pt x="424" y="490"/>
                            </a:cubicBezTo>
                            <a:cubicBezTo>
                              <a:pt x="424" y="489"/>
                              <a:pt x="424" y="488"/>
                              <a:pt x="425" y="487"/>
                            </a:cubicBezTo>
                            <a:cubicBezTo>
                              <a:pt x="425" y="486"/>
                              <a:pt x="425" y="486"/>
                              <a:pt x="425" y="486"/>
                            </a:cubicBezTo>
                            <a:cubicBezTo>
                              <a:pt x="425" y="485"/>
                              <a:pt x="425" y="484"/>
                              <a:pt x="425" y="483"/>
                            </a:cubicBezTo>
                            <a:cubicBezTo>
                              <a:pt x="425" y="483"/>
                              <a:pt x="425" y="483"/>
                              <a:pt x="425" y="483"/>
                            </a:cubicBezTo>
                            <a:cubicBezTo>
                              <a:pt x="425" y="482"/>
                              <a:pt x="425" y="481"/>
                              <a:pt x="425" y="480"/>
                            </a:cubicBezTo>
                            <a:cubicBezTo>
                              <a:pt x="425" y="480"/>
                              <a:pt x="425" y="480"/>
                              <a:pt x="425" y="480"/>
                            </a:cubicBezTo>
                            <a:cubicBezTo>
                              <a:pt x="425" y="479"/>
                              <a:pt x="425" y="478"/>
                              <a:pt x="425" y="477"/>
                            </a:cubicBezTo>
                            <a:cubicBezTo>
                              <a:pt x="425" y="477"/>
                              <a:pt x="425" y="477"/>
                              <a:pt x="425" y="477"/>
                            </a:cubicBezTo>
                            <a:cubicBezTo>
                              <a:pt x="425" y="476"/>
                              <a:pt x="425" y="475"/>
                              <a:pt x="425" y="475"/>
                            </a:cubicBezTo>
                            <a:cubicBezTo>
                              <a:pt x="425" y="475"/>
                              <a:pt x="425" y="475"/>
                              <a:pt x="425" y="475"/>
                            </a:cubicBezTo>
                            <a:cubicBezTo>
                              <a:pt x="425" y="475"/>
                              <a:pt x="425" y="475"/>
                              <a:pt x="425" y="475"/>
                            </a:cubicBezTo>
                            <a:cubicBezTo>
                              <a:pt x="425" y="475"/>
                              <a:pt x="425" y="475"/>
                              <a:pt x="425" y="475"/>
                            </a:cubicBezTo>
                            <a:cubicBezTo>
                              <a:pt x="420" y="475"/>
                              <a:pt x="414" y="474"/>
                              <a:pt x="410" y="473"/>
                            </a:cubicBezTo>
                            <a:cubicBezTo>
                              <a:pt x="408" y="472"/>
                              <a:pt x="407" y="472"/>
                              <a:pt x="406" y="471"/>
                            </a:cubicBezTo>
                            <a:cubicBezTo>
                              <a:pt x="406" y="471"/>
                              <a:pt x="406" y="471"/>
                              <a:pt x="406" y="471"/>
                            </a:cubicBezTo>
                            <a:cubicBezTo>
                              <a:pt x="406" y="471"/>
                              <a:pt x="406" y="471"/>
                              <a:pt x="406" y="471"/>
                            </a:cubicBezTo>
                            <a:cubicBezTo>
                              <a:pt x="406" y="468"/>
                              <a:pt x="406" y="466"/>
                              <a:pt x="406" y="463"/>
                            </a:cubicBezTo>
                            <a:cubicBezTo>
                              <a:pt x="406" y="461"/>
                              <a:pt x="406" y="458"/>
                              <a:pt x="406" y="456"/>
                            </a:cubicBezTo>
                            <a:cubicBezTo>
                              <a:pt x="406" y="456"/>
                              <a:pt x="406" y="455"/>
                              <a:pt x="406" y="455"/>
                            </a:cubicBezTo>
                            <a:cubicBezTo>
                              <a:pt x="406" y="454"/>
                              <a:pt x="406" y="454"/>
                              <a:pt x="406" y="453"/>
                            </a:cubicBezTo>
                            <a:cubicBezTo>
                              <a:pt x="406" y="451"/>
                              <a:pt x="406" y="448"/>
                              <a:pt x="406" y="445"/>
                            </a:cubicBezTo>
                            <a:cubicBezTo>
                              <a:pt x="406" y="442"/>
                              <a:pt x="406" y="439"/>
                              <a:pt x="406" y="436"/>
                            </a:cubicBezTo>
                            <a:cubicBezTo>
                              <a:pt x="406" y="436"/>
                              <a:pt x="406" y="436"/>
                              <a:pt x="406" y="436"/>
                            </a:cubicBezTo>
                            <a:cubicBezTo>
                              <a:pt x="406" y="436"/>
                              <a:pt x="406" y="436"/>
                              <a:pt x="406" y="436"/>
                            </a:cubicBezTo>
                            <a:cubicBezTo>
                              <a:pt x="385" y="434"/>
                              <a:pt x="376" y="444"/>
                              <a:pt x="358" y="452"/>
                            </a:cubicBezTo>
                            <a:cubicBezTo>
                              <a:pt x="356" y="453"/>
                              <a:pt x="354" y="453"/>
                              <a:pt x="353" y="453"/>
                            </a:cubicBezTo>
                            <a:cubicBezTo>
                              <a:pt x="351" y="451"/>
                              <a:pt x="351" y="448"/>
                              <a:pt x="351" y="444"/>
                            </a:cubicBezTo>
                            <a:cubicBezTo>
                              <a:pt x="351" y="444"/>
                              <a:pt x="351" y="443"/>
                              <a:pt x="351" y="443"/>
                            </a:cubicBezTo>
                            <a:cubicBezTo>
                              <a:pt x="352" y="443"/>
                              <a:pt x="352" y="443"/>
                              <a:pt x="352" y="443"/>
                            </a:cubicBezTo>
                            <a:cubicBezTo>
                              <a:pt x="333" y="441"/>
                              <a:pt x="315" y="438"/>
                              <a:pt x="297" y="436"/>
                            </a:cubicBezTo>
                            <a:cubicBezTo>
                              <a:pt x="287" y="435"/>
                              <a:pt x="282" y="429"/>
                              <a:pt x="283" y="423"/>
                            </a:cubicBezTo>
                            <a:cubicBezTo>
                              <a:pt x="283" y="419"/>
                              <a:pt x="287" y="414"/>
                              <a:pt x="296" y="414"/>
                            </a:cubicBezTo>
                            <a:cubicBezTo>
                              <a:pt x="296" y="414"/>
                              <a:pt x="296" y="414"/>
                              <a:pt x="296" y="413"/>
                            </a:cubicBezTo>
                            <a:cubicBezTo>
                              <a:pt x="296" y="408"/>
                              <a:pt x="296" y="402"/>
                              <a:pt x="297" y="397"/>
                            </a:cubicBezTo>
                            <a:cubicBezTo>
                              <a:pt x="299" y="392"/>
                              <a:pt x="302" y="390"/>
                              <a:pt x="309" y="391"/>
                            </a:cubicBezTo>
                            <a:cubicBezTo>
                              <a:pt x="309" y="391"/>
                              <a:pt x="309" y="391"/>
                              <a:pt x="309" y="391"/>
                            </a:cubicBezTo>
                            <a:cubicBezTo>
                              <a:pt x="309" y="387"/>
                              <a:pt x="309" y="383"/>
                              <a:pt x="309" y="380"/>
                            </a:cubicBezTo>
                            <a:cubicBezTo>
                              <a:pt x="309" y="379"/>
                              <a:pt x="309" y="379"/>
                              <a:pt x="309" y="378"/>
                            </a:cubicBezTo>
                            <a:cubicBezTo>
                              <a:pt x="310" y="374"/>
                              <a:pt x="310" y="370"/>
                              <a:pt x="310" y="367"/>
                            </a:cubicBezTo>
                            <a:cubicBezTo>
                              <a:pt x="310" y="365"/>
                              <a:pt x="309" y="363"/>
                              <a:pt x="309" y="361"/>
                            </a:cubicBezTo>
                            <a:cubicBezTo>
                              <a:pt x="309" y="361"/>
                              <a:pt x="309" y="361"/>
                              <a:pt x="309" y="361"/>
                            </a:cubicBezTo>
                            <a:cubicBezTo>
                              <a:pt x="305" y="361"/>
                              <a:pt x="301" y="360"/>
                              <a:pt x="296" y="360"/>
                            </a:cubicBezTo>
                            <a:cubicBezTo>
                              <a:pt x="293" y="360"/>
                              <a:pt x="291" y="359"/>
                              <a:pt x="289" y="359"/>
                            </a:cubicBezTo>
                            <a:cubicBezTo>
                              <a:pt x="289" y="359"/>
                              <a:pt x="289" y="359"/>
                              <a:pt x="289" y="359"/>
                            </a:cubicBezTo>
                            <a:cubicBezTo>
                              <a:pt x="288" y="359"/>
                              <a:pt x="288" y="359"/>
                              <a:pt x="288" y="359"/>
                            </a:cubicBezTo>
                            <a:cubicBezTo>
                              <a:pt x="287" y="359"/>
                              <a:pt x="287" y="359"/>
                              <a:pt x="286" y="360"/>
                            </a:cubicBezTo>
                            <a:cubicBezTo>
                              <a:pt x="285" y="360"/>
                              <a:pt x="284" y="360"/>
                              <a:pt x="283" y="360"/>
                            </a:cubicBezTo>
                            <a:cubicBezTo>
                              <a:pt x="282" y="360"/>
                              <a:pt x="281" y="360"/>
                              <a:pt x="280" y="361"/>
                            </a:cubicBezTo>
                            <a:cubicBezTo>
                              <a:pt x="279" y="361"/>
                              <a:pt x="279" y="361"/>
                              <a:pt x="279" y="361"/>
                            </a:cubicBezTo>
                            <a:cubicBezTo>
                              <a:pt x="277" y="361"/>
                              <a:pt x="275" y="362"/>
                              <a:pt x="273" y="363"/>
                            </a:cubicBezTo>
                            <a:cubicBezTo>
                              <a:pt x="273" y="364"/>
                              <a:pt x="273" y="364"/>
                              <a:pt x="273" y="364"/>
                            </a:cubicBezTo>
                            <a:cubicBezTo>
                              <a:pt x="266" y="369"/>
                              <a:pt x="267" y="376"/>
                              <a:pt x="265" y="383"/>
                            </a:cubicBezTo>
                            <a:cubicBezTo>
                              <a:pt x="265" y="383"/>
                              <a:pt x="265" y="383"/>
                              <a:pt x="265" y="383"/>
                            </a:cubicBezTo>
                            <a:cubicBezTo>
                              <a:pt x="265" y="387"/>
                              <a:pt x="263" y="391"/>
                              <a:pt x="260" y="394"/>
                            </a:cubicBezTo>
                            <a:cubicBezTo>
                              <a:pt x="259" y="395"/>
                              <a:pt x="257" y="396"/>
                              <a:pt x="255" y="397"/>
                            </a:cubicBezTo>
                            <a:cubicBezTo>
                              <a:pt x="255" y="397"/>
                              <a:pt x="255" y="397"/>
                              <a:pt x="255" y="397"/>
                            </a:cubicBezTo>
                            <a:cubicBezTo>
                              <a:pt x="255" y="397"/>
                              <a:pt x="255" y="397"/>
                              <a:pt x="255" y="397"/>
                            </a:cubicBezTo>
                            <a:cubicBezTo>
                              <a:pt x="254" y="397"/>
                              <a:pt x="252" y="397"/>
                              <a:pt x="251" y="398"/>
                            </a:cubicBezTo>
                            <a:cubicBezTo>
                              <a:pt x="251" y="398"/>
                              <a:pt x="251" y="398"/>
                              <a:pt x="251" y="398"/>
                            </a:cubicBezTo>
                            <a:cubicBezTo>
                              <a:pt x="251" y="398"/>
                              <a:pt x="251" y="398"/>
                              <a:pt x="251" y="398"/>
                            </a:cubicBezTo>
                            <a:cubicBezTo>
                              <a:pt x="248" y="399"/>
                              <a:pt x="245" y="399"/>
                              <a:pt x="242" y="399"/>
                            </a:cubicBezTo>
                            <a:cubicBezTo>
                              <a:pt x="238" y="398"/>
                              <a:pt x="233" y="397"/>
                              <a:pt x="230" y="395"/>
                            </a:cubicBezTo>
                            <a:cubicBezTo>
                              <a:pt x="221" y="389"/>
                              <a:pt x="223" y="375"/>
                              <a:pt x="211" y="371"/>
                            </a:cubicBezTo>
                            <a:cubicBezTo>
                              <a:pt x="195" y="397"/>
                              <a:pt x="235" y="415"/>
                              <a:pt x="235" y="439"/>
                            </a:cubicBezTo>
                            <a:cubicBezTo>
                              <a:pt x="235" y="439"/>
                              <a:pt x="235" y="439"/>
                              <a:pt x="235" y="439"/>
                            </a:cubicBezTo>
                            <a:cubicBezTo>
                              <a:pt x="234" y="439"/>
                              <a:pt x="233" y="439"/>
                              <a:pt x="233" y="439"/>
                            </a:cubicBezTo>
                            <a:cubicBezTo>
                              <a:pt x="232" y="439"/>
                              <a:pt x="231" y="439"/>
                              <a:pt x="230" y="439"/>
                            </a:cubicBezTo>
                            <a:cubicBezTo>
                              <a:pt x="230" y="439"/>
                              <a:pt x="230" y="439"/>
                              <a:pt x="230" y="439"/>
                            </a:cubicBezTo>
                            <a:cubicBezTo>
                              <a:pt x="230" y="439"/>
                              <a:pt x="230" y="439"/>
                              <a:pt x="230" y="439"/>
                            </a:cubicBezTo>
                            <a:cubicBezTo>
                              <a:pt x="229" y="439"/>
                              <a:pt x="229" y="439"/>
                              <a:pt x="229" y="439"/>
                            </a:cubicBezTo>
                            <a:cubicBezTo>
                              <a:pt x="229" y="439"/>
                              <a:pt x="229" y="439"/>
                              <a:pt x="229" y="439"/>
                            </a:cubicBezTo>
                            <a:cubicBezTo>
                              <a:pt x="229" y="439"/>
                              <a:pt x="229" y="439"/>
                              <a:pt x="229" y="439"/>
                            </a:cubicBezTo>
                            <a:cubicBezTo>
                              <a:pt x="229" y="438"/>
                              <a:pt x="228" y="438"/>
                              <a:pt x="227" y="438"/>
                            </a:cubicBezTo>
                            <a:cubicBezTo>
                              <a:pt x="227" y="437"/>
                              <a:pt x="227" y="437"/>
                              <a:pt x="227" y="437"/>
                            </a:cubicBezTo>
                            <a:cubicBezTo>
                              <a:pt x="223" y="435"/>
                              <a:pt x="221" y="430"/>
                              <a:pt x="218" y="427"/>
                            </a:cubicBezTo>
                            <a:cubicBezTo>
                              <a:pt x="218" y="427"/>
                              <a:pt x="218" y="427"/>
                              <a:pt x="218" y="427"/>
                            </a:cubicBezTo>
                            <a:cubicBezTo>
                              <a:pt x="218" y="427"/>
                              <a:pt x="218" y="427"/>
                              <a:pt x="218" y="427"/>
                            </a:cubicBezTo>
                            <a:cubicBezTo>
                              <a:pt x="217" y="426"/>
                              <a:pt x="217" y="426"/>
                              <a:pt x="217" y="426"/>
                            </a:cubicBezTo>
                            <a:cubicBezTo>
                              <a:pt x="215" y="424"/>
                              <a:pt x="212" y="424"/>
                              <a:pt x="210" y="424"/>
                            </a:cubicBezTo>
                            <a:cubicBezTo>
                              <a:pt x="209" y="424"/>
                              <a:pt x="209" y="424"/>
                              <a:pt x="209" y="424"/>
                            </a:cubicBezTo>
                            <a:cubicBezTo>
                              <a:pt x="209" y="423"/>
                              <a:pt x="209" y="423"/>
                              <a:pt x="209" y="423"/>
                            </a:cubicBezTo>
                            <a:cubicBezTo>
                              <a:pt x="208" y="423"/>
                              <a:pt x="208" y="423"/>
                              <a:pt x="208" y="423"/>
                            </a:cubicBezTo>
                            <a:cubicBezTo>
                              <a:pt x="208" y="423"/>
                              <a:pt x="208" y="423"/>
                              <a:pt x="208" y="423"/>
                            </a:cubicBezTo>
                            <a:cubicBezTo>
                              <a:pt x="208" y="422"/>
                              <a:pt x="208" y="422"/>
                              <a:pt x="208" y="422"/>
                            </a:cubicBezTo>
                            <a:cubicBezTo>
                              <a:pt x="208" y="422"/>
                              <a:pt x="208" y="422"/>
                              <a:pt x="208" y="422"/>
                            </a:cubicBezTo>
                            <a:cubicBezTo>
                              <a:pt x="208" y="422"/>
                              <a:pt x="208" y="422"/>
                              <a:pt x="208" y="422"/>
                            </a:cubicBezTo>
                            <a:cubicBezTo>
                              <a:pt x="207" y="421"/>
                              <a:pt x="207" y="421"/>
                              <a:pt x="207" y="421"/>
                            </a:cubicBezTo>
                            <a:cubicBezTo>
                              <a:pt x="207" y="421"/>
                              <a:pt x="207" y="421"/>
                              <a:pt x="207" y="421"/>
                            </a:cubicBezTo>
                            <a:cubicBezTo>
                              <a:pt x="207" y="420"/>
                              <a:pt x="207" y="419"/>
                              <a:pt x="207" y="417"/>
                            </a:cubicBezTo>
                            <a:cubicBezTo>
                              <a:pt x="206" y="416"/>
                              <a:pt x="205" y="416"/>
                              <a:pt x="204" y="416"/>
                            </a:cubicBezTo>
                            <a:cubicBezTo>
                              <a:pt x="204" y="416"/>
                              <a:pt x="204" y="416"/>
                              <a:pt x="204" y="416"/>
                            </a:cubicBezTo>
                            <a:cubicBezTo>
                              <a:pt x="198" y="416"/>
                              <a:pt x="196" y="418"/>
                              <a:pt x="195" y="421"/>
                            </a:cubicBezTo>
                            <a:cubicBezTo>
                              <a:pt x="195" y="421"/>
                              <a:pt x="195" y="421"/>
                              <a:pt x="195" y="421"/>
                            </a:cubicBezTo>
                            <a:cubicBezTo>
                              <a:pt x="195" y="422"/>
                              <a:pt x="195" y="422"/>
                              <a:pt x="195" y="422"/>
                            </a:cubicBezTo>
                            <a:cubicBezTo>
                              <a:pt x="195" y="422"/>
                              <a:pt x="195" y="422"/>
                              <a:pt x="195" y="423"/>
                            </a:cubicBezTo>
                            <a:cubicBezTo>
                              <a:pt x="196" y="428"/>
                              <a:pt x="199" y="436"/>
                              <a:pt x="201" y="441"/>
                            </a:cubicBezTo>
                            <a:cubicBezTo>
                              <a:pt x="203" y="450"/>
                              <a:pt x="191" y="451"/>
                              <a:pt x="186" y="455"/>
                            </a:cubicBezTo>
                            <a:cubicBezTo>
                              <a:pt x="185" y="455"/>
                              <a:pt x="185" y="456"/>
                              <a:pt x="184" y="456"/>
                            </a:cubicBezTo>
                            <a:cubicBezTo>
                              <a:pt x="184" y="456"/>
                              <a:pt x="184" y="456"/>
                              <a:pt x="184" y="456"/>
                            </a:cubicBezTo>
                            <a:cubicBezTo>
                              <a:pt x="184" y="456"/>
                              <a:pt x="184" y="456"/>
                              <a:pt x="184" y="456"/>
                            </a:cubicBezTo>
                            <a:cubicBezTo>
                              <a:pt x="184" y="457"/>
                              <a:pt x="183" y="458"/>
                              <a:pt x="183" y="458"/>
                            </a:cubicBezTo>
                            <a:cubicBezTo>
                              <a:pt x="183" y="459"/>
                              <a:pt x="183" y="459"/>
                              <a:pt x="183" y="459"/>
                            </a:cubicBezTo>
                            <a:cubicBezTo>
                              <a:pt x="182" y="459"/>
                              <a:pt x="182" y="460"/>
                              <a:pt x="182" y="460"/>
                            </a:cubicBezTo>
                            <a:cubicBezTo>
                              <a:pt x="182" y="461"/>
                              <a:pt x="182" y="461"/>
                              <a:pt x="182" y="461"/>
                            </a:cubicBezTo>
                            <a:cubicBezTo>
                              <a:pt x="182" y="462"/>
                              <a:pt x="181" y="462"/>
                              <a:pt x="181" y="463"/>
                            </a:cubicBezTo>
                            <a:cubicBezTo>
                              <a:pt x="181" y="463"/>
                              <a:pt x="181" y="463"/>
                              <a:pt x="181" y="463"/>
                            </a:cubicBezTo>
                            <a:cubicBezTo>
                              <a:pt x="181" y="464"/>
                              <a:pt x="181" y="465"/>
                              <a:pt x="181" y="466"/>
                            </a:cubicBezTo>
                            <a:cubicBezTo>
                              <a:pt x="181" y="467"/>
                              <a:pt x="181" y="467"/>
                              <a:pt x="181" y="467"/>
                            </a:cubicBezTo>
                            <a:cubicBezTo>
                              <a:pt x="181" y="471"/>
                              <a:pt x="182" y="476"/>
                              <a:pt x="182" y="479"/>
                            </a:cubicBezTo>
                            <a:cubicBezTo>
                              <a:pt x="182" y="480"/>
                              <a:pt x="182" y="481"/>
                              <a:pt x="182" y="482"/>
                            </a:cubicBezTo>
                            <a:cubicBezTo>
                              <a:pt x="188" y="482"/>
                              <a:pt x="196" y="484"/>
                              <a:pt x="201" y="488"/>
                            </a:cubicBezTo>
                            <a:cubicBezTo>
                              <a:pt x="202" y="490"/>
                              <a:pt x="203" y="491"/>
                              <a:pt x="204" y="493"/>
                            </a:cubicBezTo>
                            <a:cubicBezTo>
                              <a:pt x="203" y="493"/>
                              <a:pt x="203" y="493"/>
                              <a:pt x="202" y="493"/>
                            </a:cubicBezTo>
                            <a:cubicBezTo>
                              <a:pt x="202" y="494"/>
                              <a:pt x="202" y="494"/>
                              <a:pt x="202" y="494"/>
                            </a:cubicBezTo>
                            <a:cubicBezTo>
                              <a:pt x="201" y="495"/>
                              <a:pt x="201" y="495"/>
                              <a:pt x="201" y="495"/>
                            </a:cubicBezTo>
                            <a:cubicBezTo>
                              <a:pt x="200" y="495"/>
                              <a:pt x="200" y="495"/>
                              <a:pt x="200" y="495"/>
                            </a:cubicBezTo>
                            <a:cubicBezTo>
                              <a:pt x="200" y="495"/>
                              <a:pt x="200" y="495"/>
                              <a:pt x="200" y="495"/>
                            </a:cubicBezTo>
                            <a:cubicBezTo>
                              <a:pt x="200" y="496"/>
                              <a:pt x="200" y="496"/>
                              <a:pt x="200" y="496"/>
                            </a:cubicBezTo>
                            <a:cubicBezTo>
                              <a:pt x="200" y="496"/>
                              <a:pt x="200" y="496"/>
                              <a:pt x="200" y="496"/>
                            </a:cubicBezTo>
                            <a:cubicBezTo>
                              <a:pt x="199" y="496"/>
                              <a:pt x="199" y="496"/>
                              <a:pt x="199" y="496"/>
                            </a:cubicBezTo>
                            <a:cubicBezTo>
                              <a:pt x="199" y="496"/>
                              <a:pt x="199" y="497"/>
                              <a:pt x="199" y="497"/>
                            </a:cubicBezTo>
                            <a:cubicBezTo>
                              <a:pt x="199" y="497"/>
                              <a:pt x="199" y="497"/>
                              <a:pt x="199" y="497"/>
                            </a:cubicBezTo>
                            <a:cubicBezTo>
                              <a:pt x="198" y="498"/>
                              <a:pt x="198" y="498"/>
                              <a:pt x="198" y="498"/>
                            </a:cubicBezTo>
                            <a:cubicBezTo>
                              <a:pt x="198" y="499"/>
                              <a:pt x="198" y="499"/>
                              <a:pt x="198" y="499"/>
                            </a:cubicBezTo>
                            <a:cubicBezTo>
                              <a:pt x="198" y="500"/>
                              <a:pt x="198" y="500"/>
                              <a:pt x="198" y="500"/>
                            </a:cubicBezTo>
                            <a:cubicBezTo>
                              <a:pt x="198" y="501"/>
                              <a:pt x="198" y="501"/>
                              <a:pt x="198" y="502"/>
                            </a:cubicBezTo>
                            <a:cubicBezTo>
                              <a:pt x="198" y="505"/>
                              <a:pt x="198" y="508"/>
                              <a:pt x="198" y="511"/>
                            </a:cubicBezTo>
                            <a:cubicBezTo>
                              <a:pt x="198" y="512"/>
                              <a:pt x="198" y="512"/>
                              <a:pt x="198" y="513"/>
                            </a:cubicBezTo>
                            <a:cubicBezTo>
                              <a:pt x="198" y="513"/>
                              <a:pt x="198" y="513"/>
                              <a:pt x="198" y="513"/>
                            </a:cubicBezTo>
                            <a:cubicBezTo>
                              <a:pt x="197" y="522"/>
                              <a:pt x="188" y="527"/>
                              <a:pt x="183" y="534"/>
                            </a:cubicBezTo>
                            <a:cubicBezTo>
                              <a:pt x="183" y="534"/>
                              <a:pt x="183" y="534"/>
                              <a:pt x="183" y="534"/>
                            </a:cubicBezTo>
                            <a:cubicBezTo>
                              <a:pt x="183" y="534"/>
                              <a:pt x="183" y="534"/>
                              <a:pt x="183" y="534"/>
                            </a:cubicBezTo>
                            <a:cubicBezTo>
                              <a:pt x="183" y="534"/>
                              <a:pt x="183" y="534"/>
                              <a:pt x="183" y="534"/>
                            </a:cubicBezTo>
                            <a:cubicBezTo>
                              <a:pt x="195" y="535"/>
                              <a:pt x="207" y="534"/>
                              <a:pt x="218" y="535"/>
                            </a:cubicBezTo>
                            <a:cubicBezTo>
                              <a:pt x="218" y="535"/>
                              <a:pt x="218" y="535"/>
                              <a:pt x="218" y="535"/>
                            </a:cubicBezTo>
                            <a:cubicBezTo>
                              <a:pt x="219" y="537"/>
                              <a:pt x="219" y="538"/>
                              <a:pt x="219" y="539"/>
                            </a:cubicBezTo>
                            <a:cubicBezTo>
                              <a:pt x="219" y="544"/>
                              <a:pt x="219" y="549"/>
                              <a:pt x="220" y="553"/>
                            </a:cubicBezTo>
                            <a:cubicBezTo>
                              <a:pt x="220" y="553"/>
                              <a:pt x="220" y="553"/>
                              <a:pt x="220" y="553"/>
                            </a:cubicBezTo>
                            <a:cubicBezTo>
                              <a:pt x="220" y="553"/>
                              <a:pt x="220" y="553"/>
                              <a:pt x="220" y="553"/>
                            </a:cubicBezTo>
                            <a:cubicBezTo>
                              <a:pt x="220" y="553"/>
                              <a:pt x="220" y="553"/>
                              <a:pt x="220" y="553"/>
                            </a:cubicBezTo>
                            <a:cubicBezTo>
                              <a:pt x="220" y="554"/>
                              <a:pt x="220" y="555"/>
                              <a:pt x="220" y="557"/>
                            </a:cubicBezTo>
                            <a:cubicBezTo>
                              <a:pt x="221" y="562"/>
                              <a:pt x="224" y="567"/>
                              <a:pt x="225" y="572"/>
                            </a:cubicBezTo>
                            <a:cubicBezTo>
                              <a:pt x="226" y="573"/>
                              <a:pt x="226" y="574"/>
                              <a:pt x="227" y="575"/>
                            </a:cubicBezTo>
                            <a:cubicBezTo>
                              <a:pt x="227" y="575"/>
                              <a:pt x="227" y="575"/>
                              <a:pt x="227" y="575"/>
                            </a:cubicBezTo>
                            <a:cubicBezTo>
                              <a:pt x="227" y="576"/>
                              <a:pt x="227" y="576"/>
                              <a:pt x="228" y="577"/>
                            </a:cubicBezTo>
                            <a:cubicBezTo>
                              <a:pt x="228" y="578"/>
                              <a:pt x="228" y="578"/>
                              <a:pt x="228" y="578"/>
                            </a:cubicBezTo>
                            <a:cubicBezTo>
                              <a:pt x="228" y="578"/>
                              <a:pt x="228" y="579"/>
                              <a:pt x="228" y="580"/>
                            </a:cubicBezTo>
                            <a:cubicBezTo>
                              <a:pt x="229" y="581"/>
                              <a:pt x="229" y="581"/>
                              <a:pt x="229" y="581"/>
                            </a:cubicBezTo>
                            <a:cubicBezTo>
                              <a:pt x="229" y="581"/>
                              <a:pt x="229" y="582"/>
                              <a:pt x="229" y="583"/>
                            </a:cubicBezTo>
                            <a:cubicBezTo>
                              <a:pt x="229" y="584"/>
                              <a:pt x="229" y="585"/>
                              <a:pt x="228" y="586"/>
                            </a:cubicBezTo>
                            <a:cubicBezTo>
                              <a:pt x="228" y="587"/>
                              <a:pt x="228" y="587"/>
                              <a:pt x="228" y="587"/>
                            </a:cubicBezTo>
                            <a:cubicBezTo>
                              <a:pt x="228" y="588"/>
                              <a:pt x="228" y="589"/>
                              <a:pt x="227" y="590"/>
                            </a:cubicBezTo>
                            <a:cubicBezTo>
                              <a:pt x="227" y="590"/>
                              <a:pt x="227" y="590"/>
                              <a:pt x="227" y="590"/>
                            </a:cubicBezTo>
                            <a:cubicBezTo>
                              <a:pt x="227" y="591"/>
                              <a:pt x="226" y="592"/>
                              <a:pt x="226" y="593"/>
                            </a:cubicBezTo>
                            <a:cubicBezTo>
                              <a:pt x="226" y="594"/>
                              <a:pt x="226" y="594"/>
                              <a:pt x="226" y="594"/>
                            </a:cubicBezTo>
                            <a:cubicBezTo>
                              <a:pt x="225" y="594"/>
                              <a:pt x="225" y="595"/>
                              <a:pt x="224" y="595"/>
                            </a:cubicBezTo>
                            <a:cubicBezTo>
                              <a:pt x="224" y="596"/>
                              <a:pt x="224" y="596"/>
                              <a:pt x="224" y="596"/>
                            </a:cubicBezTo>
                            <a:cubicBezTo>
                              <a:pt x="223" y="597"/>
                              <a:pt x="223" y="597"/>
                              <a:pt x="223" y="598"/>
                            </a:cubicBezTo>
                            <a:cubicBezTo>
                              <a:pt x="220" y="601"/>
                              <a:pt x="218" y="604"/>
                              <a:pt x="216" y="607"/>
                            </a:cubicBezTo>
                            <a:cubicBezTo>
                              <a:pt x="216" y="607"/>
                              <a:pt x="216" y="607"/>
                              <a:pt x="216" y="607"/>
                            </a:cubicBezTo>
                            <a:cubicBezTo>
                              <a:pt x="209" y="622"/>
                              <a:pt x="213" y="637"/>
                              <a:pt x="212" y="654"/>
                            </a:cubicBezTo>
                            <a:cubicBezTo>
                              <a:pt x="212" y="658"/>
                              <a:pt x="211" y="661"/>
                              <a:pt x="211" y="664"/>
                            </a:cubicBezTo>
                            <a:cubicBezTo>
                              <a:pt x="211" y="664"/>
                              <a:pt x="211" y="664"/>
                              <a:pt x="211" y="664"/>
                            </a:cubicBezTo>
                            <a:cubicBezTo>
                              <a:pt x="210" y="665"/>
                              <a:pt x="210" y="666"/>
                              <a:pt x="210" y="668"/>
                            </a:cubicBezTo>
                            <a:cubicBezTo>
                              <a:pt x="210" y="668"/>
                              <a:pt x="210" y="668"/>
                              <a:pt x="210" y="668"/>
                            </a:cubicBezTo>
                            <a:cubicBezTo>
                              <a:pt x="209" y="669"/>
                              <a:pt x="209" y="670"/>
                              <a:pt x="209" y="672"/>
                            </a:cubicBezTo>
                            <a:cubicBezTo>
                              <a:pt x="208" y="672"/>
                              <a:pt x="208" y="672"/>
                              <a:pt x="208" y="672"/>
                            </a:cubicBezTo>
                            <a:cubicBezTo>
                              <a:pt x="208" y="673"/>
                              <a:pt x="208" y="674"/>
                              <a:pt x="207" y="675"/>
                            </a:cubicBezTo>
                            <a:cubicBezTo>
                              <a:pt x="207" y="676"/>
                              <a:pt x="207" y="676"/>
                              <a:pt x="207" y="676"/>
                            </a:cubicBezTo>
                            <a:cubicBezTo>
                              <a:pt x="206" y="678"/>
                              <a:pt x="204" y="680"/>
                              <a:pt x="202" y="682"/>
                            </a:cubicBezTo>
                            <a:cubicBezTo>
                              <a:pt x="202" y="683"/>
                              <a:pt x="202" y="683"/>
                              <a:pt x="202" y="683"/>
                            </a:cubicBezTo>
                            <a:cubicBezTo>
                              <a:pt x="201" y="684"/>
                              <a:pt x="200" y="684"/>
                              <a:pt x="199" y="685"/>
                            </a:cubicBezTo>
                            <a:cubicBezTo>
                              <a:pt x="199" y="686"/>
                              <a:pt x="199" y="686"/>
                              <a:pt x="199" y="686"/>
                            </a:cubicBezTo>
                            <a:cubicBezTo>
                              <a:pt x="197" y="686"/>
                              <a:pt x="196" y="687"/>
                              <a:pt x="195" y="688"/>
                            </a:cubicBezTo>
                            <a:cubicBezTo>
                              <a:pt x="195" y="688"/>
                              <a:pt x="195" y="688"/>
                              <a:pt x="195" y="688"/>
                            </a:cubicBezTo>
                            <a:cubicBezTo>
                              <a:pt x="193" y="689"/>
                              <a:pt x="192" y="690"/>
                              <a:pt x="190" y="690"/>
                            </a:cubicBezTo>
                            <a:cubicBezTo>
                              <a:pt x="190" y="690"/>
                              <a:pt x="190" y="690"/>
                              <a:pt x="190" y="690"/>
                            </a:cubicBezTo>
                            <a:cubicBezTo>
                              <a:pt x="188" y="691"/>
                              <a:pt x="186" y="692"/>
                              <a:pt x="184" y="693"/>
                            </a:cubicBezTo>
                            <a:cubicBezTo>
                              <a:pt x="169" y="700"/>
                              <a:pt x="152" y="703"/>
                              <a:pt x="136" y="708"/>
                            </a:cubicBezTo>
                            <a:cubicBezTo>
                              <a:pt x="136" y="708"/>
                              <a:pt x="135" y="708"/>
                              <a:pt x="135" y="709"/>
                            </a:cubicBezTo>
                            <a:cubicBezTo>
                              <a:pt x="134" y="709"/>
                              <a:pt x="133" y="709"/>
                              <a:pt x="132" y="709"/>
                            </a:cubicBezTo>
                            <a:cubicBezTo>
                              <a:pt x="131" y="722"/>
                              <a:pt x="138" y="726"/>
                              <a:pt x="127" y="737"/>
                            </a:cubicBezTo>
                            <a:cubicBezTo>
                              <a:pt x="129" y="737"/>
                              <a:pt x="131" y="738"/>
                              <a:pt x="134" y="739"/>
                            </a:cubicBezTo>
                            <a:cubicBezTo>
                              <a:pt x="146" y="744"/>
                              <a:pt x="169" y="753"/>
                              <a:pt x="160" y="763"/>
                            </a:cubicBezTo>
                            <a:cubicBezTo>
                              <a:pt x="160" y="763"/>
                              <a:pt x="160" y="763"/>
                              <a:pt x="160" y="763"/>
                            </a:cubicBezTo>
                            <a:cubicBezTo>
                              <a:pt x="159" y="764"/>
                              <a:pt x="158" y="764"/>
                              <a:pt x="158" y="765"/>
                            </a:cubicBezTo>
                            <a:cubicBezTo>
                              <a:pt x="157" y="766"/>
                              <a:pt x="157" y="766"/>
                              <a:pt x="157" y="766"/>
                            </a:cubicBezTo>
                            <a:cubicBezTo>
                              <a:pt x="156" y="766"/>
                              <a:pt x="155" y="767"/>
                              <a:pt x="154" y="767"/>
                            </a:cubicBezTo>
                            <a:cubicBezTo>
                              <a:pt x="154" y="768"/>
                              <a:pt x="154" y="768"/>
                              <a:pt x="154" y="768"/>
                            </a:cubicBezTo>
                            <a:cubicBezTo>
                              <a:pt x="153" y="768"/>
                              <a:pt x="152" y="769"/>
                              <a:pt x="151" y="769"/>
                            </a:cubicBezTo>
                            <a:cubicBezTo>
                              <a:pt x="150" y="769"/>
                              <a:pt x="150" y="769"/>
                              <a:pt x="150" y="769"/>
                            </a:cubicBezTo>
                            <a:cubicBezTo>
                              <a:pt x="149" y="770"/>
                              <a:pt x="148" y="770"/>
                              <a:pt x="147" y="771"/>
                            </a:cubicBezTo>
                            <a:cubicBezTo>
                              <a:pt x="147" y="771"/>
                              <a:pt x="147" y="771"/>
                              <a:pt x="147" y="771"/>
                            </a:cubicBezTo>
                            <a:cubicBezTo>
                              <a:pt x="146" y="771"/>
                              <a:pt x="145" y="771"/>
                              <a:pt x="144" y="772"/>
                            </a:cubicBezTo>
                            <a:cubicBezTo>
                              <a:pt x="144" y="772"/>
                              <a:pt x="144" y="772"/>
                              <a:pt x="144" y="772"/>
                            </a:cubicBezTo>
                            <a:cubicBezTo>
                              <a:pt x="138" y="773"/>
                              <a:pt x="132" y="774"/>
                              <a:pt x="127" y="775"/>
                            </a:cubicBezTo>
                            <a:cubicBezTo>
                              <a:pt x="126" y="775"/>
                              <a:pt x="126" y="775"/>
                              <a:pt x="126" y="775"/>
                            </a:cubicBezTo>
                            <a:cubicBezTo>
                              <a:pt x="125" y="776"/>
                              <a:pt x="123" y="776"/>
                              <a:pt x="121" y="777"/>
                            </a:cubicBezTo>
                            <a:cubicBezTo>
                              <a:pt x="115" y="779"/>
                              <a:pt x="109" y="783"/>
                              <a:pt x="106" y="788"/>
                            </a:cubicBezTo>
                            <a:cubicBezTo>
                              <a:pt x="106" y="788"/>
                              <a:pt x="106" y="788"/>
                              <a:pt x="106" y="788"/>
                            </a:cubicBezTo>
                            <a:cubicBezTo>
                              <a:pt x="106" y="788"/>
                              <a:pt x="106" y="788"/>
                              <a:pt x="106" y="788"/>
                            </a:cubicBezTo>
                            <a:cubicBezTo>
                              <a:pt x="103" y="787"/>
                              <a:pt x="101" y="786"/>
                              <a:pt x="98" y="786"/>
                            </a:cubicBezTo>
                            <a:cubicBezTo>
                              <a:pt x="93" y="784"/>
                              <a:pt x="88" y="784"/>
                              <a:pt x="85" y="789"/>
                            </a:cubicBezTo>
                            <a:cubicBezTo>
                              <a:pt x="85" y="789"/>
                              <a:pt x="85" y="789"/>
                              <a:pt x="85" y="789"/>
                            </a:cubicBezTo>
                            <a:cubicBezTo>
                              <a:pt x="84" y="789"/>
                              <a:pt x="84" y="789"/>
                              <a:pt x="84" y="789"/>
                            </a:cubicBezTo>
                            <a:cubicBezTo>
                              <a:pt x="84" y="789"/>
                              <a:pt x="84" y="789"/>
                              <a:pt x="84" y="789"/>
                            </a:cubicBezTo>
                            <a:cubicBezTo>
                              <a:pt x="82" y="789"/>
                              <a:pt x="80" y="789"/>
                              <a:pt x="78" y="791"/>
                            </a:cubicBezTo>
                            <a:cubicBezTo>
                              <a:pt x="77" y="791"/>
                              <a:pt x="77" y="791"/>
                              <a:pt x="77" y="791"/>
                            </a:cubicBezTo>
                            <a:cubicBezTo>
                              <a:pt x="76" y="802"/>
                              <a:pt x="72" y="817"/>
                              <a:pt x="80" y="826"/>
                            </a:cubicBezTo>
                            <a:cubicBezTo>
                              <a:pt x="82" y="828"/>
                              <a:pt x="83" y="829"/>
                              <a:pt x="85" y="829"/>
                            </a:cubicBezTo>
                            <a:cubicBezTo>
                              <a:pt x="94" y="833"/>
                              <a:pt x="107" y="828"/>
                              <a:pt x="108" y="841"/>
                            </a:cubicBezTo>
                            <a:cubicBezTo>
                              <a:pt x="108" y="841"/>
                              <a:pt x="108" y="842"/>
                              <a:pt x="108" y="842"/>
                            </a:cubicBezTo>
                            <a:cubicBezTo>
                              <a:pt x="108" y="857"/>
                              <a:pt x="100" y="868"/>
                              <a:pt x="90" y="878"/>
                            </a:cubicBezTo>
                            <a:cubicBezTo>
                              <a:pt x="78" y="890"/>
                              <a:pt x="73" y="888"/>
                              <a:pt x="55" y="888"/>
                            </a:cubicBezTo>
                            <a:cubicBezTo>
                              <a:pt x="55" y="888"/>
                              <a:pt x="55" y="888"/>
                              <a:pt x="55" y="888"/>
                            </a:cubicBezTo>
                            <a:cubicBezTo>
                              <a:pt x="55" y="888"/>
                              <a:pt x="55" y="888"/>
                              <a:pt x="55" y="888"/>
                            </a:cubicBezTo>
                            <a:cubicBezTo>
                              <a:pt x="55" y="890"/>
                              <a:pt x="54" y="891"/>
                              <a:pt x="53" y="893"/>
                            </a:cubicBezTo>
                            <a:cubicBezTo>
                              <a:pt x="53" y="894"/>
                              <a:pt x="53" y="894"/>
                              <a:pt x="53" y="894"/>
                            </a:cubicBezTo>
                            <a:cubicBezTo>
                              <a:pt x="52" y="895"/>
                              <a:pt x="51" y="897"/>
                              <a:pt x="51" y="898"/>
                            </a:cubicBezTo>
                            <a:cubicBezTo>
                              <a:pt x="50" y="899"/>
                              <a:pt x="50" y="899"/>
                              <a:pt x="50" y="899"/>
                            </a:cubicBezTo>
                            <a:cubicBezTo>
                              <a:pt x="48" y="902"/>
                              <a:pt x="46" y="905"/>
                              <a:pt x="43" y="907"/>
                            </a:cubicBezTo>
                            <a:cubicBezTo>
                              <a:pt x="33" y="915"/>
                              <a:pt x="22" y="908"/>
                              <a:pt x="10" y="910"/>
                            </a:cubicBezTo>
                            <a:cubicBezTo>
                              <a:pt x="7" y="926"/>
                              <a:pt x="19" y="928"/>
                              <a:pt x="32" y="930"/>
                            </a:cubicBezTo>
                            <a:cubicBezTo>
                              <a:pt x="37" y="931"/>
                              <a:pt x="43" y="932"/>
                              <a:pt x="48" y="934"/>
                            </a:cubicBezTo>
                            <a:cubicBezTo>
                              <a:pt x="49" y="935"/>
                              <a:pt x="49" y="935"/>
                              <a:pt x="49" y="935"/>
                            </a:cubicBezTo>
                            <a:cubicBezTo>
                              <a:pt x="50" y="935"/>
                              <a:pt x="50" y="935"/>
                              <a:pt x="50" y="935"/>
                            </a:cubicBezTo>
                            <a:cubicBezTo>
                              <a:pt x="54" y="938"/>
                              <a:pt x="57" y="943"/>
                              <a:pt x="56" y="952"/>
                            </a:cubicBezTo>
                            <a:cubicBezTo>
                              <a:pt x="42" y="953"/>
                              <a:pt x="26" y="948"/>
                              <a:pt x="13" y="955"/>
                            </a:cubicBezTo>
                            <a:cubicBezTo>
                              <a:pt x="12" y="956"/>
                              <a:pt x="11" y="957"/>
                              <a:pt x="10" y="958"/>
                            </a:cubicBezTo>
                            <a:cubicBezTo>
                              <a:pt x="9" y="958"/>
                              <a:pt x="9" y="958"/>
                              <a:pt x="9" y="958"/>
                            </a:cubicBezTo>
                            <a:cubicBezTo>
                              <a:pt x="9" y="958"/>
                              <a:pt x="8" y="959"/>
                              <a:pt x="7" y="959"/>
                            </a:cubicBezTo>
                            <a:cubicBezTo>
                              <a:pt x="7" y="960"/>
                              <a:pt x="7" y="960"/>
                              <a:pt x="7" y="960"/>
                            </a:cubicBezTo>
                            <a:cubicBezTo>
                              <a:pt x="6" y="960"/>
                              <a:pt x="6" y="960"/>
                              <a:pt x="6" y="960"/>
                            </a:cubicBezTo>
                            <a:cubicBezTo>
                              <a:pt x="0" y="966"/>
                              <a:pt x="2" y="970"/>
                              <a:pt x="9" y="979"/>
                            </a:cubicBezTo>
                            <a:cubicBezTo>
                              <a:pt x="12" y="982"/>
                              <a:pt x="16" y="990"/>
                              <a:pt x="18" y="996"/>
                            </a:cubicBezTo>
                            <a:cubicBezTo>
                              <a:pt x="20" y="1002"/>
                              <a:pt x="21" y="1007"/>
                              <a:pt x="18" y="1009"/>
                            </a:cubicBezTo>
                            <a:cubicBezTo>
                              <a:pt x="18" y="1010"/>
                              <a:pt x="18" y="1010"/>
                              <a:pt x="17" y="1010"/>
                            </a:cubicBezTo>
                            <a:cubicBezTo>
                              <a:pt x="17" y="1010"/>
                              <a:pt x="16" y="1011"/>
                              <a:pt x="16" y="1011"/>
                            </a:cubicBezTo>
                            <a:cubicBezTo>
                              <a:pt x="10" y="1015"/>
                              <a:pt x="11" y="1024"/>
                              <a:pt x="13" y="1032"/>
                            </a:cubicBezTo>
                            <a:cubicBezTo>
                              <a:pt x="15" y="1038"/>
                              <a:pt x="18" y="1044"/>
                              <a:pt x="21" y="1047"/>
                            </a:cubicBezTo>
                            <a:cubicBezTo>
                              <a:pt x="21" y="1047"/>
                              <a:pt x="21" y="1047"/>
                              <a:pt x="21" y="1047"/>
                            </a:cubicBezTo>
                            <a:cubicBezTo>
                              <a:pt x="28" y="1048"/>
                              <a:pt x="34" y="1053"/>
                              <a:pt x="40" y="1055"/>
                            </a:cubicBezTo>
                            <a:cubicBezTo>
                              <a:pt x="51" y="1059"/>
                              <a:pt x="58" y="1050"/>
                              <a:pt x="64" y="1043"/>
                            </a:cubicBezTo>
                            <a:cubicBezTo>
                              <a:pt x="67" y="1040"/>
                              <a:pt x="69" y="1038"/>
                              <a:pt x="73" y="1038"/>
                            </a:cubicBezTo>
                            <a:cubicBezTo>
                              <a:pt x="75" y="1038"/>
                              <a:pt x="76" y="1038"/>
                              <a:pt x="78" y="1039"/>
                            </a:cubicBezTo>
                            <a:cubicBezTo>
                              <a:pt x="78" y="1040"/>
                              <a:pt x="99" y="1061"/>
                              <a:pt x="98" y="1058"/>
                            </a:cubicBezTo>
                            <a:cubicBezTo>
                              <a:pt x="101" y="1078"/>
                              <a:pt x="97" y="1105"/>
                              <a:pt x="119" y="1118"/>
                            </a:cubicBezTo>
                            <a:cubicBezTo>
                              <a:pt x="120" y="1119"/>
                              <a:pt x="122" y="1119"/>
                              <a:pt x="124" y="1120"/>
                            </a:cubicBezTo>
                            <a:cubicBezTo>
                              <a:pt x="126" y="1120"/>
                              <a:pt x="129" y="1120"/>
                              <a:pt x="131" y="1120"/>
                            </a:cubicBezTo>
                            <a:cubicBezTo>
                              <a:pt x="153" y="1121"/>
                              <a:pt x="188" y="1105"/>
                              <a:pt x="206" y="1127"/>
                            </a:cubicBezTo>
                            <a:cubicBezTo>
                              <a:pt x="211" y="1133"/>
                              <a:pt x="214" y="1143"/>
                              <a:pt x="218" y="1152"/>
                            </a:cubicBezTo>
                            <a:cubicBezTo>
                              <a:pt x="223" y="1164"/>
                              <a:pt x="229" y="1174"/>
                              <a:pt x="243" y="1173"/>
                            </a:cubicBezTo>
                            <a:cubicBezTo>
                              <a:pt x="254" y="1172"/>
                              <a:pt x="264" y="1179"/>
                              <a:pt x="275" y="1176"/>
                            </a:cubicBezTo>
                            <a:cubicBezTo>
                              <a:pt x="275" y="1176"/>
                              <a:pt x="275" y="1176"/>
                              <a:pt x="275" y="1176"/>
                            </a:cubicBezTo>
                            <a:cubicBezTo>
                              <a:pt x="275" y="1176"/>
                              <a:pt x="275" y="1176"/>
                              <a:pt x="275" y="1176"/>
                            </a:cubicBezTo>
                            <a:cubicBezTo>
                              <a:pt x="290" y="1173"/>
                              <a:pt x="295" y="1174"/>
                              <a:pt x="309" y="1179"/>
                            </a:cubicBezTo>
                            <a:cubicBezTo>
                              <a:pt x="327" y="1186"/>
                              <a:pt x="354" y="1177"/>
                              <a:pt x="374" y="1177"/>
                            </a:cubicBezTo>
                            <a:cubicBezTo>
                              <a:pt x="374" y="1177"/>
                              <a:pt x="374" y="1177"/>
                              <a:pt x="374" y="1177"/>
                            </a:cubicBezTo>
                            <a:cubicBezTo>
                              <a:pt x="380" y="1177"/>
                              <a:pt x="391" y="1175"/>
                              <a:pt x="395" y="1182"/>
                            </a:cubicBezTo>
                            <a:cubicBezTo>
                              <a:pt x="400" y="1190"/>
                              <a:pt x="405" y="1189"/>
                              <a:pt x="414" y="1192"/>
                            </a:cubicBezTo>
                            <a:cubicBezTo>
                              <a:pt x="415" y="1192"/>
                              <a:pt x="414" y="1192"/>
                              <a:pt x="415" y="1192"/>
                            </a:cubicBezTo>
                            <a:cubicBezTo>
                              <a:pt x="415" y="1192"/>
                              <a:pt x="415" y="1192"/>
                              <a:pt x="415" y="1192"/>
                            </a:cubicBezTo>
                            <a:cubicBezTo>
                              <a:pt x="421" y="1195"/>
                              <a:pt x="425" y="1204"/>
                              <a:pt x="427" y="1214"/>
                            </a:cubicBezTo>
                            <a:cubicBezTo>
                              <a:pt x="427" y="1215"/>
                              <a:pt x="427" y="1215"/>
                              <a:pt x="427" y="1215"/>
                            </a:cubicBezTo>
                            <a:cubicBezTo>
                              <a:pt x="427" y="1216"/>
                              <a:pt x="427" y="1216"/>
                              <a:pt x="427" y="1216"/>
                            </a:cubicBezTo>
                            <a:cubicBezTo>
                              <a:pt x="429" y="1226"/>
                              <a:pt x="428" y="1237"/>
                              <a:pt x="426" y="1242"/>
                            </a:cubicBezTo>
                            <a:cubicBezTo>
                              <a:pt x="425" y="1242"/>
                              <a:pt x="425" y="1242"/>
                              <a:pt x="424" y="1243"/>
                            </a:cubicBezTo>
                            <a:cubicBezTo>
                              <a:pt x="424" y="1252"/>
                              <a:pt x="439" y="1253"/>
                              <a:pt x="450" y="1252"/>
                            </a:cubicBezTo>
                            <a:cubicBezTo>
                              <a:pt x="454" y="1252"/>
                              <a:pt x="457" y="1251"/>
                              <a:pt x="459" y="1251"/>
                            </a:cubicBezTo>
                            <a:cubicBezTo>
                              <a:pt x="464" y="1251"/>
                              <a:pt x="469" y="1252"/>
                              <a:pt x="474" y="1253"/>
                            </a:cubicBezTo>
                            <a:cubicBezTo>
                              <a:pt x="476" y="1253"/>
                              <a:pt x="478" y="1253"/>
                              <a:pt x="481" y="1253"/>
                            </a:cubicBezTo>
                            <a:cubicBezTo>
                              <a:pt x="490" y="1252"/>
                              <a:pt x="486" y="1240"/>
                              <a:pt x="486" y="1235"/>
                            </a:cubicBezTo>
                            <a:cubicBezTo>
                              <a:pt x="487" y="1235"/>
                              <a:pt x="488" y="1235"/>
                              <a:pt x="489" y="1235"/>
                            </a:cubicBezTo>
                            <a:cubicBezTo>
                              <a:pt x="494" y="1235"/>
                              <a:pt x="499" y="1236"/>
                              <a:pt x="504" y="1236"/>
                            </a:cubicBezTo>
                            <a:cubicBezTo>
                              <a:pt x="506" y="1236"/>
                              <a:pt x="508" y="1236"/>
                              <a:pt x="510" y="1235"/>
                            </a:cubicBezTo>
                            <a:cubicBezTo>
                              <a:pt x="515" y="1234"/>
                              <a:pt x="518" y="1229"/>
                              <a:pt x="522" y="1227"/>
                            </a:cubicBezTo>
                            <a:cubicBezTo>
                              <a:pt x="524" y="1226"/>
                              <a:pt x="525" y="1226"/>
                              <a:pt x="527" y="1226"/>
                            </a:cubicBezTo>
                            <a:cubicBezTo>
                              <a:pt x="530" y="1217"/>
                              <a:pt x="527" y="1213"/>
                              <a:pt x="519" y="1211"/>
                            </a:cubicBezTo>
                            <a:cubicBezTo>
                              <a:pt x="518" y="1211"/>
                              <a:pt x="517" y="1210"/>
                              <a:pt x="516" y="1210"/>
                            </a:cubicBezTo>
                            <a:cubicBezTo>
                              <a:pt x="517" y="1209"/>
                              <a:pt x="517" y="1208"/>
                              <a:pt x="518" y="1207"/>
                            </a:cubicBezTo>
                            <a:cubicBezTo>
                              <a:pt x="519" y="1205"/>
                              <a:pt x="520" y="1203"/>
                              <a:pt x="522" y="1202"/>
                            </a:cubicBezTo>
                            <a:cubicBezTo>
                              <a:pt x="522" y="1202"/>
                              <a:pt x="522" y="1202"/>
                              <a:pt x="522" y="1202"/>
                            </a:cubicBezTo>
                            <a:cubicBezTo>
                              <a:pt x="523" y="1200"/>
                              <a:pt x="524" y="1199"/>
                              <a:pt x="525" y="1197"/>
                            </a:cubicBezTo>
                            <a:cubicBezTo>
                              <a:pt x="525" y="1197"/>
                              <a:pt x="525" y="1197"/>
                              <a:pt x="525" y="1197"/>
                            </a:cubicBezTo>
                            <a:cubicBezTo>
                              <a:pt x="526" y="1196"/>
                              <a:pt x="528" y="1195"/>
                              <a:pt x="529" y="1194"/>
                            </a:cubicBezTo>
                            <a:cubicBezTo>
                              <a:pt x="530" y="1194"/>
                              <a:pt x="530" y="1194"/>
                              <a:pt x="530" y="1194"/>
                            </a:cubicBezTo>
                            <a:cubicBezTo>
                              <a:pt x="530" y="1193"/>
                              <a:pt x="531" y="1193"/>
                              <a:pt x="532" y="1193"/>
                            </a:cubicBezTo>
                            <a:cubicBezTo>
                              <a:pt x="532" y="1193"/>
                              <a:pt x="532" y="1193"/>
                              <a:pt x="532" y="1193"/>
                            </a:cubicBezTo>
                            <a:cubicBezTo>
                              <a:pt x="533" y="1192"/>
                              <a:pt x="533" y="1192"/>
                              <a:pt x="534" y="1192"/>
                            </a:cubicBezTo>
                            <a:cubicBezTo>
                              <a:pt x="535" y="1192"/>
                              <a:pt x="535" y="1192"/>
                              <a:pt x="535" y="1192"/>
                            </a:cubicBezTo>
                            <a:cubicBezTo>
                              <a:pt x="536" y="1192"/>
                              <a:pt x="536" y="1192"/>
                              <a:pt x="537" y="1192"/>
                            </a:cubicBezTo>
                            <a:cubicBezTo>
                              <a:pt x="537" y="1192"/>
                              <a:pt x="537" y="1192"/>
                              <a:pt x="537" y="1192"/>
                            </a:cubicBezTo>
                            <a:cubicBezTo>
                              <a:pt x="537" y="1192"/>
                              <a:pt x="537" y="1192"/>
                              <a:pt x="537" y="1192"/>
                            </a:cubicBezTo>
                            <a:cubicBezTo>
                              <a:pt x="537" y="1191"/>
                              <a:pt x="537" y="1191"/>
                              <a:pt x="537" y="1191"/>
                            </a:cubicBezTo>
                            <a:cubicBezTo>
                              <a:pt x="537" y="1191"/>
                              <a:pt x="538" y="1190"/>
                              <a:pt x="538" y="1190"/>
                            </a:cubicBezTo>
                            <a:cubicBezTo>
                              <a:pt x="538" y="1189"/>
                              <a:pt x="538" y="1189"/>
                              <a:pt x="538" y="1189"/>
                            </a:cubicBezTo>
                            <a:cubicBezTo>
                              <a:pt x="538" y="1189"/>
                              <a:pt x="538" y="1188"/>
                              <a:pt x="539" y="1188"/>
                            </a:cubicBezTo>
                            <a:cubicBezTo>
                              <a:pt x="539" y="1187"/>
                              <a:pt x="539" y="1187"/>
                              <a:pt x="539" y="1187"/>
                            </a:cubicBezTo>
                            <a:cubicBezTo>
                              <a:pt x="539" y="1187"/>
                              <a:pt x="539" y="1187"/>
                              <a:pt x="539" y="1187"/>
                            </a:cubicBezTo>
                            <a:cubicBezTo>
                              <a:pt x="541" y="1184"/>
                              <a:pt x="545" y="1184"/>
                              <a:pt x="548" y="1182"/>
                            </a:cubicBezTo>
                            <a:cubicBezTo>
                              <a:pt x="549" y="1181"/>
                              <a:pt x="551" y="1181"/>
                              <a:pt x="552" y="1180"/>
                            </a:cubicBezTo>
                            <a:cubicBezTo>
                              <a:pt x="553" y="1179"/>
                              <a:pt x="553" y="1179"/>
                              <a:pt x="553" y="1179"/>
                            </a:cubicBezTo>
                            <a:cubicBezTo>
                              <a:pt x="553" y="1178"/>
                              <a:pt x="553" y="1178"/>
                              <a:pt x="554" y="1177"/>
                            </a:cubicBezTo>
                            <a:cubicBezTo>
                              <a:pt x="554" y="1177"/>
                              <a:pt x="554" y="1177"/>
                              <a:pt x="554" y="1177"/>
                            </a:cubicBezTo>
                            <a:cubicBezTo>
                              <a:pt x="556" y="1172"/>
                              <a:pt x="556" y="1166"/>
                              <a:pt x="555" y="1161"/>
                            </a:cubicBezTo>
                            <a:cubicBezTo>
                              <a:pt x="555" y="1160"/>
                              <a:pt x="555" y="1160"/>
                              <a:pt x="555" y="1159"/>
                            </a:cubicBezTo>
                            <a:cubicBezTo>
                              <a:pt x="556" y="1159"/>
                              <a:pt x="557" y="1159"/>
                              <a:pt x="558" y="1159"/>
                            </a:cubicBezTo>
                            <a:cubicBezTo>
                              <a:pt x="565" y="1157"/>
                              <a:pt x="568" y="1153"/>
                              <a:pt x="567" y="1145"/>
                            </a:cubicBezTo>
                            <a:cubicBezTo>
                              <a:pt x="575" y="1144"/>
                              <a:pt x="582" y="1142"/>
                              <a:pt x="588" y="1139"/>
                            </a:cubicBezTo>
                            <a:cubicBezTo>
                              <a:pt x="594" y="1137"/>
                              <a:pt x="599" y="1134"/>
                              <a:pt x="606" y="1132"/>
                            </a:cubicBezTo>
                            <a:cubicBezTo>
                              <a:pt x="608" y="1132"/>
                              <a:pt x="611" y="1131"/>
                              <a:pt x="615" y="1131"/>
                            </a:cubicBezTo>
                            <a:cubicBezTo>
                              <a:pt x="623" y="1131"/>
                              <a:pt x="632" y="1132"/>
                              <a:pt x="632" y="1140"/>
                            </a:cubicBezTo>
                            <a:cubicBezTo>
                              <a:pt x="632" y="1140"/>
                              <a:pt x="632" y="1140"/>
                              <a:pt x="632" y="1140"/>
                            </a:cubicBezTo>
                            <a:cubicBezTo>
                              <a:pt x="632" y="1140"/>
                              <a:pt x="633" y="1140"/>
                              <a:pt x="633" y="1139"/>
                            </a:cubicBezTo>
                            <a:cubicBezTo>
                              <a:pt x="634" y="1139"/>
                              <a:pt x="634" y="1139"/>
                              <a:pt x="634" y="1139"/>
                            </a:cubicBezTo>
                            <a:cubicBezTo>
                              <a:pt x="634" y="1139"/>
                              <a:pt x="635" y="1138"/>
                              <a:pt x="636" y="1138"/>
                            </a:cubicBezTo>
                            <a:cubicBezTo>
                              <a:pt x="636" y="1138"/>
                              <a:pt x="636" y="1138"/>
                              <a:pt x="636" y="1138"/>
                            </a:cubicBezTo>
                            <a:cubicBezTo>
                              <a:pt x="637" y="1138"/>
                              <a:pt x="638" y="1138"/>
                              <a:pt x="638" y="1138"/>
                            </a:cubicBezTo>
                            <a:cubicBezTo>
                              <a:pt x="639" y="1138"/>
                              <a:pt x="639" y="1138"/>
                              <a:pt x="639" y="1138"/>
                            </a:cubicBezTo>
                            <a:cubicBezTo>
                              <a:pt x="640" y="1138"/>
                              <a:pt x="640" y="1138"/>
                              <a:pt x="641" y="1138"/>
                            </a:cubicBezTo>
                            <a:cubicBezTo>
                              <a:pt x="642" y="1138"/>
                              <a:pt x="642" y="1138"/>
                              <a:pt x="642" y="1138"/>
                            </a:cubicBezTo>
                            <a:cubicBezTo>
                              <a:pt x="642" y="1138"/>
                              <a:pt x="643" y="1138"/>
                              <a:pt x="644" y="1138"/>
                            </a:cubicBezTo>
                            <a:cubicBezTo>
                              <a:pt x="644" y="1138"/>
                              <a:pt x="644" y="1138"/>
                              <a:pt x="644" y="1138"/>
                            </a:cubicBezTo>
                            <a:cubicBezTo>
                              <a:pt x="645" y="1138"/>
                              <a:pt x="645" y="1138"/>
                              <a:pt x="645" y="1138"/>
                            </a:cubicBezTo>
                            <a:cubicBezTo>
                              <a:pt x="646" y="1138"/>
                              <a:pt x="647" y="1138"/>
                              <a:pt x="648" y="1138"/>
                            </a:cubicBezTo>
                            <a:cubicBezTo>
                              <a:pt x="648" y="1138"/>
                              <a:pt x="649" y="1138"/>
                              <a:pt x="649" y="1138"/>
                            </a:cubicBezTo>
                            <a:cubicBezTo>
                              <a:pt x="650" y="1138"/>
                              <a:pt x="652" y="1138"/>
                              <a:pt x="653" y="1138"/>
                            </a:cubicBezTo>
                            <a:cubicBezTo>
                              <a:pt x="653" y="1138"/>
                              <a:pt x="653" y="1138"/>
                              <a:pt x="653" y="1138"/>
                            </a:cubicBezTo>
                            <a:cubicBezTo>
                              <a:pt x="658" y="1129"/>
                              <a:pt x="664" y="1122"/>
                              <a:pt x="672" y="1119"/>
                            </a:cubicBezTo>
                            <a:cubicBezTo>
                              <a:pt x="678" y="1116"/>
                              <a:pt x="685" y="1116"/>
                              <a:pt x="694" y="1118"/>
                            </a:cubicBezTo>
                            <a:cubicBezTo>
                              <a:pt x="712" y="1121"/>
                              <a:pt x="716" y="1143"/>
                              <a:pt x="724" y="1159"/>
                            </a:cubicBezTo>
                            <a:cubicBezTo>
                              <a:pt x="724" y="1160"/>
                              <a:pt x="725" y="1160"/>
                              <a:pt x="725" y="1161"/>
                            </a:cubicBezTo>
                            <a:cubicBezTo>
                              <a:pt x="725" y="1161"/>
                              <a:pt x="725" y="1162"/>
                              <a:pt x="726" y="1162"/>
                            </a:cubicBezTo>
                            <a:cubicBezTo>
                              <a:pt x="726" y="1163"/>
                              <a:pt x="727" y="1164"/>
                              <a:pt x="727" y="1165"/>
                            </a:cubicBezTo>
                            <a:cubicBezTo>
                              <a:pt x="728" y="1166"/>
                              <a:pt x="728" y="1166"/>
                              <a:pt x="728" y="1166"/>
                            </a:cubicBezTo>
                            <a:cubicBezTo>
                              <a:pt x="728" y="1166"/>
                              <a:pt x="729" y="1167"/>
                              <a:pt x="729" y="1168"/>
                            </a:cubicBezTo>
                            <a:cubicBezTo>
                              <a:pt x="730" y="1168"/>
                              <a:pt x="730" y="1168"/>
                              <a:pt x="730" y="1168"/>
                            </a:cubicBezTo>
                            <a:cubicBezTo>
                              <a:pt x="726" y="1169"/>
                              <a:pt x="723" y="1171"/>
                              <a:pt x="720" y="1174"/>
                            </a:cubicBezTo>
                            <a:cubicBezTo>
                              <a:pt x="720" y="1174"/>
                              <a:pt x="719" y="1175"/>
                              <a:pt x="719" y="1175"/>
                            </a:cubicBezTo>
                            <a:cubicBezTo>
                              <a:pt x="719" y="1174"/>
                              <a:pt x="718" y="1173"/>
                              <a:pt x="718" y="1172"/>
                            </a:cubicBezTo>
                            <a:cubicBezTo>
                              <a:pt x="717" y="1170"/>
                              <a:pt x="716" y="1168"/>
                              <a:pt x="716" y="1166"/>
                            </a:cubicBezTo>
                            <a:cubicBezTo>
                              <a:pt x="716" y="1166"/>
                              <a:pt x="716" y="1166"/>
                              <a:pt x="716" y="1166"/>
                            </a:cubicBezTo>
                            <a:cubicBezTo>
                              <a:pt x="714" y="1168"/>
                              <a:pt x="712" y="1168"/>
                              <a:pt x="709" y="1168"/>
                            </a:cubicBezTo>
                            <a:cubicBezTo>
                              <a:pt x="702" y="1169"/>
                              <a:pt x="694" y="1166"/>
                              <a:pt x="688" y="1167"/>
                            </a:cubicBezTo>
                            <a:cubicBezTo>
                              <a:pt x="688" y="1167"/>
                              <a:pt x="688" y="1167"/>
                              <a:pt x="688" y="1167"/>
                            </a:cubicBezTo>
                            <a:cubicBezTo>
                              <a:pt x="692" y="1176"/>
                              <a:pt x="695" y="1201"/>
                              <a:pt x="706" y="1203"/>
                            </a:cubicBezTo>
                            <a:cubicBezTo>
                              <a:pt x="706" y="1203"/>
                              <a:pt x="706" y="1203"/>
                              <a:pt x="706" y="1203"/>
                            </a:cubicBezTo>
                            <a:cubicBezTo>
                              <a:pt x="706" y="1200"/>
                              <a:pt x="707" y="1195"/>
                              <a:pt x="710" y="1192"/>
                            </a:cubicBezTo>
                            <a:cubicBezTo>
                              <a:pt x="713" y="1188"/>
                              <a:pt x="717" y="1186"/>
                              <a:pt x="720" y="1191"/>
                            </a:cubicBezTo>
                            <a:cubicBezTo>
                              <a:pt x="728" y="1203"/>
                              <a:pt x="731" y="1197"/>
                              <a:pt x="743" y="1200"/>
                            </a:cubicBezTo>
                            <a:cubicBezTo>
                              <a:pt x="775" y="1208"/>
                              <a:pt x="799" y="1190"/>
                              <a:pt x="829" y="1190"/>
                            </a:cubicBezTo>
                            <a:cubicBezTo>
                              <a:pt x="830" y="1189"/>
                              <a:pt x="830" y="1188"/>
                              <a:pt x="830" y="1187"/>
                            </a:cubicBezTo>
                            <a:cubicBezTo>
                              <a:pt x="831" y="1182"/>
                              <a:pt x="834" y="1176"/>
                              <a:pt x="838" y="1173"/>
                            </a:cubicBezTo>
                            <a:cubicBezTo>
                              <a:pt x="844" y="1167"/>
                              <a:pt x="852" y="1164"/>
                              <a:pt x="861" y="1168"/>
                            </a:cubicBezTo>
                            <a:cubicBezTo>
                              <a:pt x="862" y="1169"/>
                              <a:pt x="863" y="1170"/>
                              <a:pt x="865" y="1171"/>
                            </a:cubicBezTo>
                            <a:cubicBezTo>
                              <a:pt x="870" y="1173"/>
                              <a:pt x="875" y="1176"/>
                              <a:pt x="880" y="1173"/>
                            </a:cubicBezTo>
                            <a:cubicBezTo>
                              <a:pt x="885" y="1170"/>
                              <a:pt x="885" y="1162"/>
                              <a:pt x="890" y="1161"/>
                            </a:cubicBezTo>
                            <a:cubicBezTo>
                              <a:pt x="890" y="1161"/>
                              <a:pt x="890" y="1161"/>
                              <a:pt x="891" y="1161"/>
                            </a:cubicBezTo>
                            <a:cubicBezTo>
                              <a:pt x="891" y="1161"/>
                              <a:pt x="891" y="1161"/>
                              <a:pt x="891" y="1161"/>
                            </a:cubicBezTo>
                            <a:cubicBezTo>
                              <a:pt x="892" y="1161"/>
                              <a:pt x="893" y="1161"/>
                              <a:pt x="893" y="1161"/>
                            </a:cubicBezTo>
                            <a:cubicBezTo>
                              <a:pt x="893" y="1161"/>
                              <a:pt x="893" y="1161"/>
                              <a:pt x="893" y="1161"/>
                            </a:cubicBezTo>
                            <a:cubicBezTo>
                              <a:pt x="893" y="1161"/>
                              <a:pt x="893" y="1161"/>
                              <a:pt x="893" y="1161"/>
                            </a:cubicBezTo>
                            <a:cubicBezTo>
                              <a:pt x="893" y="1168"/>
                              <a:pt x="894" y="1185"/>
                              <a:pt x="899" y="1188"/>
                            </a:cubicBezTo>
                            <a:cubicBezTo>
                              <a:pt x="902" y="1189"/>
                              <a:pt x="905" y="1188"/>
                              <a:pt x="910" y="1181"/>
                            </a:cubicBezTo>
                            <a:cubicBezTo>
                              <a:pt x="910" y="1180"/>
                              <a:pt x="910" y="1180"/>
                              <a:pt x="910" y="1180"/>
                            </a:cubicBezTo>
                            <a:cubicBezTo>
                              <a:pt x="910" y="1180"/>
                              <a:pt x="910" y="1180"/>
                              <a:pt x="910" y="1180"/>
                            </a:cubicBezTo>
                            <a:cubicBezTo>
                              <a:pt x="910" y="1180"/>
                              <a:pt x="910" y="1180"/>
                              <a:pt x="910" y="1180"/>
                            </a:cubicBezTo>
                            <a:cubicBezTo>
                              <a:pt x="911" y="1179"/>
                              <a:pt x="912" y="1178"/>
                              <a:pt x="912" y="1178"/>
                            </a:cubicBezTo>
                            <a:cubicBezTo>
                              <a:pt x="921" y="1176"/>
                              <a:pt x="928" y="1183"/>
                              <a:pt x="936" y="1190"/>
                            </a:cubicBezTo>
                            <a:cubicBezTo>
                              <a:pt x="939" y="1193"/>
                              <a:pt x="942" y="1195"/>
                              <a:pt x="945" y="1196"/>
                            </a:cubicBezTo>
                            <a:cubicBezTo>
                              <a:pt x="961" y="1204"/>
                              <a:pt x="980" y="1195"/>
                              <a:pt x="997" y="1194"/>
                            </a:cubicBezTo>
                            <a:cubicBezTo>
                              <a:pt x="998" y="1194"/>
                              <a:pt x="1000" y="1194"/>
                              <a:pt x="1001" y="1194"/>
                            </a:cubicBezTo>
                            <a:cubicBezTo>
                              <a:pt x="1001" y="1194"/>
                              <a:pt x="1001" y="1194"/>
                              <a:pt x="1001" y="1194"/>
                            </a:cubicBezTo>
                            <a:cubicBezTo>
                              <a:pt x="1002" y="1185"/>
                              <a:pt x="1000" y="1177"/>
                              <a:pt x="1001" y="1168"/>
                            </a:cubicBezTo>
                            <a:cubicBezTo>
                              <a:pt x="1013" y="1167"/>
                              <a:pt x="1028" y="1175"/>
                              <a:pt x="1041" y="1176"/>
                            </a:cubicBezTo>
                            <a:cubicBezTo>
                              <a:pt x="1041" y="1176"/>
                              <a:pt x="1041" y="1176"/>
                              <a:pt x="1041" y="1176"/>
                            </a:cubicBezTo>
                            <a:cubicBezTo>
                              <a:pt x="1040" y="1174"/>
                              <a:pt x="1041" y="1172"/>
                              <a:pt x="1041" y="1170"/>
                            </a:cubicBezTo>
                            <a:cubicBezTo>
                              <a:pt x="1041" y="1169"/>
                              <a:pt x="1041" y="1168"/>
                              <a:pt x="1041" y="1168"/>
                            </a:cubicBezTo>
                            <a:cubicBezTo>
                              <a:pt x="1041" y="1167"/>
                              <a:pt x="1042" y="1167"/>
                              <a:pt x="1043" y="1167"/>
                            </a:cubicBezTo>
                            <a:cubicBezTo>
                              <a:pt x="1045" y="1167"/>
                              <a:pt x="1048" y="1166"/>
                              <a:pt x="1051" y="1166"/>
                            </a:cubicBezTo>
                            <a:cubicBezTo>
                              <a:pt x="1052" y="1166"/>
                              <a:pt x="1053" y="1166"/>
                              <a:pt x="1054" y="1166"/>
                            </a:cubicBezTo>
                            <a:cubicBezTo>
                              <a:pt x="1054" y="1166"/>
                              <a:pt x="1054" y="1166"/>
                              <a:pt x="1054" y="1166"/>
                            </a:cubicBezTo>
                            <a:cubicBezTo>
                              <a:pt x="1056" y="1161"/>
                              <a:pt x="1056" y="1152"/>
                              <a:pt x="1060" y="1149"/>
                            </a:cubicBezTo>
                            <a:cubicBezTo>
                              <a:pt x="1062" y="1148"/>
                              <a:pt x="1064" y="1147"/>
                              <a:pt x="1066" y="1147"/>
                            </a:cubicBezTo>
                            <a:cubicBezTo>
                              <a:pt x="1067" y="1147"/>
                              <a:pt x="1068" y="1147"/>
                              <a:pt x="1068" y="1148"/>
                            </a:cubicBezTo>
                            <a:cubicBezTo>
                              <a:pt x="1077" y="1150"/>
                              <a:pt x="1077" y="1164"/>
                              <a:pt x="1088" y="1166"/>
                            </a:cubicBezTo>
                            <a:cubicBezTo>
                              <a:pt x="1088" y="1167"/>
                              <a:pt x="1089" y="1167"/>
                              <a:pt x="1089" y="1167"/>
                            </a:cubicBezTo>
                            <a:cubicBezTo>
                              <a:pt x="1090" y="1167"/>
                              <a:pt x="1090" y="1167"/>
                              <a:pt x="1090" y="1167"/>
                            </a:cubicBezTo>
                            <a:cubicBezTo>
                              <a:pt x="1091" y="1167"/>
                              <a:pt x="1091" y="1167"/>
                              <a:pt x="1091" y="1167"/>
                            </a:cubicBezTo>
                            <a:cubicBezTo>
                              <a:pt x="1098" y="1167"/>
                              <a:pt x="1105" y="1167"/>
                              <a:pt x="1110" y="1170"/>
                            </a:cubicBezTo>
                            <a:cubicBezTo>
                              <a:pt x="1110" y="1171"/>
                              <a:pt x="1110" y="1171"/>
                              <a:pt x="1110" y="1171"/>
                            </a:cubicBezTo>
                            <a:cubicBezTo>
                              <a:pt x="1111" y="1171"/>
                              <a:pt x="1111" y="1171"/>
                              <a:pt x="1111" y="1171"/>
                            </a:cubicBezTo>
                            <a:cubicBezTo>
                              <a:pt x="1111" y="1172"/>
                              <a:pt x="1111" y="1172"/>
                              <a:pt x="1111" y="1172"/>
                            </a:cubicBezTo>
                            <a:cubicBezTo>
                              <a:pt x="1112" y="1173"/>
                              <a:pt x="1112" y="1173"/>
                              <a:pt x="1112" y="1173"/>
                            </a:cubicBezTo>
                            <a:cubicBezTo>
                              <a:pt x="1113" y="1173"/>
                              <a:pt x="1113" y="1173"/>
                              <a:pt x="1113" y="1173"/>
                            </a:cubicBezTo>
                            <a:cubicBezTo>
                              <a:pt x="1113" y="1174"/>
                              <a:pt x="1113" y="1174"/>
                              <a:pt x="1113" y="1174"/>
                            </a:cubicBezTo>
                            <a:cubicBezTo>
                              <a:pt x="1113" y="1175"/>
                              <a:pt x="1113" y="1175"/>
                              <a:pt x="1113" y="1175"/>
                            </a:cubicBezTo>
                            <a:cubicBezTo>
                              <a:pt x="1114" y="1176"/>
                              <a:pt x="1114" y="1176"/>
                              <a:pt x="1114" y="1176"/>
                            </a:cubicBezTo>
                            <a:cubicBezTo>
                              <a:pt x="1114" y="1177"/>
                              <a:pt x="1114" y="1177"/>
                              <a:pt x="1114" y="1177"/>
                            </a:cubicBezTo>
                            <a:cubicBezTo>
                              <a:pt x="1114" y="1177"/>
                              <a:pt x="1114" y="1178"/>
                              <a:pt x="1114" y="1178"/>
                            </a:cubicBezTo>
                            <a:cubicBezTo>
                              <a:pt x="1114" y="1179"/>
                              <a:pt x="1114" y="1179"/>
                              <a:pt x="1114" y="1179"/>
                            </a:cubicBezTo>
                            <a:cubicBezTo>
                              <a:pt x="1115" y="1180"/>
                              <a:pt x="1115" y="1180"/>
                              <a:pt x="1115" y="1181"/>
                            </a:cubicBezTo>
                            <a:cubicBezTo>
                              <a:pt x="1115" y="1182"/>
                              <a:pt x="1115" y="1183"/>
                              <a:pt x="1115" y="1183"/>
                            </a:cubicBezTo>
                            <a:cubicBezTo>
                              <a:pt x="1118" y="1192"/>
                              <a:pt x="1141" y="1185"/>
                              <a:pt x="1146" y="1185"/>
                            </a:cubicBezTo>
                            <a:cubicBezTo>
                              <a:pt x="1147" y="1184"/>
                              <a:pt x="1147" y="1184"/>
                              <a:pt x="1148" y="1184"/>
                            </a:cubicBezTo>
                            <a:cubicBezTo>
                              <a:pt x="1149" y="1184"/>
                              <a:pt x="1150" y="1184"/>
                              <a:pt x="1151" y="1184"/>
                            </a:cubicBezTo>
                            <a:cubicBezTo>
                              <a:pt x="1165" y="1182"/>
                              <a:pt x="1175" y="1186"/>
                              <a:pt x="1189" y="1193"/>
                            </a:cubicBezTo>
                            <a:cubicBezTo>
                              <a:pt x="1191" y="1194"/>
                              <a:pt x="1193" y="1195"/>
                              <a:pt x="1196" y="1196"/>
                            </a:cubicBezTo>
                            <a:cubicBezTo>
                              <a:pt x="1197" y="1196"/>
                              <a:pt x="1198" y="1196"/>
                              <a:pt x="1199" y="1196"/>
                            </a:cubicBezTo>
                            <a:cubicBezTo>
                              <a:pt x="1199" y="1196"/>
                              <a:pt x="1200" y="1196"/>
                              <a:pt x="1201" y="1196"/>
                            </a:cubicBezTo>
                            <a:cubicBezTo>
                              <a:pt x="1201" y="1197"/>
                              <a:pt x="1202" y="1197"/>
                              <a:pt x="1203" y="1197"/>
                            </a:cubicBezTo>
                            <a:cubicBezTo>
                              <a:pt x="1210" y="1198"/>
                              <a:pt x="1218" y="1197"/>
                              <a:pt x="1225" y="1197"/>
                            </a:cubicBezTo>
                            <a:cubicBezTo>
                              <a:pt x="1234" y="1196"/>
                              <a:pt x="1240" y="1195"/>
                              <a:pt x="1245" y="1192"/>
                            </a:cubicBezTo>
                            <a:cubicBezTo>
                              <a:pt x="1248" y="1190"/>
                              <a:pt x="1251" y="1187"/>
                              <a:pt x="1254" y="1184"/>
                            </a:cubicBezTo>
                            <a:cubicBezTo>
                              <a:pt x="1255" y="1183"/>
                              <a:pt x="1258" y="1181"/>
                              <a:pt x="1260" y="1180"/>
                            </a:cubicBezTo>
                            <a:cubicBezTo>
                              <a:pt x="1262" y="1179"/>
                              <a:pt x="1264" y="1179"/>
                              <a:pt x="1265" y="1181"/>
                            </a:cubicBezTo>
                            <a:cubicBezTo>
                              <a:pt x="1270" y="1188"/>
                              <a:pt x="1273" y="1187"/>
                              <a:pt x="1281" y="1187"/>
                            </a:cubicBezTo>
                            <a:cubicBezTo>
                              <a:pt x="1281" y="1187"/>
                              <a:pt x="1281" y="1187"/>
                              <a:pt x="1281" y="1187"/>
                            </a:cubicBezTo>
                            <a:cubicBezTo>
                              <a:pt x="1282" y="1189"/>
                              <a:pt x="1283" y="1190"/>
                              <a:pt x="1284" y="1191"/>
                            </a:cubicBezTo>
                            <a:cubicBezTo>
                              <a:pt x="1288" y="1194"/>
                              <a:pt x="1296" y="1195"/>
                              <a:pt x="1299" y="1202"/>
                            </a:cubicBezTo>
                            <a:cubicBezTo>
                              <a:pt x="1300" y="1202"/>
                              <a:pt x="1300" y="1202"/>
                              <a:pt x="1300" y="1203"/>
                            </a:cubicBezTo>
                            <a:cubicBezTo>
                              <a:pt x="1303" y="1210"/>
                              <a:pt x="1307" y="1217"/>
                              <a:pt x="1312" y="1223"/>
                            </a:cubicBezTo>
                            <a:cubicBezTo>
                              <a:pt x="1312" y="1224"/>
                              <a:pt x="1313" y="1224"/>
                              <a:pt x="1314" y="1225"/>
                            </a:cubicBezTo>
                            <a:cubicBezTo>
                              <a:pt x="1314" y="1226"/>
                              <a:pt x="1314" y="1226"/>
                              <a:pt x="1314" y="1226"/>
                            </a:cubicBezTo>
                            <a:cubicBezTo>
                              <a:pt x="1321" y="1233"/>
                              <a:pt x="1329" y="1238"/>
                              <a:pt x="1338" y="1239"/>
                            </a:cubicBezTo>
                            <a:cubicBezTo>
                              <a:pt x="1338" y="1239"/>
                              <a:pt x="1338" y="1239"/>
                              <a:pt x="1338" y="1239"/>
                            </a:cubicBezTo>
                            <a:cubicBezTo>
                              <a:pt x="1340" y="1237"/>
                              <a:pt x="1342" y="1235"/>
                              <a:pt x="1344" y="1234"/>
                            </a:cubicBezTo>
                            <a:close/>
                          </a:path>
                        </a:pathLst>
                      </a:custGeom>
                      <a:solidFill>
                        <a:srgbClr val="CCFFFF"/>
                      </a:solidFill>
                      <a:ln w="6350">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8336" name="Freeform 16"/>
                      <p:cNvSpPr>
                        <a:spLocks/>
                      </p:cNvSpPr>
                      <p:nvPr/>
                    </p:nvSpPr>
                    <p:spPr bwMode="auto">
                      <a:xfrm>
                        <a:off x="1279" y="1306"/>
                        <a:ext cx="1075" cy="907"/>
                      </a:xfrm>
                      <a:custGeom>
                        <a:avLst/>
                        <a:gdLst>
                          <a:gd name="T0" fmla="*/ 1 w 1764"/>
                          <a:gd name="T1" fmla="*/ 1 h 1575"/>
                          <a:gd name="T2" fmla="*/ 1 w 1764"/>
                          <a:gd name="T3" fmla="*/ 1 h 1575"/>
                          <a:gd name="T4" fmla="*/ 1 w 1764"/>
                          <a:gd name="T5" fmla="*/ 1 h 1575"/>
                          <a:gd name="T6" fmla="*/ 1 w 1764"/>
                          <a:gd name="T7" fmla="*/ 1 h 1575"/>
                          <a:gd name="T8" fmla="*/ 1 w 1764"/>
                          <a:gd name="T9" fmla="*/ 1 h 1575"/>
                          <a:gd name="T10" fmla="*/ 1 w 1764"/>
                          <a:gd name="T11" fmla="*/ 1 h 1575"/>
                          <a:gd name="T12" fmla="*/ 1 w 1764"/>
                          <a:gd name="T13" fmla="*/ 1 h 1575"/>
                          <a:gd name="T14" fmla="*/ 1 w 1764"/>
                          <a:gd name="T15" fmla="*/ 1 h 1575"/>
                          <a:gd name="T16" fmla="*/ 1 w 1764"/>
                          <a:gd name="T17" fmla="*/ 1 h 1575"/>
                          <a:gd name="T18" fmla="*/ 1 w 1764"/>
                          <a:gd name="T19" fmla="*/ 1 h 1575"/>
                          <a:gd name="T20" fmla="*/ 1 w 1764"/>
                          <a:gd name="T21" fmla="*/ 1 h 1575"/>
                          <a:gd name="T22" fmla="*/ 1 w 1764"/>
                          <a:gd name="T23" fmla="*/ 1 h 1575"/>
                          <a:gd name="T24" fmla="*/ 1 w 1764"/>
                          <a:gd name="T25" fmla="*/ 1 h 1575"/>
                          <a:gd name="T26" fmla="*/ 1 w 1764"/>
                          <a:gd name="T27" fmla="*/ 1 h 1575"/>
                          <a:gd name="T28" fmla="*/ 1 w 1764"/>
                          <a:gd name="T29" fmla="*/ 1 h 1575"/>
                          <a:gd name="T30" fmla="*/ 1 w 1764"/>
                          <a:gd name="T31" fmla="*/ 1 h 1575"/>
                          <a:gd name="T32" fmla="*/ 1 w 1764"/>
                          <a:gd name="T33" fmla="*/ 1 h 1575"/>
                          <a:gd name="T34" fmla="*/ 1 w 1764"/>
                          <a:gd name="T35" fmla="*/ 1 h 1575"/>
                          <a:gd name="T36" fmla="*/ 1 w 1764"/>
                          <a:gd name="T37" fmla="*/ 1 h 1575"/>
                          <a:gd name="T38" fmla="*/ 1 w 1764"/>
                          <a:gd name="T39" fmla="*/ 1 h 1575"/>
                          <a:gd name="T40" fmla="*/ 1 w 1764"/>
                          <a:gd name="T41" fmla="*/ 1 h 1575"/>
                          <a:gd name="T42" fmla="*/ 1 w 1764"/>
                          <a:gd name="T43" fmla="*/ 1 h 1575"/>
                          <a:gd name="T44" fmla="*/ 1 w 1764"/>
                          <a:gd name="T45" fmla="*/ 1 h 1575"/>
                          <a:gd name="T46" fmla="*/ 1 w 1764"/>
                          <a:gd name="T47" fmla="*/ 1 h 1575"/>
                          <a:gd name="T48" fmla="*/ 1 w 1764"/>
                          <a:gd name="T49" fmla="*/ 1 h 1575"/>
                          <a:gd name="T50" fmla="*/ 1 w 1764"/>
                          <a:gd name="T51" fmla="*/ 1 h 1575"/>
                          <a:gd name="T52" fmla="*/ 1 w 1764"/>
                          <a:gd name="T53" fmla="*/ 1 h 1575"/>
                          <a:gd name="T54" fmla="*/ 1 w 1764"/>
                          <a:gd name="T55" fmla="*/ 1 h 1575"/>
                          <a:gd name="T56" fmla="*/ 1 w 1764"/>
                          <a:gd name="T57" fmla="*/ 1 h 1575"/>
                          <a:gd name="T58" fmla="*/ 1 w 1764"/>
                          <a:gd name="T59" fmla="*/ 1 h 1575"/>
                          <a:gd name="T60" fmla="*/ 1 w 1764"/>
                          <a:gd name="T61" fmla="*/ 1 h 1575"/>
                          <a:gd name="T62" fmla="*/ 1 w 1764"/>
                          <a:gd name="T63" fmla="*/ 1 h 1575"/>
                          <a:gd name="T64" fmla="*/ 1 w 1764"/>
                          <a:gd name="T65" fmla="*/ 1 h 1575"/>
                          <a:gd name="T66" fmla="*/ 1 w 1764"/>
                          <a:gd name="T67" fmla="*/ 1 h 1575"/>
                          <a:gd name="T68" fmla="*/ 1 w 1764"/>
                          <a:gd name="T69" fmla="*/ 1 h 1575"/>
                          <a:gd name="T70" fmla="*/ 1 w 1764"/>
                          <a:gd name="T71" fmla="*/ 1 h 1575"/>
                          <a:gd name="T72" fmla="*/ 1 w 1764"/>
                          <a:gd name="T73" fmla="*/ 1 h 1575"/>
                          <a:gd name="T74" fmla="*/ 1 w 1764"/>
                          <a:gd name="T75" fmla="*/ 1 h 1575"/>
                          <a:gd name="T76" fmla="*/ 1 w 1764"/>
                          <a:gd name="T77" fmla="*/ 1 h 1575"/>
                          <a:gd name="T78" fmla="*/ 1 w 1764"/>
                          <a:gd name="T79" fmla="*/ 1 h 1575"/>
                          <a:gd name="T80" fmla="*/ 1 w 1764"/>
                          <a:gd name="T81" fmla="*/ 1 h 1575"/>
                          <a:gd name="T82" fmla="*/ 1 w 1764"/>
                          <a:gd name="T83" fmla="*/ 1 h 1575"/>
                          <a:gd name="T84" fmla="*/ 1 w 1764"/>
                          <a:gd name="T85" fmla="*/ 1 h 1575"/>
                          <a:gd name="T86" fmla="*/ 1 w 1764"/>
                          <a:gd name="T87" fmla="*/ 1 h 1575"/>
                          <a:gd name="T88" fmla="*/ 1 w 1764"/>
                          <a:gd name="T89" fmla="*/ 1 h 1575"/>
                          <a:gd name="T90" fmla="*/ 1 w 1764"/>
                          <a:gd name="T91" fmla="*/ 1 h 1575"/>
                          <a:gd name="T92" fmla="*/ 1 w 1764"/>
                          <a:gd name="T93" fmla="*/ 1 h 1575"/>
                          <a:gd name="T94" fmla="*/ 1 w 1764"/>
                          <a:gd name="T95" fmla="*/ 1 h 1575"/>
                          <a:gd name="T96" fmla="*/ 1 w 1764"/>
                          <a:gd name="T97" fmla="*/ 1 h 1575"/>
                          <a:gd name="T98" fmla="*/ 1 w 1764"/>
                          <a:gd name="T99" fmla="*/ 1 h 1575"/>
                          <a:gd name="T100" fmla="*/ 1 w 1764"/>
                          <a:gd name="T101" fmla="*/ 1 h 1575"/>
                          <a:gd name="T102" fmla="*/ 1 w 1764"/>
                          <a:gd name="T103" fmla="*/ 1 h 1575"/>
                          <a:gd name="T104" fmla="*/ 1 w 1764"/>
                          <a:gd name="T105" fmla="*/ 1 h 1575"/>
                          <a:gd name="T106" fmla="*/ 1 w 1764"/>
                          <a:gd name="T107" fmla="*/ 1 h 1575"/>
                          <a:gd name="T108" fmla="*/ 1 w 1764"/>
                          <a:gd name="T109" fmla="*/ 1 h 1575"/>
                          <a:gd name="T110" fmla="*/ 1 w 1764"/>
                          <a:gd name="T111" fmla="*/ 1 h 1575"/>
                          <a:gd name="T112" fmla="*/ 1 w 1764"/>
                          <a:gd name="T113" fmla="*/ 1 h 1575"/>
                          <a:gd name="T114" fmla="*/ 1 w 1764"/>
                          <a:gd name="T115" fmla="*/ 1 h 1575"/>
                          <a:gd name="T116" fmla="*/ 1 w 1764"/>
                          <a:gd name="T117" fmla="*/ 1 h 1575"/>
                          <a:gd name="T118" fmla="*/ 1 w 1764"/>
                          <a:gd name="T119" fmla="*/ 1 h 1575"/>
                          <a:gd name="T120" fmla="*/ 1 w 1764"/>
                          <a:gd name="T121" fmla="*/ 1 h 1575"/>
                          <a:gd name="T122" fmla="*/ 1 w 1764"/>
                          <a:gd name="T123" fmla="*/ 1 h 157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764"/>
                          <a:gd name="T187" fmla="*/ 0 h 1575"/>
                          <a:gd name="T188" fmla="*/ 1764 w 1764"/>
                          <a:gd name="T189" fmla="*/ 1575 h 157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764" h="1575">
                            <a:moveTo>
                              <a:pt x="344" y="1158"/>
                            </a:moveTo>
                            <a:cubicBezTo>
                              <a:pt x="344" y="1158"/>
                              <a:pt x="344" y="1158"/>
                              <a:pt x="344" y="1158"/>
                            </a:cubicBezTo>
                            <a:cubicBezTo>
                              <a:pt x="345" y="1158"/>
                              <a:pt x="345" y="1159"/>
                              <a:pt x="345" y="1160"/>
                            </a:cubicBezTo>
                            <a:cubicBezTo>
                              <a:pt x="345" y="1162"/>
                              <a:pt x="345" y="1163"/>
                              <a:pt x="345" y="1164"/>
                            </a:cubicBezTo>
                            <a:cubicBezTo>
                              <a:pt x="346" y="1173"/>
                              <a:pt x="348" y="1180"/>
                              <a:pt x="355" y="1181"/>
                            </a:cubicBezTo>
                            <a:cubicBezTo>
                              <a:pt x="358" y="1182"/>
                              <a:pt x="361" y="1182"/>
                              <a:pt x="365" y="1181"/>
                            </a:cubicBezTo>
                            <a:cubicBezTo>
                              <a:pt x="366" y="1181"/>
                              <a:pt x="366" y="1181"/>
                              <a:pt x="366" y="1181"/>
                            </a:cubicBezTo>
                            <a:cubicBezTo>
                              <a:pt x="366" y="1179"/>
                              <a:pt x="366" y="1178"/>
                              <a:pt x="366" y="1176"/>
                            </a:cubicBezTo>
                            <a:cubicBezTo>
                              <a:pt x="366" y="1174"/>
                              <a:pt x="366" y="1171"/>
                              <a:pt x="366" y="1169"/>
                            </a:cubicBezTo>
                            <a:cubicBezTo>
                              <a:pt x="367" y="1169"/>
                              <a:pt x="368" y="1169"/>
                              <a:pt x="369" y="1169"/>
                            </a:cubicBezTo>
                            <a:cubicBezTo>
                              <a:pt x="377" y="1169"/>
                              <a:pt x="385" y="1167"/>
                              <a:pt x="393" y="1167"/>
                            </a:cubicBezTo>
                            <a:cubicBezTo>
                              <a:pt x="397" y="1167"/>
                              <a:pt x="401" y="1167"/>
                              <a:pt x="405" y="1169"/>
                            </a:cubicBezTo>
                            <a:cubicBezTo>
                              <a:pt x="410" y="1171"/>
                              <a:pt x="413" y="1173"/>
                              <a:pt x="417" y="1174"/>
                            </a:cubicBezTo>
                            <a:cubicBezTo>
                              <a:pt x="421" y="1175"/>
                              <a:pt x="425" y="1175"/>
                              <a:pt x="429" y="1175"/>
                            </a:cubicBezTo>
                            <a:cubicBezTo>
                              <a:pt x="430" y="1175"/>
                              <a:pt x="432" y="1175"/>
                              <a:pt x="433" y="1175"/>
                            </a:cubicBezTo>
                            <a:cubicBezTo>
                              <a:pt x="435" y="1175"/>
                              <a:pt x="437" y="1175"/>
                              <a:pt x="438" y="1175"/>
                            </a:cubicBezTo>
                            <a:cubicBezTo>
                              <a:pt x="439" y="1175"/>
                              <a:pt x="439" y="1175"/>
                              <a:pt x="439" y="1175"/>
                            </a:cubicBezTo>
                            <a:cubicBezTo>
                              <a:pt x="439" y="1175"/>
                              <a:pt x="440" y="1175"/>
                              <a:pt x="441" y="1175"/>
                            </a:cubicBezTo>
                            <a:cubicBezTo>
                              <a:pt x="442" y="1175"/>
                              <a:pt x="443" y="1175"/>
                              <a:pt x="444" y="1175"/>
                            </a:cubicBezTo>
                            <a:cubicBezTo>
                              <a:pt x="444" y="1175"/>
                              <a:pt x="444" y="1175"/>
                              <a:pt x="444" y="1175"/>
                            </a:cubicBezTo>
                            <a:cubicBezTo>
                              <a:pt x="447" y="1175"/>
                              <a:pt x="449" y="1177"/>
                              <a:pt x="452" y="1178"/>
                            </a:cubicBezTo>
                            <a:cubicBezTo>
                              <a:pt x="452" y="1179"/>
                              <a:pt x="452" y="1179"/>
                              <a:pt x="452" y="1179"/>
                            </a:cubicBezTo>
                            <a:cubicBezTo>
                              <a:pt x="452" y="1179"/>
                              <a:pt x="452" y="1179"/>
                              <a:pt x="452" y="1179"/>
                            </a:cubicBezTo>
                            <a:cubicBezTo>
                              <a:pt x="454" y="1181"/>
                              <a:pt x="455" y="1182"/>
                              <a:pt x="456" y="1185"/>
                            </a:cubicBezTo>
                            <a:cubicBezTo>
                              <a:pt x="458" y="1191"/>
                              <a:pt x="460" y="1200"/>
                              <a:pt x="468" y="1200"/>
                            </a:cubicBezTo>
                            <a:cubicBezTo>
                              <a:pt x="468" y="1200"/>
                              <a:pt x="469" y="1199"/>
                              <a:pt x="470" y="1199"/>
                            </a:cubicBezTo>
                            <a:cubicBezTo>
                              <a:pt x="470" y="1193"/>
                              <a:pt x="474" y="1182"/>
                              <a:pt x="481" y="1182"/>
                            </a:cubicBezTo>
                            <a:cubicBezTo>
                              <a:pt x="481" y="1182"/>
                              <a:pt x="482" y="1182"/>
                              <a:pt x="482" y="1183"/>
                            </a:cubicBezTo>
                            <a:cubicBezTo>
                              <a:pt x="483" y="1188"/>
                              <a:pt x="486" y="1191"/>
                              <a:pt x="491" y="1190"/>
                            </a:cubicBezTo>
                            <a:cubicBezTo>
                              <a:pt x="492" y="1188"/>
                              <a:pt x="493" y="1186"/>
                              <a:pt x="494" y="1185"/>
                            </a:cubicBezTo>
                            <a:cubicBezTo>
                              <a:pt x="500" y="1177"/>
                              <a:pt x="511" y="1172"/>
                              <a:pt x="520" y="1173"/>
                            </a:cubicBezTo>
                            <a:cubicBezTo>
                              <a:pt x="521" y="1185"/>
                              <a:pt x="522" y="1197"/>
                              <a:pt x="536" y="1198"/>
                            </a:cubicBezTo>
                            <a:cubicBezTo>
                              <a:pt x="537" y="1198"/>
                              <a:pt x="538" y="1198"/>
                              <a:pt x="539" y="1198"/>
                            </a:cubicBezTo>
                            <a:cubicBezTo>
                              <a:pt x="542" y="1198"/>
                              <a:pt x="545" y="1197"/>
                              <a:pt x="549" y="1197"/>
                            </a:cubicBezTo>
                            <a:cubicBezTo>
                              <a:pt x="551" y="1197"/>
                              <a:pt x="554" y="1197"/>
                              <a:pt x="556" y="1198"/>
                            </a:cubicBezTo>
                            <a:cubicBezTo>
                              <a:pt x="559" y="1199"/>
                              <a:pt x="561" y="1200"/>
                              <a:pt x="562" y="1202"/>
                            </a:cubicBezTo>
                            <a:cubicBezTo>
                              <a:pt x="563" y="1203"/>
                              <a:pt x="563" y="1203"/>
                              <a:pt x="563" y="1203"/>
                            </a:cubicBezTo>
                            <a:cubicBezTo>
                              <a:pt x="564" y="1206"/>
                              <a:pt x="563" y="1211"/>
                              <a:pt x="565" y="1215"/>
                            </a:cubicBezTo>
                            <a:cubicBezTo>
                              <a:pt x="566" y="1215"/>
                              <a:pt x="566" y="1215"/>
                              <a:pt x="566" y="1215"/>
                            </a:cubicBezTo>
                            <a:cubicBezTo>
                              <a:pt x="566" y="1215"/>
                              <a:pt x="566" y="1215"/>
                              <a:pt x="566" y="1215"/>
                            </a:cubicBezTo>
                            <a:cubicBezTo>
                              <a:pt x="566" y="1216"/>
                              <a:pt x="566" y="1216"/>
                              <a:pt x="566" y="1216"/>
                            </a:cubicBezTo>
                            <a:cubicBezTo>
                              <a:pt x="566" y="1216"/>
                              <a:pt x="567" y="1217"/>
                              <a:pt x="567" y="1217"/>
                            </a:cubicBezTo>
                            <a:cubicBezTo>
                              <a:pt x="568" y="1218"/>
                              <a:pt x="568" y="1218"/>
                              <a:pt x="568" y="1218"/>
                            </a:cubicBezTo>
                            <a:cubicBezTo>
                              <a:pt x="568" y="1220"/>
                              <a:pt x="569" y="1221"/>
                              <a:pt x="570" y="1222"/>
                            </a:cubicBezTo>
                            <a:cubicBezTo>
                              <a:pt x="576" y="1229"/>
                              <a:pt x="582" y="1232"/>
                              <a:pt x="583" y="1245"/>
                            </a:cubicBezTo>
                            <a:cubicBezTo>
                              <a:pt x="585" y="1244"/>
                              <a:pt x="587" y="1243"/>
                              <a:pt x="588" y="1242"/>
                            </a:cubicBezTo>
                            <a:cubicBezTo>
                              <a:pt x="592" y="1240"/>
                              <a:pt x="594" y="1236"/>
                              <a:pt x="596" y="1232"/>
                            </a:cubicBezTo>
                            <a:cubicBezTo>
                              <a:pt x="597" y="1230"/>
                              <a:pt x="598" y="1229"/>
                              <a:pt x="599" y="1227"/>
                            </a:cubicBezTo>
                            <a:cubicBezTo>
                              <a:pt x="601" y="1227"/>
                              <a:pt x="603" y="1227"/>
                              <a:pt x="605" y="1228"/>
                            </a:cubicBezTo>
                            <a:cubicBezTo>
                              <a:pt x="613" y="1233"/>
                              <a:pt x="622" y="1245"/>
                              <a:pt x="629" y="1247"/>
                            </a:cubicBezTo>
                            <a:cubicBezTo>
                              <a:pt x="630" y="1252"/>
                              <a:pt x="629" y="1257"/>
                              <a:pt x="630" y="1261"/>
                            </a:cubicBezTo>
                            <a:cubicBezTo>
                              <a:pt x="630" y="1263"/>
                              <a:pt x="630" y="1265"/>
                              <a:pt x="631" y="1266"/>
                            </a:cubicBezTo>
                            <a:cubicBezTo>
                              <a:pt x="631" y="1266"/>
                              <a:pt x="632" y="1266"/>
                              <a:pt x="633" y="1266"/>
                            </a:cubicBezTo>
                            <a:cubicBezTo>
                              <a:pt x="634" y="1266"/>
                              <a:pt x="634" y="1266"/>
                              <a:pt x="634" y="1266"/>
                            </a:cubicBezTo>
                            <a:cubicBezTo>
                              <a:pt x="634" y="1266"/>
                              <a:pt x="635" y="1266"/>
                              <a:pt x="636" y="1266"/>
                            </a:cubicBezTo>
                            <a:cubicBezTo>
                              <a:pt x="637" y="1266"/>
                              <a:pt x="637" y="1266"/>
                              <a:pt x="637" y="1266"/>
                            </a:cubicBezTo>
                            <a:cubicBezTo>
                              <a:pt x="641" y="1266"/>
                              <a:pt x="646" y="1266"/>
                              <a:pt x="651" y="1266"/>
                            </a:cubicBezTo>
                            <a:cubicBezTo>
                              <a:pt x="652" y="1266"/>
                              <a:pt x="653" y="1266"/>
                              <a:pt x="654" y="1266"/>
                            </a:cubicBezTo>
                            <a:cubicBezTo>
                              <a:pt x="654" y="1266"/>
                              <a:pt x="654" y="1266"/>
                              <a:pt x="654" y="1266"/>
                            </a:cubicBezTo>
                            <a:cubicBezTo>
                              <a:pt x="663" y="1266"/>
                              <a:pt x="671" y="1268"/>
                              <a:pt x="674" y="1275"/>
                            </a:cubicBezTo>
                            <a:cubicBezTo>
                              <a:pt x="674" y="1275"/>
                              <a:pt x="674" y="1276"/>
                              <a:pt x="675" y="1277"/>
                            </a:cubicBezTo>
                            <a:cubicBezTo>
                              <a:pt x="675" y="1277"/>
                              <a:pt x="676" y="1277"/>
                              <a:pt x="677" y="1277"/>
                            </a:cubicBezTo>
                            <a:cubicBezTo>
                              <a:pt x="677" y="1277"/>
                              <a:pt x="678" y="1277"/>
                              <a:pt x="678" y="1277"/>
                            </a:cubicBezTo>
                            <a:cubicBezTo>
                              <a:pt x="679" y="1277"/>
                              <a:pt x="679" y="1277"/>
                              <a:pt x="679" y="1277"/>
                            </a:cubicBezTo>
                            <a:cubicBezTo>
                              <a:pt x="689" y="1277"/>
                              <a:pt x="688" y="1259"/>
                              <a:pt x="692" y="1251"/>
                            </a:cubicBezTo>
                            <a:cubicBezTo>
                              <a:pt x="693" y="1250"/>
                              <a:pt x="693" y="1249"/>
                              <a:pt x="694" y="1249"/>
                            </a:cubicBezTo>
                            <a:cubicBezTo>
                              <a:pt x="694" y="1249"/>
                              <a:pt x="694" y="1249"/>
                              <a:pt x="694" y="1249"/>
                            </a:cubicBezTo>
                            <a:cubicBezTo>
                              <a:pt x="699" y="1244"/>
                              <a:pt x="706" y="1246"/>
                              <a:pt x="714" y="1248"/>
                            </a:cubicBezTo>
                            <a:cubicBezTo>
                              <a:pt x="715" y="1248"/>
                              <a:pt x="717" y="1248"/>
                              <a:pt x="718" y="1249"/>
                            </a:cubicBezTo>
                            <a:cubicBezTo>
                              <a:pt x="718" y="1249"/>
                              <a:pt x="718" y="1249"/>
                              <a:pt x="718" y="1249"/>
                            </a:cubicBezTo>
                            <a:cubicBezTo>
                              <a:pt x="719" y="1249"/>
                              <a:pt x="719" y="1249"/>
                              <a:pt x="720" y="1249"/>
                            </a:cubicBezTo>
                            <a:cubicBezTo>
                              <a:pt x="720" y="1249"/>
                              <a:pt x="720" y="1249"/>
                              <a:pt x="720" y="1249"/>
                            </a:cubicBezTo>
                            <a:cubicBezTo>
                              <a:pt x="720" y="1250"/>
                              <a:pt x="720" y="1251"/>
                              <a:pt x="720" y="1252"/>
                            </a:cubicBezTo>
                            <a:cubicBezTo>
                              <a:pt x="720" y="1260"/>
                              <a:pt x="716" y="1268"/>
                              <a:pt x="717" y="1275"/>
                            </a:cubicBezTo>
                            <a:cubicBezTo>
                              <a:pt x="717" y="1275"/>
                              <a:pt x="717" y="1275"/>
                              <a:pt x="717" y="1275"/>
                            </a:cubicBezTo>
                            <a:cubicBezTo>
                              <a:pt x="720" y="1275"/>
                              <a:pt x="723" y="1275"/>
                              <a:pt x="726" y="1275"/>
                            </a:cubicBezTo>
                            <a:cubicBezTo>
                              <a:pt x="729" y="1276"/>
                              <a:pt x="732" y="1276"/>
                              <a:pt x="734" y="1278"/>
                            </a:cubicBezTo>
                            <a:cubicBezTo>
                              <a:pt x="735" y="1278"/>
                              <a:pt x="735" y="1278"/>
                              <a:pt x="736" y="1279"/>
                            </a:cubicBezTo>
                            <a:cubicBezTo>
                              <a:pt x="736" y="1279"/>
                              <a:pt x="736" y="1279"/>
                              <a:pt x="736" y="1279"/>
                            </a:cubicBezTo>
                            <a:cubicBezTo>
                              <a:pt x="733" y="1280"/>
                              <a:pt x="731" y="1281"/>
                              <a:pt x="729" y="1283"/>
                            </a:cubicBezTo>
                            <a:cubicBezTo>
                              <a:pt x="719" y="1288"/>
                              <a:pt x="709" y="1292"/>
                              <a:pt x="707" y="1306"/>
                            </a:cubicBezTo>
                            <a:cubicBezTo>
                              <a:pt x="706" y="1312"/>
                              <a:pt x="707" y="1319"/>
                              <a:pt x="710" y="1324"/>
                            </a:cubicBezTo>
                            <a:cubicBezTo>
                              <a:pt x="713" y="1330"/>
                              <a:pt x="720" y="1335"/>
                              <a:pt x="729" y="1335"/>
                            </a:cubicBezTo>
                            <a:cubicBezTo>
                              <a:pt x="727" y="1343"/>
                              <a:pt x="728" y="1349"/>
                              <a:pt x="731" y="1352"/>
                            </a:cubicBezTo>
                            <a:cubicBezTo>
                              <a:pt x="735" y="1356"/>
                              <a:pt x="740" y="1355"/>
                              <a:pt x="746" y="1347"/>
                            </a:cubicBezTo>
                            <a:cubicBezTo>
                              <a:pt x="752" y="1340"/>
                              <a:pt x="758" y="1339"/>
                              <a:pt x="763" y="1341"/>
                            </a:cubicBezTo>
                            <a:cubicBezTo>
                              <a:pt x="767" y="1343"/>
                              <a:pt x="770" y="1349"/>
                              <a:pt x="772" y="1356"/>
                            </a:cubicBezTo>
                            <a:cubicBezTo>
                              <a:pt x="772" y="1356"/>
                              <a:pt x="772" y="1356"/>
                              <a:pt x="772" y="1356"/>
                            </a:cubicBezTo>
                            <a:cubicBezTo>
                              <a:pt x="772" y="1358"/>
                              <a:pt x="772" y="1361"/>
                              <a:pt x="772" y="1363"/>
                            </a:cubicBezTo>
                            <a:cubicBezTo>
                              <a:pt x="771" y="1366"/>
                              <a:pt x="770" y="1370"/>
                              <a:pt x="768" y="1373"/>
                            </a:cubicBezTo>
                            <a:cubicBezTo>
                              <a:pt x="766" y="1375"/>
                              <a:pt x="763" y="1378"/>
                              <a:pt x="761" y="1381"/>
                            </a:cubicBezTo>
                            <a:cubicBezTo>
                              <a:pt x="753" y="1388"/>
                              <a:pt x="744" y="1394"/>
                              <a:pt x="743" y="1405"/>
                            </a:cubicBezTo>
                            <a:cubicBezTo>
                              <a:pt x="743" y="1405"/>
                              <a:pt x="743" y="1405"/>
                              <a:pt x="743" y="1405"/>
                            </a:cubicBezTo>
                            <a:cubicBezTo>
                              <a:pt x="743" y="1416"/>
                              <a:pt x="754" y="1415"/>
                              <a:pt x="761" y="1418"/>
                            </a:cubicBezTo>
                            <a:cubicBezTo>
                              <a:pt x="762" y="1419"/>
                              <a:pt x="764" y="1420"/>
                              <a:pt x="765" y="1422"/>
                            </a:cubicBezTo>
                            <a:cubicBezTo>
                              <a:pt x="766" y="1422"/>
                              <a:pt x="766" y="1423"/>
                              <a:pt x="766" y="1423"/>
                            </a:cubicBezTo>
                            <a:cubicBezTo>
                              <a:pt x="766" y="1423"/>
                              <a:pt x="766" y="1423"/>
                              <a:pt x="766" y="1423"/>
                            </a:cubicBezTo>
                            <a:cubicBezTo>
                              <a:pt x="767" y="1424"/>
                              <a:pt x="767" y="1424"/>
                              <a:pt x="767" y="1424"/>
                            </a:cubicBezTo>
                            <a:cubicBezTo>
                              <a:pt x="771" y="1432"/>
                              <a:pt x="766" y="1442"/>
                              <a:pt x="773" y="1450"/>
                            </a:cubicBezTo>
                            <a:cubicBezTo>
                              <a:pt x="773" y="1450"/>
                              <a:pt x="773" y="1450"/>
                              <a:pt x="773" y="1450"/>
                            </a:cubicBezTo>
                            <a:cubicBezTo>
                              <a:pt x="784" y="1444"/>
                              <a:pt x="790" y="1445"/>
                              <a:pt x="793" y="1449"/>
                            </a:cubicBezTo>
                            <a:cubicBezTo>
                              <a:pt x="796" y="1453"/>
                              <a:pt x="796" y="1462"/>
                              <a:pt x="794" y="1473"/>
                            </a:cubicBezTo>
                            <a:cubicBezTo>
                              <a:pt x="793" y="1476"/>
                              <a:pt x="793" y="1478"/>
                              <a:pt x="793" y="1480"/>
                            </a:cubicBezTo>
                            <a:cubicBezTo>
                              <a:pt x="793" y="1481"/>
                              <a:pt x="794" y="1482"/>
                              <a:pt x="794" y="1483"/>
                            </a:cubicBezTo>
                            <a:cubicBezTo>
                              <a:pt x="794" y="1483"/>
                              <a:pt x="794" y="1484"/>
                              <a:pt x="794" y="1484"/>
                            </a:cubicBezTo>
                            <a:cubicBezTo>
                              <a:pt x="794" y="1485"/>
                              <a:pt x="794" y="1485"/>
                              <a:pt x="794" y="1485"/>
                            </a:cubicBezTo>
                            <a:cubicBezTo>
                              <a:pt x="797" y="1493"/>
                              <a:pt x="806" y="1492"/>
                              <a:pt x="816" y="1493"/>
                            </a:cubicBezTo>
                            <a:cubicBezTo>
                              <a:pt x="819" y="1493"/>
                              <a:pt x="823" y="1493"/>
                              <a:pt x="826" y="1494"/>
                            </a:cubicBezTo>
                            <a:cubicBezTo>
                              <a:pt x="827" y="1494"/>
                              <a:pt x="828" y="1494"/>
                              <a:pt x="829" y="1494"/>
                            </a:cubicBezTo>
                            <a:cubicBezTo>
                              <a:pt x="837" y="1497"/>
                              <a:pt x="838" y="1506"/>
                              <a:pt x="843" y="1511"/>
                            </a:cubicBezTo>
                            <a:cubicBezTo>
                              <a:pt x="845" y="1512"/>
                              <a:pt x="848" y="1513"/>
                              <a:pt x="852" y="1513"/>
                            </a:cubicBezTo>
                            <a:cubicBezTo>
                              <a:pt x="852" y="1513"/>
                              <a:pt x="852" y="1513"/>
                              <a:pt x="852" y="1513"/>
                            </a:cubicBezTo>
                            <a:cubicBezTo>
                              <a:pt x="852" y="1514"/>
                              <a:pt x="852" y="1514"/>
                              <a:pt x="852" y="1515"/>
                            </a:cubicBezTo>
                            <a:cubicBezTo>
                              <a:pt x="852" y="1515"/>
                              <a:pt x="852" y="1515"/>
                              <a:pt x="852" y="1515"/>
                            </a:cubicBezTo>
                            <a:cubicBezTo>
                              <a:pt x="857" y="1516"/>
                              <a:pt x="873" y="1516"/>
                              <a:pt x="882" y="1520"/>
                            </a:cubicBezTo>
                            <a:cubicBezTo>
                              <a:pt x="888" y="1523"/>
                              <a:pt x="892" y="1528"/>
                              <a:pt x="887" y="1537"/>
                            </a:cubicBezTo>
                            <a:cubicBezTo>
                              <a:pt x="882" y="1547"/>
                              <a:pt x="884" y="1557"/>
                              <a:pt x="897" y="1554"/>
                            </a:cubicBezTo>
                            <a:cubicBezTo>
                              <a:pt x="898" y="1554"/>
                              <a:pt x="900" y="1554"/>
                              <a:pt x="901" y="1553"/>
                            </a:cubicBezTo>
                            <a:cubicBezTo>
                              <a:pt x="914" y="1552"/>
                              <a:pt x="920" y="1557"/>
                              <a:pt x="919" y="1573"/>
                            </a:cubicBezTo>
                            <a:cubicBezTo>
                              <a:pt x="919" y="1573"/>
                              <a:pt x="919" y="1573"/>
                              <a:pt x="919" y="1573"/>
                            </a:cubicBezTo>
                            <a:cubicBezTo>
                              <a:pt x="922" y="1574"/>
                              <a:pt x="925" y="1575"/>
                              <a:pt x="925" y="1575"/>
                            </a:cubicBezTo>
                            <a:cubicBezTo>
                              <a:pt x="925" y="1575"/>
                              <a:pt x="925" y="1575"/>
                              <a:pt x="925" y="1575"/>
                            </a:cubicBezTo>
                            <a:cubicBezTo>
                              <a:pt x="926" y="1575"/>
                              <a:pt x="926" y="1575"/>
                              <a:pt x="926" y="1575"/>
                            </a:cubicBezTo>
                            <a:cubicBezTo>
                              <a:pt x="929" y="1570"/>
                              <a:pt x="934" y="1570"/>
                              <a:pt x="939" y="1572"/>
                            </a:cubicBezTo>
                            <a:cubicBezTo>
                              <a:pt x="942" y="1572"/>
                              <a:pt x="944" y="1573"/>
                              <a:pt x="947" y="1574"/>
                            </a:cubicBezTo>
                            <a:cubicBezTo>
                              <a:pt x="947" y="1574"/>
                              <a:pt x="947" y="1574"/>
                              <a:pt x="947" y="1574"/>
                            </a:cubicBezTo>
                            <a:cubicBezTo>
                              <a:pt x="952" y="1567"/>
                              <a:pt x="959" y="1563"/>
                              <a:pt x="967" y="1561"/>
                            </a:cubicBezTo>
                            <a:cubicBezTo>
                              <a:pt x="968" y="1561"/>
                              <a:pt x="968" y="1561"/>
                              <a:pt x="968" y="1561"/>
                            </a:cubicBezTo>
                            <a:cubicBezTo>
                              <a:pt x="973" y="1560"/>
                              <a:pt x="979" y="1559"/>
                              <a:pt x="985" y="1558"/>
                            </a:cubicBezTo>
                            <a:cubicBezTo>
                              <a:pt x="985" y="1558"/>
                              <a:pt x="985" y="1558"/>
                              <a:pt x="985" y="1558"/>
                            </a:cubicBezTo>
                            <a:cubicBezTo>
                              <a:pt x="986" y="1557"/>
                              <a:pt x="987" y="1557"/>
                              <a:pt x="988" y="1557"/>
                            </a:cubicBezTo>
                            <a:cubicBezTo>
                              <a:pt x="988" y="1557"/>
                              <a:pt x="988" y="1557"/>
                              <a:pt x="988" y="1557"/>
                            </a:cubicBezTo>
                            <a:cubicBezTo>
                              <a:pt x="989" y="1556"/>
                              <a:pt x="990" y="1556"/>
                              <a:pt x="991" y="1555"/>
                            </a:cubicBezTo>
                            <a:cubicBezTo>
                              <a:pt x="992" y="1555"/>
                              <a:pt x="992" y="1555"/>
                              <a:pt x="992" y="1555"/>
                            </a:cubicBezTo>
                            <a:cubicBezTo>
                              <a:pt x="993" y="1555"/>
                              <a:pt x="994" y="1554"/>
                              <a:pt x="995" y="1554"/>
                            </a:cubicBezTo>
                            <a:cubicBezTo>
                              <a:pt x="995" y="1553"/>
                              <a:pt x="995" y="1553"/>
                              <a:pt x="995" y="1553"/>
                            </a:cubicBezTo>
                            <a:cubicBezTo>
                              <a:pt x="996" y="1553"/>
                              <a:pt x="997" y="1552"/>
                              <a:pt x="998" y="1552"/>
                            </a:cubicBezTo>
                            <a:cubicBezTo>
                              <a:pt x="999" y="1551"/>
                              <a:pt x="999" y="1551"/>
                              <a:pt x="999" y="1551"/>
                            </a:cubicBezTo>
                            <a:cubicBezTo>
                              <a:pt x="999" y="1550"/>
                              <a:pt x="1000" y="1550"/>
                              <a:pt x="1001" y="1549"/>
                            </a:cubicBezTo>
                            <a:cubicBezTo>
                              <a:pt x="1001" y="1549"/>
                              <a:pt x="1001" y="1549"/>
                              <a:pt x="1001" y="1549"/>
                            </a:cubicBezTo>
                            <a:cubicBezTo>
                              <a:pt x="1010" y="1539"/>
                              <a:pt x="987" y="1530"/>
                              <a:pt x="975" y="1525"/>
                            </a:cubicBezTo>
                            <a:cubicBezTo>
                              <a:pt x="972" y="1524"/>
                              <a:pt x="970" y="1523"/>
                              <a:pt x="968" y="1523"/>
                            </a:cubicBezTo>
                            <a:cubicBezTo>
                              <a:pt x="968" y="1523"/>
                              <a:pt x="968" y="1523"/>
                              <a:pt x="968" y="1523"/>
                            </a:cubicBezTo>
                            <a:cubicBezTo>
                              <a:pt x="979" y="1512"/>
                              <a:pt x="972" y="1508"/>
                              <a:pt x="973" y="1495"/>
                            </a:cubicBezTo>
                            <a:cubicBezTo>
                              <a:pt x="973" y="1495"/>
                              <a:pt x="973" y="1495"/>
                              <a:pt x="973" y="1495"/>
                            </a:cubicBezTo>
                            <a:cubicBezTo>
                              <a:pt x="974" y="1495"/>
                              <a:pt x="975" y="1495"/>
                              <a:pt x="976" y="1495"/>
                            </a:cubicBezTo>
                            <a:cubicBezTo>
                              <a:pt x="976" y="1494"/>
                              <a:pt x="977" y="1494"/>
                              <a:pt x="977" y="1494"/>
                            </a:cubicBezTo>
                            <a:cubicBezTo>
                              <a:pt x="993" y="1489"/>
                              <a:pt x="1009" y="1485"/>
                              <a:pt x="1025" y="1479"/>
                            </a:cubicBezTo>
                            <a:cubicBezTo>
                              <a:pt x="1027" y="1478"/>
                              <a:pt x="1029" y="1477"/>
                              <a:pt x="1031" y="1476"/>
                            </a:cubicBezTo>
                            <a:cubicBezTo>
                              <a:pt x="1031" y="1476"/>
                              <a:pt x="1031" y="1476"/>
                              <a:pt x="1031" y="1476"/>
                            </a:cubicBezTo>
                            <a:cubicBezTo>
                              <a:pt x="1033" y="1476"/>
                              <a:pt x="1034" y="1475"/>
                              <a:pt x="1036" y="1474"/>
                            </a:cubicBezTo>
                            <a:cubicBezTo>
                              <a:pt x="1036" y="1474"/>
                              <a:pt x="1036" y="1474"/>
                              <a:pt x="1036" y="1474"/>
                            </a:cubicBezTo>
                            <a:cubicBezTo>
                              <a:pt x="1037" y="1473"/>
                              <a:pt x="1038" y="1472"/>
                              <a:pt x="1040" y="1472"/>
                            </a:cubicBezTo>
                            <a:cubicBezTo>
                              <a:pt x="1040" y="1471"/>
                              <a:pt x="1040" y="1471"/>
                              <a:pt x="1040" y="1471"/>
                            </a:cubicBezTo>
                            <a:cubicBezTo>
                              <a:pt x="1041" y="1470"/>
                              <a:pt x="1042" y="1470"/>
                              <a:pt x="1043" y="1469"/>
                            </a:cubicBezTo>
                            <a:cubicBezTo>
                              <a:pt x="1043" y="1468"/>
                              <a:pt x="1043" y="1468"/>
                              <a:pt x="1043" y="1468"/>
                            </a:cubicBezTo>
                            <a:cubicBezTo>
                              <a:pt x="1045" y="1466"/>
                              <a:pt x="1047" y="1464"/>
                              <a:pt x="1048" y="1462"/>
                            </a:cubicBezTo>
                            <a:cubicBezTo>
                              <a:pt x="1048" y="1461"/>
                              <a:pt x="1048" y="1461"/>
                              <a:pt x="1048" y="1461"/>
                            </a:cubicBezTo>
                            <a:cubicBezTo>
                              <a:pt x="1049" y="1460"/>
                              <a:pt x="1049" y="1459"/>
                              <a:pt x="1049" y="1458"/>
                            </a:cubicBezTo>
                            <a:cubicBezTo>
                              <a:pt x="1050" y="1458"/>
                              <a:pt x="1050" y="1458"/>
                              <a:pt x="1050" y="1458"/>
                            </a:cubicBezTo>
                            <a:cubicBezTo>
                              <a:pt x="1050" y="1456"/>
                              <a:pt x="1050" y="1455"/>
                              <a:pt x="1051" y="1454"/>
                            </a:cubicBezTo>
                            <a:cubicBezTo>
                              <a:pt x="1051" y="1454"/>
                              <a:pt x="1051" y="1454"/>
                              <a:pt x="1051" y="1454"/>
                            </a:cubicBezTo>
                            <a:cubicBezTo>
                              <a:pt x="1051" y="1452"/>
                              <a:pt x="1051" y="1451"/>
                              <a:pt x="1052" y="1450"/>
                            </a:cubicBezTo>
                            <a:cubicBezTo>
                              <a:pt x="1054" y="1435"/>
                              <a:pt x="1051" y="1418"/>
                              <a:pt x="1052" y="1404"/>
                            </a:cubicBezTo>
                            <a:cubicBezTo>
                              <a:pt x="1053" y="1400"/>
                              <a:pt x="1055" y="1396"/>
                              <a:pt x="1057" y="1393"/>
                            </a:cubicBezTo>
                            <a:cubicBezTo>
                              <a:pt x="1057" y="1393"/>
                              <a:pt x="1057" y="1393"/>
                              <a:pt x="1057" y="1393"/>
                            </a:cubicBezTo>
                            <a:cubicBezTo>
                              <a:pt x="1059" y="1390"/>
                              <a:pt x="1061" y="1387"/>
                              <a:pt x="1064" y="1384"/>
                            </a:cubicBezTo>
                            <a:cubicBezTo>
                              <a:pt x="1064" y="1383"/>
                              <a:pt x="1064" y="1383"/>
                              <a:pt x="1065" y="1382"/>
                            </a:cubicBezTo>
                            <a:cubicBezTo>
                              <a:pt x="1065" y="1381"/>
                              <a:pt x="1065" y="1381"/>
                              <a:pt x="1065" y="1381"/>
                            </a:cubicBezTo>
                            <a:cubicBezTo>
                              <a:pt x="1066" y="1381"/>
                              <a:pt x="1066" y="1380"/>
                              <a:pt x="1067" y="1380"/>
                            </a:cubicBezTo>
                            <a:cubicBezTo>
                              <a:pt x="1067" y="1379"/>
                              <a:pt x="1067" y="1379"/>
                              <a:pt x="1067" y="1379"/>
                            </a:cubicBezTo>
                            <a:cubicBezTo>
                              <a:pt x="1067" y="1378"/>
                              <a:pt x="1068" y="1377"/>
                              <a:pt x="1068" y="1376"/>
                            </a:cubicBezTo>
                            <a:cubicBezTo>
                              <a:pt x="1068" y="1376"/>
                              <a:pt x="1068" y="1376"/>
                              <a:pt x="1068" y="1376"/>
                            </a:cubicBezTo>
                            <a:cubicBezTo>
                              <a:pt x="1069" y="1375"/>
                              <a:pt x="1069" y="1374"/>
                              <a:pt x="1069" y="1373"/>
                            </a:cubicBezTo>
                            <a:cubicBezTo>
                              <a:pt x="1069" y="1372"/>
                              <a:pt x="1069" y="1372"/>
                              <a:pt x="1069" y="1372"/>
                            </a:cubicBezTo>
                            <a:cubicBezTo>
                              <a:pt x="1070" y="1371"/>
                              <a:pt x="1070" y="1370"/>
                              <a:pt x="1070" y="1369"/>
                            </a:cubicBezTo>
                            <a:cubicBezTo>
                              <a:pt x="1070" y="1368"/>
                              <a:pt x="1070" y="1367"/>
                              <a:pt x="1070" y="1367"/>
                            </a:cubicBezTo>
                            <a:cubicBezTo>
                              <a:pt x="1069" y="1366"/>
                              <a:pt x="1069" y="1366"/>
                              <a:pt x="1069" y="1366"/>
                            </a:cubicBezTo>
                            <a:cubicBezTo>
                              <a:pt x="1069" y="1365"/>
                              <a:pt x="1069" y="1364"/>
                              <a:pt x="1069" y="1364"/>
                            </a:cubicBezTo>
                            <a:cubicBezTo>
                              <a:pt x="1069" y="1363"/>
                              <a:pt x="1069" y="1363"/>
                              <a:pt x="1069" y="1363"/>
                            </a:cubicBezTo>
                            <a:cubicBezTo>
                              <a:pt x="1068" y="1362"/>
                              <a:pt x="1068" y="1362"/>
                              <a:pt x="1068" y="1361"/>
                            </a:cubicBezTo>
                            <a:cubicBezTo>
                              <a:pt x="1068" y="1361"/>
                              <a:pt x="1068" y="1361"/>
                              <a:pt x="1068" y="1361"/>
                            </a:cubicBezTo>
                            <a:cubicBezTo>
                              <a:pt x="1067" y="1360"/>
                              <a:pt x="1067" y="1359"/>
                              <a:pt x="1066" y="1358"/>
                            </a:cubicBezTo>
                            <a:cubicBezTo>
                              <a:pt x="1065" y="1356"/>
                              <a:pt x="1064" y="1353"/>
                              <a:pt x="1063" y="1351"/>
                            </a:cubicBezTo>
                            <a:cubicBezTo>
                              <a:pt x="1062" y="1348"/>
                              <a:pt x="1062" y="1345"/>
                              <a:pt x="1061" y="1343"/>
                            </a:cubicBezTo>
                            <a:cubicBezTo>
                              <a:pt x="1061" y="1341"/>
                              <a:pt x="1061" y="1340"/>
                              <a:pt x="1061" y="1339"/>
                            </a:cubicBezTo>
                            <a:cubicBezTo>
                              <a:pt x="1061" y="1339"/>
                              <a:pt x="1061" y="1339"/>
                              <a:pt x="1061" y="1339"/>
                            </a:cubicBezTo>
                            <a:cubicBezTo>
                              <a:pt x="1061" y="1339"/>
                              <a:pt x="1061" y="1339"/>
                              <a:pt x="1061" y="1339"/>
                            </a:cubicBezTo>
                            <a:cubicBezTo>
                              <a:pt x="1061" y="1339"/>
                              <a:pt x="1061" y="1339"/>
                              <a:pt x="1061" y="1339"/>
                            </a:cubicBezTo>
                            <a:cubicBezTo>
                              <a:pt x="1060" y="1335"/>
                              <a:pt x="1060" y="1330"/>
                              <a:pt x="1060" y="1325"/>
                            </a:cubicBezTo>
                            <a:cubicBezTo>
                              <a:pt x="1060" y="1324"/>
                              <a:pt x="1060" y="1323"/>
                              <a:pt x="1059" y="1321"/>
                            </a:cubicBezTo>
                            <a:cubicBezTo>
                              <a:pt x="1048" y="1320"/>
                              <a:pt x="1036" y="1321"/>
                              <a:pt x="1024" y="1320"/>
                            </a:cubicBezTo>
                            <a:cubicBezTo>
                              <a:pt x="1024" y="1320"/>
                              <a:pt x="1024" y="1320"/>
                              <a:pt x="1024" y="1320"/>
                            </a:cubicBezTo>
                            <a:cubicBezTo>
                              <a:pt x="1024" y="1320"/>
                              <a:pt x="1024" y="1320"/>
                              <a:pt x="1024" y="1320"/>
                            </a:cubicBezTo>
                            <a:cubicBezTo>
                              <a:pt x="1024" y="1320"/>
                              <a:pt x="1024" y="1320"/>
                              <a:pt x="1024" y="1320"/>
                            </a:cubicBezTo>
                            <a:cubicBezTo>
                              <a:pt x="1024" y="1320"/>
                              <a:pt x="1024" y="1320"/>
                              <a:pt x="1024" y="1320"/>
                            </a:cubicBezTo>
                            <a:cubicBezTo>
                              <a:pt x="1024" y="1320"/>
                              <a:pt x="1024" y="1320"/>
                              <a:pt x="1024" y="1320"/>
                            </a:cubicBezTo>
                            <a:cubicBezTo>
                              <a:pt x="1029" y="1313"/>
                              <a:pt x="1038" y="1308"/>
                              <a:pt x="1039" y="1299"/>
                            </a:cubicBezTo>
                            <a:cubicBezTo>
                              <a:pt x="1039" y="1299"/>
                              <a:pt x="1039" y="1299"/>
                              <a:pt x="1039" y="1299"/>
                            </a:cubicBezTo>
                            <a:cubicBezTo>
                              <a:pt x="1039" y="1296"/>
                              <a:pt x="1039" y="1292"/>
                              <a:pt x="1039" y="1288"/>
                            </a:cubicBezTo>
                            <a:cubicBezTo>
                              <a:pt x="1039" y="1287"/>
                              <a:pt x="1039" y="1287"/>
                              <a:pt x="1039" y="1286"/>
                            </a:cubicBezTo>
                            <a:cubicBezTo>
                              <a:pt x="1039" y="1285"/>
                              <a:pt x="1039" y="1285"/>
                              <a:pt x="1039" y="1285"/>
                            </a:cubicBezTo>
                            <a:cubicBezTo>
                              <a:pt x="1039" y="1284"/>
                              <a:pt x="1039" y="1284"/>
                              <a:pt x="1039" y="1284"/>
                            </a:cubicBezTo>
                            <a:cubicBezTo>
                              <a:pt x="1040" y="1283"/>
                              <a:pt x="1040" y="1283"/>
                              <a:pt x="1040" y="1283"/>
                            </a:cubicBezTo>
                            <a:cubicBezTo>
                              <a:pt x="1040" y="1283"/>
                              <a:pt x="1040" y="1283"/>
                              <a:pt x="1040" y="1283"/>
                            </a:cubicBezTo>
                            <a:cubicBezTo>
                              <a:pt x="1040" y="1283"/>
                              <a:pt x="1040" y="1282"/>
                              <a:pt x="1040" y="1282"/>
                            </a:cubicBezTo>
                            <a:cubicBezTo>
                              <a:pt x="1041" y="1282"/>
                              <a:pt x="1041" y="1282"/>
                              <a:pt x="1041" y="1282"/>
                            </a:cubicBezTo>
                            <a:cubicBezTo>
                              <a:pt x="1041" y="1282"/>
                              <a:pt x="1041" y="1282"/>
                              <a:pt x="1041" y="1282"/>
                            </a:cubicBezTo>
                            <a:cubicBezTo>
                              <a:pt x="1041" y="1281"/>
                              <a:pt x="1041" y="1281"/>
                              <a:pt x="1041" y="1281"/>
                            </a:cubicBezTo>
                            <a:cubicBezTo>
                              <a:pt x="1041" y="1281"/>
                              <a:pt x="1041" y="1281"/>
                              <a:pt x="1041" y="1281"/>
                            </a:cubicBezTo>
                            <a:cubicBezTo>
                              <a:pt x="1042" y="1281"/>
                              <a:pt x="1042" y="1281"/>
                              <a:pt x="1042" y="1281"/>
                            </a:cubicBezTo>
                            <a:cubicBezTo>
                              <a:pt x="1043" y="1280"/>
                              <a:pt x="1043" y="1280"/>
                              <a:pt x="1043" y="1280"/>
                            </a:cubicBezTo>
                            <a:cubicBezTo>
                              <a:pt x="1043" y="1279"/>
                              <a:pt x="1043" y="1279"/>
                              <a:pt x="1043" y="1279"/>
                            </a:cubicBezTo>
                            <a:cubicBezTo>
                              <a:pt x="1044" y="1279"/>
                              <a:pt x="1044" y="1279"/>
                              <a:pt x="1045" y="1279"/>
                            </a:cubicBezTo>
                            <a:cubicBezTo>
                              <a:pt x="1044" y="1277"/>
                              <a:pt x="1043" y="1276"/>
                              <a:pt x="1042" y="1274"/>
                            </a:cubicBezTo>
                            <a:cubicBezTo>
                              <a:pt x="1037" y="1270"/>
                              <a:pt x="1029" y="1268"/>
                              <a:pt x="1023" y="1268"/>
                            </a:cubicBezTo>
                            <a:cubicBezTo>
                              <a:pt x="1023" y="1268"/>
                              <a:pt x="1023" y="1268"/>
                              <a:pt x="1023" y="1268"/>
                            </a:cubicBezTo>
                            <a:cubicBezTo>
                              <a:pt x="1023" y="1267"/>
                              <a:pt x="1023" y="1266"/>
                              <a:pt x="1023" y="1265"/>
                            </a:cubicBezTo>
                            <a:cubicBezTo>
                              <a:pt x="1023" y="1262"/>
                              <a:pt x="1022" y="1257"/>
                              <a:pt x="1022" y="1253"/>
                            </a:cubicBezTo>
                            <a:cubicBezTo>
                              <a:pt x="1022" y="1252"/>
                              <a:pt x="1022" y="1252"/>
                              <a:pt x="1022" y="1252"/>
                            </a:cubicBezTo>
                            <a:cubicBezTo>
                              <a:pt x="1022" y="1251"/>
                              <a:pt x="1022" y="1250"/>
                              <a:pt x="1022" y="1249"/>
                            </a:cubicBezTo>
                            <a:cubicBezTo>
                              <a:pt x="1022" y="1249"/>
                              <a:pt x="1022" y="1249"/>
                              <a:pt x="1022" y="1249"/>
                            </a:cubicBezTo>
                            <a:cubicBezTo>
                              <a:pt x="1022" y="1248"/>
                              <a:pt x="1023" y="1248"/>
                              <a:pt x="1023" y="1247"/>
                            </a:cubicBezTo>
                            <a:cubicBezTo>
                              <a:pt x="1023" y="1246"/>
                              <a:pt x="1023" y="1246"/>
                              <a:pt x="1023" y="1246"/>
                            </a:cubicBezTo>
                            <a:cubicBezTo>
                              <a:pt x="1023" y="1246"/>
                              <a:pt x="1023" y="1245"/>
                              <a:pt x="1024" y="1245"/>
                            </a:cubicBezTo>
                            <a:cubicBezTo>
                              <a:pt x="1024" y="1244"/>
                              <a:pt x="1024" y="1244"/>
                              <a:pt x="1024" y="1244"/>
                            </a:cubicBezTo>
                            <a:cubicBezTo>
                              <a:pt x="1024" y="1244"/>
                              <a:pt x="1024" y="1244"/>
                              <a:pt x="1024" y="1244"/>
                            </a:cubicBezTo>
                            <a:cubicBezTo>
                              <a:pt x="1024" y="1243"/>
                              <a:pt x="1025" y="1243"/>
                              <a:pt x="1025" y="1242"/>
                            </a:cubicBezTo>
                            <a:cubicBezTo>
                              <a:pt x="1025" y="1242"/>
                              <a:pt x="1025" y="1242"/>
                              <a:pt x="1025" y="1242"/>
                            </a:cubicBezTo>
                            <a:cubicBezTo>
                              <a:pt x="1025" y="1242"/>
                              <a:pt x="1025" y="1242"/>
                              <a:pt x="1025" y="1242"/>
                            </a:cubicBezTo>
                            <a:cubicBezTo>
                              <a:pt x="1025" y="1242"/>
                              <a:pt x="1025" y="1242"/>
                              <a:pt x="1025" y="1242"/>
                            </a:cubicBezTo>
                            <a:cubicBezTo>
                              <a:pt x="1026" y="1242"/>
                              <a:pt x="1026" y="1241"/>
                              <a:pt x="1027" y="1241"/>
                            </a:cubicBezTo>
                            <a:cubicBezTo>
                              <a:pt x="1032" y="1237"/>
                              <a:pt x="1044" y="1236"/>
                              <a:pt x="1042" y="1227"/>
                            </a:cubicBezTo>
                            <a:cubicBezTo>
                              <a:pt x="1040" y="1222"/>
                              <a:pt x="1037" y="1214"/>
                              <a:pt x="1036" y="1209"/>
                            </a:cubicBezTo>
                            <a:cubicBezTo>
                              <a:pt x="1036" y="1208"/>
                              <a:pt x="1036" y="1208"/>
                              <a:pt x="1036" y="1208"/>
                            </a:cubicBezTo>
                            <a:cubicBezTo>
                              <a:pt x="1036" y="1207"/>
                              <a:pt x="1036" y="1207"/>
                              <a:pt x="1036" y="1207"/>
                            </a:cubicBezTo>
                            <a:cubicBezTo>
                              <a:pt x="1036" y="1207"/>
                              <a:pt x="1036" y="1207"/>
                              <a:pt x="1036" y="1207"/>
                            </a:cubicBezTo>
                            <a:cubicBezTo>
                              <a:pt x="1037" y="1204"/>
                              <a:pt x="1039" y="1202"/>
                              <a:pt x="1045" y="1202"/>
                            </a:cubicBezTo>
                            <a:cubicBezTo>
                              <a:pt x="1045" y="1202"/>
                              <a:pt x="1045" y="1202"/>
                              <a:pt x="1045" y="1202"/>
                            </a:cubicBezTo>
                            <a:cubicBezTo>
                              <a:pt x="1046" y="1202"/>
                              <a:pt x="1047" y="1202"/>
                              <a:pt x="1048" y="1203"/>
                            </a:cubicBezTo>
                            <a:cubicBezTo>
                              <a:pt x="1048" y="1203"/>
                              <a:pt x="1048" y="1203"/>
                              <a:pt x="1048" y="1203"/>
                            </a:cubicBezTo>
                            <a:cubicBezTo>
                              <a:pt x="1048" y="1205"/>
                              <a:pt x="1048" y="1206"/>
                              <a:pt x="1048" y="1207"/>
                            </a:cubicBezTo>
                            <a:cubicBezTo>
                              <a:pt x="1048" y="1207"/>
                              <a:pt x="1048" y="1207"/>
                              <a:pt x="1048" y="1207"/>
                            </a:cubicBezTo>
                            <a:cubicBezTo>
                              <a:pt x="1049" y="1208"/>
                              <a:pt x="1049" y="1208"/>
                              <a:pt x="1049" y="1208"/>
                            </a:cubicBezTo>
                            <a:cubicBezTo>
                              <a:pt x="1049" y="1208"/>
                              <a:pt x="1049" y="1208"/>
                              <a:pt x="1049" y="1208"/>
                            </a:cubicBezTo>
                            <a:cubicBezTo>
                              <a:pt x="1049" y="1208"/>
                              <a:pt x="1049" y="1208"/>
                              <a:pt x="1049" y="1208"/>
                            </a:cubicBezTo>
                            <a:cubicBezTo>
                              <a:pt x="1049" y="1209"/>
                              <a:pt x="1049" y="1209"/>
                              <a:pt x="1049" y="1209"/>
                            </a:cubicBezTo>
                            <a:cubicBezTo>
                              <a:pt x="1049" y="1209"/>
                              <a:pt x="1049" y="1209"/>
                              <a:pt x="1049" y="1209"/>
                            </a:cubicBezTo>
                            <a:cubicBezTo>
                              <a:pt x="1050" y="1209"/>
                              <a:pt x="1050" y="1209"/>
                              <a:pt x="1050" y="1209"/>
                            </a:cubicBezTo>
                            <a:cubicBezTo>
                              <a:pt x="1050" y="1210"/>
                              <a:pt x="1050" y="1210"/>
                              <a:pt x="1050" y="1210"/>
                            </a:cubicBezTo>
                            <a:cubicBezTo>
                              <a:pt x="1051" y="1210"/>
                              <a:pt x="1051" y="1210"/>
                              <a:pt x="1051" y="1210"/>
                            </a:cubicBezTo>
                            <a:cubicBezTo>
                              <a:pt x="1053" y="1210"/>
                              <a:pt x="1056" y="1210"/>
                              <a:pt x="1058" y="1212"/>
                            </a:cubicBezTo>
                            <a:cubicBezTo>
                              <a:pt x="1059" y="1213"/>
                              <a:pt x="1059" y="1213"/>
                              <a:pt x="1059" y="1213"/>
                            </a:cubicBezTo>
                            <a:cubicBezTo>
                              <a:pt x="1059" y="1213"/>
                              <a:pt x="1059" y="1213"/>
                              <a:pt x="1059" y="1213"/>
                            </a:cubicBezTo>
                            <a:cubicBezTo>
                              <a:pt x="1059" y="1213"/>
                              <a:pt x="1059" y="1213"/>
                              <a:pt x="1059" y="1213"/>
                            </a:cubicBezTo>
                            <a:cubicBezTo>
                              <a:pt x="1062" y="1216"/>
                              <a:pt x="1064" y="1221"/>
                              <a:pt x="1068" y="1223"/>
                            </a:cubicBezTo>
                            <a:cubicBezTo>
                              <a:pt x="1068" y="1224"/>
                              <a:pt x="1068" y="1224"/>
                              <a:pt x="1068" y="1224"/>
                            </a:cubicBezTo>
                            <a:cubicBezTo>
                              <a:pt x="1069" y="1224"/>
                              <a:pt x="1070" y="1224"/>
                              <a:pt x="1070" y="1225"/>
                            </a:cubicBezTo>
                            <a:cubicBezTo>
                              <a:pt x="1070" y="1225"/>
                              <a:pt x="1070" y="1225"/>
                              <a:pt x="1070" y="1225"/>
                            </a:cubicBezTo>
                            <a:cubicBezTo>
                              <a:pt x="1070" y="1225"/>
                              <a:pt x="1070" y="1225"/>
                              <a:pt x="1070" y="1225"/>
                            </a:cubicBezTo>
                            <a:cubicBezTo>
                              <a:pt x="1071" y="1225"/>
                              <a:pt x="1071" y="1225"/>
                              <a:pt x="1071" y="1225"/>
                            </a:cubicBezTo>
                            <a:cubicBezTo>
                              <a:pt x="1071" y="1225"/>
                              <a:pt x="1071" y="1225"/>
                              <a:pt x="1071" y="1225"/>
                            </a:cubicBezTo>
                            <a:cubicBezTo>
                              <a:pt x="1071" y="1225"/>
                              <a:pt x="1071" y="1225"/>
                              <a:pt x="1071" y="1225"/>
                            </a:cubicBezTo>
                            <a:cubicBezTo>
                              <a:pt x="1072" y="1225"/>
                              <a:pt x="1073" y="1225"/>
                              <a:pt x="1074" y="1225"/>
                            </a:cubicBezTo>
                            <a:cubicBezTo>
                              <a:pt x="1074" y="1225"/>
                              <a:pt x="1075" y="1225"/>
                              <a:pt x="1076" y="1225"/>
                            </a:cubicBezTo>
                            <a:cubicBezTo>
                              <a:pt x="1076" y="1225"/>
                              <a:pt x="1076" y="1225"/>
                              <a:pt x="1076" y="1225"/>
                            </a:cubicBezTo>
                            <a:cubicBezTo>
                              <a:pt x="1076" y="1201"/>
                              <a:pt x="1036" y="1183"/>
                              <a:pt x="1052" y="1157"/>
                            </a:cubicBezTo>
                            <a:cubicBezTo>
                              <a:pt x="1064" y="1161"/>
                              <a:pt x="1062" y="1175"/>
                              <a:pt x="1071" y="1181"/>
                            </a:cubicBezTo>
                            <a:cubicBezTo>
                              <a:pt x="1074" y="1183"/>
                              <a:pt x="1079" y="1184"/>
                              <a:pt x="1083" y="1185"/>
                            </a:cubicBezTo>
                            <a:cubicBezTo>
                              <a:pt x="1086" y="1185"/>
                              <a:pt x="1089" y="1185"/>
                              <a:pt x="1092" y="1184"/>
                            </a:cubicBezTo>
                            <a:cubicBezTo>
                              <a:pt x="1092" y="1184"/>
                              <a:pt x="1092" y="1184"/>
                              <a:pt x="1092" y="1184"/>
                            </a:cubicBezTo>
                            <a:cubicBezTo>
                              <a:pt x="1092" y="1184"/>
                              <a:pt x="1092" y="1184"/>
                              <a:pt x="1092" y="1184"/>
                            </a:cubicBezTo>
                            <a:cubicBezTo>
                              <a:pt x="1093" y="1183"/>
                              <a:pt x="1095" y="1183"/>
                              <a:pt x="1096" y="1183"/>
                            </a:cubicBezTo>
                            <a:cubicBezTo>
                              <a:pt x="1096" y="1183"/>
                              <a:pt x="1096" y="1183"/>
                              <a:pt x="1096" y="1183"/>
                            </a:cubicBezTo>
                            <a:cubicBezTo>
                              <a:pt x="1096" y="1183"/>
                              <a:pt x="1096" y="1183"/>
                              <a:pt x="1096" y="1183"/>
                            </a:cubicBezTo>
                            <a:cubicBezTo>
                              <a:pt x="1102" y="1180"/>
                              <a:pt x="1105" y="1175"/>
                              <a:pt x="1106" y="1169"/>
                            </a:cubicBezTo>
                            <a:cubicBezTo>
                              <a:pt x="1106" y="1169"/>
                              <a:pt x="1106" y="1169"/>
                              <a:pt x="1106" y="1169"/>
                            </a:cubicBezTo>
                            <a:cubicBezTo>
                              <a:pt x="1108" y="1162"/>
                              <a:pt x="1107" y="1155"/>
                              <a:pt x="1114" y="1150"/>
                            </a:cubicBezTo>
                            <a:cubicBezTo>
                              <a:pt x="1114" y="1149"/>
                              <a:pt x="1114" y="1149"/>
                              <a:pt x="1114" y="1149"/>
                            </a:cubicBezTo>
                            <a:cubicBezTo>
                              <a:pt x="1116" y="1148"/>
                              <a:pt x="1118" y="1147"/>
                              <a:pt x="1120" y="1147"/>
                            </a:cubicBezTo>
                            <a:cubicBezTo>
                              <a:pt x="1121" y="1147"/>
                              <a:pt x="1121" y="1147"/>
                              <a:pt x="1121" y="1147"/>
                            </a:cubicBezTo>
                            <a:cubicBezTo>
                              <a:pt x="1122" y="1146"/>
                              <a:pt x="1123" y="1146"/>
                              <a:pt x="1124" y="1146"/>
                            </a:cubicBezTo>
                            <a:cubicBezTo>
                              <a:pt x="1125" y="1146"/>
                              <a:pt x="1126" y="1146"/>
                              <a:pt x="1127" y="1146"/>
                            </a:cubicBezTo>
                            <a:cubicBezTo>
                              <a:pt x="1128" y="1145"/>
                              <a:pt x="1128" y="1145"/>
                              <a:pt x="1129" y="1145"/>
                            </a:cubicBezTo>
                            <a:cubicBezTo>
                              <a:pt x="1130" y="1145"/>
                              <a:pt x="1130" y="1145"/>
                              <a:pt x="1130" y="1145"/>
                            </a:cubicBezTo>
                            <a:cubicBezTo>
                              <a:pt x="1130" y="1145"/>
                              <a:pt x="1130" y="1145"/>
                              <a:pt x="1130" y="1145"/>
                            </a:cubicBezTo>
                            <a:cubicBezTo>
                              <a:pt x="1132" y="1145"/>
                              <a:pt x="1134" y="1146"/>
                              <a:pt x="1137" y="1146"/>
                            </a:cubicBezTo>
                            <a:cubicBezTo>
                              <a:pt x="1142" y="1146"/>
                              <a:pt x="1146" y="1147"/>
                              <a:pt x="1150" y="1147"/>
                            </a:cubicBezTo>
                            <a:cubicBezTo>
                              <a:pt x="1150" y="1147"/>
                              <a:pt x="1150" y="1147"/>
                              <a:pt x="1150" y="1147"/>
                            </a:cubicBezTo>
                            <a:cubicBezTo>
                              <a:pt x="1150" y="1149"/>
                              <a:pt x="1151" y="1151"/>
                              <a:pt x="1151" y="1153"/>
                            </a:cubicBezTo>
                            <a:cubicBezTo>
                              <a:pt x="1151" y="1153"/>
                              <a:pt x="1151" y="1153"/>
                              <a:pt x="1151" y="1153"/>
                            </a:cubicBezTo>
                            <a:cubicBezTo>
                              <a:pt x="1151" y="1156"/>
                              <a:pt x="1151" y="1160"/>
                              <a:pt x="1150" y="1164"/>
                            </a:cubicBezTo>
                            <a:cubicBezTo>
                              <a:pt x="1150" y="1165"/>
                              <a:pt x="1150" y="1165"/>
                              <a:pt x="1150" y="1166"/>
                            </a:cubicBezTo>
                            <a:cubicBezTo>
                              <a:pt x="1150" y="1169"/>
                              <a:pt x="1150" y="1173"/>
                              <a:pt x="1150" y="1177"/>
                            </a:cubicBezTo>
                            <a:cubicBezTo>
                              <a:pt x="1150" y="1177"/>
                              <a:pt x="1150" y="1177"/>
                              <a:pt x="1150" y="1177"/>
                            </a:cubicBezTo>
                            <a:cubicBezTo>
                              <a:pt x="1150" y="1177"/>
                              <a:pt x="1150" y="1177"/>
                              <a:pt x="1150" y="1177"/>
                            </a:cubicBezTo>
                            <a:cubicBezTo>
                              <a:pt x="1143" y="1176"/>
                              <a:pt x="1140" y="1178"/>
                              <a:pt x="1138" y="1183"/>
                            </a:cubicBezTo>
                            <a:cubicBezTo>
                              <a:pt x="1137" y="1188"/>
                              <a:pt x="1137" y="1194"/>
                              <a:pt x="1137" y="1199"/>
                            </a:cubicBezTo>
                            <a:cubicBezTo>
                              <a:pt x="1137" y="1200"/>
                              <a:pt x="1137" y="1200"/>
                              <a:pt x="1137" y="1200"/>
                            </a:cubicBezTo>
                            <a:cubicBezTo>
                              <a:pt x="1130" y="1200"/>
                              <a:pt x="1125" y="1205"/>
                              <a:pt x="1124" y="1209"/>
                            </a:cubicBezTo>
                            <a:cubicBezTo>
                              <a:pt x="1123" y="1215"/>
                              <a:pt x="1128" y="1221"/>
                              <a:pt x="1138" y="1222"/>
                            </a:cubicBezTo>
                            <a:cubicBezTo>
                              <a:pt x="1156" y="1224"/>
                              <a:pt x="1174" y="1227"/>
                              <a:pt x="1193" y="1229"/>
                            </a:cubicBezTo>
                            <a:cubicBezTo>
                              <a:pt x="1193" y="1229"/>
                              <a:pt x="1193" y="1229"/>
                              <a:pt x="1193" y="1229"/>
                            </a:cubicBezTo>
                            <a:cubicBezTo>
                              <a:pt x="1192" y="1229"/>
                              <a:pt x="1192" y="1230"/>
                              <a:pt x="1192" y="1230"/>
                            </a:cubicBezTo>
                            <a:cubicBezTo>
                              <a:pt x="1192" y="1234"/>
                              <a:pt x="1192" y="1237"/>
                              <a:pt x="1194" y="1239"/>
                            </a:cubicBezTo>
                            <a:cubicBezTo>
                              <a:pt x="1196" y="1240"/>
                              <a:pt x="1201" y="1237"/>
                              <a:pt x="1206" y="1234"/>
                            </a:cubicBezTo>
                            <a:cubicBezTo>
                              <a:pt x="1218" y="1227"/>
                              <a:pt x="1228" y="1221"/>
                              <a:pt x="1242" y="1222"/>
                            </a:cubicBezTo>
                            <a:cubicBezTo>
                              <a:pt x="1242" y="1222"/>
                              <a:pt x="1242" y="1222"/>
                              <a:pt x="1242" y="1222"/>
                            </a:cubicBezTo>
                            <a:cubicBezTo>
                              <a:pt x="1242" y="1222"/>
                              <a:pt x="1242" y="1222"/>
                              <a:pt x="1242" y="1222"/>
                            </a:cubicBezTo>
                            <a:cubicBezTo>
                              <a:pt x="1244" y="1222"/>
                              <a:pt x="1245" y="1222"/>
                              <a:pt x="1247" y="1222"/>
                            </a:cubicBezTo>
                            <a:cubicBezTo>
                              <a:pt x="1247" y="1225"/>
                              <a:pt x="1247" y="1228"/>
                              <a:pt x="1247" y="1231"/>
                            </a:cubicBezTo>
                            <a:cubicBezTo>
                              <a:pt x="1247" y="1234"/>
                              <a:pt x="1247" y="1237"/>
                              <a:pt x="1247" y="1239"/>
                            </a:cubicBezTo>
                            <a:cubicBezTo>
                              <a:pt x="1247" y="1240"/>
                              <a:pt x="1247" y="1241"/>
                              <a:pt x="1247" y="1242"/>
                            </a:cubicBezTo>
                            <a:cubicBezTo>
                              <a:pt x="1247" y="1244"/>
                              <a:pt x="1247" y="1247"/>
                              <a:pt x="1247" y="1249"/>
                            </a:cubicBezTo>
                            <a:cubicBezTo>
                              <a:pt x="1247" y="1252"/>
                              <a:pt x="1247" y="1254"/>
                              <a:pt x="1247" y="1257"/>
                            </a:cubicBezTo>
                            <a:cubicBezTo>
                              <a:pt x="1247" y="1257"/>
                              <a:pt x="1247" y="1257"/>
                              <a:pt x="1247" y="1257"/>
                            </a:cubicBezTo>
                            <a:cubicBezTo>
                              <a:pt x="1248" y="1258"/>
                              <a:pt x="1249" y="1258"/>
                              <a:pt x="1251" y="1259"/>
                            </a:cubicBezTo>
                            <a:cubicBezTo>
                              <a:pt x="1255" y="1260"/>
                              <a:pt x="1261" y="1261"/>
                              <a:pt x="1266" y="1261"/>
                            </a:cubicBezTo>
                            <a:cubicBezTo>
                              <a:pt x="1266" y="1261"/>
                              <a:pt x="1266" y="1261"/>
                              <a:pt x="1266" y="1261"/>
                            </a:cubicBezTo>
                            <a:cubicBezTo>
                              <a:pt x="1266" y="1261"/>
                              <a:pt x="1266" y="1261"/>
                              <a:pt x="1266" y="1261"/>
                            </a:cubicBezTo>
                            <a:cubicBezTo>
                              <a:pt x="1266" y="1261"/>
                              <a:pt x="1266" y="1261"/>
                              <a:pt x="1266" y="1261"/>
                            </a:cubicBezTo>
                            <a:cubicBezTo>
                              <a:pt x="1266" y="1261"/>
                              <a:pt x="1266" y="1262"/>
                              <a:pt x="1266" y="1263"/>
                            </a:cubicBezTo>
                            <a:cubicBezTo>
                              <a:pt x="1266" y="1263"/>
                              <a:pt x="1266" y="1263"/>
                              <a:pt x="1266" y="1263"/>
                            </a:cubicBezTo>
                            <a:cubicBezTo>
                              <a:pt x="1266" y="1264"/>
                              <a:pt x="1266" y="1265"/>
                              <a:pt x="1266" y="1266"/>
                            </a:cubicBezTo>
                            <a:cubicBezTo>
                              <a:pt x="1266" y="1266"/>
                              <a:pt x="1266" y="1266"/>
                              <a:pt x="1266" y="1266"/>
                            </a:cubicBezTo>
                            <a:cubicBezTo>
                              <a:pt x="1266" y="1267"/>
                              <a:pt x="1266" y="1268"/>
                              <a:pt x="1266" y="1269"/>
                            </a:cubicBezTo>
                            <a:cubicBezTo>
                              <a:pt x="1266" y="1269"/>
                              <a:pt x="1266" y="1269"/>
                              <a:pt x="1266" y="1269"/>
                            </a:cubicBezTo>
                            <a:cubicBezTo>
                              <a:pt x="1266" y="1270"/>
                              <a:pt x="1266" y="1271"/>
                              <a:pt x="1266" y="1272"/>
                            </a:cubicBezTo>
                            <a:cubicBezTo>
                              <a:pt x="1266" y="1273"/>
                              <a:pt x="1266" y="1273"/>
                              <a:pt x="1266" y="1273"/>
                            </a:cubicBezTo>
                            <a:cubicBezTo>
                              <a:pt x="1265" y="1274"/>
                              <a:pt x="1265" y="1275"/>
                              <a:pt x="1265" y="1276"/>
                            </a:cubicBezTo>
                            <a:cubicBezTo>
                              <a:pt x="1265" y="1276"/>
                              <a:pt x="1265" y="1276"/>
                              <a:pt x="1265" y="1276"/>
                            </a:cubicBezTo>
                            <a:cubicBezTo>
                              <a:pt x="1265" y="1277"/>
                              <a:pt x="1265" y="1278"/>
                              <a:pt x="1265" y="1279"/>
                            </a:cubicBezTo>
                            <a:cubicBezTo>
                              <a:pt x="1265" y="1279"/>
                              <a:pt x="1265" y="1279"/>
                              <a:pt x="1265" y="1279"/>
                            </a:cubicBezTo>
                            <a:cubicBezTo>
                              <a:pt x="1265" y="1280"/>
                              <a:pt x="1264" y="1281"/>
                              <a:pt x="1264" y="1282"/>
                            </a:cubicBezTo>
                            <a:cubicBezTo>
                              <a:pt x="1264" y="1282"/>
                              <a:pt x="1264" y="1282"/>
                              <a:pt x="1264" y="1282"/>
                            </a:cubicBezTo>
                            <a:cubicBezTo>
                              <a:pt x="1264" y="1284"/>
                              <a:pt x="1263" y="1286"/>
                              <a:pt x="1263" y="1287"/>
                            </a:cubicBezTo>
                            <a:cubicBezTo>
                              <a:pt x="1263" y="1287"/>
                              <a:pt x="1263" y="1287"/>
                              <a:pt x="1263" y="1287"/>
                            </a:cubicBezTo>
                            <a:cubicBezTo>
                              <a:pt x="1262" y="1287"/>
                              <a:pt x="1262" y="1288"/>
                              <a:pt x="1262" y="1288"/>
                            </a:cubicBezTo>
                            <a:cubicBezTo>
                              <a:pt x="1262" y="1289"/>
                              <a:pt x="1262" y="1289"/>
                              <a:pt x="1262" y="1289"/>
                            </a:cubicBezTo>
                            <a:cubicBezTo>
                              <a:pt x="1262" y="1289"/>
                              <a:pt x="1262" y="1289"/>
                              <a:pt x="1261" y="1290"/>
                            </a:cubicBezTo>
                            <a:cubicBezTo>
                              <a:pt x="1261" y="1290"/>
                              <a:pt x="1261" y="1290"/>
                              <a:pt x="1261" y="1290"/>
                            </a:cubicBezTo>
                            <a:cubicBezTo>
                              <a:pt x="1261" y="1291"/>
                              <a:pt x="1261" y="1291"/>
                              <a:pt x="1261" y="1291"/>
                            </a:cubicBezTo>
                            <a:cubicBezTo>
                              <a:pt x="1260" y="1291"/>
                              <a:pt x="1260" y="1291"/>
                              <a:pt x="1260" y="1291"/>
                            </a:cubicBezTo>
                            <a:cubicBezTo>
                              <a:pt x="1260" y="1292"/>
                              <a:pt x="1260" y="1292"/>
                              <a:pt x="1260" y="1292"/>
                            </a:cubicBezTo>
                            <a:cubicBezTo>
                              <a:pt x="1259" y="1292"/>
                              <a:pt x="1259" y="1292"/>
                              <a:pt x="1259" y="1292"/>
                            </a:cubicBezTo>
                            <a:cubicBezTo>
                              <a:pt x="1259" y="1292"/>
                              <a:pt x="1259" y="1292"/>
                              <a:pt x="1259" y="1292"/>
                            </a:cubicBezTo>
                            <a:cubicBezTo>
                              <a:pt x="1258" y="1293"/>
                              <a:pt x="1258" y="1293"/>
                              <a:pt x="1258" y="1293"/>
                            </a:cubicBezTo>
                            <a:cubicBezTo>
                              <a:pt x="1258" y="1293"/>
                              <a:pt x="1258" y="1293"/>
                              <a:pt x="1258" y="1293"/>
                            </a:cubicBezTo>
                            <a:cubicBezTo>
                              <a:pt x="1257" y="1293"/>
                              <a:pt x="1257" y="1293"/>
                              <a:pt x="1257" y="1293"/>
                            </a:cubicBezTo>
                            <a:cubicBezTo>
                              <a:pt x="1257" y="1293"/>
                              <a:pt x="1257" y="1293"/>
                              <a:pt x="1257" y="1293"/>
                            </a:cubicBezTo>
                            <a:cubicBezTo>
                              <a:pt x="1256" y="1293"/>
                              <a:pt x="1256" y="1293"/>
                              <a:pt x="1256" y="1293"/>
                            </a:cubicBezTo>
                            <a:cubicBezTo>
                              <a:pt x="1255" y="1294"/>
                              <a:pt x="1255" y="1294"/>
                              <a:pt x="1255" y="1294"/>
                            </a:cubicBezTo>
                            <a:cubicBezTo>
                              <a:pt x="1255" y="1294"/>
                              <a:pt x="1255" y="1294"/>
                              <a:pt x="1255" y="1294"/>
                            </a:cubicBezTo>
                            <a:cubicBezTo>
                              <a:pt x="1254" y="1293"/>
                              <a:pt x="1254" y="1293"/>
                              <a:pt x="1254" y="1293"/>
                            </a:cubicBezTo>
                            <a:cubicBezTo>
                              <a:pt x="1254" y="1293"/>
                              <a:pt x="1254" y="1293"/>
                              <a:pt x="1254" y="1293"/>
                            </a:cubicBezTo>
                            <a:cubicBezTo>
                              <a:pt x="1253" y="1293"/>
                              <a:pt x="1253" y="1293"/>
                              <a:pt x="1253" y="1293"/>
                            </a:cubicBezTo>
                            <a:cubicBezTo>
                              <a:pt x="1252" y="1293"/>
                              <a:pt x="1252" y="1293"/>
                              <a:pt x="1252" y="1293"/>
                            </a:cubicBezTo>
                            <a:cubicBezTo>
                              <a:pt x="1251" y="1292"/>
                              <a:pt x="1251" y="1292"/>
                              <a:pt x="1251" y="1292"/>
                            </a:cubicBezTo>
                            <a:cubicBezTo>
                              <a:pt x="1251" y="1292"/>
                              <a:pt x="1251" y="1292"/>
                              <a:pt x="1251" y="1292"/>
                            </a:cubicBezTo>
                            <a:cubicBezTo>
                              <a:pt x="1250" y="1292"/>
                              <a:pt x="1250" y="1292"/>
                              <a:pt x="1249" y="1291"/>
                            </a:cubicBezTo>
                            <a:cubicBezTo>
                              <a:pt x="1249" y="1291"/>
                              <a:pt x="1249" y="1291"/>
                              <a:pt x="1249" y="1291"/>
                            </a:cubicBezTo>
                            <a:cubicBezTo>
                              <a:pt x="1248" y="1291"/>
                              <a:pt x="1248" y="1290"/>
                              <a:pt x="1248" y="1290"/>
                            </a:cubicBezTo>
                            <a:cubicBezTo>
                              <a:pt x="1247" y="1290"/>
                              <a:pt x="1247" y="1290"/>
                              <a:pt x="1247" y="1290"/>
                            </a:cubicBezTo>
                            <a:cubicBezTo>
                              <a:pt x="1247" y="1289"/>
                              <a:pt x="1246" y="1289"/>
                              <a:pt x="1245" y="1288"/>
                            </a:cubicBezTo>
                            <a:cubicBezTo>
                              <a:pt x="1245" y="1288"/>
                              <a:pt x="1245" y="1288"/>
                              <a:pt x="1245" y="1288"/>
                            </a:cubicBezTo>
                            <a:cubicBezTo>
                              <a:pt x="1245" y="1287"/>
                              <a:pt x="1244" y="1287"/>
                              <a:pt x="1243" y="1286"/>
                            </a:cubicBezTo>
                            <a:cubicBezTo>
                              <a:pt x="1243" y="1286"/>
                              <a:pt x="1243" y="1286"/>
                              <a:pt x="1243" y="1286"/>
                            </a:cubicBezTo>
                            <a:cubicBezTo>
                              <a:pt x="1242" y="1286"/>
                              <a:pt x="1241" y="1287"/>
                              <a:pt x="1240" y="1287"/>
                            </a:cubicBezTo>
                            <a:cubicBezTo>
                              <a:pt x="1240" y="1287"/>
                              <a:pt x="1240" y="1287"/>
                              <a:pt x="1240" y="1287"/>
                            </a:cubicBezTo>
                            <a:cubicBezTo>
                              <a:pt x="1239" y="1288"/>
                              <a:pt x="1238" y="1288"/>
                              <a:pt x="1238" y="1289"/>
                            </a:cubicBezTo>
                            <a:cubicBezTo>
                              <a:pt x="1237" y="1289"/>
                              <a:pt x="1237" y="1289"/>
                              <a:pt x="1237" y="1289"/>
                            </a:cubicBezTo>
                            <a:cubicBezTo>
                              <a:pt x="1237" y="1290"/>
                              <a:pt x="1236" y="1291"/>
                              <a:pt x="1235" y="1292"/>
                            </a:cubicBezTo>
                            <a:cubicBezTo>
                              <a:pt x="1235" y="1292"/>
                              <a:pt x="1235" y="1292"/>
                              <a:pt x="1235" y="1292"/>
                            </a:cubicBezTo>
                            <a:cubicBezTo>
                              <a:pt x="1234" y="1293"/>
                              <a:pt x="1234" y="1294"/>
                              <a:pt x="1233" y="1295"/>
                            </a:cubicBezTo>
                            <a:cubicBezTo>
                              <a:pt x="1233" y="1295"/>
                              <a:pt x="1233" y="1295"/>
                              <a:pt x="1233" y="1295"/>
                            </a:cubicBezTo>
                            <a:cubicBezTo>
                              <a:pt x="1233" y="1296"/>
                              <a:pt x="1232" y="1297"/>
                              <a:pt x="1232" y="1298"/>
                            </a:cubicBezTo>
                            <a:cubicBezTo>
                              <a:pt x="1232" y="1298"/>
                              <a:pt x="1232" y="1298"/>
                              <a:pt x="1232" y="1298"/>
                            </a:cubicBezTo>
                            <a:cubicBezTo>
                              <a:pt x="1231" y="1302"/>
                              <a:pt x="1230" y="1305"/>
                              <a:pt x="1230" y="1308"/>
                            </a:cubicBezTo>
                            <a:cubicBezTo>
                              <a:pt x="1230" y="1308"/>
                              <a:pt x="1230" y="1308"/>
                              <a:pt x="1230" y="1308"/>
                            </a:cubicBezTo>
                            <a:cubicBezTo>
                              <a:pt x="1230" y="1309"/>
                              <a:pt x="1231" y="1310"/>
                              <a:pt x="1231" y="1310"/>
                            </a:cubicBezTo>
                            <a:cubicBezTo>
                              <a:pt x="1231" y="1311"/>
                              <a:pt x="1231" y="1311"/>
                              <a:pt x="1231" y="1311"/>
                            </a:cubicBezTo>
                            <a:cubicBezTo>
                              <a:pt x="1231" y="1311"/>
                              <a:pt x="1231" y="1311"/>
                              <a:pt x="1231" y="1311"/>
                            </a:cubicBezTo>
                            <a:cubicBezTo>
                              <a:pt x="1231" y="1311"/>
                              <a:pt x="1231" y="1312"/>
                              <a:pt x="1231" y="1312"/>
                            </a:cubicBezTo>
                            <a:cubicBezTo>
                              <a:pt x="1231" y="1313"/>
                              <a:pt x="1231" y="1313"/>
                              <a:pt x="1231" y="1313"/>
                            </a:cubicBezTo>
                            <a:cubicBezTo>
                              <a:pt x="1232" y="1313"/>
                              <a:pt x="1232" y="1314"/>
                              <a:pt x="1232" y="1314"/>
                            </a:cubicBezTo>
                            <a:cubicBezTo>
                              <a:pt x="1233" y="1315"/>
                              <a:pt x="1233" y="1315"/>
                              <a:pt x="1233" y="1315"/>
                            </a:cubicBezTo>
                            <a:cubicBezTo>
                              <a:pt x="1233" y="1315"/>
                              <a:pt x="1233" y="1315"/>
                              <a:pt x="1233" y="1315"/>
                            </a:cubicBezTo>
                            <a:cubicBezTo>
                              <a:pt x="1234" y="1315"/>
                              <a:pt x="1234" y="1315"/>
                              <a:pt x="1234" y="1315"/>
                            </a:cubicBezTo>
                            <a:cubicBezTo>
                              <a:pt x="1234" y="1315"/>
                              <a:pt x="1234" y="1315"/>
                              <a:pt x="1234" y="1315"/>
                            </a:cubicBezTo>
                            <a:cubicBezTo>
                              <a:pt x="1237" y="1317"/>
                              <a:pt x="1240" y="1317"/>
                              <a:pt x="1241" y="1321"/>
                            </a:cubicBezTo>
                            <a:cubicBezTo>
                              <a:pt x="1241" y="1322"/>
                              <a:pt x="1241" y="1322"/>
                              <a:pt x="1241" y="1322"/>
                            </a:cubicBezTo>
                            <a:cubicBezTo>
                              <a:pt x="1241" y="1323"/>
                              <a:pt x="1241" y="1325"/>
                              <a:pt x="1241" y="1327"/>
                            </a:cubicBezTo>
                            <a:cubicBezTo>
                              <a:pt x="1241" y="1328"/>
                              <a:pt x="1241" y="1328"/>
                              <a:pt x="1241" y="1328"/>
                            </a:cubicBezTo>
                            <a:cubicBezTo>
                              <a:pt x="1241" y="1328"/>
                              <a:pt x="1241" y="1329"/>
                              <a:pt x="1241" y="1330"/>
                            </a:cubicBezTo>
                            <a:cubicBezTo>
                              <a:pt x="1241" y="1330"/>
                              <a:pt x="1240" y="1331"/>
                              <a:pt x="1240" y="1331"/>
                            </a:cubicBezTo>
                            <a:cubicBezTo>
                              <a:pt x="1240" y="1332"/>
                              <a:pt x="1240" y="1333"/>
                              <a:pt x="1240" y="1333"/>
                            </a:cubicBezTo>
                            <a:cubicBezTo>
                              <a:pt x="1240" y="1334"/>
                              <a:pt x="1239" y="1334"/>
                              <a:pt x="1239" y="1335"/>
                            </a:cubicBezTo>
                            <a:cubicBezTo>
                              <a:pt x="1239" y="1335"/>
                              <a:pt x="1239" y="1336"/>
                              <a:pt x="1239" y="1336"/>
                            </a:cubicBezTo>
                            <a:cubicBezTo>
                              <a:pt x="1238" y="1337"/>
                              <a:pt x="1238" y="1338"/>
                              <a:pt x="1238" y="1339"/>
                            </a:cubicBezTo>
                            <a:cubicBezTo>
                              <a:pt x="1237" y="1340"/>
                              <a:pt x="1237" y="1340"/>
                              <a:pt x="1237" y="1340"/>
                            </a:cubicBezTo>
                            <a:cubicBezTo>
                              <a:pt x="1237" y="1341"/>
                              <a:pt x="1237" y="1342"/>
                              <a:pt x="1237" y="1342"/>
                            </a:cubicBezTo>
                            <a:cubicBezTo>
                              <a:pt x="1237" y="1343"/>
                              <a:pt x="1237" y="1343"/>
                              <a:pt x="1237" y="1343"/>
                            </a:cubicBezTo>
                            <a:cubicBezTo>
                              <a:pt x="1236" y="1344"/>
                              <a:pt x="1236" y="1345"/>
                              <a:pt x="1236" y="1345"/>
                            </a:cubicBezTo>
                            <a:cubicBezTo>
                              <a:pt x="1236" y="1346"/>
                              <a:pt x="1236" y="1346"/>
                              <a:pt x="1236" y="1346"/>
                            </a:cubicBezTo>
                            <a:cubicBezTo>
                              <a:pt x="1236" y="1349"/>
                              <a:pt x="1236" y="1351"/>
                              <a:pt x="1236" y="1353"/>
                            </a:cubicBezTo>
                            <a:cubicBezTo>
                              <a:pt x="1236" y="1353"/>
                              <a:pt x="1236" y="1353"/>
                              <a:pt x="1236" y="1353"/>
                            </a:cubicBezTo>
                            <a:cubicBezTo>
                              <a:pt x="1237" y="1354"/>
                              <a:pt x="1237" y="1355"/>
                              <a:pt x="1237" y="1355"/>
                            </a:cubicBezTo>
                            <a:cubicBezTo>
                              <a:pt x="1238" y="1356"/>
                              <a:pt x="1238" y="1356"/>
                              <a:pt x="1238" y="1356"/>
                            </a:cubicBezTo>
                            <a:cubicBezTo>
                              <a:pt x="1238" y="1357"/>
                              <a:pt x="1238" y="1357"/>
                              <a:pt x="1239" y="1358"/>
                            </a:cubicBezTo>
                            <a:cubicBezTo>
                              <a:pt x="1239" y="1358"/>
                              <a:pt x="1239" y="1358"/>
                              <a:pt x="1239" y="1358"/>
                            </a:cubicBezTo>
                            <a:cubicBezTo>
                              <a:pt x="1240" y="1359"/>
                              <a:pt x="1240" y="1359"/>
                              <a:pt x="1241" y="1359"/>
                            </a:cubicBezTo>
                            <a:cubicBezTo>
                              <a:pt x="1241" y="1360"/>
                              <a:pt x="1241" y="1360"/>
                              <a:pt x="1241" y="1360"/>
                            </a:cubicBezTo>
                            <a:cubicBezTo>
                              <a:pt x="1242" y="1360"/>
                              <a:pt x="1242" y="1361"/>
                              <a:pt x="1243" y="1361"/>
                            </a:cubicBezTo>
                            <a:cubicBezTo>
                              <a:pt x="1244" y="1361"/>
                              <a:pt x="1244" y="1361"/>
                              <a:pt x="1244" y="1361"/>
                            </a:cubicBezTo>
                            <a:cubicBezTo>
                              <a:pt x="1244" y="1362"/>
                              <a:pt x="1244" y="1362"/>
                              <a:pt x="1245" y="1362"/>
                            </a:cubicBezTo>
                            <a:cubicBezTo>
                              <a:pt x="1247" y="1363"/>
                              <a:pt x="1248" y="1364"/>
                              <a:pt x="1249" y="1365"/>
                            </a:cubicBezTo>
                            <a:cubicBezTo>
                              <a:pt x="1250" y="1365"/>
                              <a:pt x="1250" y="1365"/>
                              <a:pt x="1250" y="1365"/>
                            </a:cubicBezTo>
                            <a:cubicBezTo>
                              <a:pt x="1251" y="1365"/>
                              <a:pt x="1252" y="1366"/>
                              <a:pt x="1252" y="1367"/>
                            </a:cubicBezTo>
                            <a:cubicBezTo>
                              <a:pt x="1253" y="1368"/>
                              <a:pt x="1253" y="1368"/>
                              <a:pt x="1253" y="1368"/>
                            </a:cubicBezTo>
                            <a:cubicBezTo>
                              <a:pt x="1253" y="1368"/>
                              <a:pt x="1253" y="1369"/>
                              <a:pt x="1253" y="1370"/>
                            </a:cubicBezTo>
                            <a:cubicBezTo>
                              <a:pt x="1253" y="1370"/>
                              <a:pt x="1253" y="1370"/>
                              <a:pt x="1253" y="1370"/>
                            </a:cubicBezTo>
                            <a:cubicBezTo>
                              <a:pt x="1252" y="1370"/>
                              <a:pt x="1250" y="1371"/>
                              <a:pt x="1249" y="1371"/>
                            </a:cubicBezTo>
                            <a:cubicBezTo>
                              <a:pt x="1239" y="1375"/>
                              <a:pt x="1232" y="1382"/>
                              <a:pt x="1220" y="1384"/>
                            </a:cubicBezTo>
                            <a:cubicBezTo>
                              <a:pt x="1220" y="1384"/>
                              <a:pt x="1220" y="1384"/>
                              <a:pt x="1220" y="1384"/>
                            </a:cubicBezTo>
                            <a:cubicBezTo>
                              <a:pt x="1219" y="1384"/>
                              <a:pt x="1217" y="1384"/>
                              <a:pt x="1216" y="1384"/>
                            </a:cubicBezTo>
                            <a:cubicBezTo>
                              <a:pt x="1215" y="1384"/>
                              <a:pt x="1215" y="1384"/>
                              <a:pt x="1215" y="1384"/>
                            </a:cubicBezTo>
                            <a:cubicBezTo>
                              <a:pt x="1214" y="1384"/>
                              <a:pt x="1213" y="1385"/>
                              <a:pt x="1212" y="1385"/>
                            </a:cubicBezTo>
                            <a:cubicBezTo>
                              <a:pt x="1211" y="1385"/>
                              <a:pt x="1211" y="1385"/>
                              <a:pt x="1211" y="1385"/>
                            </a:cubicBezTo>
                            <a:cubicBezTo>
                              <a:pt x="1210" y="1385"/>
                              <a:pt x="1209" y="1384"/>
                              <a:pt x="1209" y="1384"/>
                            </a:cubicBezTo>
                            <a:cubicBezTo>
                              <a:pt x="1208" y="1384"/>
                              <a:pt x="1208" y="1384"/>
                              <a:pt x="1208" y="1384"/>
                            </a:cubicBezTo>
                            <a:cubicBezTo>
                              <a:pt x="1207" y="1384"/>
                              <a:pt x="1206" y="1384"/>
                              <a:pt x="1205" y="1384"/>
                            </a:cubicBezTo>
                            <a:cubicBezTo>
                              <a:pt x="1204" y="1384"/>
                              <a:pt x="1204" y="1384"/>
                              <a:pt x="1204" y="1384"/>
                            </a:cubicBezTo>
                            <a:cubicBezTo>
                              <a:pt x="1203" y="1383"/>
                              <a:pt x="1203" y="1383"/>
                              <a:pt x="1202" y="1383"/>
                            </a:cubicBezTo>
                            <a:cubicBezTo>
                              <a:pt x="1201" y="1382"/>
                              <a:pt x="1201" y="1382"/>
                              <a:pt x="1201" y="1382"/>
                            </a:cubicBezTo>
                            <a:cubicBezTo>
                              <a:pt x="1200" y="1382"/>
                              <a:pt x="1199" y="1382"/>
                              <a:pt x="1199" y="1382"/>
                            </a:cubicBezTo>
                            <a:cubicBezTo>
                              <a:pt x="1198" y="1381"/>
                              <a:pt x="1198" y="1381"/>
                              <a:pt x="1197" y="1381"/>
                            </a:cubicBezTo>
                            <a:cubicBezTo>
                              <a:pt x="1197" y="1381"/>
                              <a:pt x="1196" y="1380"/>
                              <a:pt x="1195" y="1380"/>
                            </a:cubicBezTo>
                            <a:cubicBezTo>
                              <a:pt x="1195" y="1380"/>
                              <a:pt x="1195" y="1380"/>
                              <a:pt x="1194" y="1379"/>
                            </a:cubicBezTo>
                            <a:cubicBezTo>
                              <a:pt x="1193" y="1379"/>
                              <a:pt x="1192" y="1378"/>
                              <a:pt x="1192" y="1378"/>
                            </a:cubicBezTo>
                            <a:cubicBezTo>
                              <a:pt x="1191" y="1378"/>
                              <a:pt x="1191" y="1378"/>
                              <a:pt x="1191" y="1378"/>
                            </a:cubicBezTo>
                            <a:cubicBezTo>
                              <a:pt x="1191" y="1378"/>
                              <a:pt x="1191" y="1378"/>
                              <a:pt x="1191" y="1378"/>
                            </a:cubicBezTo>
                            <a:cubicBezTo>
                              <a:pt x="1190" y="1377"/>
                              <a:pt x="1189" y="1377"/>
                              <a:pt x="1188" y="1376"/>
                            </a:cubicBezTo>
                            <a:cubicBezTo>
                              <a:pt x="1188" y="1376"/>
                              <a:pt x="1188" y="1376"/>
                              <a:pt x="1188" y="1376"/>
                            </a:cubicBezTo>
                            <a:cubicBezTo>
                              <a:pt x="1187" y="1376"/>
                              <a:pt x="1187" y="1376"/>
                              <a:pt x="1186" y="1376"/>
                            </a:cubicBezTo>
                            <a:cubicBezTo>
                              <a:pt x="1186" y="1376"/>
                              <a:pt x="1185" y="1376"/>
                              <a:pt x="1185" y="1376"/>
                            </a:cubicBezTo>
                            <a:cubicBezTo>
                              <a:pt x="1185" y="1376"/>
                              <a:pt x="1185" y="1376"/>
                              <a:pt x="1185" y="1376"/>
                            </a:cubicBezTo>
                            <a:cubicBezTo>
                              <a:pt x="1181" y="1376"/>
                              <a:pt x="1179" y="1380"/>
                              <a:pt x="1178" y="1384"/>
                            </a:cubicBezTo>
                            <a:cubicBezTo>
                              <a:pt x="1177" y="1385"/>
                              <a:pt x="1177" y="1385"/>
                              <a:pt x="1177" y="1386"/>
                            </a:cubicBezTo>
                            <a:cubicBezTo>
                              <a:pt x="1177" y="1386"/>
                              <a:pt x="1177" y="1386"/>
                              <a:pt x="1177" y="1386"/>
                            </a:cubicBezTo>
                            <a:cubicBezTo>
                              <a:pt x="1176" y="1388"/>
                              <a:pt x="1176" y="1391"/>
                              <a:pt x="1176" y="1394"/>
                            </a:cubicBezTo>
                            <a:cubicBezTo>
                              <a:pt x="1176" y="1394"/>
                              <a:pt x="1176" y="1394"/>
                              <a:pt x="1176" y="1394"/>
                            </a:cubicBezTo>
                            <a:cubicBezTo>
                              <a:pt x="1176" y="1395"/>
                              <a:pt x="1176" y="1396"/>
                              <a:pt x="1176" y="1396"/>
                            </a:cubicBezTo>
                            <a:cubicBezTo>
                              <a:pt x="1176" y="1397"/>
                              <a:pt x="1176" y="1397"/>
                              <a:pt x="1176" y="1397"/>
                            </a:cubicBezTo>
                            <a:cubicBezTo>
                              <a:pt x="1176" y="1397"/>
                              <a:pt x="1175" y="1398"/>
                              <a:pt x="1175" y="1398"/>
                            </a:cubicBezTo>
                            <a:cubicBezTo>
                              <a:pt x="1175" y="1399"/>
                              <a:pt x="1175" y="1399"/>
                              <a:pt x="1175" y="1399"/>
                            </a:cubicBezTo>
                            <a:cubicBezTo>
                              <a:pt x="1175" y="1399"/>
                              <a:pt x="1175" y="1400"/>
                              <a:pt x="1175" y="1400"/>
                            </a:cubicBezTo>
                            <a:cubicBezTo>
                              <a:pt x="1175" y="1401"/>
                              <a:pt x="1175" y="1401"/>
                              <a:pt x="1175" y="1401"/>
                            </a:cubicBezTo>
                            <a:cubicBezTo>
                              <a:pt x="1175" y="1401"/>
                              <a:pt x="1175" y="1402"/>
                              <a:pt x="1175" y="1403"/>
                            </a:cubicBezTo>
                            <a:cubicBezTo>
                              <a:pt x="1175" y="1403"/>
                              <a:pt x="1175" y="1403"/>
                              <a:pt x="1175" y="1403"/>
                            </a:cubicBezTo>
                            <a:cubicBezTo>
                              <a:pt x="1175" y="1404"/>
                              <a:pt x="1175" y="1406"/>
                              <a:pt x="1175" y="1407"/>
                            </a:cubicBezTo>
                            <a:cubicBezTo>
                              <a:pt x="1175" y="1407"/>
                              <a:pt x="1175" y="1407"/>
                              <a:pt x="1175" y="1407"/>
                            </a:cubicBezTo>
                            <a:cubicBezTo>
                              <a:pt x="1175" y="1408"/>
                              <a:pt x="1176" y="1408"/>
                              <a:pt x="1176" y="1409"/>
                            </a:cubicBezTo>
                            <a:cubicBezTo>
                              <a:pt x="1176" y="1409"/>
                              <a:pt x="1176" y="1409"/>
                              <a:pt x="1176" y="1409"/>
                            </a:cubicBezTo>
                            <a:cubicBezTo>
                              <a:pt x="1176" y="1410"/>
                              <a:pt x="1176" y="1410"/>
                              <a:pt x="1176" y="1410"/>
                            </a:cubicBezTo>
                            <a:cubicBezTo>
                              <a:pt x="1176" y="1411"/>
                              <a:pt x="1176" y="1411"/>
                              <a:pt x="1176" y="1411"/>
                            </a:cubicBezTo>
                            <a:cubicBezTo>
                              <a:pt x="1176" y="1412"/>
                              <a:pt x="1176" y="1412"/>
                              <a:pt x="1176" y="1412"/>
                            </a:cubicBezTo>
                            <a:cubicBezTo>
                              <a:pt x="1176" y="1412"/>
                              <a:pt x="1176" y="1412"/>
                              <a:pt x="1176" y="1412"/>
                            </a:cubicBezTo>
                            <a:cubicBezTo>
                              <a:pt x="1176" y="1413"/>
                              <a:pt x="1176" y="1413"/>
                              <a:pt x="1176" y="1413"/>
                            </a:cubicBezTo>
                            <a:cubicBezTo>
                              <a:pt x="1176" y="1414"/>
                              <a:pt x="1176" y="1414"/>
                              <a:pt x="1176" y="1414"/>
                            </a:cubicBezTo>
                            <a:cubicBezTo>
                              <a:pt x="1176" y="1414"/>
                              <a:pt x="1176" y="1414"/>
                              <a:pt x="1176" y="1414"/>
                            </a:cubicBezTo>
                            <a:cubicBezTo>
                              <a:pt x="1176" y="1415"/>
                              <a:pt x="1176" y="1415"/>
                              <a:pt x="1176" y="1415"/>
                            </a:cubicBezTo>
                            <a:cubicBezTo>
                              <a:pt x="1176" y="1415"/>
                              <a:pt x="1176" y="1415"/>
                              <a:pt x="1176" y="1415"/>
                            </a:cubicBezTo>
                            <a:cubicBezTo>
                              <a:pt x="1176" y="1416"/>
                              <a:pt x="1176" y="1416"/>
                              <a:pt x="1176" y="1416"/>
                            </a:cubicBezTo>
                            <a:cubicBezTo>
                              <a:pt x="1176" y="1416"/>
                              <a:pt x="1176" y="1416"/>
                              <a:pt x="1176" y="1416"/>
                            </a:cubicBezTo>
                            <a:cubicBezTo>
                              <a:pt x="1177" y="1416"/>
                              <a:pt x="1177" y="1416"/>
                              <a:pt x="1177" y="1416"/>
                            </a:cubicBezTo>
                            <a:cubicBezTo>
                              <a:pt x="1178" y="1416"/>
                              <a:pt x="1180" y="1416"/>
                              <a:pt x="1181" y="1416"/>
                            </a:cubicBezTo>
                            <a:cubicBezTo>
                              <a:pt x="1181" y="1416"/>
                              <a:pt x="1181" y="1416"/>
                              <a:pt x="1181" y="1416"/>
                            </a:cubicBezTo>
                            <a:cubicBezTo>
                              <a:pt x="1183" y="1416"/>
                              <a:pt x="1184" y="1416"/>
                              <a:pt x="1185" y="1417"/>
                            </a:cubicBezTo>
                            <a:cubicBezTo>
                              <a:pt x="1185" y="1417"/>
                              <a:pt x="1185" y="1417"/>
                              <a:pt x="1185" y="1417"/>
                            </a:cubicBezTo>
                            <a:cubicBezTo>
                              <a:pt x="1186" y="1417"/>
                              <a:pt x="1186" y="1417"/>
                              <a:pt x="1187" y="1417"/>
                            </a:cubicBezTo>
                            <a:cubicBezTo>
                              <a:pt x="1187" y="1417"/>
                              <a:pt x="1187" y="1417"/>
                              <a:pt x="1187" y="1417"/>
                            </a:cubicBezTo>
                            <a:cubicBezTo>
                              <a:pt x="1188" y="1417"/>
                              <a:pt x="1189" y="1418"/>
                              <a:pt x="1190" y="1418"/>
                            </a:cubicBezTo>
                            <a:cubicBezTo>
                              <a:pt x="1191" y="1418"/>
                              <a:pt x="1191" y="1418"/>
                              <a:pt x="1191" y="1418"/>
                            </a:cubicBezTo>
                            <a:cubicBezTo>
                              <a:pt x="1193" y="1419"/>
                              <a:pt x="1195" y="1421"/>
                              <a:pt x="1196" y="1422"/>
                            </a:cubicBezTo>
                            <a:cubicBezTo>
                              <a:pt x="1196" y="1422"/>
                              <a:pt x="1196" y="1422"/>
                              <a:pt x="1196" y="1422"/>
                            </a:cubicBezTo>
                            <a:cubicBezTo>
                              <a:pt x="1198" y="1424"/>
                              <a:pt x="1199" y="1425"/>
                              <a:pt x="1201" y="1427"/>
                            </a:cubicBezTo>
                            <a:cubicBezTo>
                              <a:pt x="1202" y="1429"/>
                              <a:pt x="1204" y="1431"/>
                              <a:pt x="1206" y="1433"/>
                            </a:cubicBezTo>
                            <a:cubicBezTo>
                              <a:pt x="1206" y="1433"/>
                              <a:pt x="1206" y="1433"/>
                              <a:pt x="1206" y="1433"/>
                            </a:cubicBezTo>
                            <a:cubicBezTo>
                              <a:pt x="1207" y="1434"/>
                              <a:pt x="1208" y="1435"/>
                              <a:pt x="1209" y="1436"/>
                            </a:cubicBezTo>
                            <a:cubicBezTo>
                              <a:pt x="1210" y="1436"/>
                              <a:pt x="1211" y="1437"/>
                              <a:pt x="1212" y="1437"/>
                            </a:cubicBezTo>
                            <a:cubicBezTo>
                              <a:pt x="1212" y="1437"/>
                              <a:pt x="1212" y="1437"/>
                              <a:pt x="1212" y="1437"/>
                            </a:cubicBezTo>
                            <a:cubicBezTo>
                              <a:pt x="1212" y="1437"/>
                              <a:pt x="1212" y="1437"/>
                              <a:pt x="1212" y="1437"/>
                            </a:cubicBezTo>
                            <a:cubicBezTo>
                              <a:pt x="1212" y="1437"/>
                              <a:pt x="1212" y="1436"/>
                              <a:pt x="1213" y="1435"/>
                            </a:cubicBezTo>
                            <a:cubicBezTo>
                              <a:pt x="1214" y="1431"/>
                              <a:pt x="1214" y="1425"/>
                              <a:pt x="1215" y="1420"/>
                            </a:cubicBezTo>
                            <a:cubicBezTo>
                              <a:pt x="1215" y="1419"/>
                              <a:pt x="1215" y="1419"/>
                              <a:pt x="1215" y="1419"/>
                            </a:cubicBezTo>
                            <a:cubicBezTo>
                              <a:pt x="1215" y="1419"/>
                              <a:pt x="1215" y="1418"/>
                              <a:pt x="1215" y="1417"/>
                            </a:cubicBezTo>
                            <a:cubicBezTo>
                              <a:pt x="1215" y="1416"/>
                              <a:pt x="1215" y="1416"/>
                              <a:pt x="1215" y="1416"/>
                            </a:cubicBezTo>
                            <a:cubicBezTo>
                              <a:pt x="1216" y="1415"/>
                              <a:pt x="1216" y="1414"/>
                              <a:pt x="1217" y="1414"/>
                            </a:cubicBezTo>
                            <a:cubicBezTo>
                              <a:pt x="1218" y="1413"/>
                              <a:pt x="1219" y="1413"/>
                              <a:pt x="1221" y="1413"/>
                            </a:cubicBezTo>
                            <a:cubicBezTo>
                              <a:pt x="1221" y="1413"/>
                              <a:pt x="1222" y="1413"/>
                              <a:pt x="1222" y="1413"/>
                            </a:cubicBezTo>
                            <a:cubicBezTo>
                              <a:pt x="1223" y="1413"/>
                              <a:pt x="1224" y="1413"/>
                              <a:pt x="1225" y="1413"/>
                            </a:cubicBezTo>
                            <a:cubicBezTo>
                              <a:pt x="1226" y="1413"/>
                              <a:pt x="1227" y="1413"/>
                              <a:pt x="1227" y="1413"/>
                            </a:cubicBezTo>
                            <a:cubicBezTo>
                              <a:pt x="1228" y="1413"/>
                              <a:pt x="1229" y="1413"/>
                              <a:pt x="1230" y="1413"/>
                            </a:cubicBezTo>
                            <a:cubicBezTo>
                              <a:pt x="1231" y="1413"/>
                              <a:pt x="1232" y="1413"/>
                              <a:pt x="1232" y="1413"/>
                            </a:cubicBezTo>
                            <a:cubicBezTo>
                              <a:pt x="1233" y="1414"/>
                              <a:pt x="1234" y="1414"/>
                              <a:pt x="1235" y="1414"/>
                            </a:cubicBezTo>
                            <a:cubicBezTo>
                              <a:pt x="1236" y="1414"/>
                              <a:pt x="1237" y="1414"/>
                              <a:pt x="1238" y="1414"/>
                            </a:cubicBezTo>
                            <a:cubicBezTo>
                              <a:pt x="1239" y="1414"/>
                              <a:pt x="1240" y="1415"/>
                              <a:pt x="1241" y="1415"/>
                            </a:cubicBezTo>
                            <a:cubicBezTo>
                              <a:pt x="1242" y="1415"/>
                              <a:pt x="1243" y="1415"/>
                              <a:pt x="1245" y="1415"/>
                            </a:cubicBezTo>
                            <a:cubicBezTo>
                              <a:pt x="1245" y="1415"/>
                              <a:pt x="1246" y="1415"/>
                              <a:pt x="1246" y="1415"/>
                            </a:cubicBezTo>
                            <a:cubicBezTo>
                              <a:pt x="1248" y="1416"/>
                              <a:pt x="1249" y="1416"/>
                              <a:pt x="1251" y="1416"/>
                            </a:cubicBezTo>
                            <a:cubicBezTo>
                              <a:pt x="1251" y="1416"/>
                              <a:pt x="1252" y="1416"/>
                              <a:pt x="1252" y="1416"/>
                            </a:cubicBezTo>
                            <a:cubicBezTo>
                              <a:pt x="1253" y="1416"/>
                              <a:pt x="1255" y="1416"/>
                              <a:pt x="1256" y="1416"/>
                            </a:cubicBezTo>
                            <a:cubicBezTo>
                              <a:pt x="1256" y="1416"/>
                              <a:pt x="1256" y="1416"/>
                              <a:pt x="1256" y="1416"/>
                            </a:cubicBezTo>
                            <a:cubicBezTo>
                              <a:pt x="1257" y="1413"/>
                              <a:pt x="1259" y="1411"/>
                              <a:pt x="1261" y="1410"/>
                            </a:cubicBezTo>
                            <a:cubicBezTo>
                              <a:pt x="1263" y="1409"/>
                              <a:pt x="1265" y="1408"/>
                              <a:pt x="1268" y="1408"/>
                            </a:cubicBezTo>
                            <a:cubicBezTo>
                              <a:pt x="1269" y="1408"/>
                              <a:pt x="1269" y="1408"/>
                              <a:pt x="1270" y="1408"/>
                            </a:cubicBezTo>
                            <a:cubicBezTo>
                              <a:pt x="1271" y="1407"/>
                              <a:pt x="1271" y="1406"/>
                              <a:pt x="1271" y="1405"/>
                            </a:cubicBezTo>
                            <a:cubicBezTo>
                              <a:pt x="1271" y="1404"/>
                              <a:pt x="1270" y="1403"/>
                              <a:pt x="1270" y="1402"/>
                            </a:cubicBezTo>
                            <a:cubicBezTo>
                              <a:pt x="1270" y="1401"/>
                              <a:pt x="1270" y="1401"/>
                              <a:pt x="1270" y="1401"/>
                            </a:cubicBezTo>
                            <a:cubicBezTo>
                              <a:pt x="1270" y="1400"/>
                              <a:pt x="1270" y="1400"/>
                              <a:pt x="1270" y="1399"/>
                            </a:cubicBezTo>
                            <a:cubicBezTo>
                              <a:pt x="1270" y="1399"/>
                              <a:pt x="1269" y="1398"/>
                              <a:pt x="1269" y="1398"/>
                            </a:cubicBezTo>
                            <a:cubicBezTo>
                              <a:pt x="1269" y="1398"/>
                              <a:pt x="1269" y="1397"/>
                              <a:pt x="1269" y="1397"/>
                            </a:cubicBezTo>
                            <a:cubicBezTo>
                              <a:pt x="1269" y="1396"/>
                              <a:pt x="1268" y="1396"/>
                              <a:pt x="1268" y="1395"/>
                            </a:cubicBezTo>
                            <a:cubicBezTo>
                              <a:pt x="1268" y="1394"/>
                              <a:pt x="1268" y="1394"/>
                              <a:pt x="1268" y="1393"/>
                            </a:cubicBezTo>
                            <a:cubicBezTo>
                              <a:pt x="1267" y="1393"/>
                              <a:pt x="1267" y="1392"/>
                              <a:pt x="1267" y="1391"/>
                            </a:cubicBezTo>
                            <a:cubicBezTo>
                              <a:pt x="1267" y="1390"/>
                              <a:pt x="1267" y="1390"/>
                              <a:pt x="1267" y="1390"/>
                            </a:cubicBezTo>
                            <a:cubicBezTo>
                              <a:pt x="1266" y="1390"/>
                              <a:pt x="1266" y="1389"/>
                              <a:pt x="1266" y="1388"/>
                            </a:cubicBezTo>
                            <a:cubicBezTo>
                              <a:pt x="1266" y="1388"/>
                              <a:pt x="1266" y="1388"/>
                              <a:pt x="1266" y="1388"/>
                            </a:cubicBezTo>
                            <a:cubicBezTo>
                              <a:pt x="1266" y="1387"/>
                              <a:pt x="1266" y="1386"/>
                              <a:pt x="1266" y="1385"/>
                            </a:cubicBezTo>
                            <a:cubicBezTo>
                              <a:pt x="1266" y="1384"/>
                              <a:pt x="1267" y="1384"/>
                              <a:pt x="1269" y="1384"/>
                            </a:cubicBezTo>
                            <a:cubicBezTo>
                              <a:pt x="1269" y="1384"/>
                              <a:pt x="1269" y="1384"/>
                              <a:pt x="1269" y="1384"/>
                            </a:cubicBezTo>
                            <a:cubicBezTo>
                              <a:pt x="1270" y="1383"/>
                              <a:pt x="1271" y="1383"/>
                              <a:pt x="1272" y="1383"/>
                            </a:cubicBezTo>
                            <a:cubicBezTo>
                              <a:pt x="1273" y="1383"/>
                              <a:pt x="1273" y="1383"/>
                              <a:pt x="1273" y="1383"/>
                            </a:cubicBezTo>
                            <a:cubicBezTo>
                              <a:pt x="1274" y="1383"/>
                              <a:pt x="1275" y="1382"/>
                              <a:pt x="1276" y="1382"/>
                            </a:cubicBezTo>
                            <a:cubicBezTo>
                              <a:pt x="1279" y="1382"/>
                              <a:pt x="1282" y="1381"/>
                              <a:pt x="1285" y="1380"/>
                            </a:cubicBezTo>
                            <a:cubicBezTo>
                              <a:pt x="1285" y="1379"/>
                              <a:pt x="1285" y="1379"/>
                              <a:pt x="1285" y="1379"/>
                            </a:cubicBezTo>
                            <a:cubicBezTo>
                              <a:pt x="1286" y="1379"/>
                              <a:pt x="1287" y="1379"/>
                              <a:pt x="1287" y="1378"/>
                            </a:cubicBezTo>
                            <a:cubicBezTo>
                              <a:pt x="1288" y="1378"/>
                              <a:pt x="1288" y="1378"/>
                              <a:pt x="1288" y="1378"/>
                            </a:cubicBezTo>
                            <a:cubicBezTo>
                              <a:pt x="1289" y="1377"/>
                              <a:pt x="1289" y="1376"/>
                              <a:pt x="1290" y="1375"/>
                            </a:cubicBezTo>
                            <a:cubicBezTo>
                              <a:pt x="1290" y="1375"/>
                              <a:pt x="1290" y="1375"/>
                              <a:pt x="1290" y="1375"/>
                            </a:cubicBezTo>
                            <a:cubicBezTo>
                              <a:pt x="1298" y="1365"/>
                              <a:pt x="1305" y="1350"/>
                              <a:pt x="1305" y="1338"/>
                            </a:cubicBezTo>
                            <a:cubicBezTo>
                              <a:pt x="1305" y="1338"/>
                              <a:pt x="1306" y="1337"/>
                              <a:pt x="1306" y="1337"/>
                            </a:cubicBezTo>
                            <a:cubicBezTo>
                              <a:pt x="1307" y="1337"/>
                              <a:pt x="1307" y="1337"/>
                              <a:pt x="1308" y="1337"/>
                            </a:cubicBezTo>
                            <a:cubicBezTo>
                              <a:pt x="1308" y="1337"/>
                              <a:pt x="1308" y="1337"/>
                              <a:pt x="1308" y="1337"/>
                            </a:cubicBezTo>
                            <a:cubicBezTo>
                              <a:pt x="1322" y="1334"/>
                              <a:pt x="1335" y="1341"/>
                              <a:pt x="1349" y="1344"/>
                            </a:cubicBezTo>
                            <a:cubicBezTo>
                              <a:pt x="1363" y="1348"/>
                              <a:pt x="1378" y="1348"/>
                              <a:pt x="1392" y="1353"/>
                            </a:cubicBezTo>
                            <a:cubicBezTo>
                              <a:pt x="1392" y="1353"/>
                              <a:pt x="1392" y="1353"/>
                              <a:pt x="1392" y="1353"/>
                            </a:cubicBezTo>
                            <a:cubicBezTo>
                              <a:pt x="1392" y="1350"/>
                              <a:pt x="1394" y="1345"/>
                              <a:pt x="1393" y="1342"/>
                            </a:cubicBezTo>
                            <a:cubicBezTo>
                              <a:pt x="1399" y="1342"/>
                              <a:pt x="1405" y="1342"/>
                              <a:pt x="1411" y="1342"/>
                            </a:cubicBezTo>
                            <a:cubicBezTo>
                              <a:pt x="1411" y="1341"/>
                              <a:pt x="1412" y="1339"/>
                              <a:pt x="1413" y="1338"/>
                            </a:cubicBezTo>
                            <a:cubicBezTo>
                              <a:pt x="1413" y="1338"/>
                              <a:pt x="1413" y="1338"/>
                              <a:pt x="1413" y="1338"/>
                            </a:cubicBezTo>
                            <a:cubicBezTo>
                              <a:pt x="1413" y="1343"/>
                              <a:pt x="1413" y="1347"/>
                              <a:pt x="1413" y="1351"/>
                            </a:cubicBezTo>
                            <a:cubicBezTo>
                              <a:pt x="1413" y="1353"/>
                              <a:pt x="1413" y="1354"/>
                              <a:pt x="1413" y="1356"/>
                            </a:cubicBezTo>
                            <a:cubicBezTo>
                              <a:pt x="1421" y="1356"/>
                              <a:pt x="1426" y="1362"/>
                              <a:pt x="1435" y="1361"/>
                            </a:cubicBezTo>
                            <a:cubicBezTo>
                              <a:pt x="1435" y="1361"/>
                              <a:pt x="1436" y="1361"/>
                              <a:pt x="1436" y="1361"/>
                            </a:cubicBezTo>
                            <a:cubicBezTo>
                              <a:pt x="1436" y="1361"/>
                              <a:pt x="1436" y="1361"/>
                              <a:pt x="1436" y="1361"/>
                            </a:cubicBezTo>
                            <a:cubicBezTo>
                              <a:pt x="1435" y="1369"/>
                              <a:pt x="1438" y="1378"/>
                              <a:pt x="1448" y="1377"/>
                            </a:cubicBezTo>
                            <a:cubicBezTo>
                              <a:pt x="1448" y="1377"/>
                              <a:pt x="1448" y="1377"/>
                              <a:pt x="1448" y="1377"/>
                            </a:cubicBezTo>
                            <a:cubicBezTo>
                              <a:pt x="1448" y="1376"/>
                              <a:pt x="1448" y="1375"/>
                              <a:pt x="1448" y="1375"/>
                            </a:cubicBezTo>
                            <a:cubicBezTo>
                              <a:pt x="1448" y="1374"/>
                              <a:pt x="1448" y="1374"/>
                              <a:pt x="1448" y="1374"/>
                            </a:cubicBezTo>
                            <a:cubicBezTo>
                              <a:pt x="1449" y="1374"/>
                              <a:pt x="1449" y="1373"/>
                              <a:pt x="1449" y="1373"/>
                            </a:cubicBezTo>
                            <a:cubicBezTo>
                              <a:pt x="1449" y="1373"/>
                              <a:pt x="1449" y="1373"/>
                              <a:pt x="1449" y="1373"/>
                            </a:cubicBezTo>
                            <a:cubicBezTo>
                              <a:pt x="1450" y="1372"/>
                              <a:pt x="1450" y="1372"/>
                              <a:pt x="1450" y="1371"/>
                            </a:cubicBezTo>
                            <a:cubicBezTo>
                              <a:pt x="1450" y="1371"/>
                              <a:pt x="1450" y="1371"/>
                              <a:pt x="1450" y="1371"/>
                            </a:cubicBezTo>
                            <a:cubicBezTo>
                              <a:pt x="1451" y="1371"/>
                              <a:pt x="1451" y="1370"/>
                              <a:pt x="1452" y="1370"/>
                            </a:cubicBezTo>
                            <a:cubicBezTo>
                              <a:pt x="1452" y="1370"/>
                              <a:pt x="1452" y="1370"/>
                              <a:pt x="1452" y="1370"/>
                            </a:cubicBezTo>
                            <a:cubicBezTo>
                              <a:pt x="1453" y="1369"/>
                              <a:pt x="1453" y="1369"/>
                              <a:pt x="1453" y="1369"/>
                            </a:cubicBezTo>
                            <a:cubicBezTo>
                              <a:pt x="1454" y="1368"/>
                              <a:pt x="1454" y="1368"/>
                              <a:pt x="1454" y="1368"/>
                            </a:cubicBezTo>
                            <a:cubicBezTo>
                              <a:pt x="1454" y="1368"/>
                              <a:pt x="1455" y="1368"/>
                              <a:pt x="1455" y="1368"/>
                            </a:cubicBezTo>
                            <a:cubicBezTo>
                              <a:pt x="1457" y="1367"/>
                              <a:pt x="1459" y="1366"/>
                              <a:pt x="1461" y="1365"/>
                            </a:cubicBezTo>
                            <a:cubicBezTo>
                              <a:pt x="1463" y="1364"/>
                              <a:pt x="1465" y="1363"/>
                              <a:pt x="1466" y="1362"/>
                            </a:cubicBezTo>
                            <a:cubicBezTo>
                              <a:pt x="1467" y="1361"/>
                              <a:pt x="1467" y="1361"/>
                              <a:pt x="1467" y="1361"/>
                            </a:cubicBezTo>
                            <a:cubicBezTo>
                              <a:pt x="1468" y="1360"/>
                              <a:pt x="1470" y="1359"/>
                              <a:pt x="1470" y="1357"/>
                            </a:cubicBezTo>
                            <a:cubicBezTo>
                              <a:pt x="1470" y="1357"/>
                              <a:pt x="1470" y="1357"/>
                              <a:pt x="1470" y="1357"/>
                            </a:cubicBezTo>
                            <a:cubicBezTo>
                              <a:pt x="1470" y="1356"/>
                              <a:pt x="1470" y="1356"/>
                              <a:pt x="1470" y="1356"/>
                            </a:cubicBezTo>
                            <a:cubicBezTo>
                              <a:pt x="1470" y="1355"/>
                              <a:pt x="1470" y="1355"/>
                              <a:pt x="1470" y="1355"/>
                            </a:cubicBezTo>
                            <a:cubicBezTo>
                              <a:pt x="1471" y="1355"/>
                              <a:pt x="1471" y="1355"/>
                              <a:pt x="1471" y="1354"/>
                            </a:cubicBezTo>
                            <a:cubicBezTo>
                              <a:pt x="1471" y="1354"/>
                              <a:pt x="1471" y="1354"/>
                              <a:pt x="1471" y="1354"/>
                            </a:cubicBezTo>
                            <a:cubicBezTo>
                              <a:pt x="1471" y="1354"/>
                              <a:pt x="1471" y="1354"/>
                              <a:pt x="1471" y="1354"/>
                            </a:cubicBezTo>
                            <a:cubicBezTo>
                              <a:pt x="1471" y="1354"/>
                              <a:pt x="1471" y="1354"/>
                              <a:pt x="1471" y="1354"/>
                            </a:cubicBezTo>
                            <a:cubicBezTo>
                              <a:pt x="1469" y="1353"/>
                              <a:pt x="1468" y="1353"/>
                              <a:pt x="1466" y="1351"/>
                            </a:cubicBezTo>
                            <a:cubicBezTo>
                              <a:pt x="1466" y="1351"/>
                              <a:pt x="1466" y="1350"/>
                              <a:pt x="1465" y="1350"/>
                            </a:cubicBezTo>
                            <a:cubicBezTo>
                              <a:pt x="1465" y="1349"/>
                              <a:pt x="1465" y="1349"/>
                              <a:pt x="1465" y="1349"/>
                            </a:cubicBezTo>
                            <a:cubicBezTo>
                              <a:pt x="1465" y="1349"/>
                              <a:pt x="1464" y="1348"/>
                              <a:pt x="1464" y="1347"/>
                            </a:cubicBezTo>
                            <a:cubicBezTo>
                              <a:pt x="1464" y="1347"/>
                              <a:pt x="1464" y="1347"/>
                              <a:pt x="1464" y="1347"/>
                            </a:cubicBezTo>
                            <a:cubicBezTo>
                              <a:pt x="1464" y="1346"/>
                              <a:pt x="1463" y="1346"/>
                              <a:pt x="1463" y="1345"/>
                            </a:cubicBezTo>
                            <a:cubicBezTo>
                              <a:pt x="1463" y="1345"/>
                              <a:pt x="1463" y="1344"/>
                              <a:pt x="1463" y="1344"/>
                            </a:cubicBezTo>
                            <a:cubicBezTo>
                              <a:pt x="1462" y="1343"/>
                              <a:pt x="1462" y="1342"/>
                              <a:pt x="1462" y="1342"/>
                            </a:cubicBezTo>
                            <a:cubicBezTo>
                              <a:pt x="1462" y="1341"/>
                              <a:pt x="1462" y="1341"/>
                              <a:pt x="1462" y="1341"/>
                            </a:cubicBezTo>
                            <a:cubicBezTo>
                              <a:pt x="1462" y="1340"/>
                              <a:pt x="1461" y="1339"/>
                              <a:pt x="1461" y="1338"/>
                            </a:cubicBezTo>
                            <a:cubicBezTo>
                              <a:pt x="1461" y="1338"/>
                              <a:pt x="1461" y="1338"/>
                              <a:pt x="1461" y="1338"/>
                            </a:cubicBezTo>
                            <a:cubicBezTo>
                              <a:pt x="1461" y="1337"/>
                              <a:pt x="1461" y="1335"/>
                              <a:pt x="1461" y="1334"/>
                            </a:cubicBezTo>
                            <a:cubicBezTo>
                              <a:pt x="1461" y="1334"/>
                              <a:pt x="1461" y="1334"/>
                              <a:pt x="1461" y="1334"/>
                            </a:cubicBezTo>
                            <a:cubicBezTo>
                              <a:pt x="1460" y="1334"/>
                              <a:pt x="1460" y="1334"/>
                              <a:pt x="1460" y="1334"/>
                            </a:cubicBezTo>
                            <a:cubicBezTo>
                              <a:pt x="1460" y="1331"/>
                              <a:pt x="1460" y="1329"/>
                              <a:pt x="1460" y="1327"/>
                            </a:cubicBezTo>
                            <a:cubicBezTo>
                              <a:pt x="1460" y="1326"/>
                              <a:pt x="1460" y="1326"/>
                              <a:pt x="1460" y="1326"/>
                            </a:cubicBezTo>
                            <a:cubicBezTo>
                              <a:pt x="1460" y="1326"/>
                              <a:pt x="1460" y="1326"/>
                              <a:pt x="1460" y="1326"/>
                            </a:cubicBezTo>
                            <a:cubicBezTo>
                              <a:pt x="1460" y="1323"/>
                              <a:pt x="1459" y="1320"/>
                              <a:pt x="1459" y="1318"/>
                            </a:cubicBezTo>
                            <a:cubicBezTo>
                              <a:pt x="1459" y="1317"/>
                              <a:pt x="1459" y="1317"/>
                              <a:pt x="1459" y="1317"/>
                            </a:cubicBezTo>
                            <a:cubicBezTo>
                              <a:pt x="1459" y="1312"/>
                              <a:pt x="1459" y="1306"/>
                              <a:pt x="1459" y="1301"/>
                            </a:cubicBezTo>
                            <a:cubicBezTo>
                              <a:pt x="1459" y="1301"/>
                              <a:pt x="1459" y="1301"/>
                              <a:pt x="1459" y="1301"/>
                            </a:cubicBezTo>
                            <a:cubicBezTo>
                              <a:pt x="1459" y="1300"/>
                              <a:pt x="1459" y="1300"/>
                              <a:pt x="1459" y="1300"/>
                            </a:cubicBezTo>
                            <a:cubicBezTo>
                              <a:pt x="1459" y="1300"/>
                              <a:pt x="1459" y="1300"/>
                              <a:pt x="1459" y="1299"/>
                            </a:cubicBezTo>
                            <a:cubicBezTo>
                              <a:pt x="1459" y="1298"/>
                              <a:pt x="1459" y="1296"/>
                              <a:pt x="1459" y="1295"/>
                            </a:cubicBezTo>
                            <a:cubicBezTo>
                              <a:pt x="1459" y="1294"/>
                              <a:pt x="1459" y="1294"/>
                              <a:pt x="1459" y="1294"/>
                            </a:cubicBezTo>
                            <a:cubicBezTo>
                              <a:pt x="1459" y="1289"/>
                              <a:pt x="1458" y="1285"/>
                              <a:pt x="1457" y="1282"/>
                            </a:cubicBezTo>
                            <a:cubicBezTo>
                              <a:pt x="1457" y="1282"/>
                              <a:pt x="1457" y="1282"/>
                              <a:pt x="1457" y="1282"/>
                            </a:cubicBezTo>
                            <a:cubicBezTo>
                              <a:pt x="1457" y="1282"/>
                              <a:pt x="1457" y="1282"/>
                              <a:pt x="1457" y="1282"/>
                            </a:cubicBezTo>
                            <a:cubicBezTo>
                              <a:pt x="1457" y="1282"/>
                              <a:pt x="1457" y="1282"/>
                              <a:pt x="1457" y="1282"/>
                            </a:cubicBezTo>
                            <a:cubicBezTo>
                              <a:pt x="1470" y="1279"/>
                              <a:pt x="1474" y="1291"/>
                              <a:pt x="1485" y="1294"/>
                            </a:cubicBezTo>
                            <a:cubicBezTo>
                              <a:pt x="1486" y="1295"/>
                              <a:pt x="1486" y="1295"/>
                              <a:pt x="1487" y="1295"/>
                            </a:cubicBezTo>
                            <a:cubicBezTo>
                              <a:pt x="1492" y="1296"/>
                              <a:pt x="1495" y="1294"/>
                              <a:pt x="1498" y="1290"/>
                            </a:cubicBezTo>
                            <a:cubicBezTo>
                              <a:pt x="1503" y="1284"/>
                              <a:pt x="1505" y="1274"/>
                              <a:pt x="1506" y="1267"/>
                            </a:cubicBezTo>
                            <a:cubicBezTo>
                              <a:pt x="1506" y="1265"/>
                              <a:pt x="1506" y="1264"/>
                              <a:pt x="1506" y="1262"/>
                            </a:cubicBezTo>
                            <a:cubicBezTo>
                              <a:pt x="1505" y="1260"/>
                              <a:pt x="1505" y="1259"/>
                              <a:pt x="1505" y="1257"/>
                            </a:cubicBezTo>
                            <a:cubicBezTo>
                              <a:pt x="1504" y="1256"/>
                              <a:pt x="1504" y="1254"/>
                              <a:pt x="1503" y="1253"/>
                            </a:cubicBezTo>
                            <a:cubicBezTo>
                              <a:pt x="1503" y="1253"/>
                              <a:pt x="1503" y="1253"/>
                              <a:pt x="1503" y="1253"/>
                            </a:cubicBezTo>
                            <a:cubicBezTo>
                              <a:pt x="1503" y="1252"/>
                              <a:pt x="1502" y="1251"/>
                              <a:pt x="1501" y="1250"/>
                            </a:cubicBezTo>
                            <a:cubicBezTo>
                              <a:pt x="1501" y="1249"/>
                              <a:pt x="1501" y="1249"/>
                              <a:pt x="1501" y="1249"/>
                            </a:cubicBezTo>
                            <a:cubicBezTo>
                              <a:pt x="1500" y="1248"/>
                              <a:pt x="1499" y="1248"/>
                              <a:pt x="1498" y="1247"/>
                            </a:cubicBezTo>
                            <a:cubicBezTo>
                              <a:pt x="1497" y="1245"/>
                              <a:pt x="1495" y="1244"/>
                              <a:pt x="1494" y="1244"/>
                            </a:cubicBezTo>
                            <a:cubicBezTo>
                              <a:pt x="1493" y="1243"/>
                              <a:pt x="1492" y="1243"/>
                              <a:pt x="1491" y="1242"/>
                            </a:cubicBezTo>
                            <a:cubicBezTo>
                              <a:pt x="1490" y="1242"/>
                              <a:pt x="1490" y="1242"/>
                              <a:pt x="1490" y="1242"/>
                            </a:cubicBezTo>
                            <a:cubicBezTo>
                              <a:pt x="1488" y="1241"/>
                              <a:pt x="1487" y="1241"/>
                              <a:pt x="1485" y="1241"/>
                            </a:cubicBezTo>
                            <a:cubicBezTo>
                              <a:pt x="1485" y="1241"/>
                              <a:pt x="1485" y="1241"/>
                              <a:pt x="1485" y="1241"/>
                            </a:cubicBezTo>
                            <a:cubicBezTo>
                              <a:pt x="1485" y="1241"/>
                              <a:pt x="1485" y="1241"/>
                              <a:pt x="1485" y="1241"/>
                            </a:cubicBezTo>
                            <a:cubicBezTo>
                              <a:pt x="1484" y="1240"/>
                              <a:pt x="1482" y="1240"/>
                              <a:pt x="1481" y="1240"/>
                            </a:cubicBezTo>
                            <a:cubicBezTo>
                              <a:pt x="1480" y="1239"/>
                              <a:pt x="1480" y="1239"/>
                              <a:pt x="1480" y="1239"/>
                            </a:cubicBezTo>
                            <a:cubicBezTo>
                              <a:pt x="1479" y="1239"/>
                              <a:pt x="1477" y="1239"/>
                              <a:pt x="1476" y="1238"/>
                            </a:cubicBezTo>
                            <a:cubicBezTo>
                              <a:pt x="1475" y="1238"/>
                              <a:pt x="1475" y="1238"/>
                              <a:pt x="1475" y="1238"/>
                            </a:cubicBezTo>
                            <a:cubicBezTo>
                              <a:pt x="1474" y="1238"/>
                              <a:pt x="1473" y="1237"/>
                              <a:pt x="1472" y="1237"/>
                            </a:cubicBezTo>
                            <a:cubicBezTo>
                              <a:pt x="1471" y="1237"/>
                              <a:pt x="1471" y="1237"/>
                              <a:pt x="1471" y="1237"/>
                            </a:cubicBezTo>
                            <a:cubicBezTo>
                              <a:pt x="1469" y="1236"/>
                              <a:pt x="1467" y="1235"/>
                              <a:pt x="1465" y="1233"/>
                            </a:cubicBezTo>
                            <a:cubicBezTo>
                              <a:pt x="1465" y="1233"/>
                              <a:pt x="1465" y="1233"/>
                              <a:pt x="1465" y="1233"/>
                            </a:cubicBezTo>
                            <a:cubicBezTo>
                              <a:pt x="1464" y="1232"/>
                              <a:pt x="1463" y="1232"/>
                              <a:pt x="1462" y="1231"/>
                            </a:cubicBezTo>
                            <a:cubicBezTo>
                              <a:pt x="1462" y="1230"/>
                              <a:pt x="1462" y="1230"/>
                              <a:pt x="1462" y="1230"/>
                            </a:cubicBezTo>
                            <a:cubicBezTo>
                              <a:pt x="1461" y="1229"/>
                              <a:pt x="1460" y="1228"/>
                              <a:pt x="1459" y="1227"/>
                            </a:cubicBezTo>
                            <a:cubicBezTo>
                              <a:pt x="1459" y="1227"/>
                              <a:pt x="1459" y="1227"/>
                              <a:pt x="1459" y="1227"/>
                            </a:cubicBezTo>
                            <a:cubicBezTo>
                              <a:pt x="1459" y="1226"/>
                              <a:pt x="1458" y="1225"/>
                              <a:pt x="1457" y="1223"/>
                            </a:cubicBezTo>
                            <a:cubicBezTo>
                              <a:pt x="1457" y="1223"/>
                              <a:pt x="1457" y="1223"/>
                              <a:pt x="1457" y="1223"/>
                            </a:cubicBezTo>
                            <a:cubicBezTo>
                              <a:pt x="1457" y="1223"/>
                              <a:pt x="1457" y="1223"/>
                              <a:pt x="1457" y="1223"/>
                            </a:cubicBezTo>
                            <a:cubicBezTo>
                              <a:pt x="1457" y="1222"/>
                              <a:pt x="1456" y="1222"/>
                              <a:pt x="1456" y="1221"/>
                            </a:cubicBezTo>
                            <a:cubicBezTo>
                              <a:pt x="1456" y="1220"/>
                              <a:pt x="1455" y="1219"/>
                              <a:pt x="1455" y="1217"/>
                            </a:cubicBezTo>
                            <a:cubicBezTo>
                              <a:pt x="1455" y="1217"/>
                              <a:pt x="1455" y="1217"/>
                              <a:pt x="1455" y="1217"/>
                            </a:cubicBezTo>
                            <a:cubicBezTo>
                              <a:pt x="1455" y="1217"/>
                              <a:pt x="1455" y="1217"/>
                              <a:pt x="1455" y="1217"/>
                            </a:cubicBezTo>
                            <a:cubicBezTo>
                              <a:pt x="1456" y="1217"/>
                              <a:pt x="1457" y="1217"/>
                              <a:pt x="1458" y="1217"/>
                            </a:cubicBezTo>
                            <a:cubicBezTo>
                              <a:pt x="1459" y="1217"/>
                              <a:pt x="1460" y="1217"/>
                              <a:pt x="1461" y="1217"/>
                            </a:cubicBezTo>
                            <a:cubicBezTo>
                              <a:pt x="1462" y="1217"/>
                              <a:pt x="1462" y="1217"/>
                              <a:pt x="1462" y="1217"/>
                            </a:cubicBezTo>
                            <a:cubicBezTo>
                              <a:pt x="1463" y="1217"/>
                              <a:pt x="1464" y="1217"/>
                              <a:pt x="1465" y="1217"/>
                            </a:cubicBezTo>
                            <a:cubicBezTo>
                              <a:pt x="1465" y="1217"/>
                              <a:pt x="1465" y="1217"/>
                              <a:pt x="1465" y="1217"/>
                            </a:cubicBezTo>
                            <a:cubicBezTo>
                              <a:pt x="1467" y="1217"/>
                              <a:pt x="1469" y="1217"/>
                              <a:pt x="1471" y="1216"/>
                            </a:cubicBezTo>
                            <a:cubicBezTo>
                              <a:pt x="1472" y="1216"/>
                              <a:pt x="1472" y="1216"/>
                              <a:pt x="1472" y="1216"/>
                            </a:cubicBezTo>
                            <a:cubicBezTo>
                              <a:pt x="1472" y="1216"/>
                              <a:pt x="1473" y="1216"/>
                              <a:pt x="1473" y="1216"/>
                            </a:cubicBezTo>
                            <a:cubicBezTo>
                              <a:pt x="1474" y="1215"/>
                              <a:pt x="1474" y="1215"/>
                              <a:pt x="1474" y="1215"/>
                            </a:cubicBezTo>
                            <a:cubicBezTo>
                              <a:pt x="1474" y="1215"/>
                              <a:pt x="1475" y="1215"/>
                              <a:pt x="1475" y="1215"/>
                            </a:cubicBezTo>
                            <a:cubicBezTo>
                              <a:pt x="1476" y="1215"/>
                              <a:pt x="1476" y="1215"/>
                              <a:pt x="1476" y="1215"/>
                            </a:cubicBezTo>
                            <a:cubicBezTo>
                              <a:pt x="1477" y="1214"/>
                              <a:pt x="1477" y="1214"/>
                              <a:pt x="1477" y="1214"/>
                            </a:cubicBezTo>
                            <a:cubicBezTo>
                              <a:pt x="1477" y="1213"/>
                              <a:pt x="1477" y="1213"/>
                              <a:pt x="1477" y="1213"/>
                            </a:cubicBezTo>
                            <a:cubicBezTo>
                              <a:pt x="1478" y="1213"/>
                              <a:pt x="1478" y="1213"/>
                              <a:pt x="1478" y="1213"/>
                            </a:cubicBezTo>
                            <a:cubicBezTo>
                              <a:pt x="1479" y="1212"/>
                              <a:pt x="1479" y="1212"/>
                              <a:pt x="1479" y="1212"/>
                            </a:cubicBezTo>
                            <a:cubicBezTo>
                              <a:pt x="1479" y="1212"/>
                              <a:pt x="1479" y="1211"/>
                              <a:pt x="1479" y="1211"/>
                            </a:cubicBezTo>
                            <a:cubicBezTo>
                              <a:pt x="1479" y="1210"/>
                              <a:pt x="1479" y="1210"/>
                              <a:pt x="1479" y="1210"/>
                            </a:cubicBezTo>
                            <a:cubicBezTo>
                              <a:pt x="1480" y="1210"/>
                              <a:pt x="1480" y="1209"/>
                              <a:pt x="1480" y="1209"/>
                            </a:cubicBezTo>
                            <a:cubicBezTo>
                              <a:pt x="1480" y="1208"/>
                              <a:pt x="1480" y="1208"/>
                              <a:pt x="1480" y="1208"/>
                            </a:cubicBezTo>
                            <a:cubicBezTo>
                              <a:pt x="1480" y="1207"/>
                              <a:pt x="1480" y="1206"/>
                              <a:pt x="1480" y="1206"/>
                            </a:cubicBezTo>
                            <a:cubicBezTo>
                              <a:pt x="1480" y="1205"/>
                              <a:pt x="1480" y="1205"/>
                              <a:pt x="1480" y="1205"/>
                            </a:cubicBezTo>
                            <a:cubicBezTo>
                              <a:pt x="1480" y="1205"/>
                              <a:pt x="1480" y="1204"/>
                              <a:pt x="1479" y="1203"/>
                            </a:cubicBezTo>
                            <a:cubicBezTo>
                              <a:pt x="1478" y="1200"/>
                              <a:pt x="1477" y="1198"/>
                              <a:pt x="1475" y="1195"/>
                            </a:cubicBezTo>
                            <a:cubicBezTo>
                              <a:pt x="1474" y="1195"/>
                              <a:pt x="1473" y="1194"/>
                              <a:pt x="1473" y="1193"/>
                            </a:cubicBezTo>
                            <a:cubicBezTo>
                              <a:pt x="1473" y="1193"/>
                              <a:pt x="1473" y="1193"/>
                              <a:pt x="1473" y="1193"/>
                            </a:cubicBezTo>
                            <a:cubicBezTo>
                              <a:pt x="1472" y="1193"/>
                              <a:pt x="1471" y="1192"/>
                              <a:pt x="1471" y="1191"/>
                            </a:cubicBezTo>
                            <a:cubicBezTo>
                              <a:pt x="1471" y="1190"/>
                              <a:pt x="1471" y="1190"/>
                              <a:pt x="1471" y="1190"/>
                            </a:cubicBezTo>
                            <a:cubicBezTo>
                              <a:pt x="1470" y="1190"/>
                              <a:pt x="1470" y="1189"/>
                              <a:pt x="1469" y="1187"/>
                            </a:cubicBezTo>
                            <a:cubicBezTo>
                              <a:pt x="1467" y="1180"/>
                              <a:pt x="1470" y="1173"/>
                              <a:pt x="1470" y="1166"/>
                            </a:cubicBezTo>
                            <a:cubicBezTo>
                              <a:pt x="1473" y="1165"/>
                              <a:pt x="1476" y="1166"/>
                              <a:pt x="1478" y="1166"/>
                            </a:cubicBezTo>
                            <a:cubicBezTo>
                              <a:pt x="1479" y="1166"/>
                              <a:pt x="1480" y="1166"/>
                              <a:pt x="1480" y="1166"/>
                            </a:cubicBezTo>
                            <a:cubicBezTo>
                              <a:pt x="1486" y="1166"/>
                              <a:pt x="1492" y="1166"/>
                              <a:pt x="1497" y="1167"/>
                            </a:cubicBezTo>
                            <a:cubicBezTo>
                              <a:pt x="1499" y="1167"/>
                              <a:pt x="1501" y="1167"/>
                              <a:pt x="1502" y="1167"/>
                            </a:cubicBezTo>
                            <a:cubicBezTo>
                              <a:pt x="1503" y="1167"/>
                              <a:pt x="1504" y="1167"/>
                              <a:pt x="1505" y="1167"/>
                            </a:cubicBezTo>
                            <a:cubicBezTo>
                              <a:pt x="1507" y="1167"/>
                              <a:pt x="1508" y="1167"/>
                              <a:pt x="1510" y="1167"/>
                            </a:cubicBezTo>
                            <a:cubicBezTo>
                              <a:pt x="1511" y="1167"/>
                              <a:pt x="1511" y="1167"/>
                              <a:pt x="1512" y="1167"/>
                            </a:cubicBezTo>
                            <a:cubicBezTo>
                              <a:pt x="1515" y="1167"/>
                              <a:pt x="1517" y="1167"/>
                              <a:pt x="1519" y="1167"/>
                            </a:cubicBezTo>
                            <a:cubicBezTo>
                              <a:pt x="1519" y="1167"/>
                              <a:pt x="1519" y="1167"/>
                              <a:pt x="1519" y="1167"/>
                            </a:cubicBezTo>
                            <a:cubicBezTo>
                              <a:pt x="1526" y="1166"/>
                              <a:pt x="1532" y="1164"/>
                              <a:pt x="1537" y="1161"/>
                            </a:cubicBezTo>
                            <a:cubicBezTo>
                              <a:pt x="1543" y="1158"/>
                              <a:pt x="1549" y="1155"/>
                              <a:pt x="1555" y="1152"/>
                            </a:cubicBezTo>
                            <a:cubicBezTo>
                              <a:pt x="1555" y="1152"/>
                              <a:pt x="1555" y="1152"/>
                              <a:pt x="1555" y="1152"/>
                            </a:cubicBezTo>
                            <a:cubicBezTo>
                              <a:pt x="1554" y="1156"/>
                              <a:pt x="1555" y="1161"/>
                              <a:pt x="1555" y="1165"/>
                            </a:cubicBezTo>
                            <a:cubicBezTo>
                              <a:pt x="1556" y="1165"/>
                              <a:pt x="1557" y="1165"/>
                              <a:pt x="1559" y="1164"/>
                            </a:cubicBezTo>
                            <a:cubicBezTo>
                              <a:pt x="1559" y="1164"/>
                              <a:pt x="1559" y="1164"/>
                              <a:pt x="1559" y="1164"/>
                            </a:cubicBezTo>
                            <a:cubicBezTo>
                              <a:pt x="1560" y="1164"/>
                              <a:pt x="1561" y="1164"/>
                              <a:pt x="1563" y="1164"/>
                            </a:cubicBezTo>
                            <a:cubicBezTo>
                              <a:pt x="1565" y="1163"/>
                              <a:pt x="1567" y="1162"/>
                              <a:pt x="1570" y="1162"/>
                            </a:cubicBezTo>
                            <a:cubicBezTo>
                              <a:pt x="1570" y="1162"/>
                              <a:pt x="1570" y="1162"/>
                              <a:pt x="1570" y="1162"/>
                            </a:cubicBezTo>
                            <a:cubicBezTo>
                              <a:pt x="1571" y="1162"/>
                              <a:pt x="1572" y="1162"/>
                              <a:pt x="1573" y="1162"/>
                            </a:cubicBezTo>
                            <a:cubicBezTo>
                              <a:pt x="1573" y="1162"/>
                              <a:pt x="1573" y="1162"/>
                              <a:pt x="1573" y="1162"/>
                            </a:cubicBezTo>
                            <a:cubicBezTo>
                              <a:pt x="1574" y="1162"/>
                              <a:pt x="1575" y="1162"/>
                              <a:pt x="1576" y="1162"/>
                            </a:cubicBezTo>
                            <a:cubicBezTo>
                              <a:pt x="1576" y="1162"/>
                              <a:pt x="1576" y="1162"/>
                              <a:pt x="1576" y="1162"/>
                            </a:cubicBezTo>
                            <a:cubicBezTo>
                              <a:pt x="1577" y="1157"/>
                              <a:pt x="1577" y="1152"/>
                              <a:pt x="1577" y="1148"/>
                            </a:cubicBezTo>
                            <a:cubicBezTo>
                              <a:pt x="1577" y="1147"/>
                              <a:pt x="1577" y="1146"/>
                              <a:pt x="1577" y="1146"/>
                            </a:cubicBezTo>
                            <a:cubicBezTo>
                              <a:pt x="1578" y="1135"/>
                              <a:pt x="1578" y="1125"/>
                              <a:pt x="1578" y="1114"/>
                            </a:cubicBezTo>
                            <a:cubicBezTo>
                              <a:pt x="1578" y="1114"/>
                              <a:pt x="1578" y="1114"/>
                              <a:pt x="1578" y="1114"/>
                            </a:cubicBezTo>
                            <a:cubicBezTo>
                              <a:pt x="1576" y="1114"/>
                              <a:pt x="1574" y="1114"/>
                              <a:pt x="1573" y="1114"/>
                            </a:cubicBezTo>
                            <a:cubicBezTo>
                              <a:pt x="1571" y="1114"/>
                              <a:pt x="1570" y="1113"/>
                              <a:pt x="1569" y="1112"/>
                            </a:cubicBezTo>
                            <a:cubicBezTo>
                              <a:pt x="1569" y="1111"/>
                              <a:pt x="1569" y="1111"/>
                              <a:pt x="1569" y="1111"/>
                            </a:cubicBezTo>
                            <a:cubicBezTo>
                              <a:pt x="1569" y="1110"/>
                              <a:pt x="1569" y="1110"/>
                              <a:pt x="1569" y="1110"/>
                            </a:cubicBezTo>
                            <a:cubicBezTo>
                              <a:pt x="1568" y="1110"/>
                              <a:pt x="1568" y="1110"/>
                              <a:pt x="1568" y="1110"/>
                            </a:cubicBezTo>
                            <a:cubicBezTo>
                              <a:pt x="1568" y="1109"/>
                              <a:pt x="1568" y="1109"/>
                              <a:pt x="1568" y="1109"/>
                            </a:cubicBezTo>
                            <a:cubicBezTo>
                              <a:pt x="1568" y="1108"/>
                              <a:pt x="1568" y="1108"/>
                              <a:pt x="1568" y="1108"/>
                            </a:cubicBezTo>
                            <a:cubicBezTo>
                              <a:pt x="1568" y="1107"/>
                              <a:pt x="1568" y="1107"/>
                              <a:pt x="1568" y="1107"/>
                            </a:cubicBezTo>
                            <a:cubicBezTo>
                              <a:pt x="1568" y="1107"/>
                              <a:pt x="1568" y="1107"/>
                              <a:pt x="1568" y="1106"/>
                            </a:cubicBezTo>
                            <a:cubicBezTo>
                              <a:pt x="1568" y="1106"/>
                              <a:pt x="1568" y="1106"/>
                              <a:pt x="1568" y="1106"/>
                            </a:cubicBezTo>
                            <a:cubicBezTo>
                              <a:pt x="1567" y="1103"/>
                              <a:pt x="1567" y="1100"/>
                              <a:pt x="1568" y="1098"/>
                            </a:cubicBezTo>
                            <a:cubicBezTo>
                              <a:pt x="1568" y="1096"/>
                              <a:pt x="1568" y="1095"/>
                              <a:pt x="1568" y="1094"/>
                            </a:cubicBezTo>
                            <a:cubicBezTo>
                              <a:pt x="1568" y="1094"/>
                              <a:pt x="1568" y="1094"/>
                              <a:pt x="1568" y="1094"/>
                            </a:cubicBezTo>
                            <a:cubicBezTo>
                              <a:pt x="1568" y="1092"/>
                              <a:pt x="1568" y="1091"/>
                              <a:pt x="1568" y="1090"/>
                            </a:cubicBezTo>
                            <a:cubicBezTo>
                              <a:pt x="1567" y="1090"/>
                              <a:pt x="1566" y="1090"/>
                              <a:pt x="1564" y="1090"/>
                            </a:cubicBezTo>
                            <a:cubicBezTo>
                              <a:pt x="1563" y="1090"/>
                              <a:pt x="1563" y="1090"/>
                              <a:pt x="1562" y="1090"/>
                            </a:cubicBezTo>
                            <a:cubicBezTo>
                              <a:pt x="1561" y="1090"/>
                              <a:pt x="1561" y="1090"/>
                              <a:pt x="1561" y="1090"/>
                            </a:cubicBezTo>
                            <a:cubicBezTo>
                              <a:pt x="1560" y="1090"/>
                              <a:pt x="1560" y="1090"/>
                              <a:pt x="1559" y="1090"/>
                            </a:cubicBezTo>
                            <a:cubicBezTo>
                              <a:pt x="1558" y="1090"/>
                              <a:pt x="1558" y="1090"/>
                              <a:pt x="1558" y="1090"/>
                            </a:cubicBezTo>
                            <a:cubicBezTo>
                              <a:pt x="1558" y="1090"/>
                              <a:pt x="1557" y="1091"/>
                              <a:pt x="1556" y="1091"/>
                            </a:cubicBezTo>
                            <a:cubicBezTo>
                              <a:pt x="1556" y="1091"/>
                              <a:pt x="1556" y="1091"/>
                              <a:pt x="1556" y="1091"/>
                            </a:cubicBezTo>
                            <a:cubicBezTo>
                              <a:pt x="1555" y="1091"/>
                              <a:pt x="1555" y="1091"/>
                              <a:pt x="1554" y="1091"/>
                            </a:cubicBezTo>
                            <a:cubicBezTo>
                              <a:pt x="1554" y="1092"/>
                              <a:pt x="1554" y="1092"/>
                              <a:pt x="1554" y="1092"/>
                            </a:cubicBezTo>
                            <a:cubicBezTo>
                              <a:pt x="1553" y="1092"/>
                              <a:pt x="1553" y="1092"/>
                              <a:pt x="1553" y="1092"/>
                            </a:cubicBezTo>
                            <a:cubicBezTo>
                              <a:pt x="1552" y="1093"/>
                              <a:pt x="1552" y="1093"/>
                              <a:pt x="1552" y="1093"/>
                            </a:cubicBezTo>
                            <a:cubicBezTo>
                              <a:pt x="1552" y="1093"/>
                              <a:pt x="1551" y="1093"/>
                              <a:pt x="1551" y="1093"/>
                            </a:cubicBezTo>
                            <a:cubicBezTo>
                              <a:pt x="1551" y="1094"/>
                              <a:pt x="1551" y="1094"/>
                              <a:pt x="1551" y="1094"/>
                            </a:cubicBezTo>
                            <a:cubicBezTo>
                              <a:pt x="1550" y="1094"/>
                              <a:pt x="1550" y="1094"/>
                              <a:pt x="1550" y="1094"/>
                            </a:cubicBezTo>
                            <a:cubicBezTo>
                              <a:pt x="1550" y="1094"/>
                              <a:pt x="1549" y="1094"/>
                              <a:pt x="1549" y="1095"/>
                            </a:cubicBezTo>
                            <a:cubicBezTo>
                              <a:pt x="1549" y="1095"/>
                              <a:pt x="1549" y="1095"/>
                              <a:pt x="1549" y="1095"/>
                            </a:cubicBezTo>
                            <a:cubicBezTo>
                              <a:pt x="1548" y="1096"/>
                              <a:pt x="1548" y="1096"/>
                              <a:pt x="1548" y="1097"/>
                            </a:cubicBezTo>
                            <a:cubicBezTo>
                              <a:pt x="1547" y="1097"/>
                              <a:pt x="1547" y="1097"/>
                              <a:pt x="1547" y="1097"/>
                            </a:cubicBezTo>
                            <a:cubicBezTo>
                              <a:pt x="1547" y="1098"/>
                              <a:pt x="1547" y="1098"/>
                              <a:pt x="1547" y="1098"/>
                            </a:cubicBezTo>
                            <a:cubicBezTo>
                              <a:pt x="1546" y="1099"/>
                              <a:pt x="1546" y="1099"/>
                              <a:pt x="1546" y="1099"/>
                            </a:cubicBezTo>
                            <a:cubicBezTo>
                              <a:pt x="1546" y="1100"/>
                              <a:pt x="1546" y="1100"/>
                              <a:pt x="1546" y="1101"/>
                            </a:cubicBezTo>
                            <a:cubicBezTo>
                              <a:pt x="1545" y="1101"/>
                              <a:pt x="1545" y="1101"/>
                              <a:pt x="1545" y="1102"/>
                            </a:cubicBezTo>
                            <a:cubicBezTo>
                              <a:pt x="1545" y="1102"/>
                              <a:pt x="1545" y="1102"/>
                              <a:pt x="1545" y="1103"/>
                            </a:cubicBezTo>
                            <a:cubicBezTo>
                              <a:pt x="1544" y="1103"/>
                              <a:pt x="1544" y="1104"/>
                              <a:pt x="1544" y="1104"/>
                            </a:cubicBezTo>
                            <a:cubicBezTo>
                              <a:pt x="1544" y="1105"/>
                              <a:pt x="1544" y="1105"/>
                              <a:pt x="1544" y="1105"/>
                            </a:cubicBezTo>
                            <a:cubicBezTo>
                              <a:pt x="1543" y="1107"/>
                              <a:pt x="1542" y="1110"/>
                              <a:pt x="1541" y="1113"/>
                            </a:cubicBezTo>
                            <a:cubicBezTo>
                              <a:pt x="1541" y="1112"/>
                              <a:pt x="1540" y="1112"/>
                              <a:pt x="1539" y="1112"/>
                            </a:cubicBezTo>
                            <a:cubicBezTo>
                              <a:pt x="1539" y="1112"/>
                              <a:pt x="1539" y="1112"/>
                              <a:pt x="1539" y="1112"/>
                            </a:cubicBezTo>
                            <a:cubicBezTo>
                              <a:pt x="1537" y="1111"/>
                              <a:pt x="1534" y="1110"/>
                              <a:pt x="1532" y="1108"/>
                            </a:cubicBezTo>
                            <a:cubicBezTo>
                              <a:pt x="1528" y="1106"/>
                              <a:pt x="1524" y="1104"/>
                              <a:pt x="1520" y="1105"/>
                            </a:cubicBezTo>
                            <a:cubicBezTo>
                              <a:pt x="1519" y="1105"/>
                              <a:pt x="1518" y="1105"/>
                              <a:pt x="1517" y="1105"/>
                            </a:cubicBezTo>
                            <a:cubicBezTo>
                              <a:pt x="1512" y="1107"/>
                              <a:pt x="1508" y="1109"/>
                              <a:pt x="1503" y="1109"/>
                            </a:cubicBezTo>
                            <a:cubicBezTo>
                              <a:pt x="1502" y="1109"/>
                              <a:pt x="1501" y="1110"/>
                              <a:pt x="1501" y="1110"/>
                            </a:cubicBezTo>
                            <a:cubicBezTo>
                              <a:pt x="1501" y="1110"/>
                              <a:pt x="1501" y="1110"/>
                              <a:pt x="1501" y="1110"/>
                            </a:cubicBezTo>
                            <a:cubicBezTo>
                              <a:pt x="1494" y="1110"/>
                              <a:pt x="1486" y="1110"/>
                              <a:pt x="1478" y="1110"/>
                            </a:cubicBezTo>
                            <a:cubicBezTo>
                              <a:pt x="1467" y="1109"/>
                              <a:pt x="1456" y="1108"/>
                              <a:pt x="1446" y="1106"/>
                            </a:cubicBezTo>
                            <a:cubicBezTo>
                              <a:pt x="1435" y="1103"/>
                              <a:pt x="1425" y="1099"/>
                              <a:pt x="1419" y="1092"/>
                            </a:cubicBezTo>
                            <a:cubicBezTo>
                              <a:pt x="1411" y="1083"/>
                              <a:pt x="1413" y="1070"/>
                              <a:pt x="1410" y="1060"/>
                            </a:cubicBezTo>
                            <a:cubicBezTo>
                              <a:pt x="1406" y="1046"/>
                              <a:pt x="1400" y="1031"/>
                              <a:pt x="1395" y="1017"/>
                            </a:cubicBezTo>
                            <a:cubicBezTo>
                              <a:pt x="1395" y="1017"/>
                              <a:pt x="1395" y="1017"/>
                              <a:pt x="1395" y="1017"/>
                            </a:cubicBezTo>
                            <a:cubicBezTo>
                              <a:pt x="1396" y="1017"/>
                              <a:pt x="1396" y="1017"/>
                              <a:pt x="1396" y="1017"/>
                            </a:cubicBezTo>
                            <a:cubicBezTo>
                              <a:pt x="1396" y="1017"/>
                              <a:pt x="1396" y="1017"/>
                              <a:pt x="1396" y="1017"/>
                            </a:cubicBezTo>
                            <a:cubicBezTo>
                              <a:pt x="1397" y="1017"/>
                              <a:pt x="1397" y="1018"/>
                              <a:pt x="1398" y="1018"/>
                            </a:cubicBezTo>
                            <a:cubicBezTo>
                              <a:pt x="1399" y="1017"/>
                              <a:pt x="1399" y="1017"/>
                              <a:pt x="1399" y="1017"/>
                            </a:cubicBezTo>
                            <a:cubicBezTo>
                              <a:pt x="1399" y="1017"/>
                              <a:pt x="1400" y="1017"/>
                              <a:pt x="1400" y="1017"/>
                            </a:cubicBezTo>
                            <a:cubicBezTo>
                              <a:pt x="1401" y="1017"/>
                              <a:pt x="1401" y="1017"/>
                              <a:pt x="1401" y="1017"/>
                            </a:cubicBezTo>
                            <a:cubicBezTo>
                              <a:pt x="1402" y="1017"/>
                              <a:pt x="1402" y="1017"/>
                              <a:pt x="1402" y="1016"/>
                            </a:cubicBezTo>
                            <a:cubicBezTo>
                              <a:pt x="1403" y="1016"/>
                              <a:pt x="1403" y="1016"/>
                              <a:pt x="1403" y="1016"/>
                            </a:cubicBezTo>
                            <a:cubicBezTo>
                              <a:pt x="1404" y="1015"/>
                              <a:pt x="1405" y="1015"/>
                              <a:pt x="1406" y="1013"/>
                            </a:cubicBezTo>
                            <a:cubicBezTo>
                              <a:pt x="1406" y="1013"/>
                              <a:pt x="1406" y="1013"/>
                              <a:pt x="1406" y="1013"/>
                            </a:cubicBezTo>
                            <a:cubicBezTo>
                              <a:pt x="1406" y="1013"/>
                              <a:pt x="1406" y="1012"/>
                              <a:pt x="1406" y="1012"/>
                            </a:cubicBezTo>
                            <a:cubicBezTo>
                              <a:pt x="1407" y="1011"/>
                              <a:pt x="1407" y="1011"/>
                              <a:pt x="1407" y="1011"/>
                            </a:cubicBezTo>
                            <a:cubicBezTo>
                              <a:pt x="1409" y="1004"/>
                              <a:pt x="1408" y="994"/>
                              <a:pt x="1414" y="990"/>
                            </a:cubicBezTo>
                            <a:cubicBezTo>
                              <a:pt x="1415" y="990"/>
                              <a:pt x="1416" y="990"/>
                              <a:pt x="1416" y="990"/>
                            </a:cubicBezTo>
                            <a:cubicBezTo>
                              <a:pt x="1416" y="990"/>
                              <a:pt x="1416" y="990"/>
                              <a:pt x="1416" y="990"/>
                            </a:cubicBezTo>
                            <a:cubicBezTo>
                              <a:pt x="1421" y="989"/>
                              <a:pt x="1425" y="989"/>
                              <a:pt x="1429" y="988"/>
                            </a:cubicBezTo>
                            <a:cubicBezTo>
                              <a:pt x="1429" y="988"/>
                              <a:pt x="1429" y="988"/>
                              <a:pt x="1429" y="988"/>
                            </a:cubicBezTo>
                            <a:cubicBezTo>
                              <a:pt x="1429" y="988"/>
                              <a:pt x="1429" y="988"/>
                              <a:pt x="1429" y="988"/>
                            </a:cubicBezTo>
                            <a:cubicBezTo>
                              <a:pt x="1451" y="982"/>
                              <a:pt x="1455" y="972"/>
                              <a:pt x="1467" y="956"/>
                            </a:cubicBezTo>
                            <a:cubicBezTo>
                              <a:pt x="1467" y="956"/>
                              <a:pt x="1467" y="956"/>
                              <a:pt x="1467" y="956"/>
                            </a:cubicBezTo>
                            <a:cubicBezTo>
                              <a:pt x="1473" y="947"/>
                              <a:pt x="1481" y="939"/>
                              <a:pt x="1490" y="933"/>
                            </a:cubicBezTo>
                            <a:cubicBezTo>
                              <a:pt x="1491" y="932"/>
                              <a:pt x="1491" y="932"/>
                              <a:pt x="1492" y="931"/>
                            </a:cubicBezTo>
                            <a:cubicBezTo>
                              <a:pt x="1493" y="931"/>
                              <a:pt x="1493" y="931"/>
                              <a:pt x="1494" y="931"/>
                            </a:cubicBezTo>
                            <a:cubicBezTo>
                              <a:pt x="1494" y="930"/>
                              <a:pt x="1494" y="930"/>
                              <a:pt x="1494" y="930"/>
                            </a:cubicBezTo>
                            <a:cubicBezTo>
                              <a:pt x="1497" y="929"/>
                              <a:pt x="1500" y="927"/>
                              <a:pt x="1504" y="926"/>
                            </a:cubicBezTo>
                            <a:cubicBezTo>
                              <a:pt x="1504" y="926"/>
                              <a:pt x="1504" y="926"/>
                              <a:pt x="1504" y="926"/>
                            </a:cubicBezTo>
                            <a:cubicBezTo>
                              <a:pt x="1504" y="926"/>
                              <a:pt x="1504" y="926"/>
                              <a:pt x="1504" y="926"/>
                            </a:cubicBezTo>
                            <a:cubicBezTo>
                              <a:pt x="1505" y="926"/>
                              <a:pt x="1505" y="926"/>
                              <a:pt x="1505" y="926"/>
                            </a:cubicBezTo>
                            <a:cubicBezTo>
                              <a:pt x="1519" y="923"/>
                              <a:pt x="1529" y="923"/>
                              <a:pt x="1537" y="911"/>
                            </a:cubicBezTo>
                            <a:cubicBezTo>
                              <a:pt x="1538" y="909"/>
                              <a:pt x="1539" y="908"/>
                              <a:pt x="1540" y="907"/>
                            </a:cubicBezTo>
                            <a:cubicBezTo>
                              <a:pt x="1540" y="906"/>
                              <a:pt x="1540" y="906"/>
                              <a:pt x="1540" y="906"/>
                            </a:cubicBezTo>
                            <a:cubicBezTo>
                              <a:pt x="1545" y="901"/>
                              <a:pt x="1552" y="898"/>
                              <a:pt x="1558" y="895"/>
                            </a:cubicBezTo>
                            <a:cubicBezTo>
                              <a:pt x="1559" y="895"/>
                              <a:pt x="1559" y="895"/>
                              <a:pt x="1559" y="895"/>
                            </a:cubicBezTo>
                            <a:cubicBezTo>
                              <a:pt x="1560" y="895"/>
                              <a:pt x="1561" y="895"/>
                              <a:pt x="1562" y="894"/>
                            </a:cubicBezTo>
                            <a:cubicBezTo>
                              <a:pt x="1563" y="894"/>
                              <a:pt x="1564" y="894"/>
                              <a:pt x="1566" y="893"/>
                            </a:cubicBezTo>
                            <a:cubicBezTo>
                              <a:pt x="1574" y="891"/>
                              <a:pt x="1582" y="888"/>
                              <a:pt x="1589" y="883"/>
                            </a:cubicBezTo>
                            <a:cubicBezTo>
                              <a:pt x="1589" y="883"/>
                              <a:pt x="1589" y="883"/>
                              <a:pt x="1589" y="883"/>
                            </a:cubicBezTo>
                            <a:cubicBezTo>
                              <a:pt x="1589" y="883"/>
                              <a:pt x="1589" y="883"/>
                              <a:pt x="1589" y="883"/>
                            </a:cubicBezTo>
                            <a:cubicBezTo>
                              <a:pt x="1590" y="881"/>
                              <a:pt x="1591" y="880"/>
                              <a:pt x="1592" y="878"/>
                            </a:cubicBezTo>
                            <a:cubicBezTo>
                              <a:pt x="1595" y="878"/>
                              <a:pt x="1597" y="878"/>
                              <a:pt x="1599" y="877"/>
                            </a:cubicBezTo>
                            <a:cubicBezTo>
                              <a:pt x="1600" y="877"/>
                              <a:pt x="1601" y="877"/>
                              <a:pt x="1602" y="877"/>
                            </a:cubicBezTo>
                            <a:cubicBezTo>
                              <a:pt x="1603" y="877"/>
                              <a:pt x="1603" y="877"/>
                              <a:pt x="1603" y="877"/>
                            </a:cubicBezTo>
                            <a:cubicBezTo>
                              <a:pt x="1612" y="875"/>
                              <a:pt x="1622" y="871"/>
                              <a:pt x="1630" y="866"/>
                            </a:cubicBezTo>
                            <a:cubicBezTo>
                              <a:pt x="1631" y="865"/>
                              <a:pt x="1631" y="865"/>
                              <a:pt x="1631" y="865"/>
                            </a:cubicBezTo>
                            <a:cubicBezTo>
                              <a:pt x="1632" y="864"/>
                              <a:pt x="1633" y="863"/>
                              <a:pt x="1635" y="862"/>
                            </a:cubicBezTo>
                            <a:cubicBezTo>
                              <a:pt x="1637" y="859"/>
                              <a:pt x="1639" y="856"/>
                              <a:pt x="1642" y="854"/>
                            </a:cubicBezTo>
                            <a:cubicBezTo>
                              <a:pt x="1649" y="847"/>
                              <a:pt x="1660" y="849"/>
                              <a:pt x="1669" y="845"/>
                            </a:cubicBezTo>
                            <a:cubicBezTo>
                              <a:pt x="1669" y="845"/>
                              <a:pt x="1669" y="845"/>
                              <a:pt x="1669" y="845"/>
                            </a:cubicBezTo>
                            <a:cubicBezTo>
                              <a:pt x="1669" y="844"/>
                              <a:pt x="1669" y="842"/>
                              <a:pt x="1670" y="841"/>
                            </a:cubicBezTo>
                            <a:cubicBezTo>
                              <a:pt x="1670" y="840"/>
                              <a:pt x="1670" y="840"/>
                              <a:pt x="1670" y="840"/>
                            </a:cubicBezTo>
                            <a:cubicBezTo>
                              <a:pt x="1670" y="839"/>
                              <a:pt x="1671" y="838"/>
                              <a:pt x="1671" y="837"/>
                            </a:cubicBezTo>
                            <a:cubicBezTo>
                              <a:pt x="1671" y="836"/>
                              <a:pt x="1671" y="836"/>
                              <a:pt x="1671" y="836"/>
                            </a:cubicBezTo>
                            <a:cubicBezTo>
                              <a:pt x="1672" y="835"/>
                              <a:pt x="1673" y="834"/>
                              <a:pt x="1673" y="833"/>
                            </a:cubicBezTo>
                            <a:cubicBezTo>
                              <a:pt x="1674" y="833"/>
                              <a:pt x="1674" y="833"/>
                              <a:pt x="1674" y="833"/>
                            </a:cubicBezTo>
                            <a:cubicBezTo>
                              <a:pt x="1674" y="832"/>
                              <a:pt x="1675" y="831"/>
                              <a:pt x="1676" y="830"/>
                            </a:cubicBezTo>
                            <a:cubicBezTo>
                              <a:pt x="1676" y="830"/>
                              <a:pt x="1676" y="830"/>
                              <a:pt x="1676" y="830"/>
                            </a:cubicBezTo>
                            <a:cubicBezTo>
                              <a:pt x="1677" y="829"/>
                              <a:pt x="1678" y="828"/>
                              <a:pt x="1679" y="828"/>
                            </a:cubicBezTo>
                            <a:cubicBezTo>
                              <a:pt x="1679" y="828"/>
                              <a:pt x="1679" y="828"/>
                              <a:pt x="1679" y="828"/>
                            </a:cubicBezTo>
                            <a:cubicBezTo>
                              <a:pt x="1680" y="827"/>
                              <a:pt x="1681" y="826"/>
                              <a:pt x="1682" y="826"/>
                            </a:cubicBezTo>
                            <a:cubicBezTo>
                              <a:pt x="1682" y="826"/>
                              <a:pt x="1682" y="826"/>
                              <a:pt x="1682" y="826"/>
                            </a:cubicBezTo>
                            <a:cubicBezTo>
                              <a:pt x="1683" y="825"/>
                              <a:pt x="1684" y="825"/>
                              <a:pt x="1685" y="824"/>
                            </a:cubicBezTo>
                            <a:cubicBezTo>
                              <a:pt x="1686" y="824"/>
                              <a:pt x="1686" y="824"/>
                              <a:pt x="1686" y="824"/>
                            </a:cubicBezTo>
                            <a:cubicBezTo>
                              <a:pt x="1687" y="824"/>
                              <a:pt x="1688" y="823"/>
                              <a:pt x="1689" y="823"/>
                            </a:cubicBezTo>
                            <a:cubicBezTo>
                              <a:pt x="1690" y="823"/>
                              <a:pt x="1690" y="823"/>
                              <a:pt x="1690" y="823"/>
                            </a:cubicBezTo>
                            <a:cubicBezTo>
                              <a:pt x="1691" y="823"/>
                              <a:pt x="1692" y="822"/>
                              <a:pt x="1693" y="822"/>
                            </a:cubicBezTo>
                            <a:cubicBezTo>
                              <a:pt x="1696" y="822"/>
                              <a:pt x="1698" y="822"/>
                              <a:pt x="1700" y="822"/>
                            </a:cubicBezTo>
                            <a:cubicBezTo>
                              <a:pt x="1701" y="821"/>
                              <a:pt x="1701" y="821"/>
                              <a:pt x="1701" y="821"/>
                            </a:cubicBezTo>
                            <a:cubicBezTo>
                              <a:pt x="1704" y="821"/>
                              <a:pt x="1706" y="821"/>
                              <a:pt x="1708" y="821"/>
                            </a:cubicBezTo>
                            <a:cubicBezTo>
                              <a:pt x="1708" y="821"/>
                              <a:pt x="1709" y="821"/>
                              <a:pt x="1709" y="821"/>
                            </a:cubicBezTo>
                            <a:cubicBezTo>
                              <a:pt x="1712" y="821"/>
                              <a:pt x="1714" y="821"/>
                              <a:pt x="1716" y="822"/>
                            </a:cubicBezTo>
                            <a:cubicBezTo>
                              <a:pt x="1718" y="822"/>
                              <a:pt x="1721" y="822"/>
                              <a:pt x="1723" y="822"/>
                            </a:cubicBezTo>
                            <a:cubicBezTo>
                              <a:pt x="1723" y="822"/>
                              <a:pt x="1723" y="822"/>
                              <a:pt x="1723" y="822"/>
                            </a:cubicBezTo>
                            <a:cubicBezTo>
                              <a:pt x="1726" y="822"/>
                              <a:pt x="1729" y="822"/>
                              <a:pt x="1731" y="822"/>
                            </a:cubicBezTo>
                            <a:cubicBezTo>
                              <a:pt x="1736" y="822"/>
                              <a:pt x="1739" y="821"/>
                              <a:pt x="1741" y="815"/>
                            </a:cubicBezTo>
                            <a:cubicBezTo>
                              <a:pt x="1742" y="814"/>
                              <a:pt x="1742" y="813"/>
                              <a:pt x="1742" y="811"/>
                            </a:cubicBezTo>
                            <a:cubicBezTo>
                              <a:pt x="1743" y="810"/>
                              <a:pt x="1743" y="809"/>
                              <a:pt x="1744" y="808"/>
                            </a:cubicBezTo>
                            <a:cubicBezTo>
                              <a:pt x="1744" y="807"/>
                              <a:pt x="1744" y="807"/>
                              <a:pt x="1744" y="807"/>
                            </a:cubicBezTo>
                            <a:cubicBezTo>
                              <a:pt x="1745" y="806"/>
                              <a:pt x="1745" y="806"/>
                              <a:pt x="1745" y="805"/>
                            </a:cubicBezTo>
                            <a:cubicBezTo>
                              <a:pt x="1746" y="804"/>
                              <a:pt x="1746" y="804"/>
                              <a:pt x="1746" y="803"/>
                            </a:cubicBezTo>
                            <a:cubicBezTo>
                              <a:pt x="1746" y="803"/>
                              <a:pt x="1747" y="802"/>
                              <a:pt x="1747" y="802"/>
                            </a:cubicBezTo>
                            <a:cubicBezTo>
                              <a:pt x="1748" y="801"/>
                              <a:pt x="1748" y="800"/>
                              <a:pt x="1748" y="800"/>
                            </a:cubicBezTo>
                            <a:cubicBezTo>
                              <a:pt x="1749" y="799"/>
                              <a:pt x="1749" y="799"/>
                              <a:pt x="1749" y="799"/>
                            </a:cubicBezTo>
                            <a:cubicBezTo>
                              <a:pt x="1750" y="798"/>
                              <a:pt x="1750" y="797"/>
                              <a:pt x="1751" y="797"/>
                            </a:cubicBezTo>
                            <a:cubicBezTo>
                              <a:pt x="1752" y="796"/>
                              <a:pt x="1752" y="796"/>
                              <a:pt x="1752" y="796"/>
                            </a:cubicBezTo>
                            <a:cubicBezTo>
                              <a:pt x="1753" y="795"/>
                              <a:pt x="1753" y="794"/>
                              <a:pt x="1754" y="794"/>
                            </a:cubicBezTo>
                            <a:cubicBezTo>
                              <a:pt x="1755" y="793"/>
                              <a:pt x="1755" y="793"/>
                              <a:pt x="1755" y="793"/>
                            </a:cubicBezTo>
                            <a:cubicBezTo>
                              <a:pt x="1756" y="793"/>
                              <a:pt x="1757" y="792"/>
                              <a:pt x="1758" y="792"/>
                            </a:cubicBezTo>
                            <a:cubicBezTo>
                              <a:pt x="1759" y="791"/>
                              <a:pt x="1759" y="791"/>
                              <a:pt x="1759" y="791"/>
                            </a:cubicBezTo>
                            <a:cubicBezTo>
                              <a:pt x="1760" y="791"/>
                              <a:pt x="1762" y="790"/>
                              <a:pt x="1764" y="790"/>
                            </a:cubicBezTo>
                            <a:cubicBezTo>
                              <a:pt x="1760" y="788"/>
                              <a:pt x="1758" y="785"/>
                              <a:pt x="1758" y="782"/>
                            </a:cubicBezTo>
                            <a:cubicBezTo>
                              <a:pt x="1758" y="779"/>
                              <a:pt x="1760" y="775"/>
                              <a:pt x="1764" y="774"/>
                            </a:cubicBezTo>
                            <a:cubicBezTo>
                              <a:pt x="1763" y="774"/>
                              <a:pt x="1763" y="774"/>
                              <a:pt x="1763" y="774"/>
                            </a:cubicBezTo>
                            <a:cubicBezTo>
                              <a:pt x="1756" y="772"/>
                              <a:pt x="1751" y="766"/>
                              <a:pt x="1748" y="758"/>
                            </a:cubicBezTo>
                            <a:cubicBezTo>
                              <a:pt x="1748" y="757"/>
                              <a:pt x="1748" y="757"/>
                              <a:pt x="1747" y="756"/>
                            </a:cubicBezTo>
                            <a:cubicBezTo>
                              <a:pt x="1747" y="756"/>
                              <a:pt x="1747" y="756"/>
                              <a:pt x="1747" y="756"/>
                            </a:cubicBezTo>
                            <a:cubicBezTo>
                              <a:pt x="1742" y="757"/>
                              <a:pt x="1740" y="759"/>
                              <a:pt x="1739" y="765"/>
                            </a:cubicBezTo>
                            <a:cubicBezTo>
                              <a:pt x="1737" y="765"/>
                              <a:pt x="1734" y="766"/>
                              <a:pt x="1732" y="766"/>
                            </a:cubicBezTo>
                            <a:cubicBezTo>
                              <a:pt x="1729" y="771"/>
                              <a:pt x="1727" y="777"/>
                              <a:pt x="1727" y="783"/>
                            </a:cubicBezTo>
                            <a:cubicBezTo>
                              <a:pt x="1717" y="785"/>
                              <a:pt x="1716" y="777"/>
                              <a:pt x="1715" y="769"/>
                            </a:cubicBezTo>
                            <a:cubicBezTo>
                              <a:pt x="1715" y="768"/>
                              <a:pt x="1715" y="768"/>
                              <a:pt x="1715" y="767"/>
                            </a:cubicBezTo>
                            <a:cubicBezTo>
                              <a:pt x="1715" y="767"/>
                              <a:pt x="1714" y="767"/>
                              <a:pt x="1714" y="767"/>
                            </a:cubicBezTo>
                            <a:cubicBezTo>
                              <a:pt x="1713" y="767"/>
                              <a:pt x="1712" y="767"/>
                              <a:pt x="1711" y="767"/>
                            </a:cubicBezTo>
                            <a:cubicBezTo>
                              <a:pt x="1704" y="767"/>
                              <a:pt x="1699" y="774"/>
                              <a:pt x="1693" y="775"/>
                            </a:cubicBezTo>
                            <a:cubicBezTo>
                              <a:pt x="1692" y="776"/>
                              <a:pt x="1692" y="776"/>
                              <a:pt x="1692" y="776"/>
                            </a:cubicBezTo>
                            <a:cubicBezTo>
                              <a:pt x="1692" y="776"/>
                              <a:pt x="1692" y="776"/>
                              <a:pt x="1692" y="776"/>
                            </a:cubicBezTo>
                            <a:cubicBezTo>
                              <a:pt x="1691" y="776"/>
                              <a:pt x="1689" y="776"/>
                              <a:pt x="1687" y="776"/>
                            </a:cubicBezTo>
                            <a:cubicBezTo>
                              <a:pt x="1686" y="775"/>
                              <a:pt x="1684" y="774"/>
                              <a:pt x="1683" y="772"/>
                            </a:cubicBezTo>
                            <a:cubicBezTo>
                              <a:pt x="1681" y="770"/>
                              <a:pt x="1680" y="767"/>
                              <a:pt x="1677" y="766"/>
                            </a:cubicBezTo>
                            <a:cubicBezTo>
                              <a:pt x="1674" y="765"/>
                              <a:pt x="1670" y="765"/>
                              <a:pt x="1666" y="765"/>
                            </a:cubicBezTo>
                            <a:cubicBezTo>
                              <a:pt x="1664" y="765"/>
                              <a:pt x="1662" y="765"/>
                              <a:pt x="1660" y="765"/>
                            </a:cubicBezTo>
                            <a:cubicBezTo>
                              <a:pt x="1659" y="766"/>
                              <a:pt x="1658" y="766"/>
                              <a:pt x="1657" y="766"/>
                            </a:cubicBezTo>
                            <a:cubicBezTo>
                              <a:pt x="1657" y="766"/>
                              <a:pt x="1657" y="767"/>
                              <a:pt x="1657" y="768"/>
                            </a:cubicBezTo>
                            <a:cubicBezTo>
                              <a:pt x="1657" y="772"/>
                              <a:pt x="1656" y="777"/>
                              <a:pt x="1656" y="781"/>
                            </a:cubicBezTo>
                            <a:cubicBezTo>
                              <a:pt x="1645" y="781"/>
                              <a:pt x="1630" y="778"/>
                              <a:pt x="1619" y="780"/>
                            </a:cubicBezTo>
                            <a:cubicBezTo>
                              <a:pt x="1616" y="781"/>
                              <a:pt x="1613" y="782"/>
                              <a:pt x="1611" y="783"/>
                            </a:cubicBezTo>
                            <a:cubicBezTo>
                              <a:pt x="1610" y="785"/>
                              <a:pt x="1608" y="786"/>
                              <a:pt x="1607" y="789"/>
                            </a:cubicBezTo>
                            <a:cubicBezTo>
                              <a:pt x="1607" y="789"/>
                              <a:pt x="1607" y="789"/>
                              <a:pt x="1607" y="789"/>
                            </a:cubicBezTo>
                            <a:cubicBezTo>
                              <a:pt x="1607" y="790"/>
                              <a:pt x="1607" y="790"/>
                              <a:pt x="1607" y="790"/>
                            </a:cubicBezTo>
                            <a:cubicBezTo>
                              <a:pt x="1606" y="793"/>
                              <a:pt x="1605" y="796"/>
                              <a:pt x="1606" y="800"/>
                            </a:cubicBezTo>
                            <a:cubicBezTo>
                              <a:pt x="1603" y="800"/>
                              <a:pt x="1601" y="799"/>
                              <a:pt x="1600" y="798"/>
                            </a:cubicBezTo>
                            <a:cubicBezTo>
                              <a:pt x="1597" y="797"/>
                              <a:pt x="1596" y="793"/>
                              <a:pt x="1596" y="788"/>
                            </a:cubicBezTo>
                            <a:cubicBezTo>
                              <a:pt x="1596" y="781"/>
                              <a:pt x="1600" y="773"/>
                              <a:pt x="1606" y="768"/>
                            </a:cubicBezTo>
                            <a:cubicBezTo>
                              <a:pt x="1609" y="766"/>
                              <a:pt x="1613" y="764"/>
                              <a:pt x="1617" y="764"/>
                            </a:cubicBezTo>
                            <a:cubicBezTo>
                              <a:pt x="1617" y="763"/>
                              <a:pt x="1617" y="762"/>
                              <a:pt x="1617" y="761"/>
                            </a:cubicBezTo>
                            <a:cubicBezTo>
                              <a:pt x="1617" y="761"/>
                              <a:pt x="1617" y="761"/>
                              <a:pt x="1617" y="761"/>
                            </a:cubicBezTo>
                            <a:cubicBezTo>
                              <a:pt x="1618" y="761"/>
                              <a:pt x="1618" y="761"/>
                              <a:pt x="1619" y="761"/>
                            </a:cubicBezTo>
                            <a:cubicBezTo>
                              <a:pt x="1623" y="760"/>
                              <a:pt x="1627" y="761"/>
                              <a:pt x="1631" y="761"/>
                            </a:cubicBezTo>
                            <a:cubicBezTo>
                              <a:pt x="1633" y="761"/>
                              <a:pt x="1635" y="761"/>
                              <a:pt x="1636" y="761"/>
                            </a:cubicBezTo>
                            <a:cubicBezTo>
                              <a:pt x="1638" y="761"/>
                              <a:pt x="1641" y="761"/>
                              <a:pt x="1643" y="761"/>
                            </a:cubicBezTo>
                            <a:cubicBezTo>
                              <a:pt x="1643" y="749"/>
                              <a:pt x="1658" y="751"/>
                              <a:pt x="1667" y="751"/>
                            </a:cubicBezTo>
                            <a:cubicBezTo>
                              <a:pt x="1667" y="750"/>
                              <a:pt x="1667" y="749"/>
                              <a:pt x="1666" y="748"/>
                            </a:cubicBezTo>
                            <a:cubicBezTo>
                              <a:pt x="1662" y="735"/>
                              <a:pt x="1642" y="737"/>
                              <a:pt x="1630" y="736"/>
                            </a:cubicBezTo>
                            <a:cubicBezTo>
                              <a:pt x="1630" y="735"/>
                              <a:pt x="1630" y="734"/>
                              <a:pt x="1630" y="733"/>
                            </a:cubicBezTo>
                            <a:cubicBezTo>
                              <a:pt x="1630" y="730"/>
                              <a:pt x="1630" y="727"/>
                              <a:pt x="1630" y="724"/>
                            </a:cubicBezTo>
                            <a:cubicBezTo>
                              <a:pt x="1631" y="720"/>
                              <a:pt x="1633" y="716"/>
                              <a:pt x="1638" y="716"/>
                            </a:cubicBezTo>
                            <a:cubicBezTo>
                              <a:pt x="1640" y="716"/>
                              <a:pt x="1642" y="716"/>
                              <a:pt x="1644" y="717"/>
                            </a:cubicBezTo>
                            <a:cubicBezTo>
                              <a:pt x="1644" y="716"/>
                              <a:pt x="1644" y="716"/>
                              <a:pt x="1644" y="715"/>
                            </a:cubicBezTo>
                            <a:cubicBezTo>
                              <a:pt x="1643" y="711"/>
                              <a:pt x="1644" y="707"/>
                              <a:pt x="1648" y="706"/>
                            </a:cubicBezTo>
                            <a:cubicBezTo>
                              <a:pt x="1648" y="705"/>
                              <a:pt x="1649" y="705"/>
                              <a:pt x="1650" y="705"/>
                            </a:cubicBezTo>
                            <a:cubicBezTo>
                              <a:pt x="1651" y="702"/>
                              <a:pt x="1651" y="700"/>
                              <a:pt x="1651" y="698"/>
                            </a:cubicBezTo>
                            <a:cubicBezTo>
                              <a:pt x="1650" y="689"/>
                              <a:pt x="1635" y="694"/>
                              <a:pt x="1633" y="685"/>
                            </a:cubicBezTo>
                            <a:cubicBezTo>
                              <a:pt x="1633" y="684"/>
                              <a:pt x="1633" y="684"/>
                              <a:pt x="1633" y="683"/>
                            </a:cubicBezTo>
                            <a:cubicBezTo>
                              <a:pt x="1633" y="683"/>
                              <a:pt x="1639" y="682"/>
                              <a:pt x="1642" y="680"/>
                            </a:cubicBezTo>
                            <a:cubicBezTo>
                              <a:pt x="1643" y="679"/>
                              <a:pt x="1644" y="678"/>
                              <a:pt x="1644" y="677"/>
                            </a:cubicBezTo>
                            <a:cubicBezTo>
                              <a:pt x="1645" y="671"/>
                              <a:pt x="1634" y="670"/>
                              <a:pt x="1630" y="668"/>
                            </a:cubicBezTo>
                            <a:cubicBezTo>
                              <a:pt x="1623" y="665"/>
                              <a:pt x="1615" y="666"/>
                              <a:pt x="1609" y="661"/>
                            </a:cubicBezTo>
                            <a:cubicBezTo>
                              <a:pt x="1607" y="660"/>
                              <a:pt x="1605" y="658"/>
                              <a:pt x="1604" y="656"/>
                            </a:cubicBezTo>
                            <a:cubicBezTo>
                              <a:pt x="1601" y="650"/>
                              <a:pt x="1602" y="643"/>
                              <a:pt x="1600" y="637"/>
                            </a:cubicBezTo>
                            <a:cubicBezTo>
                              <a:pt x="1600" y="636"/>
                              <a:pt x="1600" y="636"/>
                              <a:pt x="1600" y="636"/>
                            </a:cubicBezTo>
                            <a:cubicBezTo>
                              <a:pt x="1596" y="627"/>
                              <a:pt x="1593" y="620"/>
                              <a:pt x="1592" y="612"/>
                            </a:cubicBezTo>
                            <a:cubicBezTo>
                              <a:pt x="1590" y="605"/>
                              <a:pt x="1589" y="597"/>
                              <a:pt x="1589" y="589"/>
                            </a:cubicBezTo>
                            <a:cubicBezTo>
                              <a:pt x="1589" y="583"/>
                              <a:pt x="1589" y="576"/>
                              <a:pt x="1592" y="570"/>
                            </a:cubicBezTo>
                            <a:cubicBezTo>
                              <a:pt x="1592" y="569"/>
                              <a:pt x="1593" y="568"/>
                              <a:pt x="1594" y="567"/>
                            </a:cubicBezTo>
                            <a:cubicBezTo>
                              <a:pt x="1595" y="566"/>
                              <a:pt x="1597" y="565"/>
                              <a:pt x="1597" y="564"/>
                            </a:cubicBezTo>
                            <a:cubicBezTo>
                              <a:pt x="1601" y="561"/>
                              <a:pt x="1604" y="559"/>
                              <a:pt x="1602" y="554"/>
                            </a:cubicBezTo>
                            <a:cubicBezTo>
                              <a:pt x="1601" y="553"/>
                              <a:pt x="1601" y="552"/>
                              <a:pt x="1600" y="551"/>
                            </a:cubicBezTo>
                            <a:cubicBezTo>
                              <a:pt x="1600" y="551"/>
                              <a:pt x="1600" y="551"/>
                              <a:pt x="1600" y="551"/>
                            </a:cubicBezTo>
                            <a:cubicBezTo>
                              <a:pt x="1599" y="551"/>
                              <a:pt x="1599" y="552"/>
                              <a:pt x="1598" y="552"/>
                            </a:cubicBezTo>
                            <a:cubicBezTo>
                              <a:pt x="1596" y="554"/>
                              <a:pt x="1594" y="556"/>
                              <a:pt x="1592" y="558"/>
                            </a:cubicBezTo>
                            <a:cubicBezTo>
                              <a:pt x="1589" y="560"/>
                              <a:pt x="1587" y="562"/>
                              <a:pt x="1584" y="565"/>
                            </a:cubicBezTo>
                            <a:cubicBezTo>
                              <a:pt x="1584" y="565"/>
                              <a:pt x="1584" y="565"/>
                              <a:pt x="1584" y="565"/>
                            </a:cubicBezTo>
                            <a:cubicBezTo>
                              <a:pt x="1580" y="569"/>
                              <a:pt x="1573" y="572"/>
                              <a:pt x="1565" y="574"/>
                            </a:cubicBezTo>
                            <a:cubicBezTo>
                              <a:pt x="1555" y="578"/>
                              <a:pt x="1545" y="579"/>
                              <a:pt x="1534" y="572"/>
                            </a:cubicBezTo>
                            <a:cubicBezTo>
                              <a:pt x="1534" y="573"/>
                              <a:pt x="1534" y="574"/>
                              <a:pt x="1534" y="575"/>
                            </a:cubicBezTo>
                            <a:cubicBezTo>
                              <a:pt x="1535" y="578"/>
                              <a:pt x="1535" y="581"/>
                              <a:pt x="1535" y="584"/>
                            </a:cubicBezTo>
                            <a:cubicBezTo>
                              <a:pt x="1535" y="585"/>
                              <a:pt x="1535" y="586"/>
                              <a:pt x="1535" y="588"/>
                            </a:cubicBezTo>
                            <a:cubicBezTo>
                              <a:pt x="1534" y="587"/>
                              <a:pt x="1533" y="587"/>
                              <a:pt x="1532" y="587"/>
                            </a:cubicBezTo>
                            <a:cubicBezTo>
                              <a:pt x="1531" y="587"/>
                              <a:pt x="1531" y="587"/>
                              <a:pt x="1531" y="587"/>
                            </a:cubicBezTo>
                            <a:cubicBezTo>
                              <a:pt x="1530" y="587"/>
                              <a:pt x="1529" y="587"/>
                              <a:pt x="1528" y="587"/>
                            </a:cubicBezTo>
                            <a:cubicBezTo>
                              <a:pt x="1528" y="587"/>
                              <a:pt x="1528" y="587"/>
                              <a:pt x="1528" y="587"/>
                            </a:cubicBezTo>
                            <a:cubicBezTo>
                              <a:pt x="1527" y="587"/>
                              <a:pt x="1526" y="587"/>
                              <a:pt x="1526" y="587"/>
                            </a:cubicBezTo>
                            <a:cubicBezTo>
                              <a:pt x="1525" y="587"/>
                              <a:pt x="1525" y="587"/>
                              <a:pt x="1525" y="587"/>
                            </a:cubicBezTo>
                            <a:cubicBezTo>
                              <a:pt x="1525" y="587"/>
                              <a:pt x="1524" y="588"/>
                              <a:pt x="1523" y="588"/>
                            </a:cubicBezTo>
                            <a:cubicBezTo>
                              <a:pt x="1523" y="588"/>
                              <a:pt x="1523" y="588"/>
                              <a:pt x="1523" y="588"/>
                            </a:cubicBezTo>
                            <a:cubicBezTo>
                              <a:pt x="1521" y="588"/>
                              <a:pt x="1520" y="589"/>
                              <a:pt x="1519" y="590"/>
                            </a:cubicBezTo>
                            <a:cubicBezTo>
                              <a:pt x="1519" y="590"/>
                              <a:pt x="1519" y="590"/>
                              <a:pt x="1519" y="590"/>
                            </a:cubicBezTo>
                            <a:cubicBezTo>
                              <a:pt x="1518" y="591"/>
                              <a:pt x="1517" y="591"/>
                              <a:pt x="1517" y="592"/>
                            </a:cubicBezTo>
                            <a:cubicBezTo>
                              <a:pt x="1517" y="592"/>
                              <a:pt x="1517" y="592"/>
                              <a:pt x="1517" y="592"/>
                            </a:cubicBezTo>
                            <a:cubicBezTo>
                              <a:pt x="1516" y="593"/>
                              <a:pt x="1516" y="593"/>
                              <a:pt x="1516" y="594"/>
                            </a:cubicBezTo>
                            <a:cubicBezTo>
                              <a:pt x="1516" y="594"/>
                              <a:pt x="1516" y="594"/>
                              <a:pt x="1516" y="594"/>
                            </a:cubicBezTo>
                            <a:cubicBezTo>
                              <a:pt x="1515" y="595"/>
                              <a:pt x="1515" y="596"/>
                              <a:pt x="1515" y="597"/>
                            </a:cubicBezTo>
                            <a:cubicBezTo>
                              <a:pt x="1515" y="597"/>
                              <a:pt x="1515" y="597"/>
                              <a:pt x="1515" y="597"/>
                            </a:cubicBezTo>
                            <a:cubicBezTo>
                              <a:pt x="1514" y="599"/>
                              <a:pt x="1514" y="600"/>
                              <a:pt x="1514" y="601"/>
                            </a:cubicBezTo>
                            <a:cubicBezTo>
                              <a:pt x="1514" y="601"/>
                              <a:pt x="1514" y="601"/>
                              <a:pt x="1514" y="601"/>
                            </a:cubicBezTo>
                            <a:cubicBezTo>
                              <a:pt x="1514" y="601"/>
                              <a:pt x="1513" y="601"/>
                              <a:pt x="1513" y="601"/>
                            </a:cubicBezTo>
                            <a:cubicBezTo>
                              <a:pt x="1512" y="601"/>
                              <a:pt x="1512" y="601"/>
                              <a:pt x="1512" y="601"/>
                            </a:cubicBezTo>
                            <a:cubicBezTo>
                              <a:pt x="1512" y="602"/>
                              <a:pt x="1511" y="602"/>
                              <a:pt x="1511" y="602"/>
                            </a:cubicBezTo>
                            <a:cubicBezTo>
                              <a:pt x="1510" y="602"/>
                              <a:pt x="1510" y="602"/>
                              <a:pt x="1510" y="602"/>
                            </a:cubicBezTo>
                            <a:cubicBezTo>
                              <a:pt x="1510" y="602"/>
                              <a:pt x="1510" y="602"/>
                              <a:pt x="1509" y="602"/>
                            </a:cubicBezTo>
                            <a:cubicBezTo>
                              <a:pt x="1509" y="602"/>
                              <a:pt x="1509" y="602"/>
                              <a:pt x="1509" y="602"/>
                            </a:cubicBezTo>
                            <a:cubicBezTo>
                              <a:pt x="1503" y="601"/>
                              <a:pt x="1500" y="596"/>
                              <a:pt x="1500" y="590"/>
                            </a:cubicBezTo>
                            <a:cubicBezTo>
                              <a:pt x="1500" y="589"/>
                              <a:pt x="1500" y="589"/>
                              <a:pt x="1500" y="589"/>
                            </a:cubicBezTo>
                            <a:cubicBezTo>
                              <a:pt x="1500" y="589"/>
                              <a:pt x="1500" y="588"/>
                              <a:pt x="1500" y="588"/>
                            </a:cubicBezTo>
                            <a:cubicBezTo>
                              <a:pt x="1500" y="587"/>
                              <a:pt x="1500" y="587"/>
                              <a:pt x="1500" y="587"/>
                            </a:cubicBezTo>
                            <a:cubicBezTo>
                              <a:pt x="1500" y="586"/>
                              <a:pt x="1500" y="586"/>
                              <a:pt x="1500" y="586"/>
                            </a:cubicBezTo>
                            <a:cubicBezTo>
                              <a:pt x="1500" y="582"/>
                              <a:pt x="1500" y="577"/>
                              <a:pt x="1501" y="573"/>
                            </a:cubicBezTo>
                            <a:cubicBezTo>
                              <a:pt x="1501" y="572"/>
                              <a:pt x="1501" y="572"/>
                              <a:pt x="1501" y="572"/>
                            </a:cubicBezTo>
                            <a:cubicBezTo>
                              <a:pt x="1501" y="572"/>
                              <a:pt x="1501" y="572"/>
                              <a:pt x="1501" y="572"/>
                            </a:cubicBezTo>
                            <a:cubicBezTo>
                              <a:pt x="1502" y="568"/>
                              <a:pt x="1502" y="564"/>
                              <a:pt x="1503" y="562"/>
                            </a:cubicBezTo>
                            <a:cubicBezTo>
                              <a:pt x="1505" y="548"/>
                              <a:pt x="1502" y="518"/>
                              <a:pt x="1513" y="507"/>
                            </a:cubicBezTo>
                            <a:cubicBezTo>
                              <a:pt x="1514" y="506"/>
                              <a:pt x="1514" y="506"/>
                              <a:pt x="1514" y="506"/>
                            </a:cubicBezTo>
                            <a:cubicBezTo>
                              <a:pt x="1515" y="505"/>
                              <a:pt x="1515" y="505"/>
                              <a:pt x="1516" y="504"/>
                            </a:cubicBezTo>
                            <a:cubicBezTo>
                              <a:pt x="1517" y="504"/>
                              <a:pt x="1518" y="503"/>
                              <a:pt x="1519" y="503"/>
                            </a:cubicBezTo>
                            <a:cubicBezTo>
                              <a:pt x="1519" y="502"/>
                              <a:pt x="1519" y="499"/>
                              <a:pt x="1519" y="498"/>
                            </a:cubicBezTo>
                            <a:cubicBezTo>
                              <a:pt x="1519" y="498"/>
                              <a:pt x="1519" y="498"/>
                              <a:pt x="1519" y="498"/>
                            </a:cubicBezTo>
                            <a:cubicBezTo>
                              <a:pt x="1518" y="497"/>
                              <a:pt x="1517" y="497"/>
                              <a:pt x="1517" y="497"/>
                            </a:cubicBezTo>
                            <a:cubicBezTo>
                              <a:pt x="1516" y="497"/>
                              <a:pt x="1516" y="497"/>
                              <a:pt x="1516" y="497"/>
                            </a:cubicBezTo>
                            <a:cubicBezTo>
                              <a:pt x="1516" y="496"/>
                              <a:pt x="1515" y="496"/>
                              <a:pt x="1515" y="496"/>
                            </a:cubicBezTo>
                            <a:cubicBezTo>
                              <a:pt x="1514" y="496"/>
                              <a:pt x="1514" y="496"/>
                              <a:pt x="1514" y="496"/>
                            </a:cubicBezTo>
                            <a:cubicBezTo>
                              <a:pt x="1514" y="495"/>
                              <a:pt x="1513" y="495"/>
                              <a:pt x="1513" y="495"/>
                            </a:cubicBezTo>
                            <a:cubicBezTo>
                              <a:pt x="1512" y="494"/>
                              <a:pt x="1512" y="494"/>
                              <a:pt x="1512" y="494"/>
                            </a:cubicBezTo>
                            <a:cubicBezTo>
                              <a:pt x="1511" y="494"/>
                              <a:pt x="1511" y="494"/>
                              <a:pt x="1511" y="493"/>
                            </a:cubicBezTo>
                            <a:cubicBezTo>
                              <a:pt x="1510" y="493"/>
                              <a:pt x="1510" y="493"/>
                              <a:pt x="1510" y="493"/>
                            </a:cubicBezTo>
                            <a:cubicBezTo>
                              <a:pt x="1509" y="492"/>
                              <a:pt x="1509" y="492"/>
                              <a:pt x="1509" y="491"/>
                            </a:cubicBezTo>
                            <a:cubicBezTo>
                              <a:pt x="1508" y="491"/>
                              <a:pt x="1508" y="491"/>
                              <a:pt x="1508" y="491"/>
                            </a:cubicBezTo>
                            <a:cubicBezTo>
                              <a:pt x="1506" y="489"/>
                              <a:pt x="1505" y="488"/>
                              <a:pt x="1503" y="486"/>
                            </a:cubicBezTo>
                            <a:cubicBezTo>
                              <a:pt x="1502" y="486"/>
                              <a:pt x="1502" y="486"/>
                              <a:pt x="1502" y="486"/>
                            </a:cubicBezTo>
                            <a:cubicBezTo>
                              <a:pt x="1502" y="485"/>
                              <a:pt x="1502" y="485"/>
                              <a:pt x="1502" y="485"/>
                            </a:cubicBezTo>
                            <a:cubicBezTo>
                              <a:pt x="1501" y="484"/>
                              <a:pt x="1501" y="484"/>
                              <a:pt x="1501" y="484"/>
                            </a:cubicBezTo>
                            <a:cubicBezTo>
                              <a:pt x="1500" y="483"/>
                              <a:pt x="1500" y="483"/>
                              <a:pt x="1500" y="483"/>
                            </a:cubicBezTo>
                            <a:cubicBezTo>
                              <a:pt x="1499" y="483"/>
                              <a:pt x="1499" y="483"/>
                              <a:pt x="1499" y="483"/>
                            </a:cubicBezTo>
                            <a:cubicBezTo>
                              <a:pt x="1498" y="482"/>
                              <a:pt x="1498" y="482"/>
                              <a:pt x="1498" y="482"/>
                            </a:cubicBezTo>
                            <a:cubicBezTo>
                              <a:pt x="1497" y="481"/>
                              <a:pt x="1497" y="481"/>
                              <a:pt x="1497" y="481"/>
                            </a:cubicBezTo>
                            <a:cubicBezTo>
                              <a:pt x="1496" y="481"/>
                              <a:pt x="1496" y="481"/>
                              <a:pt x="1496" y="481"/>
                            </a:cubicBezTo>
                            <a:cubicBezTo>
                              <a:pt x="1496" y="481"/>
                              <a:pt x="1495" y="480"/>
                              <a:pt x="1495" y="480"/>
                            </a:cubicBezTo>
                            <a:cubicBezTo>
                              <a:pt x="1494" y="480"/>
                              <a:pt x="1494" y="480"/>
                              <a:pt x="1494" y="480"/>
                            </a:cubicBezTo>
                            <a:cubicBezTo>
                              <a:pt x="1494" y="480"/>
                              <a:pt x="1493" y="480"/>
                              <a:pt x="1493" y="480"/>
                            </a:cubicBezTo>
                            <a:cubicBezTo>
                              <a:pt x="1492" y="479"/>
                              <a:pt x="1492" y="479"/>
                              <a:pt x="1492" y="479"/>
                            </a:cubicBezTo>
                            <a:cubicBezTo>
                              <a:pt x="1492" y="479"/>
                              <a:pt x="1491" y="479"/>
                              <a:pt x="1490" y="479"/>
                            </a:cubicBezTo>
                            <a:cubicBezTo>
                              <a:pt x="1490" y="479"/>
                              <a:pt x="1490" y="479"/>
                              <a:pt x="1490" y="479"/>
                            </a:cubicBezTo>
                            <a:cubicBezTo>
                              <a:pt x="1490" y="479"/>
                              <a:pt x="1490" y="479"/>
                              <a:pt x="1490" y="479"/>
                            </a:cubicBezTo>
                            <a:cubicBezTo>
                              <a:pt x="1490" y="479"/>
                              <a:pt x="1490" y="479"/>
                              <a:pt x="1490" y="479"/>
                            </a:cubicBezTo>
                            <a:cubicBezTo>
                              <a:pt x="1490" y="479"/>
                              <a:pt x="1490" y="479"/>
                              <a:pt x="1490" y="479"/>
                            </a:cubicBezTo>
                            <a:cubicBezTo>
                              <a:pt x="1489" y="479"/>
                              <a:pt x="1489" y="479"/>
                              <a:pt x="1488" y="480"/>
                            </a:cubicBezTo>
                            <a:cubicBezTo>
                              <a:pt x="1488" y="480"/>
                              <a:pt x="1488" y="480"/>
                              <a:pt x="1488" y="480"/>
                            </a:cubicBezTo>
                            <a:cubicBezTo>
                              <a:pt x="1487" y="480"/>
                              <a:pt x="1487" y="480"/>
                              <a:pt x="1486" y="481"/>
                            </a:cubicBezTo>
                            <a:cubicBezTo>
                              <a:pt x="1486" y="483"/>
                              <a:pt x="1486" y="485"/>
                              <a:pt x="1485" y="487"/>
                            </a:cubicBezTo>
                            <a:cubicBezTo>
                              <a:pt x="1485" y="491"/>
                              <a:pt x="1485" y="494"/>
                              <a:pt x="1485" y="498"/>
                            </a:cubicBezTo>
                            <a:cubicBezTo>
                              <a:pt x="1485" y="498"/>
                              <a:pt x="1485" y="498"/>
                              <a:pt x="1485" y="498"/>
                            </a:cubicBezTo>
                            <a:cubicBezTo>
                              <a:pt x="1478" y="498"/>
                              <a:pt x="1471" y="496"/>
                              <a:pt x="1463" y="497"/>
                            </a:cubicBezTo>
                            <a:cubicBezTo>
                              <a:pt x="1462" y="497"/>
                              <a:pt x="1461" y="498"/>
                              <a:pt x="1460" y="499"/>
                            </a:cubicBezTo>
                            <a:cubicBezTo>
                              <a:pt x="1460" y="499"/>
                              <a:pt x="1460" y="499"/>
                              <a:pt x="1460" y="499"/>
                            </a:cubicBezTo>
                            <a:cubicBezTo>
                              <a:pt x="1458" y="502"/>
                              <a:pt x="1458" y="505"/>
                              <a:pt x="1457" y="509"/>
                            </a:cubicBezTo>
                            <a:cubicBezTo>
                              <a:pt x="1457" y="512"/>
                              <a:pt x="1457" y="515"/>
                              <a:pt x="1457" y="518"/>
                            </a:cubicBezTo>
                            <a:cubicBezTo>
                              <a:pt x="1456" y="518"/>
                              <a:pt x="1456" y="519"/>
                              <a:pt x="1456" y="519"/>
                            </a:cubicBezTo>
                            <a:cubicBezTo>
                              <a:pt x="1456" y="519"/>
                              <a:pt x="1456" y="519"/>
                              <a:pt x="1456" y="519"/>
                            </a:cubicBezTo>
                            <a:cubicBezTo>
                              <a:pt x="1450" y="520"/>
                              <a:pt x="1445" y="519"/>
                              <a:pt x="1442" y="517"/>
                            </a:cubicBezTo>
                            <a:cubicBezTo>
                              <a:pt x="1438" y="516"/>
                              <a:pt x="1436" y="513"/>
                              <a:pt x="1433" y="510"/>
                            </a:cubicBezTo>
                            <a:cubicBezTo>
                              <a:pt x="1432" y="509"/>
                              <a:pt x="1431" y="507"/>
                              <a:pt x="1431" y="506"/>
                            </a:cubicBezTo>
                            <a:cubicBezTo>
                              <a:pt x="1421" y="492"/>
                              <a:pt x="1418" y="493"/>
                              <a:pt x="1411" y="487"/>
                            </a:cubicBezTo>
                            <a:cubicBezTo>
                              <a:pt x="1404" y="483"/>
                              <a:pt x="1397" y="481"/>
                              <a:pt x="1390" y="480"/>
                            </a:cubicBezTo>
                            <a:cubicBezTo>
                              <a:pt x="1387" y="480"/>
                              <a:pt x="1385" y="480"/>
                              <a:pt x="1383" y="480"/>
                            </a:cubicBezTo>
                            <a:cubicBezTo>
                              <a:pt x="1383" y="481"/>
                              <a:pt x="1383" y="481"/>
                              <a:pt x="1383" y="481"/>
                            </a:cubicBezTo>
                            <a:cubicBezTo>
                              <a:pt x="1383" y="485"/>
                              <a:pt x="1385" y="487"/>
                              <a:pt x="1389" y="488"/>
                            </a:cubicBezTo>
                            <a:cubicBezTo>
                              <a:pt x="1391" y="489"/>
                              <a:pt x="1393" y="489"/>
                              <a:pt x="1395" y="488"/>
                            </a:cubicBezTo>
                            <a:cubicBezTo>
                              <a:pt x="1395" y="488"/>
                              <a:pt x="1395" y="488"/>
                              <a:pt x="1395" y="488"/>
                            </a:cubicBezTo>
                            <a:cubicBezTo>
                              <a:pt x="1395" y="488"/>
                              <a:pt x="1395" y="488"/>
                              <a:pt x="1395" y="488"/>
                            </a:cubicBezTo>
                            <a:cubicBezTo>
                              <a:pt x="1394" y="489"/>
                              <a:pt x="1394" y="489"/>
                              <a:pt x="1393" y="490"/>
                            </a:cubicBezTo>
                            <a:cubicBezTo>
                              <a:pt x="1392" y="490"/>
                              <a:pt x="1392" y="491"/>
                              <a:pt x="1391" y="491"/>
                            </a:cubicBezTo>
                            <a:cubicBezTo>
                              <a:pt x="1391" y="491"/>
                              <a:pt x="1391" y="491"/>
                              <a:pt x="1391" y="491"/>
                            </a:cubicBezTo>
                            <a:cubicBezTo>
                              <a:pt x="1391" y="491"/>
                              <a:pt x="1391" y="491"/>
                              <a:pt x="1391" y="491"/>
                            </a:cubicBezTo>
                            <a:cubicBezTo>
                              <a:pt x="1390" y="492"/>
                              <a:pt x="1390" y="492"/>
                              <a:pt x="1389" y="492"/>
                            </a:cubicBezTo>
                            <a:cubicBezTo>
                              <a:pt x="1389" y="494"/>
                              <a:pt x="1389" y="495"/>
                              <a:pt x="1389" y="497"/>
                            </a:cubicBezTo>
                            <a:cubicBezTo>
                              <a:pt x="1389" y="499"/>
                              <a:pt x="1389" y="502"/>
                              <a:pt x="1390" y="505"/>
                            </a:cubicBezTo>
                            <a:cubicBezTo>
                              <a:pt x="1391" y="508"/>
                              <a:pt x="1393" y="512"/>
                              <a:pt x="1394" y="516"/>
                            </a:cubicBezTo>
                            <a:cubicBezTo>
                              <a:pt x="1394" y="516"/>
                              <a:pt x="1394" y="516"/>
                              <a:pt x="1394" y="516"/>
                            </a:cubicBezTo>
                            <a:cubicBezTo>
                              <a:pt x="1394" y="516"/>
                              <a:pt x="1394" y="516"/>
                              <a:pt x="1394" y="516"/>
                            </a:cubicBezTo>
                            <a:cubicBezTo>
                              <a:pt x="1385" y="516"/>
                              <a:pt x="1377" y="514"/>
                              <a:pt x="1369" y="515"/>
                            </a:cubicBezTo>
                            <a:cubicBezTo>
                              <a:pt x="1363" y="516"/>
                              <a:pt x="1361" y="520"/>
                              <a:pt x="1361" y="524"/>
                            </a:cubicBezTo>
                            <a:cubicBezTo>
                              <a:pt x="1360" y="534"/>
                              <a:pt x="1365" y="544"/>
                              <a:pt x="1365" y="554"/>
                            </a:cubicBezTo>
                            <a:cubicBezTo>
                              <a:pt x="1365" y="555"/>
                              <a:pt x="1365" y="555"/>
                              <a:pt x="1365" y="555"/>
                            </a:cubicBezTo>
                            <a:cubicBezTo>
                              <a:pt x="1365" y="555"/>
                              <a:pt x="1365" y="555"/>
                              <a:pt x="1365" y="555"/>
                            </a:cubicBezTo>
                            <a:cubicBezTo>
                              <a:pt x="1361" y="555"/>
                              <a:pt x="1357" y="554"/>
                              <a:pt x="1354" y="553"/>
                            </a:cubicBezTo>
                            <a:cubicBezTo>
                              <a:pt x="1354" y="553"/>
                              <a:pt x="1354" y="553"/>
                              <a:pt x="1354" y="553"/>
                            </a:cubicBezTo>
                            <a:cubicBezTo>
                              <a:pt x="1351" y="552"/>
                              <a:pt x="1348" y="551"/>
                              <a:pt x="1345" y="552"/>
                            </a:cubicBezTo>
                            <a:cubicBezTo>
                              <a:pt x="1342" y="552"/>
                              <a:pt x="1339" y="553"/>
                              <a:pt x="1337" y="552"/>
                            </a:cubicBezTo>
                            <a:cubicBezTo>
                              <a:pt x="1336" y="552"/>
                              <a:pt x="1336" y="552"/>
                              <a:pt x="1335" y="552"/>
                            </a:cubicBezTo>
                            <a:cubicBezTo>
                              <a:pt x="1333" y="552"/>
                              <a:pt x="1330" y="551"/>
                              <a:pt x="1328" y="549"/>
                            </a:cubicBezTo>
                            <a:cubicBezTo>
                              <a:pt x="1324" y="547"/>
                              <a:pt x="1322" y="544"/>
                              <a:pt x="1321" y="539"/>
                            </a:cubicBezTo>
                            <a:cubicBezTo>
                              <a:pt x="1320" y="537"/>
                              <a:pt x="1319" y="534"/>
                              <a:pt x="1319" y="530"/>
                            </a:cubicBezTo>
                            <a:cubicBezTo>
                              <a:pt x="1319" y="530"/>
                              <a:pt x="1319" y="530"/>
                              <a:pt x="1319" y="530"/>
                            </a:cubicBezTo>
                            <a:cubicBezTo>
                              <a:pt x="1319" y="528"/>
                              <a:pt x="1319" y="524"/>
                              <a:pt x="1320" y="520"/>
                            </a:cubicBezTo>
                            <a:cubicBezTo>
                              <a:pt x="1321" y="512"/>
                              <a:pt x="1324" y="503"/>
                              <a:pt x="1328" y="498"/>
                            </a:cubicBezTo>
                            <a:cubicBezTo>
                              <a:pt x="1328" y="498"/>
                              <a:pt x="1328" y="498"/>
                              <a:pt x="1328" y="497"/>
                            </a:cubicBezTo>
                            <a:cubicBezTo>
                              <a:pt x="1337" y="486"/>
                              <a:pt x="1337" y="474"/>
                              <a:pt x="1331" y="463"/>
                            </a:cubicBezTo>
                            <a:cubicBezTo>
                              <a:pt x="1331" y="461"/>
                              <a:pt x="1330" y="460"/>
                              <a:pt x="1329" y="458"/>
                            </a:cubicBezTo>
                            <a:cubicBezTo>
                              <a:pt x="1326" y="453"/>
                              <a:pt x="1322" y="448"/>
                              <a:pt x="1319" y="444"/>
                            </a:cubicBezTo>
                            <a:cubicBezTo>
                              <a:pt x="1318" y="443"/>
                              <a:pt x="1317" y="443"/>
                              <a:pt x="1317" y="442"/>
                            </a:cubicBezTo>
                            <a:cubicBezTo>
                              <a:pt x="1313" y="438"/>
                              <a:pt x="1309" y="434"/>
                              <a:pt x="1304" y="432"/>
                            </a:cubicBezTo>
                            <a:cubicBezTo>
                              <a:pt x="1290" y="425"/>
                              <a:pt x="1286" y="419"/>
                              <a:pt x="1286" y="404"/>
                            </a:cubicBezTo>
                            <a:cubicBezTo>
                              <a:pt x="1286" y="404"/>
                              <a:pt x="1286" y="404"/>
                              <a:pt x="1286" y="404"/>
                            </a:cubicBezTo>
                            <a:cubicBezTo>
                              <a:pt x="1286" y="404"/>
                              <a:pt x="1286" y="404"/>
                              <a:pt x="1286" y="404"/>
                            </a:cubicBezTo>
                            <a:cubicBezTo>
                              <a:pt x="1286" y="404"/>
                              <a:pt x="1286" y="404"/>
                              <a:pt x="1286" y="404"/>
                            </a:cubicBezTo>
                            <a:cubicBezTo>
                              <a:pt x="1286" y="404"/>
                              <a:pt x="1286" y="404"/>
                              <a:pt x="1286" y="404"/>
                            </a:cubicBezTo>
                            <a:cubicBezTo>
                              <a:pt x="1286" y="404"/>
                              <a:pt x="1286" y="404"/>
                              <a:pt x="1286" y="404"/>
                            </a:cubicBezTo>
                            <a:cubicBezTo>
                              <a:pt x="1286" y="403"/>
                              <a:pt x="1286" y="403"/>
                              <a:pt x="1286" y="403"/>
                            </a:cubicBezTo>
                            <a:cubicBezTo>
                              <a:pt x="1286" y="403"/>
                              <a:pt x="1285" y="403"/>
                              <a:pt x="1285" y="403"/>
                            </a:cubicBezTo>
                            <a:cubicBezTo>
                              <a:pt x="1284" y="403"/>
                              <a:pt x="1284" y="403"/>
                              <a:pt x="1284" y="403"/>
                            </a:cubicBezTo>
                            <a:cubicBezTo>
                              <a:pt x="1284" y="403"/>
                              <a:pt x="1283" y="403"/>
                              <a:pt x="1283" y="403"/>
                            </a:cubicBezTo>
                            <a:cubicBezTo>
                              <a:pt x="1282" y="403"/>
                              <a:pt x="1282" y="403"/>
                              <a:pt x="1282" y="403"/>
                            </a:cubicBezTo>
                            <a:cubicBezTo>
                              <a:pt x="1276" y="403"/>
                              <a:pt x="1269" y="404"/>
                              <a:pt x="1263" y="402"/>
                            </a:cubicBezTo>
                            <a:cubicBezTo>
                              <a:pt x="1263" y="402"/>
                              <a:pt x="1263" y="402"/>
                              <a:pt x="1263" y="402"/>
                            </a:cubicBezTo>
                            <a:cubicBezTo>
                              <a:pt x="1262" y="402"/>
                              <a:pt x="1262" y="402"/>
                              <a:pt x="1262" y="402"/>
                            </a:cubicBezTo>
                            <a:cubicBezTo>
                              <a:pt x="1259" y="401"/>
                              <a:pt x="1257" y="399"/>
                              <a:pt x="1256" y="395"/>
                            </a:cubicBezTo>
                            <a:cubicBezTo>
                              <a:pt x="1255" y="394"/>
                              <a:pt x="1255" y="394"/>
                              <a:pt x="1255" y="394"/>
                            </a:cubicBezTo>
                            <a:cubicBezTo>
                              <a:pt x="1255" y="394"/>
                              <a:pt x="1255" y="394"/>
                              <a:pt x="1255" y="394"/>
                            </a:cubicBezTo>
                            <a:cubicBezTo>
                              <a:pt x="1251" y="383"/>
                              <a:pt x="1251" y="375"/>
                              <a:pt x="1244" y="365"/>
                            </a:cubicBezTo>
                            <a:cubicBezTo>
                              <a:pt x="1244" y="364"/>
                              <a:pt x="1244" y="364"/>
                              <a:pt x="1244" y="364"/>
                            </a:cubicBezTo>
                            <a:cubicBezTo>
                              <a:pt x="1241" y="359"/>
                              <a:pt x="1239" y="354"/>
                              <a:pt x="1238" y="348"/>
                            </a:cubicBezTo>
                            <a:cubicBezTo>
                              <a:pt x="1238" y="348"/>
                              <a:pt x="1238" y="348"/>
                              <a:pt x="1238" y="348"/>
                            </a:cubicBezTo>
                            <a:cubicBezTo>
                              <a:pt x="1237" y="346"/>
                              <a:pt x="1237" y="345"/>
                              <a:pt x="1237" y="344"/>
                            </a:cubicBezTo>
                            <a:cubicBezTo>
                              <a:pt x="1234" y="325"/>
                              <a:pt x="1238" y="303"/>
                              <a:pt x="1240" y="285"/>
                            </a:cubicBezTo>
                            <a:cubicBezTo>
                              <a:pt x="1240" y="285"/>
                              <a:pt x="1240" y="285"/>
                              <a:pt x="1240" y="285"/>
                            </a:cubicBezTo>
                            <a:cubicBezTo>
                              <a:pt x="1240" y="284"/>
                              <a:pt x="1241" y="281"/>
                              <a:pt x="1241" y="280"/>
                            </a:cubicBezTo>
                            <a:cubicBezTo>
                              <a:pt x="1241" y="283"/>
                              <a:pt x="1235" y="281"/>
                              <a:pt x="1232" y="278"/>
                            </a:cubicBezTo>
                            <a:cubicBezTo>
                              <a:pt x="1230" y="278"/>
                              <a:pt x="1229" y="277"/>
                              <a:pt x="1229" y="276"/>
                            </a:cubicBezTo>
                            <a:cubicBezTo>
                              <a:pt x="1229" y="276"/>
                              <a:pt x="1229" y="276"/>
                              <a:pt x="1229" y="276"/>
                            </a:cubicBezTo>
                            <a:cubicBezTo>
                              <a:pt x="1228" y="276"/>
                              <a:pt x="1228" y="276"/>
                              <a:pt x="1228" y="276"/>
                            </a:cubicBezTo>
                            <a:cubicBezTo>
                              <a:pt x="1228" y="275"/>
                              <a:pt x="1228" y="275"/>
                              <a:pt x="1228" y="275"/>
                            </a:cubicBezTo>
                            <a:cubicBezTo>
                              <a:pt x="1227" y="274"/>
                              <a:pt x="1227" y="274"/>
                              <a:pt x="1227" y="274"/>
                            </a:cubicBezTo>
                            <a:cubicBezTo>
                              <a:pt x="1225" y="270"/>
                              <a:pt x="1225" y="265"/>
                              <a:pt x="1226" y="259"/>
                            </a:cubicBezTo>
                            <a:cubicBezTo>
                              <a:pt x="1226" y="258"/>
                              <a:pt x="1226" y="257"/>
                              <a:pt x="1226" y="257"/>
                            </a:cubicBezTo>
                            <a:cubicBezTo>
                              <a:pt x="1227" y="243"/>
                              <a:pt x="1229" y="228"/>
                              <a:pt x="1211" y="228"/>
                            </a:cubicBezTo>
                            <a:cubicBezTo>
                              <a:pt x="1211" y="226"/>
                              <a:pt x="1210" y="223"/>
                              <a:pt x="1210" y="221"/>
                            </a:cubicBezTo>
                            <a:cubicBezTo>
                              <a:pt x="1207" y="221"/>
                              <a:pt x="1201" y="222"/>
                              <a:pt x="1195" y="224"/>
                            </a:cubicBezTo>
                            <a:cubicBezTo>
                              <a:pt x="1191" y="225"/>
                              <a:pt x="1185" y="227"/>
                              <a:pt x="1179" y="228"/>
                            </a:cubicBezTo>
                            <a:cubicBezTo>
                              <a:pt x="1167" y="231"/>
                              <a:pt x="1156" y="231"/>
                              <a:pt x="1152" y="218"/>
                            </a:cubicBezTo>
                            <a:cubicBezTo>
                              <a:pt x="1152" y="218"/>
                              <a:pt x="1152" y="218"/>
                              <a:pt x="1152" y="218"/>
                            </a:cubicBezTo>
                            <a:cubicBezTo>
                              <a:pt x="1150" y="218"/>
                              <a:pt x="1146" y="216"/>
                              <a:pt x="1143" y="217"/>
                            </a:cubicBezTo>
                            <a:cubicBezTo>
                              <a:pt x="1143" y="217"/>
                              <a:pt x="1143" y="217"/>
                              <a:pt x="1143" y="217"/>
                            </a:cubicBezTo>
                            <a:cubicBezTo>
                              <a:pt x="1143" y="216"/>
                              <a:pt x="1143" y="216"/>
                              <a:pt x="1143" y="216"/>
                            </a:cubicBezTo>
                            <a:cubicBezTo>
                              <a:pt x="1143" y="212"/>
                              <a:pt x="1143" y="208"/>
                              <a:pt x="1143" y="204"/>
                            </a:cubicBezTo>
                            <a:cubicBezTo>
                              <a:pt x="1143" y="203"/>
                              <a:pt x="1143" y="202"/>
                              <a:pt x="1143" y="201"/>
                            </a:cubicBezTo>
                            <a:cubicBezTo>
                              <a:pt x="1140" y="200"/>
                              <a:pt x="1137" y="198"/>
                              <a:pt x="1133" y="196"/>
                            </a:cubicBezTo>
                            <a:cubicBezTo>
                              <a:pt x="1132" y="196"/>
                              <a:pt x="1130" y="195"/>
                              <a:pt x="1129" y="194"/>
                            </a:cubicBezTo>
                            <a:cubicBezTo>
                              <a:pt x="1125" y="193"/>
                              <a:pt x="1121" y="191"/>
                              <a:pt x="1118" y="190"/>
                            </a:cubicBezTo>
                            <a:cubicBezTo>
                              <a:pt x="1117" y="190"/>
                              <a:pt x="1115" y="190"/>
                              <a:pt x="1114" y="190"/>
                            </a:cubicBezTo>
                            <a:cubicBezTo>
                              <a:pt x="1109" y="189"/>
                              <a:pt x="1105" y="192"/>
                              <a:pt x="1104" y="200"/>
                            </a:cubicBezTo>
                            <a:cubicBezTo>
                              <a:pt x="1092" y="196"/>
                              <a:pt x="1079" y="195"/>
                              <a:pt x="1067" y="198"/>
                            </a:cubicBezTo>
                            <a:cubicBezTo>
                              <a:pt x="1067" y="198"/>
                              <a:pt x="1067" y="198"/>
                              <a:pt x="1067" y="198"/>
                            </a:cubicBezTo>
                            <a:cubicBezTo>
                              <a:pt x="1067" y="198"/>
                              <a:pt x="1067" y="198"/>
                              <a:pt x="1067" y="198"/>
                            </a:cubicBezTo>
                            <a:cubicBezTo>
                              <a:pt x="1067" y="198"/>
                              <a:pt x="1067" y="197"/>
                              <a:pt x="1067" y="197"/>
                            </a:cubicBezTo>
                            <a:cubicBezTo>
                              <a:pt x="1067" y="196"/>
                              <a:pt x="1066" y="195"/>
                              <a:pt x="1066" y="194"/>
                            </a:cubicBezTo>
                            <a:cubicBezTo>
                              <a:pt x="1065" y="191"/>
                              <a:pt x="1064" y="190"/>
                              <a:pt x="1065" y="187"/>
                            </a:cubicBezTo>
                            <a:cubicBezTo>
                              <a:pt x="1058" y="186"/>
                              <a:pt x="1048" y="183"/>
                              <a:pt x="1050" y="175"/>
                            </a:cubicBezTo>
                            <a:cubicBezTo>
                              <a:pt x="1053" y="175"/>
                              <a:pt x="1057" y="175"/>
                              <a:pt x="1060" y="175"/>
                            </a:cubicBezTo>
                            <a:cubicBezTo>
                              <a:pt x="1063" y="175"/>
                              <a:pt x="1066" y="175"/>
                              <a:pt x="1069" y="175"/>
                            </a:cubicBezTo>
                            <a:cubicBezTo>
                              <a:pt x="1069" y="174"/>
                              <a:pt x="1069" y="174"/>
                              <a:pt x="1069" y="174"/>
                            </a:cubicBezTo>
                            <a:cubicBezTo>
                              <a:pt x="1070" y="165"/>
                              <a:pt x="1066" y="154"/>
                              <a:pt x="1068" y="145"/>
                            </a:cubicBezTo>
                            <a:cubicBezTo>
                              <a:pt x="1069" y="144"/>
                              <a:pt x="1069" y="143"/>
                              <a:pt x="1070" y="141"/>
                            </a:cubicBezTo>
                            <a:cubicBezTo>
                              <a:pt x="1071" y="139"/>
                              <a:pt x="1072" y="136"/>
                              <a:pt x="1073" y="134"/>
                            </a:cubicBezTo>
                            <a:cubicBezTo>
                              <a:pt x="1075" y="127"/>
                              <a:pt x="1075" y="121"/>
                              <a:pt x="1075" y="113"/>
                            </a:cubicBezTo>
                            <a:cubicBezTo>
                              <a:pt x="1069" y="113"/>
                              <a:pt x="1063" y="113"/>
                              <a:pt x="1057" y="112"/>
                            </a:cubicBezTo>
                            <a:cubicBezTo>
                              <a:pt x="1057" y="109"/>
                              <a:pt x="1057" y="105"/>
                              <a:pt x="1057" y="101"/>
                            </a:cubicBezTo>
                            <a:cubicBezTo>
                              <a:pt x="1057" y="92"/>
                              <a:pt x="1058" y="85"/>
                              <a:pt x="1069" y="84"/>
                            </a:cubicBezTo>
                            <a:cubicBezTo>
                              <a:pt x="1070" y="81"/>
                              <a:pt x="1071" y="79"/>
                              <a:pt x="1071" y="77"/>
                            </a:cubicBezTo>
                            <a:cubicBezTo>
                              <a:pt x="1071" y="75"/>
                              <a:pt x="1070" y="73"/>
                              <a:pt x="1068" y="72"/>
                            </a:cubicBezTo>
                            <a:cubicBezTo>
                              <a:pt x="1066" y="71"/>
                              <a:pt x="1063" y="70"/>
                              <a:pt x="1059" y="69"/>
                            </a:cubicBezTo>
                            <a:cubicBezTo>
                              <a:pt x="1058" y="68"/>
                              <a:pt x="1057" y="68"/>
                              <a:pt x="1056" y="67"/>
                            </a:cubicBezTo>
                            <a:cubicBezTo>
                              <a:pt x="1056" y="67"/>
                              <a:pt x="1056" y="67"/>
                              <a:pt x="1056" y="67"/>
                            </a:cubicBezTo>
                            <a:cubicBezTo>
                              <a:pt x="1055" y="66"/>
                              <a:pt x="1054" y="66"/>
                              <a:pt x="1053" y="65"/>
                            </a:cubicBezTo>
                            <a:cubicBezTo>
                              <a:pt x="1053" y="65"/>
                              <a:pt x="1053" y="65"/>
                              <a:pt x="1053" y="65"/>
                            </a:cubicBezTo>
                            <a:cubicBezTo>
                              <a:pt x="1053" y="64"/>
                              <a:pt x="1052" y="63"/>
                              <a:pt x="1051" y="62"/>
                            </a:cubicBezTo>
                            <a:cubicBezTo>
                              <a:pt x="1051" y="62"/>
                              <a:pt x="1051" y="62"/>
                              <a:pt x="1051" y="62"/>
                            </a:cubicBezTo>
                            <a:cubicBezTo>
                              <a:pt x="1051" y="61"/>
                              <a:pt x="1050" y="60"/>
                              <a:pt x="1050" y="59"/>
                            </a:cubicBezTo>
                            <a:cubicBezTo>
                              <a:pt x="1050" y="59"/>
                              <a:pt x="1050" y="59"/>
                              <a:pt x="1050" y="59"/>
                            </a:cubicBezTo>
                            <a:cubicBezTo>
                              <a:pt x="1050" y="57"/>
                              <a:pt x="1049" y="56"/>
                              <a:pt x="1049" y="55"/>
                            </a:cubicBezTo>
                            <a:cubicBezTo>
                              <a:pt x="1049" y="55"/>
                              <a:pt x="1049" y="55"/>
                              <a:pt x="1049" y="55"/>
                            </a:cubicBezTo>
                            <a:cubicBezTo>
                              <a:pt x="1048" y="51"/>
                              <a:pt x="1048" y="48"/>
                              <a:pt x="1048" y="44"/>
                            </a:cubicBezTo>
                            <a:cubicBezTo>
                              <a:pt x="1048" y="45"/>
                              <a:pt x="1048" y="45"/>
                              <a:pt x="1048" y="45"/>
                            </a:cubicBezTo>
                            <a:cubicBezTo>
                              <a:pt x="1048" y="44"/>
                              <a:pt x="1048" y="44"/>
                              <a:pt x="1048" y="44"/>
                            </a:cubicBezTo>
                            <a:cubicBezTo>
                              <a:pt x="1048" y="44"/>
                              <a:pt x="1048" y="44"/>
                              <a:pt x="1048" y="44"/>
                            </a:cubicBezTo>
                            <a:cubicBezTo>
                              <a:pt x="1048" y="44"/>
                              <a:pt x="1048" y="44"/>
                              <a:pt x="1048" y="44"/>
                            </a:cubicBezTo>
                            <a:cubicBezTo>
                              <a:pt x="1048" y="44"/>
                              <a:pt x="1048" y="44"/>
                              <a:pt x="1048" y="44"/>
                            </a:cubicBezTo>
                            <a:cubicBezTo>
                              <a:pt x="1048" y="44"/>
                              <a:pt x="1047" y="44"/>
                              <a:pt x="1047" y="44"/>
                            </a:cubicBezTo>
                            <a:cubicBezTo>
                              <a:pt x="1030" y="42"/>
                              <a:pt x="1017" y="43"/>
                              <a:pt x="1001" y="37"/>
                            </a:cubicBezTo>
                            <a:cubicBezTo>
                              <a:pt x="1001" y="37"/>
                              <a:pt x="1000" y="37"/>
                              <a:pt x="1000" y="37"/>
                            </a:cubicBezTo>
                            <a:cubicBezTo>
                              <a:pt x="1000" y="37"/>
                              <a:pt x="1000" y="37"/>
                              <a:pt x="1000" y="37"/>
                            </a:cubicBezTo>
                            <a:cubicBezTo>
                              <a:pt x="997" y="36"/>
                              <a:pt x="990" y="36"/>
                              <a:pt x="982" y="36"/>
                            </a:cubicBezTo>
                            <a:cubicBezTo>
                              <a:pt x="968" y="36"/>
                              <a:pt x="953" y="35"/>
                              <a:pt x="951" y="29"/>
                            </a:cubicBezTo>
                            <a:cubicBezTo>
                              <a:pt x="949" y="20"/>
                              <a:pt x="958" y="9"/>
                              <a:pt x="948" y="2"/>
                            </a:cubicBezTo>
                            <a:cubicBezTo>
                              <a:pt x="947" y="2"/>
                              <a:pt x="947" y="1"/>
                              <a:pt x="946" y="1"/>
                            </a:cubicBezTo>
                            <a:cubicBezTo>
                              <a:pt x="945" y="1"/>
                              <a:pt x="944" y="0"/>
                              <a:pt x="943" y="0"/>
                            </a:cubicBezTo>
                            <a:cubicBezTo>
                              <a:pt x="937" y="3"/>
                              <a:pt x="932" y="6"/>
                              <a:pt x="928" y="12"/>
                            </a:cubicBezTo>
                            <a:cubicBezTo>
                              <a:pt x="922" y="21"/>
                              <a:pt x="921" y="31"/>
                              <a:pt x="909" y="31"/>
                            </a:cubicBezTo>
                            <a:cubicBezTo>
                              <a:pt x="898" y="32"/>
                              <a:pt x="887" y="28"/>
                              <a:pt x="876" y="28"/>
                            </a:cubicBezTo>
                            <a:cubicBezTo>
                              <a:pt x="860" y="27"/>
                              <a:pt x="852" y="32"/>
                              <a:pt x="838" y="39"/>
                            </a:cubicBezTo>
                            <a:cubicBezTo>
                              <a:pt x="836" y="62"/>
                              <a:pt x="829" y="82"/>
                              <a:pt x="820" y="104"/>
                            </a:cubicBezTo>
                            <a:cubicBezTo>
                              <a:pt x="816" y="116"/>
                              <a:pt x="812" y="129"/>
                              <a:pt x="808" y="140"/>
                            </a:cubicBezTo>
                            <a:cubicBezTo>
                              <a:pt x="803" y="152"/>
                              <a:pt x="797" y="164"/>
                              <a:pt x="788" y="171"/>
                            </a:cubicBezTo>
                            <a:cubicBezTo>
                              <a:pt x="763" y="191"/>
                              <a:pt x="759" y="221"/>
                              <a:pt x="732" y="240"/>
                            </a:cubicBezTo>
                            <a:cubicBezTo>
                              <a:pt x="721" y="248"/>
                              <a:pt x="700" y="257"/>
                              <a:pt x="697" y="258"/>
                            </a:cubicBezTo>
                            <a:cubicBezTo>
                              <a:pt x="685" y="263"/>
                              <a:pt x="676" y="267"/>
                              <a:pt x="666" y="274"/>
                            </a:cubicBezTo>
                            <a:cubicBezTo>
                              <a:pt x="656" y="282"/>
                              <a:pt x="646" y="280"/>
                              <a:pt x="634" y="284"/>
                            </a:cubicBezTo>
                            <a:cubicBezTo>
                              <a:pt x="614" y="290"/>
                              <a:pt x="602" y="313"/>
                              <a:pt x="593" y="331"/>
                            </a:cubicBezTo>
                            <a:cubicBezTo>
                              <a:pt x="577" y="333"/>
                              <a:pt x="588" y="355"/>
                              <a:pt x="584" y="365"/>
                            </a:cubicBezTo>
                            <a:cubicBezTo>
                              <a:pt x="580" y="375"/>
                              <a:pt x="573" y="376"/>
                              <a:pt x="563" y="382"/>
                            </a:cubicBezTo>
                            <a:cubicBezTo>
                              <a:pt x="553" y="387"/>
                              <a:pt x="543" y="390"/>
                              <a:pt x="536" y="399"/>
                            </a:cubicBezTo>
                            <a:cubicBezTo>
                              <a:pt x="525" y="415"/>
                              <a:pt x="525" y="434"/>
                              <a:pt x="513" y="448"/>
                            </a:cubicBezTo>
                            <a:cubicBezTo>
                              <a:pt x="507" y="455"/>
                              <a:pt x="509" y="452"/>
                              <a:pt x="508" y="453"/>
                            </a:cubicBezTo>
                            <a:cubicBezTo>
                              <a:pt x="481" y="477"/>
                              <a:pt x="446" y="465"/>
                              <a:pt x="413" y="464"/>
                            </a:cubicBezTo>
                            <a:cubicBezTo>
                              <a:pt x="393" y="464"/>
                              <a:pt x="376" y="465"/>
                              <a:pt x="359" y="472"/>
                            </a:cubicBezTo>
                            <a:cubicBezTo>
                              <a:pt x="340" y="479"/>
                              <a:pt x="320" y="498"/>
                              <a:pt x="298" y="492"/>
                            </a:cubicBezTo>
                            <a:cubicBezTo>
                              <a:pt x="286" y="489"/>
                              <a:pt x="265" y="466"/>
                              <a:pt x="263" y="454"/>
                            </a:cubicBezTo>
                            <a:cubicBezTo>
                              <a:pt x="259" y="438"/>
                              <a:pt x="266" y="431"/>
                              <a:pt x="255" y="420"/>
                            </a:cubicBezTo>
                            <a:cubicBezTo>
                              <a:pt x="229" y="397"/>
                              <a:pt x="191" y="417"/>
                              <a:pt x="172" y="438"/>
                            </a:cubicBezTo>
                            <a:cubicBezTo>
                              <a:pt x="167" y="443"/>
                              <a:pt x="166" y="451"/>
                              <a:pt x="162" y="456"/>
                            </a:cubicBezTo>
                            <a:cubicBezTo>
                              <a:pt x="152" y="468"/>
                              <a:pt x="143" y="479"/>
                              <a:pt x="133" y="491"/>
                            </a:cubicBezTo>
                            <a:cubicBezTo>
                              <a:pt x="124" y="503"/>
                              <a:pt x="109" y="521"/>
                              <a:pt x="97" y="530"/>
                            </a:cubicBezTo>
                            <a:cubicBezTo>
                              <a:pt x="83" y="540"/>
                              <a:pt x="64" y="548"/>
                              <a:pt x="49" y="558"/>
                            </a:cubicBezTo>
                            <a:cubicBezTo>
                              <a:pt x="25" y="573"/>
                              <a:pt x="28" y="582"/>
                              <a:pt x="23" y="609"/>
                            </a:cubicBezTo>
                            <a:cubicBezTo>
                              <a:pt x="21" y="620"/>
                              <a:pt x="13" y="625"/>
                              <a:pt x="10" y="637"/>
                            </a:cubicBezTo>
                            <a:cubicBezTo>
                              <a:pt x="0" y="676"/>
                              <a:pt x="29" y="677"/>
                              <a:pt x="53" y="697"/>
                            </a:cubicBezTo>
                            <a:cubicBezTo>
                              <a:pt x="58" y="701"/>
                              <a:pt x="62" y="706"/>
                              <a:pt x="67" y="710"/>
                            </a:cubicBezTo>
                            <a:cubicBezTo>
                              <a:pt x="71" y="713"/>
                              <a:pt x="70" y="717"/>
                              <a:pt x="76" y="719"/>
                            </a:cubicBezTo>
                            <a:cubicBezTo>
                              <a:pt x="82" y="720"/>
                              <a:pt x="81" y="713"/>
                              <a:pt x="84" y="713"/>
                            </a:cubicBezTo>
                            <a:cubicBezTo>
                              <a:pt x="98" y="712"/>
                              <a:pt x="118" y="716"/>
                              <a:pt x="128" y="724"/>
                            </a:cubicBezTo>
                            <a:cubicBezTo>
                              <a:pt x="143" y="735"/>
                              <a:pt x="138" y="753"/>
                              <a:pt x="137" y="770"/>
                            </a:cubicBezTo>
                            <a:cubicBezTo>
                              <a:pt x="137" y="780"/>
                              <a:pt x="138" y="787"/>
                              <a:pt x="133" y="794"/>
                            </a:cubicBezTo>
                            <a:cubicBezTo>
                              <a:pt x="129" y="800"/>
                              <a:pt x="124" y="802"/>
                              <a:pt x="120" y="806"/>
                            </a:cubicBezTo>
                            <a:cubicBezTo>
                              <a:pt x="120" y="806"/>
                              <a:pt x="120" y="806"/>
                              <a:pt x="120" y="806"/>
                            </a:cubicBezTo>
                            <a:cubicBezTo>
                              <a:pt x="119" y="806"/>
                              <a:pt x="119" y="806"/>
                              <a:pt x="119" y="806"/>
                            </a:cubicBezTo>
                            <a:cubicBezTo>
                              <a:pt x="118" y="807"/>
                              <a:pt x="117" y="808"/>
                              <a:pt x="116" y="810"/>
                            </a:cubicBezTo>
                            <a:cubicBezTo>
                              <a:pt x="111" y="818"/>
                              <a:pt x="107" y="845"/>
                              <a:pt x="111" y="856"/>
                            </a:cubicBezTo>
                            <a:cubicBezTo>
                              <a:pt x="114" y="863"/>
                              <a:pt x="122" y="863"/>
                              <a:pt x="124" y="868"/>
                            </a:cubicBezTo>
                            <a:cubicBezTo>
                              <a:pt x="127" y="874"/>
                              <a:pt x="124" y="885"/>
                              <a:pt x="124" y="892"/>
                            </a:cubicBezTo>
                            <a:cubicBezTo>
                              <a:pt x="138" y="895"/>
                              <a:pt x="132" y="900"/>
                              <a:pt x="138" y="906"/>
                            </a:cubicBezTo>
                            <a:cubicBezTo>
                              <a:pt x="142" y="910"/>
                              <a:pt x="148" y="913"/>
                              <a:pt x="154" y="915"/>
                            </a:cubicBezTo>
                            <a:cubicBezTo>
                              <a:pt x="168" y="920"/>
                              <a:pt x="182" y="922"/>
                              <a:pt x="198" y="922"/>
                            </a:cubicBezTo>
                            <a:cubicBezTo>
                              <a:pt x="223" y="922"/>
                              <a:pt x="222" y="926"/>
                              <a:pt x="221" y="951"/>
                            </a:cubicBezTo>
                            <a:cubicBezTo>
                              <a:pt x="221" y="967"/>
                              <a:pt x="222" y="980"/>
                              <a:pt x="226" y="995"/>
                            </a:cubicBezTo>
                            <a:cubicBezTo>
                              <a:pt x="230" y="1009"/>
                              <a:pt x="237" y="1023"/>
                              <a:pt x="243" y="1037"/>
                            </a:cubicBezTo>
                            <a:cubicBezTo>
                              <a:pt x="249" y="1051"/>
                              <a:pt x="260" y="1060"/>
                              <a:pt x="262" y="1074"/>
                            </a:cubicBezTo>
                            <a:cubicBezTo>
                              <a:pt x="266" y="1092"/>
                              <a:pt x="273" y="1096"/>
                              <a:pt x="283" y="1112"/>
                            </a:cubicBezTo>
                            <a:cubicBezTo>
                              <a:pt x="289" y="1123"/>
                              <a:pt x="289" y="1123"/>
                              <a:pt x="310" y="1159"/>
                            </a:cubicBezTo>
                            <a:cubicBezTo>
                              <a:pt x="310" y="1159"/>
                              <a:pt x="310" y="1159"/>
                              <a:pt x="310" y="1159"/>
                            </a:cubicBezTo>
                            <a:cubicBezTo>
                              <a:pt x="310" y="1159"/>
                              <a:pt x="337" y="1153"/>
                              <a:pt x="344" y="1158"/>
                            </a:cubicBezTo>
                            <a:close/>
                          </a:path>
                        </a:pathLst>
                      </a:custGeom>
                      <a:solidFill>
                        <a:srgbClr val="CCFFFF"/>
                      </a:solidFill>
                      <a:ln w="6350">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8337" name="Freeform 17"/>
                      <p:cNvSpPr>
                        <a:spLocks/>
                      </p:cNvSpPr>
                      <p:nvPr/>
                    </p:nvSpPr>
                    <p:spPr bwMode="auto">
                      <a:xfrm>
                        <a:off x="2555" y="2123"/>
                        <a:ext cx="536" cy="802"/>
                      </a:xfrm>
                      <a:custGeom>
                        <a:avLst/>
                        <a:gdLst>
                          <a:gd name="T0" fmla="*/ 1 w 879"/>
                          <a:gd name="T1" fmla="*/ 1 h 1394"/>
                          <a:gd name="T2" fmla="*/ 1 w 879"/>
                          <a:gd name="T3" fmla="*/ 1 h 1394"/>
                          <a:gd name="T4" fmla="*/ 1 w 879"/>
                          <a:gd name="T5" fmla="*/ 1 h 1394"/>
                          <a:gd name="T6" fmla="*/ 1 w 879"/>
                          <a:gd name="T7" fmla="*/ 1 h 1394"/>
                          <a:gd name="T8" fmla="*/ 1 w 879"/>
                          <a:gd name="T9" fmla="*/ 1 h 1394"/>
                          <a:gd name="T10" fmla="*/ 1 w 879"/>
                          <a:gd name="T11" fmla="*/ 1 h 1394"/>
                          <a:gd name="T12" fmla="*/ 1 w 879"/>
                          <a:gd name="T13" fmla="*/ 1 h 1394"/>
                          <a:gd name="T14" fmla="*/ 1 w 879"/>
                          <a:gd name="T15" fmla="*/ 1 h 1394"/>
                          <a:gd name="T16" fmla="*/ 1 w 879"/>
                          <a:gd name="T17" fmla="*/ 1 h 1394"/>
                          <a:gd name="T18" fmla="*/ 1 w 879"/>
                          <a:gd name="T19" fmla="*/ 1 h 1394"/>
                          <a:gd name="T20" fmla="*/ 1 w 879"/>
                          <a:gd name="T21" fmla="*/ 1 h 1394"/>
                          <a:gd name="T22" fmla="*/ 1 w 879"/>
                          <a:gd name="T23" fmla="*/ 1 h 1394"/>
                          <a:gd name="T24" fmla="*/ 1 w 879"/>
                          <a:gd name="T25" fmla="*/ 1 h 1394"/>
                          <a:gd name="T26" fmla="*/ 1 w 879"/>
                          <a:gd name="T27" fmla="*/ 1 h 1394"/>
                          <a:gd name="T28" fmla="*/ 1 w 879"/>
                          <a:gd name="T29" fmla="*/ 1 h 1394"/>
                          <a:gd name="T30" fmla="*/ 1 w 879"/>
                          <a:gd name="T31" fmla="*/ 1 h 1394"/>
                          <a:gd name="T32" fmla="*/ 1 w 879"/>
                          <a:gd name="T33" fmla="*/ 1 h 1394"/>
                          <a:gd name="T34" fmla="*/ 1 w 879"/>
                          <a:gd name="T35" fmla="*/ 1 h 1394"/>
                          <a:gd name="T36" fmla="*/ 1 w 879"/>
                          <a:gd name="T37" fmla="*/ 1 h 1394"/>
                          <a:gd name="T38" fmla="*/ 1 w 879"/>
                          <a:gd name="T39" fmla="*/ 1 h 1394"/>
                          <a:gd name="T40" fmla="*/ 1 w 879"/>
                          <a:gd name="T41" fmla="*/ 1 h 1394"/>
                          <a:gd name="T42" fmla="*/ 1 w 879"/>
                          <a:gd name="T43" fmla="*/ 1 h 1394"/>
                          <a:gd name="T44" fmla="*/ 1 w 879"/>
                          <a:gd name="T45" fmla="*/ 1 h 1394"/>
                          <a:gd name="T46" fmla="*/ 1 w 879"/>
                          <a:gd name="T47" fmla="*/ 1 h 1394"/>
                          <a:gd name="T48" fmla="*/ 1 w 879"/>
                          <a:gd name="T49" fmla="*/ 1 h 1394"/>
                          <a:gd name="T50" fmla="*/ 1 w 879"/>
                          <a:gd name="T51" fmla="*/ 1 h 1394"/>
                          <a:gd name="T52" fmla="*/ 1 w 879"/>
                          <a:gd name="T53" fmla="*/ 1 h 1394"/>
                          <a:gd name="T54" fmla="*/ 1 w 879"/>
                          <a:gd name="T55" fmla="*/ 1 h 1394"/>
                          <a:gd name="T56" fmla="*/ 1 w 879"/>
                          <a:gd name="T57" fmla="*/ 1 h 1394"/>
                          <a:gd name="T58" fmla="*/ 1 w 879"/>
                          <a:gd name="T59" fmla="*/ 1 h 1394"/>
                          <a:gd name="T60" fmla="*/ 1 w 879"/>
                          <a:gd name="T61" fmla="*/ 1 h 1394"/>
                          <a:gd name="T62" fmla="*/ 1 w 879"/>
                          <a:gd name="T63" fmla="*/ 1 h 1394"/>
                          <a:gd name="T64" fmla="*/ 1 w 879"/>
                          <a:gd name="T65" fmla="*/ 1 h 1394"/>
                          <a:gd name="T66" fmla="*/ 1 w 879"/>
                          <a:gd name="T67" fmla="*/ 1 h 1394"/>
                          <a:gd name="T68" fmla="*/ 1 w 879"/>
                          <a:gd name="T69" fmla="*/ 1 h 1394"/>
                          <a:gd name="T70" fmla="*/ 1 w 879"/>
                          <a:gd name="T71" fmla="*/ 1 h 1394"/>
                          <a:gd name="T72" fmla="*/ 1 w 879"/>
                          <a:gd name="T73" fmla="*/ 1 h 1394"/>
                          <a:gd name="T74" fmla="*/ 1 w 879"/>
                          <a:gd name="T75" fmla="*/ 1 h 1394"/>
                          <a:gd name="T76" fmla="*/ 1 w 879"/>
                          <a:gd name="T77" fmla="*/ 1 h 1394"/>
                          <a:gd name="T78" fmla="*/ 1 w 879"/>
                          <a:gd name="T79" fmla="*/ 1 h 1394"/>
                          <a:gd name="T80" fmla="*/ 1 w 879"/>
                          <a:gd name="T81" fmla="*/ 1 h 1394"/>
                          <a:gd name="T82" fmla="*/ 1 w 879"/>
                          <a:gd name="T83" fmla="*/ 1 h 1394"/>
                          <a:gd name="T84" fmla="*/ 1 w 879"/>
                          <a:gd name="T85" fmla="*/ 1 h 1394"/>
                          <a:gd name="T86" fmla="*/ 1 w 879"/>
                          <a:gd name="T87" fmla="*/ 1 h 1394"/>
                          <a:gd name="T88" fmla="*/ 1 w 879"/>
                          <a:gd name="T89" fmla="*/ 1 h 1394"/>
                          <a:gd name="T90" fmla="*/ 1 w 879"/>
                          <a:gd name="T91" fmla="*/ 1 h 1394"/>
                          <a:gd name="T92" fmla="*/ 1 w 879"/>
                          <a:gd name="T93" fmla="*/ 1 h 1394"/>
                          <a:gd name="T94" fmla="*/ 1 w 879"/>
                          <a:gd name="T95" fmla="*/ 1 h 1394"/>
                          <a:gd name="T96" fmla="*/ 1 w 879"/>
                          <a:gd name="T97" fmla="*/ 1 h 1394"/>
                          <a:gd name="T98" fmla="*/ 1 w 879"/>
                          <a:gd name="T99" fmla="*/ 1 h 1394"/>
                          <a:gd name="T100" fmla="*/ 1 w 879"/>
                          <a:gd name="T101" fmla="*/ 1 h 1394"/>
                          <a:gd name="T102" fmla="*/ 1 w 879"/>
                          <a:gd name="T103" fmla="*/ 1 h 1394"/>
                          <a:gd name="T104" fmla="*/ 1 w 879"/>
                          <a:gd name="T105" fmla="*/ 1 h 1394"/>
                          <a:gd name="T106" fmla="*/ 1 w 879"/>
                          <a:gd name="T107" fmla="*/ 1 h 1394"/>
                          <a:gd name="T108" fmla="*/ 1 w 879"/>
                          <a:gd name="T109" fmla="*/ 1 h 1394"/>
                          <a:gd name="T110" fmla="*/ 1 w 879"/>
                          <a:gd name="T111" fmla="*/ 1 h 1394"/>
                          <a:gd name="T112" fmla="*/ 1 w 879"/>
                          <a:gd name="T113" fmla="*/ 1 h 1394"/>
                          <a:gd name="T114" fmla="*/ 1 w 879"/>
                          <a:gd name="T115" fmla="*/ 1 h 1394"/>
                          <a:gd name="T116" fmla="*/ 1 w 879"/>
                          <a:gd name="T117" fmla="*/ 1 h 1394"/>
                          <a:gd name="T118" fmla="*/ 1 w 879"/>
                          <a:gd name="T119" fmla="*/ 1 h 139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79"/>
                          <a:gd name="T181" fmla="*/ 0 h 1394"/>
                          <a:gd name="T182" fmla="*/ 879 w 879"/>
                          <a:gd name="T183" fmla="*/ 1394 h 139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79" h="1394">
                            <a:moveTo>
                              <a:pt x="824" y="342"/>
                            </a:moveTo>
                            <a:cubicBezTo>
                              <a:pt x="826" y="331"/>
                              <a:pt x="830" y="323"/>
                              <a:pt x="838" y="315"/>
                            </a:cubicBezTo>
                            <a:cubicBezTo>
                              <a:pt x="840" y="314"/>
                              <a:pt x="842" y="312"/>
                              <a:pt x="844" y="311"/>
                            </a:cubicBezTo>
                            <a:cubicBezTo>
                              <a:pt x="850" y="307"/>
                              <a:pt x="856" y="304"/>
                              <a:pt x="863" y="300"/>
                            </a:cubicBezTo>
                            <a:cubicBezTo>
                              <a:pt x="867" y="298"/>
                              <a:pt x="869" y="293"/>
                              <a:pt x="871" y="288"/>
                            </a:cubicBezTo>
                            <a:cubicBezTo>
                              <a:pt x="872" y="284"/>
                              <a:pt x="871" y="279"/>
                              <a:pt x="872" y="275"/>
                            </a:cubicBezTo>
                            <a:cubicBezTo>
                              <a:pt x="873" y="267"/>
                              <a:pt x="876" y="259"/>
                              <a:pt x="879" y="252"/>
                            </a:cubicBezTo>
                            <a:cubicBezTo>
                              <a:pt x="879" y="252"/>
                              <a:pt x="879" y="252"/>
                              <a:pt x="879" y="252"/>
                            </a:cubicBezTo>
                            <a:cubicBezTo>
                              <a:pt x="867" y="250"/>
                              <a:pt x="851" y="256"/>
                              <a:pt x="842" y="244"/>
                            </a:cubicBezTo>
                            <a:cubicBezTo>
                              <a:pt x="842" y="243"/>
                              <a:pt x="841" y="242"/>
                              <a:pt x="840" y="241"/>
                            </a:cubicBezTo>
                            <a:cubicBezTo>
                              <a:pt x="840" y="241"/>
                              <a:pt x="840" y="241"/>
                              <a:pt x="840" y="241"/>
                            </a:cubicBezTo>
                            <a:cubicBezTo>
                              <a:pt x="837" y="235"/>
                              <a:pt x="833" y="226"/>
                              <a:pt x="827" y="223"/>
                            </a:cubicBezTo>
                            <a:cubicBezTo>
                              <a:pt x="827" y="223"/>
                              <a:pt x="827" y="223"/>
                              <a:pt x="827" y="223"/>
                            </a:cubicBezTo>
                            <a:cubicBezTo>
                              <a:pt x="827" y="223"/>
                              <a:pt x="826" y="223"/>
                              <a:pt x="826" y="222"/>
                            </a:cubicBezTo>
                            <a:cubicBezTo>
                              <a:pt x="825" y="222"/>
                              <a:pt x="825" y="222"/>
                              <a:pt x="825" y="222"/>
                            </a:cubicBezTo>
                            <a:cubicBezTo>
                              <a:pt x="825" y="222"/>
                              <a:pt x="824" y="222"/>
                              <a:pt x="824" y="222"/>
                            </a:cubicBezTo>
                            <a:cubicBezTo>
                              <a:pt x="823" y="222"/>
                              <a:pt x="823" y="222"/>
                              <a:pt x="822" y="222"/>
                            </a:cubicBezTo>
                            <a:cubicBezTo>
                              <a:pt x="822" y="222"/>
                              <a:pt x="822" y="222"/>
                              <a:pt x="822" y="222"/>
                            </a:cubicBezTo>
                            <a:cubicBezTo>
                              <a:pt x="822" y="222"/>
                              <a:pt x="822" y="222"/>
                              <a:pt x="822" y="222"/>
                            </a:cubicBezTo>
                            <a:cubicBezTo>
                              <a:pt x="822" y="221"/>
                              <a:pt x="822" y="220"/>
                              <a:pt x="822" y="220"/>
                            </a:cubicBezTo>
                            <a:cubicBezTo>
                              <a:pt x="822" y="219"/>
                              <a:pt x="822" y="219"/>
                              <a:pt x="822" y="219"/>
                            </a:cubicBezTo>
                            <a:cubicBezTo>
                              <a:pt x="822" y="218"/>
                              <a:pt x="822" y="218"/>
                              <a:pt x="822" y="217"/>
                            </a:cubicBezTo>
                            <a:cubicBezTo>
                              <a:pt x="822" y="217"/>
                              <a:pt x="822" y="217"/>
                              <a:pt x="822" y="217"/>
                            </a:cubicBezTo>
                            <a:cubicBezTo>
                              <a:pt x="822" y="216"/>
                              <a:pt x="822" y="215"/>
                              <a:pt x="822" y="214"/>
                            </a:cubicBezTo>
                            <a:cubicBezTo>
                              <a:pt x="822" y="213"/>
                              <a:pt x="822" y="213"/>
                              <a:pt x="822" y="213"/>
                            </a:cubicBezTo>
                            <a:cubicBezTo>
                              <a:pt x="821" y="211"/>
                              <a:pt x="821" y="209"/>
                              <a:pt x="821" y="206"/>
                            </a:cubicBezTo>
                            <a:cubicBezTo>
                              <a:pt x="821" y="206"/>
                              <a:pt x="821" y="205"/>
                              <a:pt x="821" y="204"/>
                            </a:cubicBezTo>
                            <a:cubicBezTo>
                              <a:pt x="821" y="204"/>
                              <a:pt x="821" y="203"/>
                              <a:pt x="821" y="203"/>
                            </a:cubicBezTo>
                            <a:cubicBezTo>
                              <a:pt x="821" y="202"/>
                              <a:pt x="821" y="201"/>
                              <a:pt x="821" y="200"/>
                            </a:cubicBezTo>
                            <a:cubicBezTo>
                              <a:pt x="821" y="199"/>
                              <a:pt x="821" y="199"/>
                              <a:pt x="821" y="199"/>
                            </a:cubicBezTo>
                            <a:cubicBezTo>
                              <a:pt x="821" y="198"/>
                              <a:pt x="821" y="198"/>
                              <a:pt x="821" y="197"/>
                            </a:cubicBezTo>
                            <a:cubicBezTo>
                              <a:pt x="821" y="196"/>
                              <a:pt x="821" y="196"/>
                              <a:pt x="821" y="196"/>
                            </a:cubicBezTo>
                            <a:cubicBezTo>
                              <a:pt x="821" y="195"/>
                              <a:pt x="821" y="194"/>
                              <a:pt x="820" y="193"/>
                            </a:cubicBezTo>
                            <a:cubicBezTo>
                              <a:pt x="820" y="193"/>
                              <a:pt x="820" y="193"/>
                              <a:pt x="820" y="193"/>
                            </a:cubicBezTo>
                            <a:cubicBezTo>
                              <a:pt x="820" y="192"/>
                              <a:pt x="820" y="191"/>
                              <a:pt x="820" y="190"/>
                            </a:cubicBezTo>
                            <a:cubicBezTo>
                              <a:pt x="820" y="190"/>
                              <a:pt x="820" y="190"/>
                              <a:pt x="820" y="190"/>
                            </a:cubicBezTo>
                            <a:cubicBezTo>
                              <a:pt x="819" y="189"/>
                              <a:pt x="819" y="188"/>
                              <a:pt x="819" y="187"/>
                            </a:cubicBezTo>
                            <a:cubicBezTo>
                              <a:pt x="819" y="187"/>
                              <a:pt x="819" y="187"/>
                              <a:pt x="819" y="187"/>
                            </a:cubicBezTo>
                            <a:cubicBezTo>
                              <a:pt x="818" y="186"/>
                              <a:pt x="818" y="186"/>
                              <a:pt x="818" y="185"/>
                            </a:cubicBezTo>
                            <a:cubicBezTo>
                              <a:pt x="817" y="185"/>
                              <a:pt x="817" y="185"/>
                              <a:pt x="817" y="185"/>
                            </a:cubicBezTo>
                            <a:cubicBezTo>
                              <a:pt x="817" y="184"/>
                              <a:pt x="816" y="183"/>
                              <a:pt x="816" y="183"/>
                            </a:cubicBezTo>
                            <a:cubicBezTo>
                              <a:pt x="816" y="183"/>
                              <a:pt x="816" y="183"/>
                              <a:pt x="816" y="183"/>
                            </a:cubicBezTo>
                            <a:cubicBezTo>
                              <a:pt x="815" y="182"/>
                              <a:pt x="815" y="182"/>
                              <a:pt x="814" y="182"/>
                            </a:cubicBezTo>
                            <a:cubicBezTo>
                              <a:pt x="814" y="182"/>
                              <a:pt x="814" y="182"/>
                              <a:pt x="814" y="182"/>
                            </a:cubicBezTo>
                            <a:cubicBezTo>
                              <a:pt x="813" y="181"/>
                              <a:pt x="812" y="181"/>
                              <a:pt x="812" y="181"/>
                            </a:cubicBezTo>
                            <a:cubicBezTo>
                              <a:pt x="811" y="181"/>
                              <a:pt x="811" y="181"/>
                              <a:pt x="811" y="181"/>
                            </a:cubicBezTo>
                            <a:cubicBezTo>
                              <a:pt x="810" y="181"/>
                              <a:pt x="809" y="181"/>
                              <a:pt x="808" y="181"/>
                            </a:cubicBezTo>
                            <a:cubicBezTo>
                              <a:pt x="808" y="181"/>
                              <a:pt x="808" y="180"/>
                              <a:pt x="808" y="180"/>
                            </a:cubicBezTo>
                            <a:cubicBezTo>
                              <a:pt x="808" y="180"/>
                              <a:pt x="808" y="180"/>
                              <a:pt x="808" y="180"/>
                            </a:cubicBezTo>
                            <a:cubicBezTo>
                              <a:pt x="808" y="179"/>
                              <a:pt x="808" y="179"/>
                              <a:pt x="808" y="179"/>
                            </a:cubicBezTo>
                            <a:cubicBezTo>
                              <a:pt x="807" y="175"/>
                              <a:pt x="807" y="172"/>
                              <a:pt x="807" y="168"/>
                            </a:cubicBezTo>
                            <a:cubicBezTo>
                              <a:pt x="807" y="164"/>
                              <a:pt x="807" y="160"/>
                              <a:pt x="807" y="157"/>
                            </a:cubicBezTo>
                            <a:cubicBezTo>
                              <a:pt x="808" y="154"/>
                              <a:pt x="808" y="152"/>
                              <a:pt x="809" y="149"/>
                            </a:cubicBezTo>
                            <a:cubicBezTo>
                              <a:pt x="810" y="148"/>
                              <a:pt x="810" y="146"/>
                              <a:pt x="811" y="144"/>
                            </a:cubicBezTo>
                            <a:cubicBezTo>
                              <a:pt x="812" y="141"/>
                              <a:pt x="813" y="138"/>
                              <a:pt x="814" y="135"/>
                            </a:cubicBezTo>
                            <a:cubicBezTo>
                              <a:pt x="814" y="131"/>
                              <a:pt x="814" y="127"/>
                              <a:pt x="813" y="124"/>
                            </a:cubicBezTo>
                            <a:cubicBezTo>
                              <a:pt x="808" y="114"/>
                              <a:pt x="801" y="112"/>
                              <a:pt x="794" y="111"/>
                            </a:cubicBezTo>
                            <a:cubicBezTo>
                              <a:pt x="790" y="112"/>
                              <a:pt x="785" y="113"/>
                              <a:pt x="783" y="112"/>
                            </a:cubicBezTo>
                            <a:cubicBezTo>
                              <a:pt x="771" y="111"/>
                              <a:pt x="771" y="99"/>
                              <a:pt x="770" y="90"/>
                            </a:cubicBezTo>
                            <a:cubicBezTo>
                              <a:pt x="770" y="90"/>
                              <a:pt x="770" y="90"/>
                              <a:pt x="770" y="90"/>
                            </a:cubicBezTo>
                            <a:cubicBezTo>
                              <a:pt x="767" y="90"/>
                              <a:pt x="764" y="90"/>
                              <a:pt x="762" y="88"/>
                            </a:cubicBezTo>
                            <a:cubicBezTo>
                              <a:pt x="757" y="84"/>
                              <a:pt x="756" y="72"/>
                              <a:pt x="753" y="66"/>
                            </a:cubicBezTo>
                            <a:cubicBezTo>
                              <a:pt x="753" y="66"/>
                              <a:pt x="753" y="65"/>
                              <a:pt x="752" y="65"/>
                            </a:cubicBezTo>
                            <a:cubicBezTo>
                              <a:pt x="745" y="54"/>
                              <a:pt x="732" y="51"/>
                              <a:pt x="723" y="43"/>
                            </a:cubicBezTo>
                            <a:cubicBezTo>
                              <a:pt x="719" y="39"/>
                              <a:pt x="718" y="36"/>
                              <a:pt x="717" y="33"/>
                            </a:cubicBezTo>
                            <a:cubicBezTo>
                              <a:pt x="716" y="27"/>
                              <a:pt x="716" y="21"/>
                              <a:pt x="715" y="14"/>
                            </a:cubicBezTo>
                            <a:cubicBezTo>
                              <a:pt x="713" y="4"/>
                              <a:pt x="699" y="1"/>
                              <a:pt x="689" y="0"/>
                            </a:cubicBezTo>
                            <a:cubicBezTo>
                              <a:pt x="687" y="0"/>
                              <a:pt x="685" y="0"/>
                              <a:pt x="683" y="0"/>
                            </a:cubicBezTo>
                            <a:cubicBezTo>
                              <a:pt x="684" y="1"/>
                              <a:pt x="685" y="3"/>
                              <a:pt x="685" y="5"/>
                            </a:cubicBezTo>
                            <a:cubicBezTo>
                              <a:pt x="685" y="5"/>
                              <a:pt x="685" y="6"/>
                              <a:pt x="686" y="7"/>
                            </a:cubicBezTo>
                            <a:cubicBezTo>
                              <a:pt x="681" y="7"/>
                              <a:pt x="676" y="6"/>
                              <a:pt x="671" y="9"/>
                            </a:cubicBezTo>
                            <a:cubicBezTo>
                              <a:pt x="671" y="10"/>
                              <a:pt x="670" y="11"/>
                              <a:pt x="670" y="12"/>
                            </a:cubicBezTo>
                            <a:cubicBezTo>
                              <a:pt x="670" y="13"/>
                              <a:pt x="670" y="14"/>
                              <a:pt x="670" y="14"/>
                            </a:cubicBezTo>
                            <a:cubicBezTo>
                              <a:pt x="670" y="16"/>
                              <a:pt x="669" y="18"/>
                              <a:pt x="665" y="18"/>
                            </a:cubicBezTo>
                            <a:cubicBezTo>
                              <a:pt x="653" y="18"/>
                              <a:pt x="661" y="43"/>
                              <a:pt x="654" y="51"/>
                            </a:cubicBezTo>
                            <a:cubicBezTo>
                              <a:pt x="645" y="60"/>
                              <a:pt x="608" y="60"/>
                              <a:pt x="597" y="48"/>
                            </a:cubicBezTo>
                            <a:cubicBezTo>
                              <a:pt x="597" y="48"/>
                              <a:pt x="597" y="48"/>
                              <a:pt x="597" y="48"/>
                            </a:cubicBezTo>
                            <a:cubicBezTo>
                              <a:pt x="596" y="48"/>
                              <a:pt x="596" y="47"/>
                              <a:pt x="596" y="47"/>
                            </a:cubicBezTo>
                            <a:cubicBezTo>
                              <a:pt x="595" y="46"/>
                              <a:pt x="595" y="46"/>
                              <a:pt x="595" y="46"/>
                            </a:cubicBezTo>
                            <a:cubicBezTo>
                              <a:pt x="595" y="45"/>
                              <a:pt x="595" y="45"/>
                              <a:pt x="595" y="45"/>
                            </a:cubicBezTo>
                            <a:cubicBezTo>
                              <a:pt x="594" y="44"/>
                              <a:pt x="594" y="44"/>
                              <a:pt x="594" y="44"/>
                            </a:cubicBezTo>
                            <a:cubicBezTo>
                              <a:pt x="594" y="44"/>
                              <a:pt x="594" y="44"/>
                              <a:pt x="594" y="44"/>
                            </a:cubicBezTo>
                            <a:cubicBezTo>
                              <a:pt x="594" y="43"/>
                              <a:pt x="594" y="43"/>
                              <a:pt x="594" y="43"/>
                            </a:cubicBezTo>
                            <a:cubicBezTo>
                              <a:pt x="594" y="42"/>
                              <a:pt x="593" y="41"/>
                              <a:pt x="592" y="40"/>
                            </a:cubicBezTo>
                            <a:cubicBezTo>
                              <a:pt x="583" y="38"/>
                              <a:pt x="569" y="40"/>
                              <a:pt x="568" y="29"/>
                            </a:cubicBezTo>
                            <a:cubicBezTo>
                              <a:pt x="568" y="29"/>
                              <a:pt x="568" y="28"/>
                              <a:pt x="568" y="28"/>
                            </a:cubicBezTo>
                            <a:cubicBezTo>
                              <a:pt x="568" y="28"/>
                              <a:pt x="568" y="28"/>
                              <a:pt x="568" y="28"/>
                            </a:cubicBezTo>
                            <a:cubicBezTo>
                              <a:pt x="564" y="31"/>
                              <a:pt x="564" y="37"/>
                              <a:pt x="562" y="41"/>
                            </a:cubicBezTo>
                            <a:cubicBezTo>
                              <a:pt x="562" y="41"/>
                              <a:pt x="562" y="41"/>
                              <a:pt x="562" y="41"/>
                            </a:cubicBezTo>
                            <a:cubicBezTo>
                              <a:pt x="561" y="42"/>
                              <a:pt x="561" y="42"/>
                              <a:pt x="561" y="42"/>
                            </a:cubicBezTo>
                            <a:cubicBezTo>
                              <a:pt x="561" y="42"/>
                              <a:pt x="561" y="42"/>
                              <a:pt x="561" y="42"/>
                            </a:cubicBezTo>
                            <a:cubicBezTo>
                              <a:pt x="560" y="42"/>
                              <a:pt x="560" y="42"/>
                              <a:pt x="560" y="42"/>
                            </a:cubicBezTo>
                            <a:cubicBezTo>
                              <a:pt x="560" y="43"/>
                              <a:pt x="560" y="43"/>
                              <a:pt x="560" y="43"/>
                            </a:cubicBezTo>
                            <a:cubicBezTo>
                              <a:pt x="560" y="43"/>
                              <a:pt x="560" y="43"/>
                              <a:pt x="560" y="43"/>
                            </a:cubicBezTo>
                            <a:cubicBezTo>
                              <a:pt x="559" y="44"/>
                              <a:pt x="559" y="44"/>
                              <a:pt x="559" y="44"/>
                            </a:cubicBezTo>
                            <a:cubicBezTo>
                              <a:pt x="559" y="44"/>
                              <a:pt x="559" y="44"/>
                              <a:pt x="559" y="44"/>
                            </a:cubicBezTo>
                            <a:cubicBezTo>
                              <a:pt x="558" y="44"/>
                              <a:pt x="557" y="44"/>
                              <a:pt x="556" y="44"/>
                            </a:cubicBezTo>
                            <a:cubicBezTo>
                              <a:pt x="551" y="45"/>
                              <a:pt x="545" y="44"/>
                              <a:pt x="541" y="46"/>
                            </a:cubicBezTo>
                            <a:cubicBezTo>
                              <a:pt x="541" y="47"/>
                              <a:pt x="541" y="47"/>
                              <a:pt x="541" y="47"/>
                            </a:cubicBezTo>
                            <a:cubicBezTo>
                              <a:pt x="540" y="47"/>
                              <a:pt x="540" y="47"/>
                              <a:pt x="540" y="47"/>
                            </a:cubicBezTo>
                            <a:cubicBezTo>
                              <a:pt x="540" y="47"/>
                              <a:pt x="539" y="48"/>
                              <a:pt x="539" y="48"/>
                            </a:cubicBezTo>
                            <a:cubicBezTo>
                              <a:pt x="538" y="49"/>
                              <a:pt x="538" y="49"/>
                              <a:pt x="538" y="49"/>
                            </a:cubicBezTo>
                            <a:cubicBezTo>
                              <a:pt x="538" y="49"/>
                              <a:pt x="538" y="49"/>
                              <a:pt x="538" y="49"/>
                            </a:cubicBezTo>
                            <a:cubicBezTo>
                              <a:pt x="538" y="50"/>
                              <a:pt x="537" y="51"/>
                              <a:pt x="537" y="52"/>
                            </a:cubicBezTo>
                            <a:cubicBezTo>
                              <a:pt x="536" y="58"/>
                              <a:pt x="537" y="65"/>
                              <a:pt x="532" y="68"/>
                            </a:cubicBezTo>
                            <a:cubicBezTo>
                              <a:pt x="530" y="70"/>
                              <a:pt x="527" y="71"/>
                              <a:pt x="522" y="69"/>
                            </a:cubicBezTo>
                            <a:cubicBezTo>
                              <a:pt x="519" y="68"/>
                              <a:pt x="516" y="67"/>
                              <a:pt x="514" y="71"/>
                            </a:cubicBezTo>
                            <a:cubicBezTo>
                              <a:pt x="514" y="72"/>
                              <a:pt x="513" y="73"/>
                              <a:pt x="513" y="74"/>
                            </a:cubicBezTo>
                            <a:cubicBezTo>
                              <a:pt x="511" y="81"/>
                              <a:pt x="510" y="89"/>
                              <a:pt x="505" y="88"/>
                            </a:cubicBezTo>
                            <a:cubicBezTo>
                              <a:pt x="505" y="88"/>
                              <a:pt x="504" y="88"/>
                              <a:pt x="504" y="87"/>
                            </a:cubicBezTo>
                            <a:cubicBezTo>
                              <a:pt x="502" y="85"/>
                              <a:pt x="503" y="82"/>
                              <a:pt x="501" y="79"/>
                            </a:cubicBezTo>
                            <a:cubicBezTo>
                              <a:pt x="497" y="72"/>
                              <a:pt x="484" y="76"/>
                              <a:pt x="475" y="75"/>
                            </a:cubicBezTo>
                            <a:cubicBezTo>
                              <a:pt x="475" y="74"/>
                              <a:pt x="475" y="73"/>
                              <a:pt x="475" y="73"/>
                            </a:cubicBezTo>
                            <a:cubicBezTo>
                              <a:pt x="471" y="64"/>
                              <a:pt x="452" y="72"/>
                              <a:pt x="444" y="71"/>
                            </a:cubicBezTo>
                            <a:cubicBezTo>
                              <a:pt x="447" y="53"/>
                              <a:pt x="385" y="60"/>
                              <a:pt x="361" y="60"/>
                            </a:cubicBezTo>
                            <a:cubicBezTo>
                              <a:pt x="360" y="60"/>
                              <a:pt x="360" y="60"/>
                              <a:pt x="360" y="60"/>
                            </a:cubicBezTo>
                            <a:cubicBezTo>
                              <a:pt x="356" y="60"/>
                              <a:pt x="354" y="60"/>
                              <a:pt x="352" y="60"/>
                            </a:cubicBezTo>
                            <a:cubicBezTo>
                              <a:pt x="353" y="50"/>
                              <a:pt x="347" y="45"/>
                              <a:pt x="340" y="44"/>
                            </a:cubicBezTo>
                            <a:cubicBezTo>
                              <a:pt x="333" y="44"/>
                              <a:pt x="327" y="47"/>
                              <a:pt x="323" y="50"/>
                            </a:cubicBezTo>
                            <a:cubicBezTo>
                              <a:pt x="322" y="52"/>
                              <a:pt x="321" y="53"/>
                              <a:pt x="321" y="55"/>
                            </a:cubicBezTo>
                            <a:cubicBezTo>
                              <a:pt x="321" y="56"/>
                              <a:pt x="321" y="58"/>
                              <a:pt x="322" y="59"/>
                            </a:cubicBezTo>
                            <a:cubicBezTo>
                              <a:pt x="323" y="60"/>
                              <a:pt x="323" y="60"/>
                              <a:pt x="323" y="60"/>
                            </a:cubicBezTo>
                            <a:cubicBezTo>
                              <a:pt x="328" y="65"/>
                              <a:pt x="341" y="66"/>
                              <a:pt x="342" y="71"/>
                            </a:cubicBezTo>
                            <a:cubicBezTo>
                              <a:pt x="343" y="73"/>
                              <a:pt x="343" y="74"/>
                              <a:pt x="343" y="75"/>
                            </a:cubicBezTo>
                            <a:cubicBezTo>
                              <a:pt x="344" y="77"/>
                              <a:pt x="344" y="80"/>
                              <a:pt x="340" y="85"/>
                            </a:cubicBezTo>
                            <a:cubicBezTo>
                              <a:pt x="338" y="87"/>
                              <a:pt x="335" y="90"/>
                              <a:pt x="333" y="92"/>
                            </a:cubicBezTo>
                            <a:cubicBezTo>
                              <a:pt x="327" y="97"/>
                              <a:pt x="321" y="102"/>
                              <a:pt x="318" y="106"/>
                            </a:cubicBezTo>
                            <a:cubicBezTo>
                              <a:pt x="317" y="110"/>
                              <a:pt x="317" y="115"/>
                              <a:pt x="319" y="119"/>
                            </a:cubicBezTo>
                            <a:cubicBezTo>
                              <a:pt x="320" y="122"/>
                              <a:pt x="322" y="124"/>
                              <a:pt x="324" y="127"/>
                            </a:cubicBezTo>
                            <a:cubicBezTo>
                              <a:pt x="334" y="139"/>
                              <a:pt x="339" y="125"/>
                              <a:pt x="351" y="125"/>
                            </a:cubicBezTo>
                            <a:cubicBezTo>
                              <a:pt x="352" y="125"/>
                              <a:pt x="353" y="125"/>
                              <a:pt x="353" y="125"/>
                            </a:cubicBezTo>
                            <a:cubicBezTo>
                              <a:pt x="357" y="126"/>
                              <a:pt x="361" y="127"/>
                              <a:pt x="365" y="130"/>
                            </a:cubicBezTo>
                            <a:cubicBezTo>
                              <a:pt x="367" y="132"/>
                              <a:pt x="369" y="134"/>
                              <a:pt x="371" y="136"/>
                            </a:cubicBezTo>
                            <a:cubicBezTo>
                              <a:pt x="374" y="137"/>
                              <a:pt x="377" y="137"/>
                              <a:pt x="380" y="131"/>
                            </a:cubicBezTo>
                            <a:cubicBezTo>
                              <a:pt x="385" y="133"/>
                              <a:pt x="391" y="138"/>
                              <a:pt x="393" y="144"/>
                            </a:cubicBezTo>
                            <a:cubicBezTo>
                              <a:pt x="394" y="146"/>
                              <a:pt x="394" y="147"/>
                              <a:pt x="394" y="149"/>
                            </a:cubicBezTo>
                            <a:cubicBezTo>
                              <a:pt x="394" y="149"/>
                              <a:pt x="394" y="149"/>
                              <a:pt x="394" y="149"/>
                            </a:cubicBezTo>
                            <a:cubicBezTo>
                              <a:pt x="406" y="148"/>
                              <a:pt x="417" y="161"/>
                              <a:pt x="423" y="175"/>
                            </a:cubicBezTo>
                            <a:cubicBezTo>
                              <a:pt x="427" y="182"/>
                              <a:pt x="430" y="190"/>
                              <a:pt x="431" y="195"/>
                            </a:cubicBezTo>
                            <a:cubicBezTo>
                              <a:pt x="431" y="198"/>
                              <a:pt x="431" y="200"/>
                              <a:pt x="431" y="202"/>
                            </a:cubicBezTo>
                            <a:cubicBezTo>
                              <a:pt x="431" y="203"/>
                              <a:pt x="431" y="203"/>
                              <a:pt x="431" y="204"/>
                            </a:cubicBezTo>
                            <a:cubicBezTo>
                              <a:pt x="431" y="204"/>
                              <a:pt x="431" y="204"/>
                              <a:pt x="431" y="204"/>
                            </a:cubicBezTo>
                            <a:cubicBezTo>
                              <a:pt x="431" y="232"/>
                              <a:pt x="407" y="230"/>
                              <a:pt x="387" y="231"/>
                            </a:cubicBezTo>
                            <a:cubicBezTo>
                              <a:pt x="387" y="231"/>
                              <a:pt x="387" y="231"/>
                              <a:pt x="387" y="231"/>
                            </a:cubicBezTo>
                            <a:cubicBezTo>
                              <a:pt x="387" y="231"/>
                              <a:pt x="387" y="232"/>
                              <a:pt x="387" y="233"/>
                            </a:cubicBezTo>
                            <a:cubicBezTo>
                              <a:pt x="387" y="235"/>
                              <a:pt x="386" y="237"/>
                              <a:pt x="385" y="239"/>
                            </a:cubicBezTo>
                            <a:cubicBezTo>
                              <a:pt x="381" y="245"/>
                              <a:pt x="373" y="250"/>
                              <a:pt x="371" y="258"/>
                            </a:cubicBezTo>
                            <a:cubicBezTo>
                              <a:pt x="370" y="263"/>
                              <a:pt x="370" y="267"/>
                              <a:pt x="368" y="271"/>
                            </a:cubicBezTo>
                            <a:cubicBezTo>
                              <a:pt x="365" y="276"/>
                              <a:pt x="360" y="279"/>
                              <a:pt x="355" y="282"/>
                            </a:cubicBezTo>
                            <a:cubicBezTo>
                              <a:pt x="352" y="287"/>
                              <a:pt x="349" y="291"/>
                              <a:pt x="350" y="297"/>
                            </a:cubicBezTo>
                            <a:cubicBezTo>
                              <a:pt x="350" y="300"/>
                              <a:pt x="350" y="301"/>
                              <a:pt x="349" y="303"/>
                            </a:cubicBezTo>
                            <a:cubicBezTo>
                              <a:pt x="349" y="307"/>
                              <a:pt x="348" y="310"/>
                              <a:pt x="343" y="313"/>
                            </a:cubicBezTo>
                            <a:cubicBezTo>
                              <a:pt x="343" y="313"/>
                              <a:pt x="343" y="313"/>
                              <a:pt x="343" y="313"/>
                            </a:cubicBezTo>
                            <a:cubicBezTo>
                              <a:pt x="343" y="313"/>
                              <a:pt x="343" y="313"/>
                              <a:pt x="343" y="313"/>
                            </a:cubicBezTo>
                            <a:cubicBezTo>
                              <a:pt x="337" y="317"/>
                              <a:pt x="326" y="318"/>
                              <a:pt x="321" y="324"/>
                            </a:cubicBezTo>
                            <a:cubicBezTo>
                              <a:pt x="321" y="324"/>
                              <a:pt x="321" y="324"/>
                              <a:pt x="321" y="324"/>
                            </a:cubicBezTo>
                            <a:cubicBezTo>
                              <a:pt x="318" y="328"/>
                              <a:pt x="320" y="333"/>
                              <a:pt x="315" y="336"/>
                            </a:cubicBezTo>
                            <a:cubicBezTo>
                              <a:pt x="315" y="336"/>
                              <a:pt x="315" y="336"/>
                              <a:pt x="315" y="336"/>
                            </a:cubicBezTo>
                            <a:cubicBezTo>
                              <a:pt x="314" y="336"/>
                              <a:pt x="314" y="336"/>
                              <a:pt x="314" y="336"/>
                            </a:cubicBezTo>
                            <a:cubicBezTo>
                              <a:pt x="310" y="339"/>
                              <a:pt x="302" y="340"/>
                              <a:pt x="296" y="343"/>
                            </a:cubicBezTo>
                            <a:cubicBezTo>
                              <a:pt x="292" y="344"/>
                              <a:pt x="289" y="347"/>
                              <a:pt x="287" y="350"/>
                            </a:cubicBezTo>
                            <a:cubicBezTo>
                              <a:pt x="286" y="351"/>
                              <a:pt x="285" y="353"/>
                              <a:pt x="285" y="354"/>
                            </a:cubicBezTo>
                            <a:cubicBezTo>
                              <a:pt x="277" y="356"/>
                              <a:pt x="271" y="348"/>
                              <a:pt x="263" y="349"/>
                            </a:cubicBezTo>
                            <a:cubicBezTo>
                              <a:pt x="260" y="349"/>
                              <a:pt x="258" y="351"/>
                              <a:pt x="254" y="353"/>
                            </a:cubicBezTo>
                            <a:cubicBezTo>
                              <a:pt x="253" y="353"/>
                              <a:pt x="253" y="353"/>
                              <a:pt x="252" y="353"/>
                            </a:cubicBezTo>
                            <a:cubicBezTo>
                              <a:pt x="243" y="357"/>
                              <a:pt x="231" y="356"/>
                              <a:pt x="221" y="356"/>
                            </a:cubicBezTo>
                            <a:cubicBezTo>
                              <a:pt x="220" y="356"/>
                              <a:pt x="219" y="356"/>
                              <a:pt x="217" y="356"/>
                            </a:cubicBezTo>
                            <a:cubicBezTo>
                              <a:pt x="217" y="356"/>
                              <a:pt x="217" y="356"/>
                              <a:pt x="217" y="356"/>
                            </a:cubicBezTo>
                            <a:cubicBezTo>
                              <a:pt x="216" y="369"/>
                              <a:pt x="217" y="383"/>
                              <a:pt x="216" y="397"/>
                            </a:cubicBezTo>
                            <a:cubicBezTo>
                              <a:pt x="215" y="397"/>
                              <a:pt x="213" y="397"/>
                              <a:pt x="212" y="397"/>
                            </a:cubicBezTo>
                            <a:cubicBezTo>
                              <a:pt x="208" y="397"/>
                              <a:pt x="204" y="397"/>
                              <a:pt x="200" y="395"/>
                            </a:cubicBezTo>
                            <a:cubicBezTo>
                              <a:pt x="200" y="396"/>
                              <a:pt x="200" y="396"/>
                              <a:pt x="200" y="397"/>
                            </a:cubicBezTo>
                            <a:cubicBezTo>
                              <a:pt x="199" y="397"/>
                              <a:pt x="199" y="397"/>
                              <a:pt x="199" y="397"/>
                            </a:cubicBezTo>
                            <a:cubicBezTo>
                              <a:pt x="199" y="398"/>
                              <a:pt x="199" y="399"/>
                              <a:pt x="199" y="399"/>
                            </a:cubicBezTo>
                            <a:cubicBezTo>
                              <a:pt x="198" y="399"/>
                              <a:pt x="198" y="399"/>
                              <a:pt x="198" y="399"/>
                            </a:cubicBezTo>
                            <a:cubicBezTo>
                              <a:pt x="197" y="402"/>
                              <a:pt x="195" y="405"/>
                              <a:pt x="194" y="408"/>
                            </a:cubicBezTo>
                            <a:cubicBezTo>
                              <a:pt x="194" y="408"/>
                              <a:pt x="194" y="408"/>
                              <a:pt x="194" y="408"/>
                            </a:cubicBezTo>
                            <a:cubicBezTo>
                              <a:pt x="193" y="408"/>
                              <a:pt x="193" y="409"/>
                              <a:pt x="193" y="410"/>
                            </a:cubicBezTo>
                            <a:cubicBezTo>
                              <a:pt x="193" y="410"/>
                              <a:pt x="193" y="410"/>
                              <a:pt x="193" y="410"/>
                            </a:cubicBezTo>
                            <a:cubicBezTo>
                              <a:pt x="192" y="410"/>
                              <a:pt x="192" y="411"/>
                              <a:pt x="192" y="412"/>
                            </a:cubicBezTo>
                            <a:cubicBezTo>
                              <a:pt x="192" y="412"/>
                              <a:pt x="192" y="412"/>
                              <a:pt x="192" y="412"/>
                            </a:cubicBezTo>
                            <a:cubicBezTo>
                              <a:pt x="192" y="413"/>
                              <a:pt x="191" y="413"/>
                              <a:pt x="191" y="414"/>
                            </a:cubicBezTo>
                            <a:cubicBezTo>
                              <a:pt x="191" y="414"/>
                              <a:pt x="191" y="414"/>
                              <a:pt x="191" y="414"/>
                            </a:cubicBezTo>
                            <a:cubicBezTo>
                              <a:pt x="191" y="415"/>
                              <a:pt x="191" y="415"/>
                              <a:pt x="191" y="416"/>
                            </a:cubicBezTo>
                            <a:cubicBezTo>
                              <a:pt x="191" y="416"/>
                              <a:pt x="191" y="416"/>
                              <a:pt x="191" y="416"/>
                            </a:cubicBezTo>
                            <a:cubicBezTo>
                              <a:pt x="191" y="417"/>
                              <a:pt x="191" y="417"/>
                              <a:pt x="191" y="418"/>
                            </a:cubicBezTo>
                            <a:cubicBezTo>
                              <a:pt x="191" y="418"/>
                              <a:pt x="191" y="418"/>
                              <a:pt x="191" y="418"/>
                            </a:cubicBezTo>
                            <a:cubicBezTo>
                              <a:pt x="191" y="418"/>
                              <a:pt x="191" y="419"/>
                              <a:pt x="191" y="419"/>
                            </a:cubicBezTo>
                            <a:cubicBezTo>
                              <a:pt x="191" y="420"/>
                              <a:pt x="191" y="420"/>
                              <a:pt x="191" y="420"/>
                            </a:cubicBezTo>
                            <a:cubicBezTo>
                              <a:pt x="191" y="420"/>
                              <a:pt x="191" y="420"/>
                              <a:pt x="192" y="421"/>
                            </a:cubicBezTo>
                            <a:cubicBezTo>
                              <a:pt x="192" y="421"/>
                              <a:pt x="192" y="421"/>
                              <a:pt x="192" y="421"/>
                            </a:cubicBezTo>
                            <a:cubicBezTo>
                              <a:pt x="192" y="421"/>
                              <a:pt x="193" y="422"/>
                              <a:pt x="193" y="422"/>
                            </a:cubicBezTo>
                            <a:cubicBezTo>
                              <a:pt x="193" y="422"/>
                              <a:pt x="193" y="422"/>
                              <a:pt x="193" y="422"/>
                            </a:cubicBezTo>
                            <a:cubicBezTo>
                              <a:pt x="194" y="423"/>
                              <a:pt x="194" y="423"/>
                              <a:pt x="195" y="423"/>
                            </a:cubicBezTo>
                            <a:cubicBezTo>
                              <a:pt x="195" y="427"/>
                              <a:pt x="195" y="431"/>
                              <a:pt x="195" y="436"/>
                            </a:cubicBezTo>
                            <a:cubicBezTo>
                              <a:pt x="195" y="437"/>
                              <a:pt x="195" y="438"/>
                              <a:pt x="195" y="439"/>
                            </a:cubicBezTo>
                            <a:cubicBezTo>
                              <a:pt x="194" y="439"/>
                              <a:pt x="193" y="439"/>
                              <a:pt x="192" y="439"/>
                            </a:cubicBezTo>
                            <a:cubicBezTo>
                              <a:pt x="191" y="439"/>
                              <a:pt x="191" y="439"/>
                              <a:pt x="191" y="439"/>
                            </a:cubicBezTo>
                            <a:cubicBezTo>
                              <a:pt x="184" y="439"/>
                              <a:pt x="178" y="434"/>
                              <a:pt x="170" y="433"/>
                            </a:cubicBezTo>
                            <a:cubicBezTo>
                              <a:pt x="170" y="433"/>
                              <a:pt x="169" y="433"/>
                              <a:pt x="168" y="433"/>
                            </a:cubicBezTo>
                            <a:cubicBezTo>
                              <a:pt x="168" y="442"/>
                              <a:pt x="168" y="451"/>
                              <a:pt x="167" y="460"/>
                            </a:cubicBezTo>
                            <a:cubicBezTo>
                              <a:pt x="167" y="460"/>
                              <a:pt x="167" y="460"/>
                              <a:pt x="167" y="460"/>
                            </a:cubicBezTo>
                            <a:cubicBezTo>
                              <a:pt x="160" y="462"/>
                              <a:pt x="151" y="459"/>
                              <a:pt x="151" y="471"/>
                            </a:cubicBezTo>
                            <a:cubicBezTo>
                              <a:pt x="151" y="476"/>
                              <a:pt x="152" y="482"/>
                              <a:pt x="154" y="487"/>
                            </a:cubicBezTo>
                            <a:cubicBezTo>
                              <a:pt x="154" y="488"/>
                              <a:pt x="154" y="490"/>
                              <a:pt x="155" y="491"/>
                            </a:cubicBezTo>
                            <a:cubicBezTo>
                              <a:pt x="155" y="491"/>
                              <a:pt x="155" y="491"/>
                              <a:pt x="155" y="491"/>
                            </a:cubicBezTo>
                            <a:cubicBezTo>
                              <a:pt x="155" y="491"/>
                              <a:pt x="155" y="491"/>
                              <a:pt x="155" y="491"/>
                            </a:cubicBezTo>
                            <a:cubicBezTo>
                              <a:pt x="155" y="493"/>
                              <a:pt x="156" y="494"/>
                              <a:pt x="156" y="496"/>
                            </a:cubicBezTo>
                            <a:cubicBezTo>
                              <a:pt x="158" y="504"/>
                              <a:pt x="156" y="511"/>
                              <a:pt x="152" y="517"/>
                            </a:cubicBezTo>
                            <a:cubicBezTo>
                              <a:pt x="148" y="521"/>
                              <a:pt x="143" y="524"/>
                              <a:pt x="135" y="523"/>
                            </a:cubicBezTo>
                            <a:cubicBezTo>
                              <a:pt x="134" y="523"/>
                              <a:pt x="132" y="523"/>
                              <a:pt x="131" y="523"/>
                            </a:cubicBezTo>
                            <a:cubicBezTo>
                              <a:pt x="131" y="543"/>
                              <a:pt x="138" y="562"/>
                              <a:pt x="131" y="583"/>
                            </a:cubicBezTo>
                            <a:cubicBezTo>
                              <a:pt x="128" y="591"/>
                              <a:pt x="123" y="595"/>
                              <a:pt x="117" y="597"/>
                            </a:cubicBezTo>
                            <a:cubicBezTo>
                              <a:pt x="109" y="599"/>
                              <a:pt x="99" y="598"/>
                              <a:pt x="91" y="602"/>
                            </a:cubicBezTo>
                            <a:cubicBezTo>
                              <a:pt x="89" y="603"/>
                              <a:pt x="87" y="605"/>
                              <a:pt x="85" y="607"/>
                            </a:cubicBezTo>
                            <a:cubicBezTo>
                              <a:pt x="87" y="607"/>
                              <a:pt x="90" y="608"/>
                              <a:pt x="92" y="608"/>
                            </a:cubicBezTo>
                            <a:cubicBezTo>
                              <a:pt x="93" y="608"/>
                              <a:pt x="94" y="608"/>
                              <a:pt x="95" y="609"/>
                            </a:cubicBezTo>
                            <a:cubicBezTo>
                              <a:pt x="103" y="610"/>
                              <a:pt x="111" y="612"/>
                              <a:pt x="113" y="619"/>
                            </a:cubicBezTo>
                            <a:cubicBezTo>
                              <a:pt x="115" y="623"/>
                              <a:pt x="114" y="627"/>
                              <a:pt x="111" y="632"/>
                            </a:cubicBezTo>
                            <a:cubicBezTo>
                              <a:pt x="110" y="633"/>
                              <a:pt x="110" y="633"/>
                              <a:pt x="110" y="633"/>
                            </a:cubicBezTo>
                            <a:cubicBezTo>
                              <a:pt x="110" y="634"/>
                              <a:pt x="110" y="634"/>
                              <a:pt x="110" y="634"/>
                            </a:cubicBezTo>
                            <a:cubicBezTo>
                              <a:pt x="110" y="634"/>
                              <a:pt x="110" y="634"/>
                              <a:pt x="110" y="634"/>
                            </a:cubicBezTo>
                            <a:cubicBezTo>
                              <a:pt x="109" y="635"/>
                              <a:pt x="109" y="635"/>
                              <a:pt x="108" y="636"/>
                            </a:cubicBezTo>
                            <a:cubicBezTo>
                              <a:pt x="108" y="637"/>
                              <a:pt x="108" y="637"/>
                              <a:pt x="108" y="637"/>
                            </a:cubicBezTo>
                            <a:cubicBezTo>
                              <a:pt x="107" y="637"/>
                              <a:pt x="106" y="637"/>
                              <a:pt x="106" y="638"/>
                            </a:cubicBezTo>
                            <a:cubicBezTo>
                              <a:pt x="105" y="638"/>
                              <a:pt x="105" y="638"/>
                              <a:pt x="105" y="638"/>
                            </a:cubicBezTo>
                            <a:cubicBezTo>
                              <a:pt x="102" y="640"/>
                              <a:pt x="99" y="641"/>
                              <a:pt x="95" y="642"/>
                            </a:cubicBezTo>
                            <a:cubicBezTo>
                              <a:pt x="90" y="643"/>
                              <a:pt x="85" y="649"/>
                              <a:pt x="80" y="651"/>
                            </a:cubicBezTo>
                            <a:cubicBezTo>
                              <a:pt x="79" y="652"/>
                              <a:pt x="77" y="653"/>
                              <a:pt x="74" y="652"/>
                            </a:cubicBezTo>
                            <a:cubicBezTo>
                              <a:pt x="75" y="647"/>
                              <a:pt x="73" y="645"/>
                              <a:pt x="70" y="644"/>
                            </a:cubicBezTo>
                            <a:cubicBezTo>
                              <a:pt x="69" y="644"/>
                              <a:pt x="68" y="644"/>
                              <a:pt x="67" y="644"/>
                            </a:cubicBezTo>
                            <a:cubicBezTo>
                              <a:pt x="66" y="644"/>
                              <a:pt x="64" y="644"/>
                              <a:pt x="62" y="644"/>
                            </a:cubicBezTo>
                            <a:cubicBezTo>
                              <a:pt x="63" y="650"/>
                              <a:pt x="65" y="656"/>
                              <a:pt x="66" y="662"/>
                            </a:cubicBezTo>
                            <a:cubicBezTo>
                              <a:pt x="66" y="668"/>
                              <a:pt x="65" y="676"/>
                              <a:pt x="66" y="682"/>
                            </a:cubicBezTo>
                            <a:cubicBezTo>
                              <a:pt x="67" y="690"/>
                              <a:pt x="71" y="693"/>
                              <a:pt x="78" y="696"/>
                            </a:cubicBezTo>
                            <a:cubicBezTo>
                              <a:pt x="87" y="698"/>
                              <a:pt x="92" y="704"/>
                              <a:pt x="93" y="711"/>
                            </a:cubicBezTo>
                            <a:cubicBezTo>
                              <a:pt x="95" y="720"/>
                              <a:pt x="92" y="729"/>
                              <a:pt x="88" y="738"/>
                            </a:cubicBezTo>
                            <a:cubicBezTo>
                              <a:pt x="87" y="742"/>
                              <a:pt x="85" y="746"/>
                              <a:pt x="84" y="749"/>
                            </a:cubicBezTo>
                            <a:cubicBezTo>
                              <a:pt x="80" y="757"/>
                              <a:pt x="76" y="765"/>
                              <a:pt x="77" y="772"/>
                            </a:cubicBezTo>
                            <a:cubicBezTo>
                              <a:pt x="77" y="773"/>
                              <a:pt x="78" y="773"/>
                              <a:pt x="79" y="773"/>
                            </a:cubicBezTo>
                            <a:cubicBezTo>
                              <a:pt x="84" y="773"/>
                              <a:pt x="90" y="769"/>
                              <a:pt x="96" y="768"/>
                            </a:cubicBezTo>
                            <a:cubicBezTo>
                              <a:pt x="97" y="768"/>
                              <a:pt x="98" y="768"/>
                              <a:pt x="99" y="768"/>
                            </a:cubicBezTo>
                            <a:cubicBezTo>
                              <a:pt x="99" y="769"/>
                              <a:pt x="99" y="771"/>
                              <a:pt x="99" y="772"/>
                            </a:cubicBezTo>
                            <a:cubicBezTo>
                              <a:pt x="99" y="773"/>
                              <a:pt x="99" y="773"/>
                              <a:pt x="99" y="773"/>
                            </a:cubicBezTo>
                            <a:cubicBezTo>
                              <a:pt x="99" y="774"/>
                              <a:pt x="99" y="775"/>
                              <a:pt x="99" y="776"/>
                            </a:cubicBezTo>
                            <a:cubicBezTo>
                              <a:pt x="99" y="777"/>
                              <a:pt x="98" y="777"/>
                              <a:pt x="98" y="778"/>
                            </a:cubicBezTo>
                            <a:cubicBezTo>
                              <a:pt x="98" y="778"/>
                              <a:pt x="98" y="779"/>
                              <a:pt x="98" y="780"/>
                            </a:cubicBezTo>
                            <a:cubicBezTo>
                              <a:pt x="97" y="784"/>
                              <a:pt x="97" y="789"/>
                              <a:pt x="96" y="793"/>
                            </a:cubicBezTo>
                            <a:cubicBezTo>
                              <a:pt x="96" y="794"/>
                              <a:pt x="96" y="794"/>
                              <a:pt x="96" y="794"/>
                            </a:cubicBezTo>
                            <a:cubicBezTo>
                              <a:pt x="96" y="795"/>
                              <a:pt x="96" y="796"/>
                              <a:pt x="96" y="797"/>
                            </a:cubicBezTo>
                            <a:cubicBezTo>
                              <a:pt x="96" y="797"/>
                              <a:pt x="96" y="798"/>
                              <a:pt x="96" y="799"/>
                            </a:cubicBezTo>
                            <a:cubicBezTo>
                              <a:pt x="96" y="800"/>
                              <a:pt x="96" y="800"/>
                              <a:pt x="96" y="801"/>
                            </a:cubicBezTo>
                            <a:cubicBezTo>
                              <a:pt x="96" y="801"/>
                              <a:pt x="96" y="802"/>
                              <a:pt x="96" y="803"/>
                            </a:cubicBezTo>
                            <a:cubicBezTo>
                              <a:pt x="96" y="805"/>
                              <a:pt x="96" y="807"/>
                              <a:pt x="96" y="810"/>
                            </a:cubicBezTo>
                            <a:cubicBezTo>
                              <a:pt x="96" y="815"/>
                              <a:pt x="95" y="820"/>
                              <a:pt x="93" y="824"/>
                            </a:cubicBezTo>
                            <a:cubicBezTo>
                              <a:pt x="92" y="825"/>
                              <a:pt x="92" y="825"/>
                              <a:pt x="92" y="825"/>
                            </a:cubicBezTo>
                            <a:cubicBezTo>
                              <a:pt x="91" y="827"/>
                              <a:pt x="90" y="828"/>
                              <a:pt x="89" y="830"/>
                            </a:cubicBezTo>
                            <a:cubicBezTo>
                              <a:pt x="88" y="831"/>
                              <a:pt x="80" y="835"/>
                              <a:pt x="73" y="837"/>
                            </a:cubicBezTo>
                            <a:cubicBezTo>
                              <a:pt x="67" y="839"/>
                              <a:pt x="62" y="840"/>
                              <a:pt x="62" y="837"/>
                            </a:cubicBezTo>
                            <a:cubicBezTo>
                              <a:pt x="62" y="837"/>
                              <a:pt x="62" y="837"/>
                              <a:pt x="62" y="837"/>
                            </a:cubicBezTo>
                            <a:cubicBezTo>
                              <a:pt x="62" y="841"/>
                              <a:pt x="59" y="844"/>
                              <a:pt x="56" y="847"/>
                            </a:cubicBezTo>
                            <a:cubicBezTo>
                              <a:pt x="55" y="848"/>
                              <a:pt x="54" y="849"/>
                              <a:pt x="53" y="851"/>
                            </a:cubicBezTo>
                            <a:cubicBezTo>
                              <a:pt x="51" y="856"/>
                              <a:pt x="52" y="861"/>
                              <a:pt x="52" y="866"/>
                            </a:cubicBezTo>
                            <a:cubicBezTo>
                              <a:pt x="53" y="867"/>
                              <a:pt x="53" y="868"/>
                              <a:pt x="53" y="869"/>
                            </a:cubicBezTo>
                            <a:cubicBezTo>
                              <a:pt x="53" y="869"/>
                              <a:pt x="54" y="869"/>
                              <a:pt x="55" y="869"/>
                            </a:cubicBezTo>
                            <a:cubicBezTo>
                              <a:pt x="56" y="869"/>
                              <a:pt x="56" y="869"/>
                              <a:pt x="56" y="869"/>
                            </a:cubicBezTo>
                            <a:cubicBezTo>
                              <a:pt x="57" y="869"/>
                              <a:pt x="57" y="869"/>
                              <a:pt x="57" y="869"/>
                            </a:cubicBezTo>
                            <a:cubicBezTo>
                              <a:pt x="58" y="868"/>
                              <a:pt x="59" y="868"/>
                              <a:pt x="59" y="868"/>
                            </a:cubicBezTo>
                            <a:cubicBezTo>
                              <a:pt x="59" y="868"/>
                              <a:pt x="59" y="868"/>
                              <a:pt x="59" y="868"/>
                            </a:cubicBezTo>
                            <a:cubicBezTo>
                              <a:pt x="60" y="867"/>
                              <a:pt x="61" y="867"/>
                              <a:pt x="61" y="866"/>
                            </a:cubicBezTo>
                            <a:cubicBezTo>
                              <a:pt x="62" y="866"/>
                              <a:pt x="63" y="865"/>
                              <a:pt x="63" y="865"/>
                            </a:cubicBezTo>
                            <a:cubicBezTo>
                              <a:pt x="63" y="865"/>
                              <a:pt x="63" y="865"/>
                              <a:pt x="63" y="865"/>
                            </a:cubicBezTo>
                            <a:cubicBezTo>
                              <a:pt x="76" y="873"/>
                              <a:pt x="82" y="874"/>
                              <a:pt x="81" y="890"/>
                            </a:cubicBezTo>
                            <a:cubicBezTo>
                              <a:pt x="81" y="902"/>
                              <a:pt x="80" y="907"/>
                              <a:pt x="74" y="909"/>
                            </a:cubicBezTo>
                            <a:cubicBezTo>
                              <a:pt x="71" y="911"/>
                              <a:pt x="66" y="911"/>
                              <a:pt x="60" y="911"/>
                            </a:cubicBezTo>
                            <a:cubicBezTo>
                              <a:pt x="59" y="912"/>
                              <a:pt x="59" y="912"/>
                              <a:pt x="59" y="913"/>
                            </a:cubicBezTo>
                            <a:cubicBezTo>
                              <a:pt x="59" y="913"/>
                              <a:pt x="59" y="914"/>
                              <a:pt x="59" y="914"/>
                            </a:cubicBezTo>
                            <a:cubicBezTo>
                              <a:pt x="60" y="917"/>
                              <a:pt x="61" y="919"/>
                              <a:pt x="62" y="921"/>
                            </a:cubicBezTo>
                            <a:cubicBezTo>
                              <a:pt x="62" y="921"/>
                              <a:pt x="62" y="921"/>
                              <a:pt x="62" y="921"/>
                            </a:cubicBezTo>
                            <a:cubicBezTo>
                              <a:pt x="62" y="922"/>
                              <a:pt x="63" y="923"/>
                              <a:pt x="63" y="923"/>
                            </a:cubicBezTo>
                            <a:cubicBezTo>
                              <a:pt x="63" y="924"/>
                              <a:pt x="63" y="924"/>
                              <a:pt x="63" y="924"/>
                            </a:cubicBezTo>
                            <a:cubicBezTo>
                              <a:pt x="64" y="926"/>
                              <a:pt x="65" y="928"/>
                              <a:pt x="64" y="931"/>
                            </a:cubicBezTo>
                            <a:cubicBezTo>
                              <a:pt x="64" y="931"/>
                              <a:pt x="64" y="932"/>
                              <a:pt x="63" y="932"/>
                            </a:cubicBezTo>
                            <a:cubicBezTo>
                              <a:pt x="60" y="939"/>
                              <a:pt x="53" y="939"/>
                              <a:pt x="57" y="948"/>
                            </a:cubicBezTo>
                            <a:cubicBezTo>
                              <a:pt x="67" y="944"/>
                              <a:pt x="74" y="933"/>
                              <a:pt x="85" y="940"/>
                            </a:cubicBezTo>
                            <a:cubicBezTo>
                              <a:pt x="90" y="942"/>
                              <a:pt x="92" y="947"/>
                              <a:pt x="93" y="952"/>
                            </a:cubicBezTo>
                            <a:cubicBezTo>
                              <a:pt x="95" y="956"/>
                              <a:pt x="97" y="960"/>
                              <a:pt x="102" y="962"/>
                            </a:cubicBezTo>
                            <a:cubicBezTo>
                              <a:pt x="102" y="965"/>
                              <a:pt x="102" y="968"/>
                              <a:pt x="103" y="970"/>
                            </a:cubicBezTo>
                            <a:cubicBezTo>
                              <a:pt x="104" y="981"/>
                              <a:pt x="105" y="986"/>
                              <a:pt x="119" y="986"/>
                            </a:cubicBezTo>
                            <a:cubicBezTo>
                              <a:pt x="119" y="988"/>
                              <a:pt x="119" y="989"/>
                              <a:pt x="119" y="990"/>
                            </a:cubicBezTo>
                            <a:cubicBezTo>
                              <a:pt x="120" y="992"/>
                              <a:pt x="120" y="994"/>
                              <a:pt x="120" y="997"/>
                            </a:cubicBezTo>
                            <a:cubicBezTo>
                              <a:pt x="120" y="997"/>
                              <a:pt x="120" y="997"/>
                              <a:pt x="120" y="997"/>
                            </a:cubicBezTo>
                            <a:cubicBezTo>
                              <a:pt x="121" y="997"/>
                              <a:pt x="122" y="997"/>
                              <a:pt x="123" y="997"/>
                            </a:cubicBezTo>
                            <a:cubicBezTo>
                              <a:pt x="132" y="997"/>
                              <a:pt x="144" y="998"/>
                              <a:pt x="150" y="1005"/>
                            </a:cubicBezTo>
                            <a:cubicBezTo>
                              <a:pt x="152" y="1006"/>
                              <a:pt x="153" y="1008"/>
                              <a:pt x="153" y="1009"/>
                            </a:cubicBezTo>
                            <a:cubicBezTo>
                              <a:pt x="153" y="1009"/>
                              <a:pt x="153" y="1009"/>
                              <a:pt x="153" y="1009"/>
                            </a:cubicBezTo>
                            <a:cubicBezTo>
                              <a:pt x="156" y="1016"/>
                              <a:pt x="147" y="1020"/>
                              <a:pt x="145" y="1026"/>
                            </a:cubicBezTo>
                            <a:cubicBezTo>
                              <a:pt x="146" y="1027"/>
                              <a:pt x="146" y="1027"/>
                              <a:pt x="145" y="1026"/>
                            </a:cubicBezTo>
                            <a:cubicBezTo>
                              <a:pt x="145" y="1027"/>
                              <a:pt x="145" y="1028"/>
                              <a:pt x="145" y="1029"/>
                            </a:cubicBezTo>
                            <a:cubicBezTo>
                              <a:pt x="145" y="1029"/>
                              <a:pt x="145" y="1029"/>
                              <a:pt x="145" y="1029"/>
                            </a:cubicBezTo>
                            <a:cubicBezTo>
                              <a:pt x="145" y="1030"/>
                              <a:pt x="145" y="1030"/>
                              <a:pt x="145" y="1031"/>
                            </a:cubicBezTo>
                            <a:cubicBezTo>
                              <a:pt x="145" y="1031"/>
                              <a:pt x="145" y="1031"/>
                              <a:pt x="145" y="1031"/>
                            </a:cubicBezTo>
                            <a:cubicBezTo>
                              <a:pt x="147" y="1031"/>
                              <a:pt x="149" y="1032"/>
                              <a:pt x="150" y="1033"/>
                            </a:cubicBezTo>
                            <a:cubicBezTo>
                              <a:pt x="151" y="1033"/>
                              <a:pt x="151" y="1034"/>
                              <a:pt x="152" y="1034"/>
                            </a:cubicBezTo>
                            <a:cubicBezTo>
                              <a:pt x="148" y="1037"/>
                              <a:pt x="142" y="1039"/>
                              <a:pt x="143" y="1045"/>
                            </a:cubicBezTo>
                            <a:cubicBezTo>
                              <a:pt x="142" y="1046"/>
                              <a:pt x="142" y="1046"/>
                              <a:pt x="142" y="1046"/>
                            </a:cubicBezTo>
                            <a:cubicBezTo>
                              <a:pt x="140" y="1048"/>
                              <a:pt x="140" y="1047"/>
                              <a:pt x="139" y="1051"/>
                            </a:cubicBezTo>
                            <a:cubicBezTo>
                              <a:pt x="134" y="1054"/>
                              <a:pt x="130" y="1054"/>
                              <a:pt x="126" y="1058"/>
                            </a:cubicBezTo>
                            <a:cubicBezTo>
                              <a:pt x="119" y="1059"/>
                              <a:pt x="105" y="1059"/>
                              <a:pt x="98" y="1054"/>
                            </a:cubicBezTo>
                            <a:cubicBezTo>
                              <a:pt x="92" y="1051"/>
                              <a:pt x="89" y="1043"/>
                              <a:pt x="84" y="1039"/>
                            </a:cubicBezTo>
                            <a:cubicBezTo>
                              <a:pt x="84" y="1039"/>
                              <a:pt x="84" y="1039"/>
                              <a:pt x="84" y="1039"/>
                            </a:cubicBezTo>
                            <a:cubicBezTo>
                              <a:pt x="84" y="1038"/>
                              <a:pt x="83" y="1037"/>
                              <a:pt x="82" y="1037"/>
                            </a:cubicBezTo>
                            <a:cubicBezTo>
                              <a:pt x="82" y="1037"/>
                              <a:pt x="82" y="1037"/>
                              <a:pt x="82" y="1037"/>
                            </a:cubicBezTo>
                            <a:cubicBezTo>
                              <a:pt x="74" y="1032"/>
                              <a:pt x="54" y="1065"/>
                              <a:pt x="40" y="1065"/>
                            </a:cubicBezTo>
                            <a:cubicBezTo>
                              <a:pt x="39" y="1065"/>
                              <a:pt x="39" y="1065"/>
                              <a:pt x="38" y="1064"/>
                            </a:cubicBezTo>
                            <a:cubicBezTo>
                              <a:pt x="38" y="1066"/>
                              <a:pt x="38" y="1067"/>
                              <a:pt x="38" y="1068"/>
                            </a:cubicBezTo>
                            <a:cubicBezTo>
                              <a:pt x="37" y="1068"/>
                              <a:pt x="36" y="1068"/>
                              <a:pt x="36" y="1069"/>
                            </a:cubicBezTo>
                            <a:cubicBezTo>
                              <a:pt x="35" y="1069"/>
                              <a:pt x="35" y="1069"/>
                              <a:pt x="34" y="1070"/>
                            </a:cubicBezTo>
                            <a:cubicBezTo>
                              <a:pt x="34" y="1070"/>
                              <a:pt x="34" y="1070"/>
                              <a:pt x="34" y="1070"/>
                            </a:cubicBezTo>
                            <a:cubicBezTo>
                              <a:pt x="34" y="1070"/>
                              <a:pt x="33" y="1071"/>
                              <a:pt x="33" y="1071"/>
                            </a:cubicBezTo>
                            <a:cubicBezTo>
                              <a:pt x="33" y="1071"/>
                              <a:pt x="33" y="1071"/>
                              <a:pt x="33" y="1071"/>
                            </a:cubicBezTo>
                            <a:cubicBezTo>
                              <a:pt x="33" y="1072"/>
                              <a:pt x="32" y="1072"/>
                              <a:pt x="32" y="1073"/>
                            </a:cubicBezTo>
                            <a:cubicBezTo>
                              <a:pt x="32" y="1073"/>
                              <a:pt x="32" y="1073"/>
                              <a:pt x="32" y="1073"/>
                            </a:cubicBezTo>
                            <a:cubicBezTo>
                              <a:pt x="32" y="1074"/>
                              <a:pt x="32" y="1074"/>
                              <a:pt x="32" y="1074"/>
                            </a:cubicBezTo>
                            <a:cubicBezTo>
                              <a:pt x="31" y="1076"/>
                              <a:pt x="31" y="1077"/>
                              <a:pt x="31" y="1078"/>
                            </a:cubicBezTo>
                            <a:cubicBezTo>
                              <a:pt x="31" y="1085"/>
                              <a:pt x="32" y="1093"/>
                              <a:pt x="26" y="1094"/>
                            </a:cubicBezTo>
                            <a:cubicBezTo>
                              <a:pt x="24" y="1094"/>
                              <a:pt x="23" y="1095"/>
                              <a:pt x="22" y="1096"/>
                            </a:cubicBezTo>
                            <a:cubicBezTo>
                              <a:pt x="20" y="1100"/>
                              <a:pt x="18" y="1105"/>
                              <a:pt x="18" y="1111"/>
                            </a:cubicBezTo>
                            <a:cubicBezTo>
                              <a:pt x="18" y="1117"/>
                              <a:pt x="20" y="1123"/>
                              <a:pt x="21" y="1126"/>
                            </a:cubicBezTo>
                            <a:cubicBezTo>
                              <a:pt x="21" y="1127"/>
                              <a:pt x="22" y="1128"/>
                              <a:pt x="22" y="1128"/>
                            </a:cubicBezTo>
                            <a:cubicBezTo>
                              <a:pt x="25" y="1135"/>
                              <a:pt x="41" y="1142"/>
                              <a:pt x="37" y="1150"/>
                            </a:cubicBezTo>
                            <a:cubicBezTo>
                              <a:pt x="36" y="1153"/>
                              <a:pt x="34" y="1155"/>
                              <a:pt x="28" y="1157"/>
                            </a:cubicBezTo>
                            <a:cubicBezTo>
                              <a:pt x="23" y="1159"/>
                              <a:pt x="17" y="1159"/>
                              <a:pt x="13" y="1161"/>
                            </a:cubicBezTo>
                            <a:cubicBezTo>
                              <a:pt x="13" y="1162"/>
                              <a:pt x="13" y="1162"/>
                              <a:pt x="13" y="1162"/>
                            </a:cubicBezTo>
                            <a:cubicBezTo>
                              <a:pt x="12" y="1162"/>
                              <a:pt x="12" y="1162"/>
                              <a:pt x="12" y="1162"/>
                            </a:cubicBezTo>
                            <a:cubicBezTo>
                              <a:pt x="11" y="1163"/>
                              <a:pt x="10" y="1163"/>
                              <a:pt x="10" y="1164"/>
                            </a:cubicBezTo>
                            <a:cubicBezTo>
                              <a:pt x="9" y="1165"/>
                              <a:pt x="9" y="1165"/>
                              <a:pt x="9" y="1165"/>
                            </a:cubicBezTo>
                            <a:cubicBezTo>
                              <a:pt x="9" y="1165"/>
                              <a:pt x="9" y="1165"/>
                              <a:pt x="9" y="1165"/>
                            </a:cubicBezTo>
                            <a:cubicBezTo>
                              <a:pt x="9" y="1166"/>
                              <a:pt x="9" y="1166"/>
                              <a:pt x="9" y="1166"/>
                            </a:cubicBezTo>
                            <a:cubicBezTo>
                              <a:pt x="9" y="1167"/>
                              <a:pt x="9" y="1167"/>
                              <a:pt x="9" y="1167"/>
                            </a:cubicBezTo>
                            <a:cubicBezTo>
                              <a:pt x="8" y="1167"/>
                              <a:pt x="8" y="1168"/>
                              <a:pt x="8" y="1168"/>
                            </a:cubicBezTo>
                            <a:cubicBezTo>
                              <a:pt x="8" y="1169"/>
                              <a:pt x="8" y="1169"/>
                              <a:pt x="8" y="1169"/>
                            </a:cubicBezTo>
                            <a:cubicBezTo>
                              <a:pt x="8" y="1170"/>
                              <a:pt x="8" y="1170"/>
                              <a:pt x="8" y="1171"/>
                            </a:cubicBezTo>
                            <a:cubicBezTo>
                              <a:pt x="8" y="1171"/>
                              <a:pt x="8" y="1171"/>
                              <a:pt x="8" y="1171"/>
                            </a:cubicBezTo>
                            <a:cubicBezTo>
                              <a:pt x="8" y="1172"/>
                              <a:pt x="8" y="1173"/>
                              <a:pt x="9" y="1174"/>
                            </a:cubicBezTo>
                            <a:cubicBezTo>
                              <a:pt x="12" y="1176"/>
                              <a:pt x="15" y="1178"/>
                              <a:pt x="18" y="1180"/>
                            </a:cubicBezTo>
                            <a:cubicBezTo>
                              <a:pt x="12" y="1183"/>
                              <a:pt x="6" y="1185"/>
                              <a:pt x="0" y="1186"/>
                            </a:cubicBezTo>
                            <a:cubicBezTo>
                              <a:pt x="0" y="1186"/>
                              <a:pt x="0" y="1186"/>
                              <a:pt x="0" y="1186"/>
                            </a:cubicBezTo>
                            <a:cubicBezTo>
                              <a:pt x="1" y="1186"/>
                              <a:pt x="2" y="1186"/>
                              <a:pt x="3" y="1186"/>
                            </a:cubicBezTo>
                            <a:cubicBezTo>
                              <a:pt x="6" y="1186"/>
                              <a:pt x="8" y="1186"/>
                              <a:pt x="10" y="1187"/>
                            </a:cubicBezTo>
                            <a:cubicBezTo>
                              <a:pt x="13" y="1187"/>
                              <a:pt x="17" y="1189"/>
                              <a:pt x="20" y="1193"/>
                            </a:cubicBezTo>
                            <a:cubicBezTo>
                              <a:pt x="20" y="1193"/>
                              <a:pt x="21" y="1194"/>
                              <a:pt x="21" y="1194"/>
                            </a:cubicBezTo>
                            <a:cubicBezTo>
                              <a:pt x="27" y="1200"/>
                              <a:pt x="32" y="1207"/>
                              <a:pt x="41" y="1208"/>
                            </a:cubicBezTo>
                            <a:cubicBezTo>
                              <a:pt x="50" y="1208"/>
                              <a:pt x="50" y="1201"/>
                              <a:pt x="56" y="1200"/>
                            </a:cubicBezTo>
                            <a:cubicBezTo>
                              <a:pt x="63" y="1200"/>
                              <a:pt x="71" y="1209"/>
                              <a:pt x="75" y="1213"/>
                            </a:cubicBezTo>
                            <a:cubicBezTo>
                              <a:pt x="87" y="1225"/>
                              <a:pt x="104" y="1246"/>
                              <a:pt x="107" y="1263"/>
                            </a:cubicBezTo>
                            <a:cubicBezTo>
                              <a:pt x="109" y="1271"/>
                              <a:pt x="115" y="1281"/>
                              <a:pt x="116" y="1289"/>
                            </a:cubicBezTo>
                            <a:cubicBezTo>
                              <a:pt x="116" y="1297"/>
                              <a:pt x="107" y="1301"/>
                              <a:pt x="110" y="1309"/>
                            </a:cubicBezTo>
                            <a:cubicBezTo>
                              <a:pt x="112" y="1310"/>
                              <a:pt x="113" y="1310"/>
                              <a:pt x="115" y="1310"/>
                            </a:cubicBezTo>
                            <a:cubicBezTo>
                              <a:pt x="118" y="1310"/>
                              <a:pt x="120" y="1309"/>
                              <a:pt x="123" y="1308"/>
                            </a:cubicBezTo>
                            <a:cubicBezTo>
                              <a:pt x="128" y="1306"/>
                              <a:pt x="133" y="1302"/>
                              <a:pt x="138" y="1302"/>
                            </a:cubicBezTo>
                            <a:cubicBezTo>
                              <a:pt x="139" y="1302"/>
                              <a:pt x="140" y="1302"/>
                              <a:pt x="140" y="1302"/>
                            </a:cubicBezTo>
                            <a:cubicBezTo>
                              <a:pt x="140" y="1305"/>
                              <a:pt x="140" y="1309"/>
                              <a:pt x="141" y="1312"/>
                            </a:cubicBezTo>
                            <a:cubicBezTo>
                              <a:pt x="141" y="1313"/>
                              <a:pt x="141" y="1315"/>
                              <a:pt x="142" y="1317"/>
                            </a:cubicBezTo>
                            <a:cubicBezTo>
                              <a:pt x="143" y="1317"/>
                              <a:pt x="143" y="1317"/>
                              <a:pt x="144" y="1317"/>
                            </a:cubicBezTo>
                            <a:cubicBezTo>
                              <a:pt x="146" y="1317"/>
                              <a:pt x="148" y="1316"/>
                              <a:pt x="150" y="1315"/>
                            </a:cubicBezTo>
                            <a:cubicBezTo>
                              <a:pt x="151" y="1315"/>
                              <a:pt x="152" y="1314"/>
                              <a:pt x="153" y="1314"/>
                            </a:cubicBezTo>
                            <a:cubicBezTo>
                              <a:pt x="154" y="1313"/>
                              <a:pt x="154" y="1313"/>
                              <a:pt x="155" y="1313"/>
                            </a:cubicBezTo>
                            <a:cubicBezTo>
                              <a:pt x="156" y="1313"/>
                              <a:pt x="157" y="1313"/>
                              <a:pt x="157" y="1313"/>
                            </a:cubicBezTo>
                            <a:cubicBezTo>
                              <a:pt x="157" y="1314"/>
                              <a:pt x="157" y="1314"/>
                              <a:pt x="157" y="1314"/>
                            </a:cubicBezTo>
                            <a:cubicBezTo>
                              <a:pt x="158" y="1314"/>
                              <a:pt x="158" y="1314"/>
                              <a:pt x="158" y="1314"/>
                            </a:cubicBezTo>
                            <a:cubicBezTo>
                              <a:pt x="163" y="1321"/>
                              <a:pt x="150" y="1331"/>
                              <a:pt x="159" y="1340"/>
                            </a:cubicBezTo>
                            <a:cubicBezTo>
                              <a:pt x="168" y="1350"/>
                              <a:pt x="166" y="1363"/>
                              <a:pt x="165" y="1375"/>
                            </a:cubicBezTo>
                            <a:cubicBezTo>
                              <a:pt x="165" y="1376"/>
                              <a:pt x="165" y="1377"/>
                              <a:pt x="165" y="1379"/>
                            </a:cubicBezTo>
                            <a:cubicBezTo>
                              <a:pt x="165" y="1380"/>
                              <a:pt x="165" y="1380"/>
                              <a:pt x="165" y="1380"/>
                            </a:cubicBezTo>
                            <a:cubicBezTo>
                              <a:pt x="165" y="1380"/>
                              <a:pt x="165" y="1381"/>
                              <a:pt x="165" y="1382"/>
                            </a:cubicBezTo>
                            <a:cubicBezTo>
                              <a:pt x="166" y="1383"/>
                              <a:pt x="166" y="1383"/>
                              <a:pt x="166" y="1383"/>
                            </a:cubicBezTo>
                            <a:cubicBezTo>
                              <a:pt x="166" y="1384"/>
                              <a:pt x="166" y="1385"/>
                              <a:pt x="166" y="1386"/>
                            </a:cubicBezTo>
                            <a:cubicBezTo>
                              <a:pt x="166" y="1386"/>
                              <a:pt x="166" y="1386"/>
                              <a:pt x="166" y="1386"/>
                            </a:cubicBezTo>
                            <a:cubicBezTo>
                              <a:pt x="166" y="1387"/>
                              <a:pt x="166" y="1387"/>
                              <a:pt x="166" y="1388"/>
                            </a:cubicBezTo>
                            <a:cubicBezTo>
                              <a:pt x="167" y="1388"/>
                              <a:pt x="167" y="1388"/>
                              <a:pt x="167" y="1388"/>
                            </a:cubicBezTo>
                            <a:cubicBezTo>
                              <a:pt x="167" y="1389"/>
                              <a:pt x="167" y="1389"/>
                              <a:pt x="167" y="1390"/>
                            </a:cubicBezTo>
                            <a:cubicBezTo>
                              <a:pt x="167" y="1390"/>
                              <a:pt x="167" y="1390"/>
                              <a:pt x="167" y="1390"/>
                            </a:cubicBezTo>
                            <a:cubicBezTo>
                              <a:pt x="167" y="1391"/>
                              <a:pt x="168" y="1391"/>
                              <a:pt x="168" y="1392"/>
                            </a:cubicBezTo>
                            <a:cubicBezTo>
                              <a:pt x="168" y="1392"/>
                              <a:pt x="168" y="1392"/>
                              <a:pt x="168" y="1392"/>
                            </a:cubicBezTo>
                            <a:cubicBezTo>
                              <a:pt x="169" y="1393"/>
                              <a:pt x="169" y="1393"/>
                              <a:pt x="169" y="1393"/>
                            </a:cubicBezTo>
                            <a:cubicBezTo>
                              <a:pt x="169" y="1393"/>
                              <a:pt x="169" y="1393"/>
                              <a:pt x="169" y="1393"/>
                            </a:cubicBezTo>
                            <a:cubicBezTo>
                              <a:pt x="170" y="1393"/>
                              <a:pt x="170" y="1393"/>
                              <a:pt x="170" y="1394"/>
                            </a:cubicBezTo>
                            <a:cubicBezTo>
                              <a:pt x="170" y="1394"/>
                              <a:pt x="170" y="1394"/>
                              <a:pt x="170" y="1394"/>
                            </a:cubicBezTo>
                            <a:cubicBezTo>
                              <a:pt x="171" y="1394"/>
                              <a:pt x="171" y="1394"/>
                              <a:pt x="172" y="1394"/>
                            </a:cubicBezTo>
                            <a:cubicBezTo>
                              <a:pt x="172" y="1394"/>
                              <a:pt x="172" y="1394"/>
                              <a:pt x="172" y="1394"/>
                            </a:cubicBezTo>
                            <a:cubicBezTo>
                              <a:pt x="172" y="1394"/>
                              <a:pt x="173" y="1394"/>
                              <a:pt x="173" y="1394"/>
                            </a:cubicBezTo>
                            <a:cubicBezTo>
                              <a:pt x="173" y="1394"/>
                              <a:pt x="173" y="1394"/>
                              <a:pt x="173" y="1394"/>
                            </a:cubicBezTo>
                            <a:cubicBezTo>
                              <a:pt x="174" y="1394"/>
                              <a:pt x="174" y="1394"/>
                              <a:pt x="175" y="1394"/>
                            </a:cubicBezTo>
                            <a:cubicBezTo>
                              <a:pt x="175" y="1394"/>
                              <a:pt x="175" y="1394"/>
                              <a:pt x="175" y="1394"/>
                            </a:cubicBezTo>
                            <a:cubicBezTo>
                              <a:pt x="175" y="1394"/>
                              <a:pt x="176" y="1393"/>
                              <a:pt x="176" y="1393"/>
                            </a:cubicBezTo>
                            <a:cubicBezTo>
                              <a:pt x="177" y="1393"/>
                              <a:pt x="177" y="1393"/>
                              <a:pt x="177" y="1393"/>
                            </a:cubicBezTo>
                            <a:cubicBezTo>
                              <a:pt x="177" y="1393"/>
                              <a:pt x="178" y="1393"/>
                              <a:pt x="178" y="1393"/>
                            </a:cubicBezTo>
                            <a:cubicBezTo>
                              <a:pt x="178" y="1393"/>
                              <a:pt x="178" y="1393"/>
                              <a:pt x="178" y="1393"/>
                            </a:cubicBezTo>
                            <a:cubicBezTo>
                              <a:pt x="179" y="1392"/>
                              <a:pt x="180" y="1392"/>
                              <a:pt x="180" y="1392"/>
                            </a:cubicBezTo>
                            <a:cubicBezTo>
                              <a:pt x="181" y="1392"/>
                              <a:pt x="181" y="1392"/>
                              <a:pt x="181" y="1392"/>
                            </a:cubicBezTo>
                            <a:cubicBezTo>
                              <a:pt x="181" y="1391"/>
                              <a:pt x="182" y="1391"/>
                              <a:pt x="182" y="1391"/>
                            </a:cubicBezTo>
                            <a:cubicBezTo>
                              <a:pt x="183" y="1391"/>
                              <a:pt x="183" y="1391"/>
                              <a:pt x="183" y="1391"/>
                            </a:cubicBezTo>
                            <a:cubicBezTo>
                              <a:pt x="184" y="1390"/>
                              <a:pt x="184" y="1390"/>
                              <a:pt x="184" y="1390"/>
                            </a:cubicBezTo>
                            <a:cubicBezTo>
                              <a:pt x="185" y="1390"/>
                              <a:pt x="187" y="1389"/>
                              <a:pt x="189" y="1388"/>
                            </a:cubicBezTo>
                            <a:cubicBezTo>
                              <a:pt x="189" y="1388"/>
                              <a:pt x="189" y="1388"/>
                              <a:pt x="189" y="1388"/>
                            </a:cubicBezTo>
                            <a:cubicBezTo>
                              <a:pt x="192" y="1387"/>
                              <a:pt x="195" y="1385"/>
                              <a:pt x="198" y="1385"/>
                            </a:cubicBezTo>
                            <a:cubicBezTo>
                              <a:pt x="198" y="1385"/>
                              <a:pt x="198" y="1385"/>
                              <a:pt x="198" y="1385"/>
                            </a:cubicBezTo>
                            <a:cubicBezTo>
                              <a:pt x="200" y="1384"/>
                              <a:pt x="201" y="1384"/>
                              <a:pt x="203" y="1384"/>
                            </a:cubicBezTo>
                            <a:cubicBezTo>
                              <a:pt x="204" y="1383"/>
                              <a:pt x="205" y="1383"/>
                              <a:pt x="206" y="1383"/>
                            </a:cubicBezTo>
                            <a:cubicBezTo>
                              <a:pt x="207" y="1384"/>
                              <a:pt x="207" y="1384"/>
                              <a:pt x="207" y="1384"/>
                            </a:cubicBezTo>
                            <a:cubicBezTo>
                              <a:pt x="207" y="1384"/>
                              <a:pt x="208" y="1384"/>
                              <a:pt x="208" y="1384"/>
                            </a:cubicBezTo>
                            <a:cubicBezTo>
                              <a:pt x="209" y="1384"/>
                              <a:pt x="209" y="1384"/>
                              <a:pt x="210" y="1384"/>
                            </a:cubicBezTo>
                            <a:cubicBezTo>
                              <a:pt x="210" y="1385"/>
                              <a:pt x="211" y="1385"/>
                              <a:pt x="211" y="1385"/>
                            </a:cubicBezTo>
                            <a:cubicBezTo>
                              <a:pt x="211" y="1385"/>
                              <a:pt x="212" y="1385"/>
                              <a:pt x="212" y="1386"/>
                            </a:cubicBezTo>
                            <a:cubicBezTo>
                              <a:pt x="213" y="1386"/>
                              <a:pt x="213" y="1386"/>
                              <a:pt x="213" y="1386"/>
                            </a:cubicBezTo>
                            <a:cubicBezTo>
                              <a:pt x="213" y="1386"/>
                              <a:pt x="213" y="1386"/>
                              <a:pt x="213" y="1386"/>
                            </a:cubicBezTo>
                            <a:cubicBezTo>
                              <a:pt x="214" y="1387"/>
                              <a:pt x="215" y="1387"/>
                              <a:pt x="216" y="1388"/>
                            </a:cubicBezTo>
                            <a:cubicBezTo>
                              <a:pt x="217" y="1388"/>
                              <a:pt x="217" y="1388"/>
                              <a:pt x="217" y="1388"/>
                            </a:cubicBezTo>
                            <a:cubicBezTo>
                              <a:pt x="218" y="1389"/>
                              <a:pt x="218" y="1389"/>
                              <a:pt x="219" y="1389"/>
                            </a:cubicBezTo>
                            <a:cubicBezTo>
                              <a:pt x="219" y="1389"/>
                              <a:pt x="220" y="1389"/>
                              <a:pt x="220" y="1390"/>
                            </a:cubicBezTo>
                            <a:cubicBezTo>
                              <a:pt x="221" y="1390"/>
                              <a:pt x="221" y="1390"/>
                              <a:pt x="222" y="1390"/>
                            </a:cubicBezTo>
                            <a:cubicBezTo>
                              <a:pt x="222" y="1390"/>
                              <a:pt x="222" y="1390"/>
                              <a:pt x="222" y="1390"/>
                            </a:cubicBezTo>
                            <a:cubicBezTo>
                              <a:pt x="223" y="1391"/>
                              <a:pt x="224" y="1391"/>
                              <a:pt x="225" y="1391"/>
                            </a:cubicBezTo>
                            <a:cubicBezTo>
                              <a:pt x="225" y="1391"/>
                              <a:pt x="225" y="1391"/>
                              <a:pt x="226" y="1391"/>
                            </a:cubicBezTo>
                            <a:cubicBezTo>
                              <a:pt x="226" y="1391"/>
                              <a:pt x="226" y="1391"/>
                              <a:pt x="226" y="1391"/>
                            </a:cubicBezTo>
                            <a:cubicBezTo>
                              <a:pt x="227" y="1391"/>
                              <a:pt x="227" y="1391"/>
                              <a:pt x="228" y="1391"/>
                            </a:cubicBezTo>
                            <a:cubicBezTo>
                              <a:pt x="229" y="1390"/>
                              <a:pt x="229" y="1390"/>
                              <a:pt x="229" y="1390"/>
                            </a:cubicBezTo>
                            <a:cubicBezTo>
                              <a:pt x="232" y="1379"/>
                              <a:pt x="227" y="1370"/>
                              <a:pt x="237" y="1361"/>
                            </a:cubicBezTo>
                            <a:cubicBezTo>
                              <a:pt x="244" y="1354"/>
                              <a:pt x="249" y="1348"/>
                              <a:pt x="252" y="1342"/>
                            </a:cubicBezTo>
                            <a:cubicBezTo>
                              <a:pt x="260" y="1329"/>
                              <a:pt x="261" y="1314"/>
                              <a:pt x="263" y="1295"/>
                            </a:cubicBezTo>
                            <a:cubicBezTo>
                              <a:pt x="273" y="1294"/>
                              <a:pt x="277" y="1287"/>
                              <a:pt x="285" y="1281"/>
                            </a:cubicBezTo>
                            <a:cubicBezTo>
                              <a:pt x="289" y="1278"/>
                              <a:pt x="290" y="1275"/>
                              <a:pt x="295" y="1274"/>
                            </a:cubicBezTo>
                            <a:cubicBezTo>
                              <a:pt x="300" y="1273"/>
                              <a:pt x="306" y="1277"/>
                              <a:pt x="311" y="1274"/>
                            </a:cubicBezTo>
                            <a:cubicBezTo>
                              <a:pt x="328" y="1266"/>
                              <a:pt x="328" y="1241"/>
                              <a:pt x="341" y="1229"/>
                            </a:cubicBezTo>
                            <a:cubicBezTo>
                              <a:pt x="348" y="1229"/>
                              <a:pt x="354" y="1228"/>
                              <a:pt x="360" y="1227"/>
                            </a:cubicBezTo>
                            <a:cubicBezTo>
                              <a:pt x="363" y="1211"/>
                              <a:pt x="360" y="1207"/>
                              <a:pt x="346" y="1199"/>
                            </a:cubicBezTo>
                            <a:cubicBezTo>
                              <a:pt x="352" y="1197"/>
                              <a:pt x="360" y="1197"/>
                              <a:pt x="366" y="1196"/>
                            </a:cubicBezTo>
                            <a:cubicBezTo>
                              <a:pt x="366" y="1196"/>
                              <a:pt x="366" y="1196"/>
                              <a:pt x="366" y="1196"/>
                            </a:cubicBezTo>
                            <a:cubicBezTo>
                              <a:pt x="366" y="1196"/>
                              <a:pt x="366" y="1196"/>
                              <a:pt x="366" y="1196"/>
                            </a:cubicBezTo>
                            <a:cubicBezTo>
                              <a:pt x="369" y="1196"/>
                              <a:pt x="371" y="1196"/>
                              <a:pt x="373" y="1196"/>
                            </a:cubicBezTo>
                            <a:cubicBezTo>
                              <a:pt x="374" y="1181"/>
                              <a:pt x="389" y="1187"/>
                              <a:pt x="396" y="1180"/>
                            </a:cubicBezTo>
                            <a:cubicBezTo>
                              <a:pt x="397" y="1179"/>
                              <a:pt x="397" y="1179"/>
                              <a:pt x="398" y="1178"/>
                            </a:cubicBezTo>
                            <a:cubicBezTo>
                              <a:pt x="398" y="1178"/>
                              <a:pt x="398" y="1178"/>
                              <a:pt x="398" y="1178"/>
                            </a:cubicBezTo>
                            <a:cubicBezTo>
                              <a:pt x="403" y="1171"/>
                              <a:pt x="404" y="1154"/>
                              <a:pt x="403" y="1147"/>
                            </a:cubicBezTo>
                            <a:cubicBezTo>
                              <a:pt x="404" y="1147"/>
                              <a:pt x="406" y="1147"/>
                              <a:pt x="407" y="1147"/>
                            </a:cubicBezTo>
                            <a:cubicBezTo>
                              <a:pt x="411" y="1147"/>
                              <a:pt x="416" y="1146"/>
                              <a:pt x="419" y="1146"/>
                            </a:cubicBezTo>
                            <a:cubicBezTo>
                              <a:pt x="421" y="1119"/>
                              <a:pt x="411" y="1094"/>
                              <a:pt x="411" y="1067"/>
                            </a:cubicBezTo>
                            <a:cubicBezTo>
                              <a:pt x="410" y="1062"/>
                              <a:pt x="411" y="1056"/>
                              <a:pt x="412" y="1051"/>
                            </a:cubicBezTo>
                            <a:cubicBezTo>
                              <a:pt x="412" y="1048"/>
                              <a:pt x="412" y="1045"/>
                              <a:pt x="412" y="1042"/>
                            </a:cubicBezTo>
                            <a:cubicBezTo>
                              <a:pt x="412" y="1027"/>
                              <a:pt x="397" y="1026"/>
                              <a:pt x="394" y="1012"/>
                            </a:cubicBezTo>
                            <a:cubicBezTo>
                              <a:pt x="394" y="1012"/>
                              <a:pt x="393" y="1012"/>
                              <a:pt x="393" y="1012"/>
                            </a:cubicBezTo>
                            <a:cubicBezTo>
                              <a:pt x="392" y="1012"/>
                              <a:pt x="391" y="1012"/>
                              <a:pt x="390" y="1012"/>
                            </a:cubicBezTo>
                            <a:cubicBezTo>
                              <a:pt x="388" y="1012"/>
                              <a:pt x="386" y="1011"/>
                              <a:pt x="384" y="1011"/>
                            </a:cubicBezTo>
                            <a:cubicBezTo>
                              <a:pt x="383" y="1011"/>
                              <a:pt x="383" y="1011"/>
                              <a:pt x="382" y="1011"/>
                            </a:cubicBezTo>
                            <a:cubicBezTo>
                              <a:pt x="382" y="1011"/>
                              <a:pt x="381" y="1011"/>
                              <a:pt x="381" y="1011"/>
                            </a:cubicBezTo>
                            <a:cubicBezTo>
                              <a:pt x="381" y="1011"/>
                              <a:pt x="381" y="1011"/>
                              <a:pt x="381" y="1011"/>
                            </a:cubicBezTo>
                            <a:cubicBezTo>
                              <a:pt x="381" y="1011"/>
                              <a:pt x="381" y="1011"/>
                              <a:pt x="381" y="1011"/>
                            </a:cubicBezTo>
                            <a:cubicBezTo>
                              <a:pt x="380" y="992"/>
                              <a:pt x="399" y="972"/>
                              <a:pt x="393" y="952"/>
                            </a:cubicBezTo>
                            <a:cubicBezTo>
                              <a:pt x="393" y="952"/>
                              <a:pt x="393" y="951"/>
                              <a:pt x="393" y="950"/>
                            </a:cubicBezTo>
                            <a:cubicBezTo>
                              <a:pt x="392" y="950"/>
                              <a:pt x="392" y="950"/>
                              <a:pt x="392" y="950"/>
                            </a:cubicBezTo>
                            <a:cubicBezTo>
                              <a:pt x="392" y="949"/>
                              <a:pt x="392" y="949"/>
                              <a:pt x="392" y="949"/>
                            </a:cubicBezTo>
                            <a:cubicBezTo>
                              <a:pt x="391" y="948"/>
                              <a:pt x="391" y="948"/>
                              <a:pt x="391" y="948"/>
                            </a:cubicBezTo>
                            <a:cubicBezTo>
                              <a:pt x="388" y="945"/>
                              <a:pt x="382" y="944"/>
                              <a:pt x="378" y="942"/>
                            </a:cubicBezTo>
                            <a:cubicBezTo>
                              <a:pt x="374" y="941"/>
                              <a:pt x="370" y="939"/>
                              <a:pt x="370" y="932"/>
                            </a:cubicBezTo>
                            <a:cubicBezTo>
                              <a:pt x="367" y="932"/>
                              <a:pt x="364" y="932"/>
                              <a:pt x="361" y="933"/>
                            </a:cubicBezTo>
                            <a:cubicBezTo>
                              <a:pt x="360" y="933"/>
                              <a:pt x="358" y="933"/>
                              <a:pt x="357" y="933"/>
                            </a:cubicBezTo>
                            <a:cubicBezTo>
                              <a:pt x="356" y="933"/>
                              <a:pt x="354" y="933"/>
                              <a:pt x="353" y="932"/>
                            </a:cubicBezTo>
                            <a:cubicBezTo>
                              <a:pt x="352" y="931"/>
                              <a:pt x="351" y="930"/>
                              <a:pt x="351" y="929"/>
                            </a:cubicBezTo>
                            <a:cubicBezTo>
                              <a:pt x="351" y="929"/>
                              <a:pt x="351" y="929"/>
                              <a:pt x="351" y="929"/>
                            </a:cubicBezTo>
                            <a:cubicBezTo>
                              <a:pt x="351" y="928"/>
                              <a:pt x="350" y="927"/>
                              <a:pt x="350" y="926"/>
                            </a:cubicBezTo>
                            <a:cubicBezTo>
                              <a:pt x="350" y="925"/>
                              <a:pt x="350" y="925"/>
                              <a:pt x="350" y="925"/>
                            </a:cubicBezTo>
                            <a:cubicBezTo>
                              <a:pt x="350" y="924"/>
                              <a:pt x="349" y="923"/>
                              <a:pt x="349" y="923"/>
                            </a:cubicBezTo>
                            <a:cubicBezTo>
                              <a:pt x="349" y="922"/>
                              <a:pt x="349" y="922"/>
                              <a:pt x="349" y="922"/>
                            </a:cubicBezTo>
                            <a:cubicBezTo>
                              <a:pt x="349" y="921"/>
                              <a:pt x="349" y="920"/>
                              <a:pt x="349" y="919"/>
                            </a:cubicBezTo>
                            <a:cubicBezTo>
                              <a:pt x="349" y="919"/>
                              <a:pt x="349" y="919"/>
                              <a:pt x="349" y="919"/>
                            </a:cubicBezTo>
                            <a:cubicBezTo>
                              <a:pt x="349" y="918"/>
                              <a:pt x="349" y="917"/>
                              <a:pt x="349" y="916"/>
                            </a:cubicBezTo>
                            <a:cubicBezTo>
                              <a:pt x="349" y="916"/>
                              <a:pt x="349" y="916"/>
                              <a:pt x="349" y="916"/>
                            </a:cubicBezTo>
                            <a:cubicBezTo>
                              <a:pt x="350" y="906"/>
                              <a:pt x="356" y="896"/>
                              <a:pt x="358" y="885"/>
                            </a:cubicBezTo>
                            <a:cubicBezTo>
                              <a:pt x="358" y="885"/>
                              <a:pt x="358" y="885"/>
                              <a:pt x="358" y="885"/>
                            </a:cubicBezTo>
                            <a:cubicBezTo>
                              <a:pt x="358" y="884"/>
                              <a:pt x="358" y="883"/>
                              <a:pt x="358" y="882"/>
                            </a:cubicBezTo>
                            <a:cubicBezTo>
                              <a:pt x="358" y="881"/>
                              <a:pt x="358" y="881"/>
                              <a:pt x="358" y="881"/>
                            </a:cubicBezTo>
                            <a:cubicBezTo>
                              <a:pt x="361" y="881"/>
                              <a:pt x="366" y="880"/>
                              <a:pt x="370" y="881"/>
                            </a:cubicBezTo>
                            <a:cubicBezTo>
                              <a:pt x="375" y="881"/>
                              <a:pt x="379" y="881"/>
                              <a:pt x="381" y="884"/>
                            </a:cubicBezTo>
                            <a:cubicBezTo>
                              <a:pt x="382" y="886"/>
                              <a:pt x="382" y="888"/>
                              <a:pt x="382" y="891"/>
                            </a:cubicBezTo>
                            <a:cubicBezTo>
                              <a:pt x="383" y="891"/>
                              <a:pt x="385" y="891"/>
                              <a:pt x="386" y="891"/>
                            </a:cubicBezTo>
                            <a:cubicBezTo>
                              <a:pt x="386" y="891"/>
                              <a:pt x="386" y="891"/>
                              <a:pt x="386" y="891"/>
                            </a:cubicBezTo>
                            <a:cubicBezTo>
                              <a:pt x="386" y="891"/>
                              <a:pt x="386" y="891"/>
                              <a:pt x="386" y="891"/>
                            </a:cubicBezTo>
                            <a:cubicBezTo>
                              <a:pt x="386" y="891"/>
                              <a:pt x="386" y="891"/>
                              <a:pt x="386" y="891"/>
                            </a:cubicBezTo>
                            <a:cubicBezTo>
                              <a:pt x="386" y="891"/>
                              <a:pt x="386" y="891"/>
                              <a:pt x="386" y="891"/>
                            </a:cubicBezTo>
                            <a:cubicBezTo>
                              <a:pt x="388" y="892"/>
                              <a:pt x="389" y="892"/>
                              <a:pt x="391" y="892"/>
                            </a:cubicBezTo>
                            <a:cubicBezTo>
                              <a:pt x="391" y="892"/>
                              <a:pt x="392" y="892"/>
                              <a:pt x="392" y="892"/>
                            </a:cubicBezTo>
                            <a:cubicBezTo>
                              <a:pt x="393" y="892"/>
                              <a:pt x="394" y="892"/>
                              <a:pt x="395" y="892"/>
                            </a:cubicBezTo>
                            <a:cubicBezTo>
                              <a:pt x="396" y="892"/>
                              <a:pt x="396" y="892"/>
                              <a:pt x="397" y="892"/>
                            </a:cubicBezTo>
                            <a:cubicBezTo>
                              <a:pt x="398" y="892"/>
                              <a:pt x="400" y="892"/>
                              <a:pt x="402" y="892"/>
                            </a:cubicBezTo>
                            <a:cubicBezTo>
                              <a:pt x="403" y="892"/>
                              <a:pt x="403" y="892"/>
                              <a:pt x="403" y="892"/>
                            </a:cubicBezTo>
                            <a:cubicBezTo>
                              <a:pt x="404" y="892"/>
                              <a:pt x="405" y="892"/>
                              <a:pt x="406" y="892"/>
                            </a:cubicBezTo>
                            <a:cubicBezTo>
                              <a:pt x="407" y="892"/>
                              <a:pt x="407" y="892"/>
                              <a:pt x="408" y="892"/>
                            </a:cubicBezTo>
                            <a:cubicBezTo>
                              <a:pt x="409" y="892"/>
                              <a:pt x="409" y="892"/>
                              <a:pt x="410" y="892"/>
                            </a:cubicBezTo>
                            <a:cubicBezTo>
                              <a:pt x="411" y="892"/>
                              <a:pt x="411" y="892"/>
                              <a:pt x="412" y="892"/>
                            </a:cubicBezTo>
                            <a:cubicBezTo>
                              <a:pt x="413" y="892"/>
                              <a:pt x="414" y="892"/>
                              <a:pt x="414" y="892"/>
                            </a:cubicBezTo>
                            <a:cubicBezTo>
                              <a:pt x="415" y="893"/>
                              <a:pt x="416" y="893"/>
                              <a:pt x="416" y="893"/>
                            </a:cubicBezTo>
                            <a:cubicBezTo>
                              <a:pt x="417" y="893"/>
                              <a:pt x="418" y="893"/>
                              <a:pt x="419" y="893"/>
                            </a:cubicBezTo>
                            <a:cubicBezTo>
                              <a:pt x="419" y="893"/>
                              <a:pt x="420" y="893"/>
                              <a:pt x="420" y="893"/>
                            </a:cubicBezTo>
                            <a:cubicBezTo>
                              <a:pt x="421" y="893"/>
                              <a:pt x="422" y="893"/>
                              <a:pt x="423" y="893"/>
                            </a:cubicBezTo>
                            <a:cubicBezTo>
                              <a:pt x="423" y="893"/>
                              <a:pt x="424" y="893"/>
                              <a:pt x="425" y="894"/>
                            </a:cubicBezTo>
                            <a:cubicBezTo>
                              <a:pt x="425" y="894"/>
                              <a:pt x="426" y="894"/>
                              <a:pt x="427" y="894"/>
                            </a:cubicBezTo>
                            <a:cubicBezTo>
                              <a:pt x="427" y="894"/>
                              <a:pt x="428" y="894"/>
                              <a:pt x="429" y="894"/>
                            </a:cubicBezTo>
                            <a:cubicBezTo>
                              <a:pt x="429" y="895"/>
                              <a:pt x="430" y="895"/>
                              <a:pt x="431" y="895"/>
                            </a:cubicBezTo>
                            <a:cubicBezTo>
                              <a:pt x="431" y="895"/>
                              <a:pt x="432" y="895"/>
                              <a:pt x="433" y="895"/>
                            </a:cubicBezTo>
                            <a:cubicBezTo>
                              <a:pt x="433" y="896"/>
                              <a:pt x="434" y="896"/>
                              <a:pt x="435" y="896"/>
                            </a:cubicBezTo>
                            <a:cubicBezTo>
                              <a:pt x="435" y="896"/>
                              <a:pt x="436" y="896"/>
                              <a:pt x="436" y="897"/>
                            </a:cubicBezTo>
                            <a:cubicBezTo>
                              <a:pt x="437" y="897"/>
                              <a:pt x="438" y="897"/>
                              <a:pt x="438" y="897"/>
                            </a:cubicBezTo>
                            <a:cubicBezTo>
                              <a:pt x="439" y="898"/>
                              <a:pt x="440" y="898"/>
                              <a:pt x="440" y="898"/>
                            </a:cubicBezTo>
                            <a:cubicBezTo>
                              <a:pt x="441" y="899"/>
                              <a:pt x="441" y="899"/>
                              <a:pt x="442" y="899"/>
                            </a:cubicBezTo>
                            <a:cubicBezTo>
                              <a:pt x="443" y="899"/>
                              <a:pt x="443" y="900"/>
                              <a:pt x="444" y="900"/>
                            </a:cubicBezTo>
                            <a:cubicBezTo>
                              <a:pt x="445" y="901"/>
                              <a:pt x="445" y="901"/>
                              <a:pt x="446" y="901"/>
                            </a:cubicBezTo>
                            <a:cubicBezTo>
                              <a:pt x="447" y="902"/>
                              <a:pt x="448" y="903"/>
                              <a:pt x="449" y="903"/>
                            </a:cubicBezTo>
                            <a:cubicBezTo>
                              <a:pt x="449" y="904"/>
                              <a:pt x="449" y="904"/>
                              <a:pt x="449" y="904"/>
                            </a:cubicBezTo>
                            <a:cubicBezTo>
                              <a:pt x="450" y="911"/>
                              <a:pt x="446" y="926"/>
                              <a:pt x="450" y="934"/>
                            </a:cubicBezTo>
                            <a:cubicBezTo>
                              <a:pt x="451" y="936"/>
                              <a:pt x="454" y="938"/>
                              <a:pt x="457" y="938"/>
                            </a:cubicBezTo>
                            <a:cubicBezTo>
                              <a:pt x="458" y="938"/>
                              <a:pt x="459" y="938"/>
                              <a:pt x="460" y="937"/>
                            </a:cubicBezTo>
                            <a:cubicBezTo>
                              <a:pt x="459" y="929"/>
                              <a:pt x="464" y="925"/>
                              <a:pt x="472" y="923"/>
                            </a:cubicBezTo>
                            <a:cubicBezTo>
                              <a:pt x="472" y="923"/>
                              <a:pt x="473" y="923"/>
                              <a:pt x="474" y="923"/>
                            </a:cubicBezTo>
                            <a:cubicBezTo>
                              <a:pt x="475" y="923"/>
                              <a:pt x="477" y="923"/>
                              <a:pt x="479" y="923"/>
                            </a:cubicBezTo>
                            <a:cubicBezTo>
                              <a:pt x="484" y="923"/>
                              <a:pt x="490" y="923"/>
                              <a:pt x="495" y="924"/>
                            </a:cubicBezTo>
                            <a:cubicBezTo>
                              <a:pt x="499" y="925"/>
                              <a:pt x="502" y="926"/>
                              <a:pt x="505" y="927"/>
                            </a:cubicBezTo>
                            <a:cubicBezTo>
                              <a:pt x="505" y="931"/>
                              <a:pt x="505" y="935"/>
                              <a:pt x="505" y="939"/>
                            </a:cubicBezTo>
                            <a:cubicBezTo>
                              <a:pt x="505" y="941"/>
                              <a:pt x="505" y="943"/>
                              <a:pt x="505" y="945"/>
                            </a:cubicBezTo>
                            <a:cubicBezTo>
                              <a:pt x="505" y="947"/>
                              <a:pt x="505" y="949"/>
                              <a:pt x="505" y="950"/>
                            </a:cubicBezTo>
                            <a:cubicBezTo>
                              <a:pt x="506" y="951"/>
                              <a:pt x="506" y="951"/>
                              <a:pt x="507" y="951"/>
                            </a:cubicBezTo>
                            <a:cubicBezTo>
                              <a:pt x="508" y="951"/>
                              <a:pt x="508" y="951"/>
                              <a:pt x="509" y="951"/>
                            </a:cubicBezTo>
                            <a:cubicBezTo>
                              <a:pt x="517" y="951"/>
                              <a:pt x="521" y="944"/>
                              <a:pt x="527" y="939"/>
                            </a:cubicBezTo>
                            <a:cubicBezTo>
                              <a:pt x="528" y="929"/>
                              <a:pt x="531" y="915"/>
                              <a:pt x="525" y="906"/>
                            </a:cubicBezTo>
                            <a:cubicBezTo>
                              <a:pt x="525" y="905"/>
                              <a:pt x="525" y="905"/>
                              <a:pt x="525" y="905"/>
                            </a:cubicBezTo>
                            <a:cubicBezTo>
                              <a:pt x="524" y="905"/>
                              <a:pt x="514" y="905"/>
                              <a:pt x="506" y="905"/>
                            </a:cubicBezTo>
                            <a:cubicBezTo>
                              <a:pt x="500" y="905"/>
                              <a:pt x="495" y="905"/>
                              <a:pt x="493" y="905"/>
                            </a:cubicBezTo>
                            <a:cubicBezTo>
                              <a:pt x="491" y="904"/>
                              <a:pt x="487" y="904"/>
                              <a:pt x="483" y="903"/>
                            </a:cubicBezTo>
                            <a:cubicBezTo>
                              <a:pt x="483" y="903"/>
                              <a:pt x="483" y="903"/>
                              <a:pt x="483" y="903"/>
                            </a:cubicBezTo>
                            <a:cubicBezTo>
                              <a:pt x="482" y="903"/>
                              <a:pt x="481" y="903"/>
                              <a:pt x="481" y="902"/>
                            </a:cubicBezTo>
                            <a:cubicBezTo>
                              <a:pt x="480" y="902"/>
                              <a:pt x="480" y="902"/>
                              <a:pt x="480" y="902"/>
                            </a:cubicBezTo>
                            <a:cubicBezTo>
                              <a:pt x="473" y="901"/>
                              <a:pt x="467" y="898"/>
                              <a:pt x="465" y="893"/>
                            </a:cubicBezTo>
                            <a:cubicBezTo>
                              <a:pt x="462" y="875"/>
                              <a:pt x="470" y="853"/>
                              <a:pt x="473" y="836"/>
                            </a:cubicBezTo>
                            <a:cubicBezTo>
                              <a:pt x="474" y="833"/>
                              <a:pt x="475" y="830"/>
                              <a:pt x="475" y="827"/>
                            </a:cubicBezTo>
                            <a:cubicBezTo>
                              <a:pt x="477" y="817"/>
                              <a:pt x="476" y="807"/>
                              <a:pt x="470" y="798"/>
                            </a:cubicBezTo>
                            <a:cubicBezTo>
                              <a:pt x="467" y="794"/>
                              <a:pt x="461" y="796"/>
                              <a:pt x="459" y="792"/>
                            </a:cubicBezTo>
                            <a:cubicBezTo>
                              <a:pt x="453" y="783"/>
                              <a:pt x="457" y="759"/>
                              <a:pt x="457" y="748"/>
                            </a:cubicBezTo>
                            <a:cubicBezTo>
                              <a:pt x="457" y="743"/>
                              <a:pt x="457" y="738"/>
                              <a:pt x="457" y="732"/>
                            </a:cubicBezTo>
                            <a:cubicBezTo>
                              <a:pt x="457" y="731"/>
                              <a:pt x="457" y="729"/>
                              <a:pt x="457" y="728"/>
                            </a:cubicBezTo>
                            <a:cubicBezTo>
                              <a:pt x="458" y="724"/>
                              <a:pt x="458" y="720"/>
                              <a:pt x="458" y="716"/>
                            </a:cubicBezTo>
                            <a:cubicBezTo>
                              <a:pt x="458" y="714"/>
                              <a:pt x="458" y="713"/>
                              <a:pt x="458" y="711"/>
                            </a:cubicBezTo>
                            <a:cubicBezTo>
                              <a:pt x="458" y="706"/>
                              <a:pt x="459" y="701"/>
                              <a:pt x="459" y="696"/>
                            </a:cubicBezTo>
                            <a:cubicBezTo>
                              <a:pt x="459" y="695"/>
                              <a:pt x="459" y="695"/>
                              <a:pt x="459" y="695"/>
                            </a:cubicBezTo>
                            <a:cubicBezTo>
                              <a:pt x="460" y="695"/>
                              <a:pt x="460" y="695"/>
                              <a:pt x="460" y="695"/>
                            </a:cubicBezTo>
                            <a:cubicBezTo>
                              <a:pt x="460" y="695"/>
                              <a:pt x="460" y="695"/>
                              <a:pt x="460" y="695"/>
                            </a:cubicBezTo>
                            <a:cubicBezTo>
                              <a:pt x="462" y="695"/>
                              <a:pt x="464" y="695"/>
                              <a:pt x="465" y="696"/>
                            </a:cubicBezTo>
                            <a:cubicBezTo>
                              <a:pt x="466" y="696"/>
                              <a:pt x="466" y="696"/>
                              <a:pt x="466" y="696"/>
                            </a:cubicBezTo>
                            <a:cubicBezTo>
                              <a:pt x="467" y="696"/>
                              <a:pt x="467" y="696"/>
                              <a:pt x="468" y="697"/>
                            </a:cubicBezTo>
                            <a:cubicBezTo>
                              <a:pt x="469" y="697"/>
                              <a:pt x="470" y="697"/>
                              <a:pt x="471" y="698"/>
                            </a:cubicBezTo>
                            <a:cubicBezTo>
                              <a:pt x="471" y="703"/>
                              <a:pt x="473" y="709"/>
                              <a:pt x="477" y="712"/>
                            </a:cubicBezTo>
                            <a:cubicBezTo>
                              <a:pt x="478" y="713"/>
                              <a:pt x="479" y="713"/>
                              <a:pt x="480" y="714"/>
                            </a:cubicBezTo>
                            <a:cubicBezTo>
                              <a:pt x="482" y="714"/>
                              <a:pt x="484" y="715"/>
                              <a:pt x="487" y="714"/>
                            </a:cubicBezTo>
                            <a:cubicBezTo>
                              <a:pt x="493" y="712"/>
                              <a:pt x="497" y="700"/>
                              <a:pt x="500" y="695"/>
                            </a:cubicBezTo>
                            <a:cubicBezTo>
                              <a:pt x="508" y="679"/>
                              <a:pt x="514" y="664"/>
                              <a:pt x="516" y="646"/>
                            </a:cubicBezTo>
                            <a:cubicBezTo>
                              <a:pt x="516" y="644"/>
                              <a:pt x="517" y="641"/>
                              <a:pt x="517" y="639"/>
                            </a:cubicBezTo>
                            <a:cubicBezTo>
                              <a:pt x="520" y="639"/>
                              <a:pt x="522" y="639"/>
                              <a:pt x="525" y="639"/>
                            </a:cubicBezTo>
                            <a:cubicBezTo>
                              <a:pt x="526" y="639"/>
                              <a:pt x="526" y="639"/>
                              <a:pt x="526" y="639"/>
                            </a:cubicBezTo>
                            <a:cubicBezTo>
                              <a:pt x="528" y="639"/>
                              <a:pt x="529" y="639"/>
                              <a:pt x="531" y="639"/>
                            </a:cubicBezTo>
                            <a:cubicBezTo>
                              <a:pt x="551" y="640"/>
                              <a:pt x="571" y="641"/>
                              <a:pt x="591" y="642"/>
                            </a:cubicBezTo>
                            <a:cubicBezTo>
                              <a:pt x="599" y="641"/>
                              <a:pt x="607" y="641"/>
                              <a:pt x="612" y="645"/>
                            </a:cubicBezTo>
                            <a:cubicBezTo>
                              <a:pt x="619" y="653"/>
                              <a:pt x="625" y="652"/>
                              <a:pt x="635" y="651"/>
                            </a:cubicBezTo>
                            <a:cubicBezTo>
                              <a:pt x="635" y="649"/>
                              <a:pt x="635" y="647"/>
                              <a:pt x="636" y="646"/>
                            </a:cubicBezTo>
                            <a:cubicBezTo>
                              <a:pt x="638" y="640"/>
                              <a:pt x="641" y="635"/>
                              <a:pt x="643" y="630"/>
                            </a:cubicBezTo>
                            <a:cubicBezTo>
                              <a:pt x="643" y="629"/>
                              <a:pt x="644" y="628"/>
                              <a:pt x="644" y="627"/>
                            </a:cubicBezTo>
                            <a:cubicBezTo>
                              <a:pt x="644" y="627"/>
                              <a:pt x="644" y="627"/>
                              <a:pt x="644" y="627"/>
                            </a:cubicBezTo>
                            <a:cubicBezTo>
                              <a:pt x="645" y="621"/>
                              <a:pt x="643" y="613"/>
                              <a:pt x="646" y="608"/>
                            </a:cubicBezTo>
                            <a:cubicBezTo>
                              <a:pt x="653" y="597"/>
                              <a:pt x="671" y="602"/>
                              <a:pt x="682" y="602"/>
                            </a:cubicBezTo>
                            <a:cubicBezTo>
                              <a:pt x="683" y="602"/>
                              <a:pt x="683" y="602"/>
                              <a:pt x="684" y="602"/>
                            </a:cubicBezTo>
                            <a:cubicBezTo>
                              <a:pt x="684" y="602"/>
                              <a:pt x="684" y="601"/>
                              <a:pt x="684" y="601"/>
                            </a:cubicBezTo>
                            <a:cubicBezTo>
                              <a:pt x="684" y="600"/>
                              <a:pt x="684" y="600"/>
                              <a:pt x="684" y="599"/>
                            </a:cubicBezTo>
                            <a:cubicBezTo>
                              <a:pt x="684" y="599"/>
                              <a:pt x="684" y="599"/>
                              <a:pt x="684" y="599"/>
                            </a:cubicBezTo>
                            <a:cubicBezTo>
                              <a:pt x="684" y="591"/>
                              <a:pt x="675" y="587"/>
                              <a:pt x="674" y="579"/>
                            </a:cubicBezTo>
                            <a:cubicBezTo>
                              <a:pt x="674" y="569"/>
                              <a:pt x="676" y="553"/>
                              <a:pt x="681" y="544"/>
                            </a:cubicBezTo>
                            <a:cubicBezTo>
                              <a:pt x="682" y="543"/>
                              <a:pt x="683" y="542"/>
                              <a:pt x="684" y="541"/>
                            </a:cubicBezTo>
                            <a:cubicBezTo>
                              <a:pt x="685" y="540"/>
                              <a:pt x="686" y="539"/>
                              <a:pt x="687" y="538"/>
                            </a:cubicBezTo>
                            <a:cubicBezTo>
                              <a:pt x="687" y="538"/>
                              <a:pt x="690" y="537"/>
                              <a:pt x="692" y="536"/>
                            </a:cubicBezTo>
                            <a:cubicBezTo>
                              <a:pt x="695" y="535"/>
                              <a:pt x="697" y="533"/>
                              <a:pt x="697" y="531"/>
                            </a:cubicBezTo>
                            <a:cubicBezTo>
                              <a:pt x="698" y="531"/>
                              <a:pt x="698" y="531"/>
                              <a:pt x="698" y="530"/>
                            </a:cubicBezTo>
                            <a:cubicBezTo>
                              <a:pt x="698" y="526"/>
                              <a:pt x="697" y="522"/>
                              <a:pt x="698" y="519"/>
                            </a:cubicBezTo>
                            <a:cubicBezTo>
                              <a:pt x="697" y="517"/>
                              <a:pt x="697" y="516"/>
                              <a:pt x="703" y="515"/>
                            </a:cubicBezTo>
                            <a:cubicBezTo>
                              <a:pt x="703" y="513"/>
                              <a:pt x="703" y="512"/>
                              <a:pt x="703" y="511"/>
                            </a:cubicBezTo>
                            <a:cubicBezTo>
                              <a:pt x="703" y="510"/>
                              <a:pt x="704" y="509"/>
                              <a:pt x="704" y="509"/>
                            </a:cubicBezTo>
                            <a:cubicBezTo>
                              <a:pt x="704" y="508"/>
                              <a:pt x="704" y="508"/>
                              <a:pt x="704" y="508"/>
                            </a:cubicBezTo>
                            <a:cubicBezTo>
                              <a:pt x="707" y="499"/>
                              <a:pt x="713" y="493"/>
                              <a:pt x="723" y="488"/>
                            </a:cubicBezTo>
                            <a:cubicBezTo>
                              <a:pt x="723" y="487"/>
                              <a:pt x="723" y="488"/>
                              <a:pt x="723" y="487"/>
                            </a:cubicBezTo>
                            <a:cubicBezTo>
                              <a:pt x="726" y="486"/>
                              <a:pt x="727" y="485"/>
                              <a:pt x="730" y="484"/>
                            </a:cubicBezTo>
                            <a:cubicBezTo>
                              <a:pt x="729" y="483"/>
                              <a:pt x="729" y="483"/>
                              <a:pt x="729" y="483"/>
                            </a:cubicBezTo>
                            <a:cubicBezTo>
                              <a:pt x="728" y="481"/>
                              <a:pt x="726" y="478"/>
                              <a:pt x="723" y="474"/>
                            </a:cubicBezTo>
                            <a:cubicBezTo>
                              <a:pt x="719" y="469"/>
                              <a:pt x="715" y="465"/>
                              <a:pt x="714" y="459"/>
                            </a:cubicBezTo>
                            <a:cubicBezTo>
                              <a:pt x="711" y="452"/>
                              <a:pt x="712" y="446"/>
                              <a:pt x="720" y="443"/>
                            </a:cubicBezTo>
                            <a:cubicBezTo>
                              <a:pt x="731" y="439"/>
                              <a:pt x="723" y="435"/>
                              <a:pt x="729" y="427"/>
                            </a:cubicBezTo>
                            <a:cubicBezTo>
                              <a:pt x="729" y="427"/>
                              <a:pt x="729" y="427"/>
                              <a:pt x="729" y="427"/>
                            </a:cubicBezTo>
                            <a:cubicBezTo>
                              <a:pt x="731" y="424"/>
                              <a:pt x="735" y="421"/>
                              <a:pt x="738" y="418"/>
                            </a:cubicBezTo>
                            <a:cubicBezTo>
                              <a:pt x="741" y="416"/>
                              <a:pt x="744" y="413"/>
                              <a:pt x="748" y="411"/>
                            </a:cubicBezTo>
                            <a:cubicBezTo>
                              <a:pt x="759" y="404"/>
                              <a:pt x="773" y="392"/>
                              <a:pt x="786" y="386"/>
                            </a:cubicBezTo>
                            <a:cubicBezTo>
                              <a:pt x="789" y="384"/>
                              <a:pt x="791" y="383"/>
                              <a:pt x="794" y="382"/>
                            </a:cubicBezTo>
                            <a:cubicBezTo>
                              <a:pt x="819" y="376"/>
                              <a:pt x="818" y="368"/>
                              <a:pt x="817" y="344"/>
                            </a:cubicBezTo>
                            <a:cubicBezTo>
                              <a:pt x="816" y="343"/>
                              <a:pt x="814" y="342"/>
                              <a:pt x="814" y="342"/>
                            </a:cubicBezTo>
                            <a:cubicBezTo>
                              <a:pt x="818" y="342"/>
                              <a:pt x="821" y="342"/>
                              <a:pt x="824" y="342"/>
                            </a:cubicBezTo>
                            <a:close/>
                          </a:path>
                        </a:pathLst>
                      </a:custGeom>
                      <a:solidFill>
                        <a:srgbClr val="CCFFFF"/>
                      </a:solidFill>
                      <a:ln w="6350">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8338" name="Freeform 19"/>
                      <p:cNvSpPr>
                        <a:spLocks/>
                      </p:cNvSpPr>
                      <p:nvPr/>
                    </p:nvSpPr>
                    <p:spPr bwMode="auto">
                      <a:xfrm>
                        <a:off x="2220" y="1305"/>
                        <a:ext cx="907" cy="852"/>
                      </a:xfrm>
                      <a:custGeom>
                        <a:avLst/>
                        <a:gdLst>
                          <a:gd name="T0" fmla="*/ 1 w 1484"/>
                          <a:gd name="T1" fmla="*/ 1 h 1478"/>
                          <a:gd name="T2" fmla="*/ 1 w 1484"/>
                          <a:gd name="T3" fmla="*/ 1 h 1478"/>
                          <a:gd name="T4" fmla="*/ 1 w 1484"/>
                          <a:gd name="T5" fmla="*/ 1 h 1478"/>
                          <a:gd name="T6" fmla="*/ 1 w 1484"/>
                          <a:gd name="T7" fmla="*/ 1 h 1478"/>
                          <a:gd name="T8" fmla="*/ 1 w 1484"/>
                          <a:gd name="T9" fmla="*/ 1 h 1478"/>
                          <a:gd name="T10" fmla="*/ 1 w 1484"/>
                          <a:gd name="T11" fmla="*/ 1 h 1478"/>
                          <a:gd name="T12" fmla="*/ 1 w 1484"/>
                          <a:gd name="T13" fmla="*/ 1 h 1478"/>
                          <a:gd name="T14" fmla="*/ 1 w 1484"/>
                          <a:gd name="T15" fmla="*/ 1 h 1478"/>
                          <a:gd name="T16" fmla="*/ 1 w 1484"/>
                          <a:gd name="T17" fmla="*/ 1 h 1478"/>
                          <a:gd name="T18" fmla="*/ 1 w 1484"/>
                          <a:gd name="T19" fmla="*/ 1 h 1478"/>
                          <a:gd name="T20" fmla="*/ 1 w 1484"/>
                          <a:gd name="T21" fmla="*/ 1 h 1478"/>
                          <a:gd name="T22" fmla="*/ 1 w 1484"/>
                          <a:gd name="T23" fmla="*/ 1 h 1478"/>
                          <a:gd name="T24" fmla="*/ 1 w 1484"/>
                          <a:gd name="T25" fmla="*/ 1 h 1478"/>
                          <a:gd name="T26" fmla="*/ 1 w 1484"/>
                          <a:gd name="T27" fmla="*/ 1 h 1478"/>
                          <a:gd name="T28" fmla="*/ 1 w 1484"/>
                          <a:gd name="T29" fmla="*/ 1 h 1478"/>
                          <a:gd name="T30" fmla="*/ 1 w 1484"/>
                          <a:gd name="T31" fmla="*/ 1 h 1478"/>
                          <a:gd name="T32" fmla="*/ 1 w 1484"/>
                          <a:gd name="T33" fmla="*/ 1 h 1478"/>
                          <a:gd name="T34" fmla="*/ 1 w 1484"/>
                          <a:gd name="T35" fmla="*/ 1 h 1478"/>
                          <a:gd name="T36" fmla="*/ 1 w 1484"/>
                          <a:gd name="T37" fmla="*/ 1 h 1478"/>
                          <a:gd name="T38" fmla="*/ 1 w 1484"/>
                          <a:gd name="T39" fmla="*/ 1 h 1478"/>
                          <a:gd name="T40" fmla="*/ 1 w 1484"/>
                          <a:gd name="T41" fmla="*/ 1 h 1478"/>
                          <a:gd name="T42" fmla="*/ 1 w 1484"/>
                          <a:gd name="T43" fmla="*/ 1 h 1478"/>
                          <a:gd name="T44" fmla="*/ 1 w 1484"/>
                          <a:gd name="T45" fmla="*/ 1 h 1478"/>
                          <a:gd name="T46" fmla="*/ 1 w 1484"/>
                          <a:gd name="T47" fmla="*/ 1 h 1478"/>
                          <a:gd name="T48" fmla="*/ 1 w 1484"/>
                          <a:gd name="T49" fmla="*/ 1 h 1478"/>
                          <a:gd name="T50" fmla="*/ 1 w 1484"/>
                          <a:gd name="T51" fmla="*/ 1 h 1478"/>
                          <a:gd name="T52" fmla="*/ 1 w 1484"/>
                          <a:gd name="T53" fmla="*/ 1 h 1478"/>
                          <a:gd name="T54" fmla="*/ 1 w 1484"/>
                          <a:gd name="T55" fmla="*/ 1 h 1478"/>
                          <a:gd name="T56" fmla="*/ 1 w 1484"/>
                          <a:gd name="T57" fmla="*/ 1 h 1478"/>
                          <a:gd name="T58" fmla="*/ 1 w 1484"/>
                          <a:gd name="T59" fmla="*/ 1 h 1478"/>
                          <a:gd name="T60" fmla="*/ 1 w 1484"/>
                          <a:gd name="T61" fmla="*/ 1 h 1478"/>
                          <a:gd name="T62" fmla="*/ 1 w 1484"/>
                          <a:gd name="T63" fmla="*/ 1 h 1478"/>
                          <a:gd name="T64" fmla="*/ 1 w 1484"/>
                          <a:gd name="T65" fmla="*/ 1 h 1478"/>
                          <a:gd name="T66" fmla="*/ 1 w 1484"/>
                          <a:gd name="T67" fmla="*/ 1 h 1478"/>
                          <a:gd name="T68" fmla="*/ 1 w 1484"/>
                          <a:gd name="T69" fmla="*/ 1 h 1478"/>
                          <a:gd name="T70" fmla="*/ 1 w 1484"/>
                          <a:gd name="T71" fmla="*/ 1 h 1478"/>
                          <a:gd name="T72" fmla="*/ 1 w 1484"/>
                          <a:gd name="T73" fmla="*/ 1 h 1478"/>
                          <a:gd name="T74" fmla="*/ 1 w 1484"/>
                          <a:gd name="T75" fmla="*/ 1 h 1478"/>
                          <a:gd name="T76" fmla="*/ 1 w 1484"/>
                          <a:gd name="T77" fmla="*/ 1 h 1478"/>
                          <a:gd name="T78" fmla="*/ 1 w 1484"/>
                          <a:gd name="T79" fmla="*/ 1 h 1478"/>
                          <a:gd name="T80" fmla="*/ 1 w 1484"/>
                          <a:gd name="T81" fmla="*/ 1 h 1478"/>
                          <a:gd name="T82" fmla="*/ 1 w 1484"/>
                          <a:gd name="T83" fmla="*/ 1 h 1478"/>
                          <a:gd name="T84" fmla="*/ 1 w 1484"/>
                          <a:gd name="T85" fmla="*/ 1 h 1478"/>
                          <a:gd name="T86" fmla="*/ 1 w 1484"/>
                          <a:gd name="T87" fmla="*/ 1 h 1478"/>
                          <a:gd name="T88" fmla="*/ 1 w 1484"/>
                          <a:gd name="T89" fmla="*/ 1 h 1478"/>
                          <a:gd name="T90" fmla="*/ 1 w 1484"/>
                          <a:gd name="T91" fmla="*/ 1 h 1478"/>
                          <a:gd name="T92" fmla="*/ 1 w 1484"/>
                          <a:gd name="T93" fmla="*/ 1 h 1478"/>
                          <a:gd name="T94" fmla="*/ 1 w 1484"/>
                          <a:gd name="T95" fmla="*/ 1 h 1478"/>
                          <a:gd name="T96" fmla="*/ 1 w 1484"/>
                          <a:gd name="T97" fmla="*/ 1 h 1478"/>
                          <a:gd name="T98" fmla="*/ 1 w 1484"/>
                          <a:gd name="T99" fmla="*/ 1 h 1478"/>
                          <a:gd name="T100" fmla="*/ 1 w 1484"/>
                          <a:gd name="T101" fmla="*/ 1 h 1478"/>
                          <a:gd name="T102" fmla="*/ 1 w 1484"/>
                          <a:gd name="T103" fmla="*/ 1 h 1478"/>
                          <a:gd name="T104" fmla="*/ 1 w 1484"/>
                          <a:gd name="T105" fmla="*/ 1 h 1478"/>
                          <a:gd name="T106" fmla="*/ 1 w 1484"/>
                          <a:gd name="T107" fmla="*/ 1 h 1478"/>
                          <a:gd name="T108" fmla="*/ 1 w 1484"/>
                          <a:gd name="T109" fmla="*/ 1 h 1478"/>
                          <a:gd name="T110" fmla="*/ 1 w 1484"/>
                          <a:gd name="T111" fmla="*/ 1 h 1478"/>
                          <a:gd name="T112" fmla="*/ 1 w 1484"/>
                          <a:gd name="T113" fmla="*/ 1 h 1478"/>
                          <a:gd name="T114" fmla="*/ 1 w 1484"/>
                          <a:gd name="T115" fmla="*/ 1 h 1478"/>
                          <a:gd name="T116" fmla="*/ 1 w 1484"/>
                          <a:gd name="T117" fmla="*/ 1 h 1478"/>
                          <a:gd name="T118" fmla="*/ 1 w 1484"/>
                          <a:gd name="T119" fmla="*/ 1 h 1478"/>
                          <a:gd name="T120" fmla="*/ 1 w 1484"/>
                          <a:gd name="T121" fmla="*/ 1 h 1478"/>
                          <a:gd name="T122" fmla="*/ 1 w 1484"/>
                          <a:gd name="T123" fmla="*/ 1 h 147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84"/>
                          <a:gd name="T187" fmla="*/ 0 h 1478"/>
                          <a:gd name="T188" fmla="*/ 1484 w 1484"/>
                          <a:gd name="T189" fmla="*/ 1478 h 147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84" h="1478">
                            <a:moveTo>
                              <a:pt x="612" y="374"/>
                            </a:moveTo>
                            <a:cubicBezTo>
                              <a:pt x="605" y="379"/>
                              <a:pt x="604" y="386"/>
                              <a:pt x="598" y="394"/>
                            </a:cubicBezTo>
                            <a:cubicBezTo>
                              <a:pt x="592" y="394"/>
                              <a:pt x="586" y="394"/>
                              <a:pt x="581" y="393"/>
                            </a:cubicBezTo>
                            <a:cubicBezTo>
                              <a:pt x="581" y="393"/>
                              <a:pt x="581" y="393"/>
                              <a:pt x="581" y="393"/>
                            </a:cubicBezTo>
                            <a:cubicBezTo>
                              <a:pt x="580" y="393"/>
                              <a:pt x="580" y="393"/>
                              <a:pt x="580" y="393"/>
                            </a:cubicBezTo>
                            <a:cubicBezTo>
                              <a:pt x="581" y="391"/>
                              <a:pt x="581" y="388"/>
                              <a:pt x="580" y="386"/>
                            </a:cubicBezTo>
                            <a:cubicBezTo>
                              <a:pt x="578" y="380"/>
                              <a:pt x="568" y="384"/>
                              <a:pt x="566" y="378"/>
                            </a:cubicBezTo>
                            <a:cubicBezTo>
                              <a:pt x="566" y="378"/>
                              <a:pt x="566" y="378"/>
                              <a:pt x="566" y="378"/>
                            </a:cubicBezTo>
                            <a:cubicBezTo>
                              <a:pt x="566" y="377"/>
                              <a:pt x="565" y="376"/>
                              <a:pt x="564" y="376"/>
                            </a:cubicBezTo>
                            <a:cubicBezTo>
                              <a:pt x="561" y="375"/>
                              <a:pt x="558" y="375"/>
                              <a:pt x="554" y="376"/>
                            </a:cubicBezTo>
                            <a:cubicBezTo>
                              <a:pt x="554" y="376"/>
                              <a:pt x="554" y="376"/>
                              <a:pt x="554" y="376"/>
                            </a:cubicBezTo>
                            <a:cubicBezTo>
                              <a:pt x="554" y="376"/>
                              <a:pt x="554" y="376"/>
                              <a:pt x="554" y="376"/>
                            </a:cubicBezTo>
                            <a:cubicBezTo>
                              <a:pt x="554" y="369"/>
                              <a:pt x="554" y="363"/>
                              <a:pt x="554" y="357"/>
                            </a:cubicBezTo>
                            <a:cubicBezTo>
                              <a:pt x="539" y="353"/>
                              <a:pt x="525" y="362"/>
                              <a:pt x="509" y="358"/>
                            </a:cubicBezTo>
                            <a:cubicBezTo>
                              <a:pt x="508" y="358"/>
                              <a:pt x="507" y="358"/>
                              <a:pt x="507" y="358"/>
                            </a:cubicBezTo>
                            <a:cubicBezTo>
                              <a:pt x="472" y="348"/>
                              <a:pt x="472" y="348"/>
                              <a:pt x="472" y="348"/>
                            </a:cubicBezTo>
                            <a:cubicBezTo>
                              <a:pt x="472" y="348"/>
                              <a:pt x="472" y="348"/>
                              <a:pt x="472" y="348"/>
                            </a:cubicBezTo>
                            <a:cubicBezTo>
                              <a:pt x="471" y="347"/>
                              <a:pt x="471" y="347"/>
                              <a:pt x="471" y="347"/>
                            </a:cubicBezTo>
                            <a:cubicBezTo>
                              <a:pt x="471" y="346"/>
                              <a:pt x="471" y="345"/>
                              <a:pt x="470" y="345"/>
                            </a:cubicBezTo>
                            <a:cubicBezTo>
                              <a:pt x="470" y="344"/>
                              <a:pt x="470" y="344"/>
                              <a:pt x="470" y="344"/>
                            </a:cubicBezTo>
                            <a:cubicBezTo>
                              <a:pt x="469" y="343"/>
                              <a:pt x="469" y="343"/>
                              <a:pt x="469" y="343"/>
                            </a:cubicBezTo>
                            <a:cubicBezTo>
                              <a:pt x="467" y="340"/>
                              <a:pt x="462" y="338"/>
                              <a:pt x="455" y="337"/>
                            </a:cubicBezTo>
                            <a:cubicBezTo>
                              <a:pt x="442" y="333"/>
                              <a:pt x="429" y="319"/>
                              <a:pt x="415" y="319"/>
                            </a:cubicBezTo>
                            <a:cubicBezTo>
                              <a:pt x="415" y="317"/>
                              <a:pt x="415" y="315"/>
                              <a:pt x="415" y="314"/>
                            </a:cubicBezTo>
                            <a:cubicBezTo>
                              <a:pt x="415" y="313"/>
                              <a:pt x="415" y="312"/>
                              <a:pt x="415" y="311"/>
                            </a:cubicBezTo>
                            <a:cubicBezTo>
                              <a:pt x="414" y="304"/>
                              <a:pt x="412" y="298"/>
                              <a:pt x="407" y="295"/>
                            </a:cubicBezTo>
                            <a:cubicBezTo>
                              <a:pt x="405" y="294"/>
                              <a:pt x="401" y="293"/>
                              <a:pt x="397" y="292"/>
                            </a:cubicBezTo>
                            <a:cubicBezTo>
                              <a:pt x="386" y="293"/>
                              <a:pt x="386" y="293"/>
                              <a:pt x="386" y="293"/>
                            </a:cubicBezTo>
                            <a:cubicBezTo>
                              <a:pt x="378" y="294"/>
                              <a:pt x="370" y="296"/>
                              <a:pt x="366" y="290"/>
                            </a:cubicBezTo>
                            <a:cubicBezTo>
                              <a:pt x="366" y="289"/>
                              <a:pt x="366" y="288"/>
                              <a:pt x="366" y="288"/>
                            </a:cubicBezTo>
                            <a:cubicBezTo>
                              <a:pt x="365" y="287"/>
                              <a:pt x="365" y="287"/>
                              <a:pt x="365" y="287"/>
                            </a:cubicBezTo>
                            <a:cubicBezTo>
                              <a:pt x="365" y="285"/>
                              <a:pt x="365" y="282"/>
                              <a:pt x="362" y="281"/>
                            </a:cubicBezTo>
                            <a:cubicBezTo>
                              <a:pt x="352" y="277"/>
                              <a:pt x="350" y="264"/>
                              <a:pt x="339" y="260"/>
                            </a:cubicBezTo>
                            <a:cubicBezTo>
                              <a:pt x="339" y="259"/>
                              <a:pt x="338" y="257"/>
                              <a:pt x="339" y="256"/>
                            </a:cubicBezTo>
                            <a:cubicBezTo>
                              <a:pt x="338" y="255"/>
                              <a:pt x="339" y="253"/>
                              <a:pt x="340" y="250"/>
                            </a:cubicBezTo>
                            <a:cubicBezTo>
                              <a:pt x="341" y="249"/>
                              <a:pt x="339" y="245"/>
                              <a:pt x="345" y="244"/>
                            </a:cubicBezTo>
                            <a:cubicBezTo>
                              <a:pt x="353" y="242"/>
                              <a:pt x="374" y="240"/>
                              <a:pt x="369" y="231"/>
                            </a:cubicBezTo>
                            <a:cubicBezTo>
                              <a:pt x="368" y="232"/>
                              <a:pt x="368" y="231"/>
                              <a:pt x="366" y="229"/>
                            </a:cubicBezTo>
                            <a:cubicBezTo>
                              <a:pt x="360" y="225"/>
                              <a:pt x="354" y="222"/>
                              <a:pt x="348" y="218"/>
                            </a:cubicBezTo>
                            <a:cubicBezTo>
                              <a:pt x="343" y="214"/>
                              <a:pt x="337" y="210"/>
                              <a:pt x="332" y="205"/>
                            </a:cubicBezTo>
                            <a:cubicBezTo>
                              <a:pt x="328" y="203"/>
                              <a:pt x="324" y="200"/>
                              <a:pt x="321" y="198"/>
                            </a:cubicBezTo>
                            <a:cubicBezTo>
                              <a:pt x="315" y="194"/>
                              <a:pt x="310" y="190"/>
                              <a:pt x="305" y="185"/>
                            </a:cubicBezTo>
                            <a:cubicBezTo>
                              <a:pt x="302" y="183"/>
                              <a:pt x="300" y="180"/>
                              <a:pt x="298" y="178"/>
                            </a:cubicBezTo>
                            <a:cubicBezTo>
                              <a:pt x="297" y="177"/>
                              <a:pt x="297" y="177"/>
                              <a:pt x="296" y="176"/>
                            </a:cubicBezTo>
                            <a:cubicBezTo>
                              <a:pt x="296" y="175"/>
                              <a:pt x="295" y="174"/>
                              <a:pt x="295" y="173"/>
                            </a:cubicBezTo>
                            <a:cubicBezTo>
                              <a:pt x="290" y="166"/>
                              <a:pt x="287" y="159"/>
                              <a:pt x="283" y="152"/>
                            </a:cubicBezTo>
                            <a:cubicBezTo>
                              <a:pt x="283" y="152"/>
                              <a:pt x="283" y="152"/>
                              <a:pt x="283" y="152"/>
                            </a:cubicBezTo>
                            <a:cubicBezTo>
                              <a:pt x="281" y="150"/>
                              <a:pt x="279" y="148"/>
                              <a:pt x="277" y="146"/>
                            </a:cubicBezTo>
                            <a:cubicBezTo>
                              <a:pt x="272" y="139"/>
                              <a:pt x="268" y="135"/>
                              <a:pt x="260" y="141"/>
                            </a:cubicBezTo>
                            <a:cubicBezTo>
                              <a:pt x="255" y="145"/>
                              <a:pt x="249" y="145"/>
                              <a:pt x="243" y="145"/>
                            </a:cubicBezTo>
                            <a:cubicBezTo>
                              <a:pt x="238" y="146"/>
                              <a:pt x="234" y="147"/>
                              <a:pt x="232" y="152"/>
                            </a:cubicBezTo>
                            <a:cubicBezTo>
                              <a:pt x="230" y="156"/>
                              <a:pt x="232" y="161"/>
                              <a:pt x="225" y="162"/>
                            </a:cubicBezTo>
                            <a:cubicBezTo>
                              <a:pt x="222" y="162"/>
                              <a:pt x="219" y="163"/>
                              <a:pt x="216" y="164"/>
                            </a:cubicBezTo>
                            <a:cubicBezTo>
                              <a:pt x="214" y="165"/>
                              <a:pt x="213" y="166"/>
                              <a:pt x="212" y="168"/>
                            </a:cubicBezTo>
                            <a:cubicBezTo>
                              <a:pt x="210" y="171"/>
                              <a:pt x="209" y="176"/>
                              <a:pt x="206" y="179"/>
                            </a:cubicBezTo>
                            <a:cubicBezTo>
                              <a:pt x="205" y="182"/>
                              <a:pt x="203" y="185"/>
                              <a:pt x="200" y="185"/>
                            </a:cubicBezTo>
                            <a:cubicBezTo>
                              <a:pt x="193" y="185"/>
                              <a:pt x="186" y="173"/>
                              <a:pt x="180" y="170"/>
                            </a:cubicBezTo>
                            <a:cubicBezTo>
                              <a:pt x="180" y="170"/>
                              <a:pt x="180" y="170"/>
                              <a:pt x="180" y="170"/>
                            </a:cubicBezTo>
                            <a:cubicBezTo>
                              <a:pt x="180" y="170"/>
                              <a:pt x="180" y="170"/>
                              <a:pt x="180" y="170"/>
                            </a:cubicBezTo>
                            <a:cubicBezTo>
                              <a:pt x="186" y="164"/>
                              <a:pt x="181" y="156"/>
                              <a:pt x="182" y="149"/>
                            </a:cubicBezTo>
                            <a:cubicBezTo>
                              <a:pt x="171" y="151"/>
                              <a:pt x="155" y="159"/>
                              <a:pt x="144" y="153"/>
                            </a:cubicBezTo>
                            <a:cubicBezTo>
                              <a:pt x="141" y="150"/>
                              <a:pt x="140" y="145"/>
                              <a:pt x="139" y="140"/>
                            </a:cubicBezTo>
                            <a:cubicBezTo>
                              <a:pt x="138" y="136"/>
                              <a:pt x="138" y="133"/>
                              <a:pt x="138" y="130"/>
                            </a:cubicBezTo>
                            <a:cubicBezTo>
                              <a:pt x="137" y="128"/>
                              <a:pt x="137" y="126"/>
                              <a:pt x="137" y="124"/>
                            </a:cubicBezTo>
                            <a:cubicBezTo>
                              <a:pt x="136" y="123"/>
                              <a:pt x="136" y="121"/>
                              <a:pt x="135" y="120"/>
                            </a:cubicBezTo>
                            <a:cubicBezTo>
                              <a:pt x="131" y="115"/>
                              <a:pt x="132" y="109"/>
                              <a:pt x="135" y="104"/>
                            </a:cubicBezTo>
                            <a:cubicBezTo>
                              <a:pt x="136" y="102"/>
                              <a:pt x="138" y="100"/>
                              <a:pt x="140" y="98"/>
                            </a:cubicBezTo>
                            <a:cubicBezTo>
                              <a:pt x="149" y="88"/>
                              <a:pt x="156" y="81"/>
                              <a:pt x="161" y="68"/>
                            </a:cubicBezTo>
                            <a:cubicBezTo>
                              <a:pt x="162" y="63"/>
                              <a:pt x="164" y="57"/>
                              <a:pt x="165" y="52"/>
                            </a:cubicBezTo>
                            <a:cubicBezTo>
                              <a:pt x="166" y="50"/>
                              <a:pt x="167" y="47"/>
                              <a:pt x="167" y="45"/>
                            </a:cubicBezTo>
                            <a:cubicBezTo>
                              <a:pt x="168" y="45"/>
                              <a:pt x="169" y="44"/>
                              <a:pt x="170" y="44"/>
                            </a:cubicBezTo>
                            <a:cubicBezTo>
                              <a:pt x="173" y="40"/>
                              <a:pt x="178" y="38"/>
                              <a:pt x="185" y="39"/>
                            </a:cubicBezTo>
                            <a:cubicBezTo>
                              <a:pt x="172" y="32"/>
                              <a:pt x="156" y="30"/>
                              <a:pt x="143" y="22"/>
                            </a:cubicBezTo>
                            <a:cubicBezTo>
                              <a:pt x="137" y="17"/>
                              <a:pt x="124" y="9"/>
                              <a:pt x="118" y="0"/>
                            </a:cubicBezTo>
                            <a:cubicBezTo>
                              <a:pt x="114" y="19"/>
                              <a:pt x="100" y="31"/>
                              <a:pt x="88" y="45"/>
                            </a:cubicBezTo>
                            <a:cubicBezTo>
                              <a:pt x="84" y="50"/>
                              <a:pt x="80" y="55"/>
                              <a:pt x="77" y="61"/>
                            </a:cubicBezTo>
                            <a:cubicBezTo>
                              <a:pt x="77" y="64"/>
                              <a:pt x="76" y="66"/>
                              <a:pt x="75" y="68"/>
                            </a:cubicBezTo>
                            <a:cubicBezTo>
                              <a:pt x="73" y="78"/>
                              <a:pt x="63" y="68"/>
                              <a:pt x="58" y="77"/>
                            </a:cubicBezTo>
                            <a:cubicBezTo>
                              <a:pt x="55" y="81"/>
                              <a:pt x="54" y="86"/>
                              <a:pt x="51" y="90"/>
                            </a:cubicBezTo>
                            <a:cubicBezTo>
                              <a:pt x="51" y="90"/>
                              <a:pt x="51" y="90"/>
                              <a:pt x="51" y="90"/>
                            </a:cubicBezTo>
                            <a:cubicBezTo>
                              <a:pt x="50" y="92"/>
                              <a:pt x="48" y="93"/>
                              <a:pt x="44" y="94"/>
                            </a:cubicBezTo>
                            <a:cubicBezTo>
                              <a:pt x="42" y="94"/>
                              <a:pt x="40" y="95"/>
                              <a:pt x="39" y="97"/>
                            </a:cubicBezTo>
                            <a:cubicBezTo>
                              <a:pt x="35" y="100"/>
                              <a:pt x="34" y="107"/>
                              <a:pt x="34" y="112"/>
                            </a:cubicBezTo>
                            <a:cubicBezTo>
                              <a:pt x="34" y="115"/>
                              <a:pt x="34" y="117"/>
                              <a:pt x="34" y="120"/>
                            </a:cubicBezTo>
                            <a:cubicBezTo>
                              <a:pt x="34" y="125"/>
                              <a:pt x="33" y="130"/>
                              <a:pt x="30" y="134"/>
                            </a:cubicBezTo>
                            <a:cubicBezTo>
                              <a:pt x="29" y="136"/>
                              <a:pt x="28" y="137"/>
                              <a:pt x="27" y="139"/>
                            </a:cubicBezTo>
                            <a:cubicBezTo>
                              <a:pt x="23" y="146"/>
                              <a:pt x="20" y="154"/>
                              <a:pt x="15" y="161"/>
                            </a:cubicBezTo>
                            <a:cubicBezTo>
                              <a:pt x="15" y="163"/>
                              <a:pt x="15" y="163"/>
                              <a:pt x="15" y="163"/>
                            </a:cubicBezTo>
                            <a:cubicBezTo>
                              <a:pt x="14" y="162"/>
                              <a:pt x="11" y="163"/>
                              <a:pt x="11" y="163"/>
                            </a:cubicBezTo>
                            <a:cubicBezTo>
                              <a:pt x="11" y="163"/>
                              <a:pt x="9" y="171"/>
                              <a:pt x="7" y="179"/>
                            </a:cubicBezTo>
                            <a:cubicBezTo>
                              <a:pt x="5" y="186"/>
                              <a:pt x="4" y="194"/>
                              <a:pt x="3" y="197"/>
                            </a:cubicBezTo>
                            <a:cubicBezTo>
                              <a:pt x="0" y="217"/>
                              <a:pt x="1" y="233"/>
                              <a:pt x="5" y="252"/>
                            </a:cubicBezTo>
                            <a:cubicBezTo>
                              <a:pt x="6" y="252"/>
                              <a:pt x="6" y="252"/>
                              <a:pt x="6" y="252"/>
                            </a:cubicBezTo>
                            <a:cubicBezTo>
                              <a:pt x="5" y="252"/>
                              <a:pt x="5" y="252"/>
                              <a:pt x="5" y="252"/>
                            </a:cubicBezTo>
                            <a:cubicBezTo>
                              <a:pt x="8" y="265"/>
                              <a:pt x="9" y="279"/>
                              <a:pt x="9" y="293"/>
                            </a:cubicBezTo>
                            <a:cubicBezTo>
                              <a:pt x="9" y="299"/>
                              <a:pt x="10" y="305"/>
                              <a:pt x="10" y="310"/>
                            </a:cubicBezTo>
                            <a:cubicBezTo>
                              <a:pt x="11" y="316"/>
                              <a:pt x="12" y="321"/>
                              <a:pt x="13" y="327"/>
                            </a:cubicBezTo>
                            <a:cubicBezTo>
                              <a:pt x="13" y="327"/>
                              <a:pt x="13" y="328"/>
                              <a:pt x="14" y="330"/>
                            </a:cubicBezTo>
                            <a:cubicBezTo>
                              <a:pt x="15" y="333"/>
                              <a:pt x="16" y="336"/>
                              <a:pt x="16" y="337"/>
                            </a:cubicBezTo>
                            <a:cubicBezTo>
                              <a:pt x="16" y="337"/>
                              <a:pt x="16" y="337"/>
                              <a:pt x="16" y="337"/>
                            </a:cubicBezTo>
                            <a:cubicBezTo>
                              <a:pt x="18" y="336"/>
                              <a:pt x="20" y="339"/>
                              <a:pt x="21" y="342"/>
                            </a:cubicBezTo>
                            <a:cubicBezTo>
                              <a:pt x="21" y="343"/>
                              <a:pt x="22" y="343"/>
                              <a:pt x="22" y="343"/>
                            </a:cubicBezTo>
                            <a:cubicBezTo>
                              <a:pt x="22" y="346"/>
                              <a:pt x="22" y="346"/>
                              <a:pt x="21" y="346"/>
                            </a:cubicBezTo>
                            <a:cubicBezTo>
                              <a:pt x="20" y="347"/>
                              <a:pt x="18" y="347"/>
                              <a:pt x="18" y="348"/>
                            </a:cubicBezTo>
                            <a:cubicBezTo>
                              <a:pt x="19" y="349"/>
                              <a:pt x="19" y="349"/>
                              <a:pt x="19" y="349"/>
                            </a:cubicBezTo>
                            <a:cubicBezTo>
                              <a:pt x="19" y="350"/>
                              <a:pt x="21" y="350"/>
                              <a:pt x="23" y="351"/>
                            </a:cubicBezTo>
                            <a:cubicBezTo>
                              <a:pt x="23" y="352"/>
                              <a:pt x="23" y="352"/>
                              <a:pt x="23" y="352"/>
                            </a:cubicBezTo>
                            <a:cubicBezTo>
                              <a:pt x="23" y="352"/>
                              <a:pt x="23" y="352"/>
                              <a:pt x="23" y="352"/>
                            </a:cubicBezTo>
                            <a:cubicBezTo>
                              <a:pt x="23" y="352"/>
                              <a:pt x="23" y="352"/>
                              <a:pt x="23" y="352"/>
                            </a:cubicBezTo>
                            <a:cubicBezTo>
                              <a:pt x="23" y="352"/>
                              <a:pt x="23" y="353"/>
                              <a:pt x="23" y="353"/>
                            </a:cubicBezTo>
                            <a:cubicBezTo>
                              <a:pt x="23" y="353"/>
                              <a:pt x="23" y="353"/>
                              <a:pt x="23" y="353"/>
                            </a:cubicBezTo>
                            <a:cubicBezTo>
                              <a:pt x="23" y="353"/>
                              <a:pt x="23" y="353"/>
                              <a:pt x="23" y="353"/>
                            </a:cubicBezTo>
                            <a:cubicBezTo>
                              <a:pt x="23" y="353"/>
                              <a:pt x="24" y="355"/>
                              <a:pt x="25" y="357"/>
                            </a:cubicBezTo>
                            <a:cubicBezTo>
                              <a:pt x="26" y="357"/>
                              <a:pt x="26" y="357"/>
                              <a:pt x="27" y="358"/>
                            </a:cubicBezTo>
                            <a:cubicBezTo>
                              <a:pt x="27" y="358"/>
                              <a:pt x="27" y="359"/>
                              <a:pt x="27" y="359"/>
                            </a:cubicBezTo>
                            <a:cubicBezTo>
                              <a:pt x="28" y="360"/>
                              <a:pt x="28" y="361"/>
                              <a:pt x="29" y="361"/>
                            </a:cubicBezTo>
                            <a:cubicBezTo>
                              <a:pt x="30" y="363"/>
                              <a:pt x="31" y="363"/>
                              <a:pt x="31" y="365"/>
                            </a:cubicBezTo>
                            <a:cubicBezTo>
                              <a:pt x="31" y="366"/>
                              <a:pt x="31" y="366"/>
                              <a:pt x="32" y="366"/>
                            </a:cubicBezTo>
                            <a:cubicBezTo>
                              <a:pt x="33" y="366"/>
                              <a:pt x="35" y="364"/>
                              <a:pt x="37" y="365"/>
                            </a:cubicBezTo>
                            <a:cubicBezTo>
                              <a:pt x="37" y="365"/>
                              <a:pt x="37" y="365"/>
                              <a:pt x="37" y="365"/>
                            </a:cubicBezTo>
                            <a:cubicBezTo>
                              <a:pt x="37" y="365"/>
                              <a:pt x="37" y="365"/>
                              <a:pt x="37" y="365"/>
                            </a:cubicBezTo>
                            <a:cubicBezTo>
                              <a:pt x="37" y="367"/>
                              <a:pt x="38" y="370"/>
                              <a:pt x="37" y="371"/>
                            </a:cubicBezTo>
                            <a:cubicBezTo>
                              <a:pt x="36" y="373"/>
                              <a:pt x="35" y="376"/>
                              <a:pt x="36" y="378"/>
                            </a:cubicBezTo>
                            <a:cubicBezTo>
                              <a:pt x="38" y="382"/>
                              <a:pt x="43" y="384"/>
                              <a:pt x="36" y="386"/>
                            </a:cubicBezTo>
                            <a:cubicBezTo>
                              <a:pt x="33" y="387"/>
                              <a:pt x="33" y="389"/>
                              <a:pt x="33" y="391"/>
                            </a:cubicBezTo>
                            <a:cubicBezTo>
                              <a:pt x="33" y="391"/>
                              <a:pt x="33" y="392"/>
                              <a:pt x="34" y="392"/>
                            </a:cubicBezTo>
                            <a:cubicBezTo>
                              <a:pt x="34" y="392"/>
                              <a:pt x="34" y="392"/>
                              <a:pt x="34" y="392"/>
                            </a:cubicBezTo>
                            <a:cubicBezTo>
                              <a:pt x="35" y="394"/>
                              <a:pt x="36" y="395"/>
                              <a:pt x="37" y="396"/>
                            </a:cubicBezTo>
                            <a:cubicBezTo>
                              <a:pt x="38" y="398"/>
                              <a:pt x="39" y="400"/>
                              <a:pt x="39" y="403"/>
                            </a:cubicBezTo>
                            <a:cubicBezTo>
                              <a:pt x="39" y="403"/>
                              <a:pt x="39" y="403"/>
                              <a:pt x="39" y="403"/>
                            </a:cubicBezTo>
                            <a:cubicBezTo>
                              <a:pt x="39" y="404"/>
                              <a:pt x="38" y="405"/>
                              <a:pt x="36" y="407"/>
                            </a:cubicBezTo>
                            <a:cubicBezTo>
                              <a:pt x="36" y="407"/>
                              <a:pt x="36" y="407"/>
                              <a:pt x="36" y="407"/>
                            </a:cubicBezTo>
                            <a:cubicBezTo>
                              <a:pt x="39" y="409"/>
                              <a:pt x="41" y="411"/>
                              <a:pt x="42" y="414"/>
                            </a:cubicBezTo>
                            <a:cubicBezTo>
                              <a:pt x="42" y="415"/>
                              <a:pt x="42" y="415"/>
                              <a:pt x="42" y="416"/>
                            </a:cubicBezTo>
                            <a:cubicBezTo>
                              <a:pt x="43" y="421"/>
                              <a:pt x="43" y="426"/>
                              <a:pt x="44" y="431"/>
                            </a:cubicBezTo>
                            <a:cubicBezTo>
                              <a:pt x="45" y="435"/>
                              <a:pt x="47" y="439"/>
                              <a:pt x="50" y="443"/>
                            </a:cubicBezTo>
                            <a:cubicBezTo>
                              <a:pt x="53" y="446"/>
                              <a:pt x="57" y="450"/>
                              <a:pt x="59" y="454"/>
                            </a:cubicBezTo>
                            <a:cubicBezTo>
                              <a:pt x="61" y="456"/>
                              <a:pt x="62" y="458"/>
                              <a:pt x="63" y="460"/>
                            </a:cubicBezTo>
                            <a:cubicBezTo>
                              <a:pt x="64" y="461"/>
                              <a:pt x="64" y="462"/>
                              <a:pt x="65" y="462"/>
                            </a:cubicBezTo>
                            <a:cubicBezTo>
                              <a:pt x="69" y="469"/>
                              <a:pt x="73" y="476"/>
                              <a:pt x="76" y="484"/>
                            </a:cubicBezTo>
                            <a:cubicBezTo>
                              <a:pt x="77" y="487"/>
                              <a:pt x="79" y="491"/>
                              <a:pt x="79" y="495"/>
                            </a:cubicBezTo>
                            <a:cubicBezTo>
                              <a:pt x="80" y="496"/>
                              <a:pt x="80" y="498"/>
                              <a:pt x="80" y="500"/>
                            </a:cubicBezTo>
                            <a:cubicBezTo>
                              <a:pt x="80" y="500"/>
                              <a:pt x="80" y="501"/>
                              <a:pt x="80" y="502"/>
                            </a:cubicBezTo>
                            <a:cubicBezTo>
                              <a:pt x="80" y="503"/>
                              <a:pt x="80" y="505"/>
                              <a:pt x="80" y="506"/>
                            </a:cubicBezTo>
                            <a:cubicBezTo>
                              <a:pt x="80" y="507"/>
                              <a:pt x="80" y="508"/>
                              <a:pt x="80" y="509"/>
                            </a:cubicBezTo>
                            <a:cubicBezTo>
                              <a:pt x="80" y="509"/>
                              <a:pt x="81" y="509"/>
                              <a:pt x="81" y="510"/>
                            </a:cubicBezTo>
                            <a:cubicBezTo>
                              <a:pt x="81" y="512"/>
                              <a:pt x="81" y="515"/>
                              <a:pt x="81" y="517"/>
                            </a:cubicBezTo>
                            <a:cubicBezTo>
                              <a:pt x="82" y="518"/>
                              <a:pt x="81" y="519"/>
                              <a:pt x="81" y="519"/>
                            </a:cubicBezTo>
                            <a:cubicBezTo>
                              <a:pt x="81" y="522"/>
                              <a:pt x="80" y="525"/>
                              <a:pt x="81" y="528"/>
                            </a:cubicBezTo>
                            <a:cubicBezTo>
                              <a:pt x="81" y="529"/>
                              <a:pt x="82" y="531"/>
                              <a:pt x="82" y="532"/>
                            </a:cubicBezTo>
                            <a:cubicBezTo>
                              <a:pt x="84" y="534"/>
                              <a:pt x="86" y="537"/>
                              <a:pt x="85" y="540"/>
                            </a:cubicBezTo>
                            <a:cubicBezTo>
                              <a:pt x="85" y="541"/>
                              <a:pt x="84" y="543"/>
                              <a:pt x="84" y="544"/>
                            </a:cubicBezTo>
                            <a:cubicBezTo>
                              <a:pt x="83" y="546"/>
                              <a:pt x="82" y="548"/>
                              <a:pt x="82" y="548"/>
                            </a:cubicBezTo>
                            <a:cubicBezTo>
                              <a:pt x="82" y="548"/>
                              <a:pt x="80" y="548"/>
                              <a:pt x="78" y="548"/>
                            </a:cubicBezTo>
                            <a:cubicBezTo>
                              <a:pt x="77" y="548"/>
                              <a:pt x="76" y="548"/>
                              <a:pt x="75" y="548"/>
                            </a:cubicBezTo>
                            <a:cubicBezTo>
                              <a:pt x="73" y="548"/>
                              <a:pt x="71" y="549"/>
                              <a:pt x="69" y="549"/>
                            </a:cubicBezTo>
                            <a:cubicBezTo>
                              <a:pt x="68" y="549"/>
                              <a:pt x="66" y="548"/>
                              <a:pt x="63" y="549"/>
                            </a:cubicBezTo>
                            <a:cubicBezTo>
                              <a:pt x="61" y="549"/>
                              <a:pt x="59" y="550"/>
                              <a:pt x="58" y="551"/>
                            </a:cubicBezTo>
                            <a:cubicBezTo>
                              <a:pt x="57" y="552"/>
                              <a:pt x="57" y="554"/>
                              <a:pt x="58" y="555"/>
                            </a:cubicBezTo>
                            <a:cubicBezTo>
                              <a:pt x="58" y="556"/>
                              <a:pt x="58" y="556"/>
                              <a:pt x="58" y="556"/>
                            </a:cubicBezTo>
                            <a:cubicBezTo>
                              <a:pt x="60" y="561"/>
                              <a:pt x="57" y="563"/>
                              <a:pt x="53" y="566"/>
                            </a:cubicBezTo>
                            <a:cubicBezTo>
                              <a:pt x="52" y="568"/>
                              <a:pt x="49" y="570"/>
                              <a:pt x="48" y="572"/>
                            </a:cubicBezTo>
                            <a:cubicBezTo>
                              <a:pt x="45" y="578"/>
                              <a:pt x="45" y="585"/>
                              <a:pt x="45" y="591"/>
                            </a:cubicBezTo>
                            <a:cubicBezTo>
                              <a:pt x="45" y="599"/>
                              <a:pt x="46" y="607"/>
                              <a:pt x="48" y="614"/>
                            </a:cubicBezTo>
                            <a:cubicBezTo>
                              <a:pt x="50" y="621"/>
                              <a:pt x="52" y="627"/>
                              <a:pt x="54" y="634"/>
                            </a:cubicBezTo>
                            <a:cubicBezTo>
                              <a:pt x="55" y="635"/>
                              <a:pt x="55" y="636"/>
                              <a:pt x="56" y="638"/>
                            </a:cubicBezTo>
                            <a:cubicBezTo>
                              <a:pt x="56" y="639"/>
                              <a:pt x="56" y="639"/>
                              <a:pt x="56" y="639"/>
                            </a:cubicBezTo>
                            <a:cubicBezTo>
                              <a:pt x="58" y="645"/>
                              <a:pt x="57" y="652"/>
                              <a:pt x="60" y="658"/>
                            </a:cubicBezTo>
                            <a:cubicBezTo>
                              <a:pt x="67" y="670"/>
                              <a:pt x="98" y="665"/>
                              <a:pt x="100" y="678"/>
                            </a:cubicBezTo>
                            <a:cubicBezTo>
                              <a:pt x="101" y="680"/>
                              <a:pt x="100" y="681"/>
                              <a:pt x="98" y="682"/>
                            </a:cubicBezTo>
                            <a:cubicBezTo>
                              <a:pt x="95" y="684"/>
                              <a:pt x="89" y="685"/>
                              <a:pt x="89" y="685"/>
                            </a:cubicBezTo>
                            <a:cubicBezTo>
                              <a:pt x="89" y="686"/>
                              <a:pt x="89" y="686"/>
                              <a:pt x="89" y="687"/>
                            </a:cubicBezTo>
                            <a:cubicBezTo>
                              <a:pt x="91" y="693"/>
                              <a:pt x="99" y="693"/>
                              <a:pt x="105" y="694"/>
                            </a:cubicBezTo>
                            <a:cubicBezTo>
                              <a:pt x="104" y="694"/>
                              <a:pt x="103" y="694"/>
                              <a:pt x="102" y="694"/>
                            </a:cubicBezTo>
                            <a:cubicBezTo>
                              <a:pt x="107" y="695"/>
                              <a:pt x="108" y="697"/>
                              <a:pt x="107" y="700"/>
                            </a:cubicBezTo>
                            <a:cubicBezTo>
                              <a:pt x="107" y="702"/>
                              <a:pt x="107" y="704"/>
                              <a:pt x="106" y="707"/>
                            </a:cubicBezTo>
                            <a:cubicBezTo>
                              <a:pt x="105" y="707"/>
                              <a:pt x="104" y="707"/>
                              <a:pt x="104" y="708"/>
                            </a:cubicBezTo>
                            <a:cubicBezTo>
                              <a:pt x="102" y="711"/>
                              <a:pt x="100" y="714"/>
                              <a:pt x="100" y="717"/>
                            </a:cubicBezTo>
                            <a:cubicBezTo>
                              <a:pt x="100" y="718"/>
                              <a:pt x="100" y="718"/>
                              <a:pt x="100" y="719"/>
                            </a:cubicBezTo>
                            <a:cubicBezTo>
                              <a:pt x="98" y="718"/>
                              <a:pt x="96" y="718"/>
                              <a:pt x="94" y="718"/>
                            </a:cubicBezTo>
                            <a:cubicBezTo>
                              <a:pt x="90" y="719"/>
                              <a:pt x="87" y="722"/>
                              <a:pt x="86" y="726"/>
                            </a:cubicBezTo>
                            <a:cubicBezTo>
                              <a:pt x="86" y="729"/>
                              <a:pt x="86" y="732"/>
                              <a:pt x="86" y="735"/>
                            </a:cubicBezTo>
                            <a:cubicBezTo>
                              <a:pt x="86" y="737"/>
                              <a:pt x="88" y="738"/>
                              <a:pt x="89" y="738"/>
                            </a:cubicBezTo>
                            <a:cubicBezTo>
                              <a:pt x="101" y="739"/>
                              <a:pt x="118" y="737"/>
                              <a:pt x="122" y="750"/>
                            </a:cubicBezTo>
                            <a:cubicBezTo>
                              <a:pt x="123" y="751"/>
                              <a:pt x="123" y="752"/>
                              <a:pt x="123" y="753"/>
                            </a:cubicBezTo>
                            <a:cubicBezTo>
                              <a:pt x="114" y="753"/>
                              <a:pt x="99" y="751"/>
                              <a:pt x="99" y="763"/>
                            </a:cubicBezTo>
                            <a:cubicBezTo>
                              <a:pt x="97" y="763"/>
                              <a:pt x="94" y="763"/>
                              <a:pt x="92" y="763"/>
                            </a:cubicBezTo>
                            <a:cubicBezTo>
                              <a:pt x="91" y="763"/>
                              <a:pt x="89" y="763"/>
                              <a:pt x="87" y="763"/>
                            </a:cubicBezTo>
                            <a:cubicBezTo>
                              <a:pt x="83" y="763"/>
                              <a:pt x="79" y="762"/>
                              <a:pt x="75" y="763"/>
                            </a:cubicBezTo>
                            <a:cubicBezTo>
                              <a:pt x="74" y="763"/>
                              <a:pt x="74" y="763"/>
                              <a:pt x="73" y="763"/>
                            </a:cubicBezTo>
                            <a:cubicBezTo>
                              <a:pt x="73" y="764"/>
                              <a:pt x="73" y="765"/>
                              <a:pt x="73" y="766"/>
                            </a:cubicBezTo>
                            <a:cubicBezTo>
                              <a:pt x="69" y="766"/>
                              <a:pt x="65" y="768"/>
                              <a:pt x="62" y="770"/>
                            </a:cubicBezTo>
                            <a:cubicBezTo>
                              <a:pt x="58" y="775"/>
                              <a:pt x="53" y="783"/>
                              <a:pt x="52" y="790"/>
                            </a:cubicBezTo>
                            <a:cubicBezTo>
                              <a:pt x="52" y="795"/>
                              <a:pt x="53" y="799"/>
                              <a:pt x="56" y="800"/>
                            </a:cubicBezTo>
                            <a:cubicBezTo>
                              <a:pt x="57" y="801"/>
                              <a:pt x="59" y="801"/>
                              <a:pt x="61" y="801"/>
                            </a:cubicBezTo>
                            <a:cubicBezTo>
                              <a:pt x="61" y="798"/>
                              <a:pt x="62" y="795"/>
                              <a:pt x="63" y="792"/>
                            </a:cubicBezTo>
                            <a:cubicBezTo>
                              <a:pt x="63" y="791"/>
                              <a:pt x="63" y="791"/>
                              <a:pt x="63" y="791"/>
                            </a:cubicBezTo>
                            <a:cubicBezTo>
                              <a:pt x="63" y="791"/>
                              <a:pt x="63" y="791"/>
                              <a:pt x="63" y="791"/>
                            </a:cubicBezTo>
                            <a:cubicBezTo>
                              <a:pt x="64" y="788"/>
                              <a:pt x="66" y="787"/>
                              <a:pt x="67" y="785"/>
                            </a:cubicBezTo>
                            <a:cubicBezTo>
                              <a:pt x="69" y="784"/>
                              <a:pt x="72" y="783"/>
                              <a:pt x="75" y="782"/>
                            </a:cubicBezTo>
                            <a:cubicBezTo>
                              <a:pt x="82" y="781"/>
                              <a:pt x="91" y="781"/>
                              <a:pt x="99" y="782"/>
                            </a:cubicBezTo>
                            <a:cubicBezTo>
                              <a:pt x="103" y="782"/>
                              <a:pt x="108" y="783"/>
                              <a:pt x="112" y="783"/>
                            </a:cubicBezTo>
                            <a:cubicBezTo>
                              <a:pt x="112" y="778"/>
                              <a:pt x="111" y="773"/>
                              <a:pt x="113" y="770"/>
                            </a:cubicBezTo>
                            <a:cubicBezTo>
                              <a:pt x="113" y="769"/>
                              <a:pt x="113" y="768"/>
                              <a:pt x="113" y="768"/>
                            </a:cubicBezTo>
                            <a:cubicBezTo>
                              <a:pt x="114" y="768"/>
                              <a:pt x="115" y="768"/>
                              <a:pt x="116" y="767"/>
                            </a:cubicBezTo>
                            <a:cubicBezTo>
                              <a:pt x="116" y="767"/>
                              <a:pt x="117" y="767"/>
                              <a:pt x="118" y="767"/>
                            </a:cubicBezTo>
                            <a:cubicBezTo>
                              <a:pt x="119" y="767"/>
                              <a:pt x="121" y="767"/>
                              <a:pt x="122" y="767"/>
                            </a:cubicBezTo>
                            <a:cubicBezTo>
                              <a:pt x="126" y="767"/>
                              <a:pt x="130" y="767"/>
                              <a:pt x="133" y="768"/>
                            </a:cubicBezTo>
                            <a:cubicBezTo>
                              <a:pt x="136" y="769"/>
                              <a:pt x="137" y="772"/>
                              <a:pt x="139" y="774"/>
                            </a:cubicBezTo>
                            <a:cubicBezTo>
                              <a:pt x="140" y="776"/>
                              <a:pt x="142" y="777"/>
                              <a:pt x="144" y="777"/>
                            </a:cubicBezTo>
                            <a:cubicBezTo>
                              <a:pt x="145" y="778"/>
                              <a:pt x="146" y="778"/>
                              <a:pt x="148" y="778"/>
                            </a:cubicBezTo>
                            <a:cubicBezTo>
                              <a:pt x="148" y="778"/>
                              <a:pt x="148" y="778"/>
                              <a:pt x="148" y="778"/>
                            </a:cubicBezTo>
                            <a:cubicBezTo>
                              <a:pt x="149" y="777"/>
                              <a:pt x="149" y="777"/>
                              <a:pt x="149" y="777"/>
                            </a:cubicBezTo>
                            <a:cubicBezTo>
                              <a:pt x="155" y="776"/>
                              <a:pt x="160" y="769"/>
                              <a:pt x="167" y="769"/>
                            </a:cubicBezTo>
                            <a:cubicBezTo>
                              <a:pt x="168" y="769"/>
                              <a:pt x="168" y="769"/>
                              <a:pt x="168" y="769"/>
                            </a:cubicBezTo>
                            <a:cubicBezTo>
                              <a:pt x="169" y="768"/>
                              <a:pt x="169" y="769"/>
                              <a:pt x="170" y="769"/>
                            </a:cubicBezTo>
                            <a:cubicBezTo>
                              <a:pt x="170" y="769"/>
                              <a:pt x="171" y="769"/>
                              <a:pt x="171" y="769"/>
                            </a:cubicBezTo>
                            <a:cubicBezTo>
                              <a:pt x="171" y="770"/>
                              <a:pt x="171" y="770"/>
                              <a:pt x="171" y="771"/>
                            </a:cubicBezTo>
                            <a:cubicBezTo>
                              <a:pt x="173" y="776"/>
                              <a:pt x="172" y="787"/>
                              <a:pt x="183" y="784"/>
                            </a:cubicBezTo>
                            <a:cubicBezTo>
                              <a:pt x="183" y="778"/>
                              <a:pt x="185" y="772"/>
                              <a:pt x="188" y="767"/>
                            </a:cubicBezTo>
                            <a:cubicBezTo>
                              <a:pt x="196" y="768"/>
                              <a:pt x="193" y="765"/>
                              <a:pt x="197" y="760"/>
                            </a:cubicBezTo>
                            <a:cubicBezTo>
                              <a:pt x="200" y="758"/>
                              <a:pt x="201" y="757"/>
                              <a:pt x="203" y="758"/>
                            </a:cubicBezTo>
                            <a:cubicBezTo>
                              <a:pt x="203" y="758"/>
                              <a:pt x="203" y="758"/>
                              <a:pt x="203" y="758"/>
                            </a:cubicBezTo>
                            <a:cubicBezTo>
                              <a:pt x="204" y="759"/>
                              <a:pt x="204" y="759"/>
                              <a:pt x="204" y="760"/>
                            </a:cubicBezTo>
                            <a:cubicBezTo>
                              <a:pt x="205" y="761"/>
                              <a:pt x="206" y="764"/>
                              <a:pt x="207" y="766"/>
                            </a:cubicBezTo>
                            <a:cubicBezTo>
                              <a:pt x="210" y="771"/>
                              <a:pt x="214" y="775"/>
                              <a:pt x="220" y="776"/>
                            </a:cubicBezTo>
                            <a:cubicBezTo>
                              <a:pt x="219" y="776"/>
                              <a:pt x="219" y="776"/>
                              <a:pt x="219" y="776"/>
                            </a:cubicBezTo>
                            <a:cubicBezTo>
                              <a:pt x="220" y="776"/>
                              <a:pt x="220" y="776"/>
                              <a:pt x="220" y="776"/>
                            </a:cubicBezTo>
                            <a:cubicBezTo>
                              <a:pt x="216" y="777"/>
                              <a:pt x="214" y="781"/>
                              <a:pt x="214" y="784"/>
                            </a:cubicBezTo>
                            <a:cubicBezTo>
                              <a:pt x="215" y="787"/>
                              <a:pt x="217" y="790"/>
                              <a:pt x="220" y="791"/>
                            </a:cubicBezTo>
                            <a:cubicBezTo>
                              <a:pt x="228" y="793"/>
                              <a:pt x="235" y="790"/>
                              <a:pt x="243" y="789"/>
                            </a:cubicBezTo>
                            <a:cubicBezTo>
                              <a:pt x="250" y="789"/>
                              <a:pt x="257" y="792"/>
                              <a:pt x="263" y="794"/>
                            </a:cubicBezTo>
                            <a:cubicBezTo>
                              <a:pt x="276" y="800"/>
                              <a:pt x="289" y="800"/>
                              <a:pt x="303" y="799"/>
                            </a:cubicBezTo>
                            <a:cubicBezTo>
                              <a:pt x="307" y="799"/>
                              <a:pt x="309" y="797"/>
                              <a:pt x="310" y="796"/>
                            </a:cubicBezTo>
                            <a:cubicBezTo>
                              <a:pt x="310" y="796"/>
                              <a:pt x="310" y="796"/>
                              <a:pt x="310" y="796"/>
                            </a:cubicBezTo>
                            <a:cubicBezTo>
                              <a:pt x="312" y="794"/>
                              <a:pt x="313" y="793"/>
                              <a:pt x="319" y="794"/>
                            </a:cubicBezTo>
                            <a:cubicBezTo>
                              <a:pt x="324" y="795"/>
                              <a:pt x="329" y="797"/>
                              <a:pt x="333" y="800"/>
                            </a:cubicBezTo>
                            <a:cubicBezTo>
                              <a:pt x="333" y="800"/>
                              <a:pt x="333" y="800"/>
                              <a:pt x="333" y="800"/>
                            </a:cubicBezTo>
                            <a:cubicBezTo>
                              <a:pt x="336" y="802"/>
                              <a:pt x="339" y="805"/>
                              <a:pt x="343" y="808"/>
                            </a:cubicBezTo>
                            <a:cubicBezTo>
                              <a:pt x="343" y="808"/>
                              <a:pt x="343" y="808"/>
                              <a:pt x="343" y="808"/>
                            </a:cubicBezTo>
                            <a:cubicBezTo>
                              <a:pt x="343" y="809"/>
                              <a:pt x="343" y="810"/>
                              <a:pt x="343" y="811"/>
                            </a:cubicBezTo>
                            <a:cubicBezTo>
                              <a:pt x="344" y="814"/>
                              <a:pt x="347" y="817"/>
                              <a:pt x="351" y="818"/>
                            </a:cubicBezTo>
                            <a:cubicBezTo>
                              <a:pt x="356" y="820"/>
                              <a:pt x="363" y="821"/>
                              <a:pt x="366" y="825"/>
                            </a:cubicBezTo>
                            <a:cubicBezTo>
                              <a:pt x="367" y="825"/>
                              <a:pt x="367" y="826"/>
                              <a:pt x="367" y="827"/>
                            </a:cubicBezTo>
                            <a:cubicBezTo>
                              <a:pt x="367" y="827"/>
                              <a:pt x="367" y="827"/>
                              <a:pt x="367" y="827"/>
                            </a:cubicBezTo>
                            <a:cubicBezTo>
                              <a:pt x="368" y="828"/>
                              <a:pt x="368" y="829"/>
                              <a:pt x="368" y="830"/>
                            </a:cubicBezTo>
                            <a:cubicBezTo>
                              <a:pt x="368" y="831"/>
                              <a:pt x="368" y="832"/>
                              <a:pt x="369" y="833"/>
                            </a:cubicBezTo>
                            <a:cubicBezTo>
                              <a:pt x="369" y="841"/>
                              <a:pt x="368" y="849"/>
                              <a:pt x="373" y="857"/>
                            </a:cubicBezTo>
                            <a:cubicBezTo>
                              <a:pt x="375" y="861"/>
                              <a:pt x="378" y="864"/>
                              <a:pt x="380" y="868"/>
                            </a:cubicBezTo>
                            <a:cubicBezTo>
                              <a:pt x="383" y="873"/>
                              <a:pt x="383" y="875"/>
                              <a:pt x="384" y="878"/>
                            </a:cubicBezTo>
                            <a:cubicBezTo>
                              <a:pt x="384" y="880"/>
                              <a:pt x="384" y="881"/>
                              <a:pt x="384" y="882"/>
                            </a:cubicBezTo>
                            <a:cubicBezTo>
                              <a:pt x="384" y="885"/>
                              <a:pt x="384" y="885"/>
                              <a:pt x="384" y="888"/>
                            </a:cubicBezTo>
                            <a:cubicBezTo>
                              <a:pt x="384" y="895"/>
                              <a:pt x="382" y="903"/>
                              <a:pt x="382" y="910"/>
                            </a:cubicBezTo>
                            <a:cubicBezTo>
                              <a:pt x="381" y="919"/>
                              <a:pt x="378" y="913"/>
                              <a:pt x="373" y="918"/>
                            </a:cubicBezTo>
                            <a:cubicBezTo>
                              <a:pt x="370" y="921"/>
                              <a:pt x="370" y="926"/>
                              <a:pt x="368" y="929"/>
                            </a:cubicBezTo>
                            <a:cubicBezTo>
                              <a:pt x="366" y="932"/>
                              <a:pt x="365" y="932"/>
                              <a:pt x="363" y="933"/>
                            </a:cubicBezTo>
                            <a:cubicBezTo>
                              <a:pt x="363" y="933"/>
                              <a:pt x="363" y="933"/>
                              <a:pt x="363" y="933"/>
                            </a:cubicBezTo>
                            <a:cubicBezTo>
                              <a:pt x="362" y="934"/>
                              <a:pt x="362" y="935"/>
                              <a:pt x="361" y="937"/>
                            </a:cubicBezTo>
                            <a:cubicBezTo>
                              <a:pt x="361" y="939"/>
                              <a:pt x="361" y="942"/>
                              <a:pt x="361" y="944"/>
                            </a:cubicBezTo>
                            <a:cubicBezTo>
                              <a:pt x="361" y="945"/>
                              <a:pt x="361" y="945"/>
                              <a:pt x="361" y="946"/>
                            </a:cubicBezTo>
                            <a:cubicBezTo>
                              <a:pt x="361" y="949"/>
                              <a:pt x="360" y="952"/>
                              <a:pt x="358" y="954"/>
                            </a:cubicBezTo>
                            <a:cubicBezTo>
                              <a:pt x="350" y="962"/>
                              <a:pt x="351" y="977"/>
                              <a:pt x="342" y="983"/>
                            </a:cubicBezTo>
                            <a:cubicBezTo>
                              <a:pt x="342" y="983"/>
                              <a:pt x="342" y="983"/>
                              <a:pt x="342" y="983"/>
                            </a:cubicBezTo>
                            <a:cubicBezTo>
                              <a:pt x="336" y="987"/>
                              <a:pt x="329" y="1006"/>
                              <a:pt x="328" y="1013"/>
                            </a:cubicBezTo>
                            <a:cubicBezTo>
                              <a:pt x="325" y="1010"/>
                              <a:pt x="321" y="1009"/>
                              <a:pt x="319" y="1014"/>
                            </a:cubicBezTo>
                            <a:cubicBezTo>
                              <a:pt x="319" y="1015"/>
                              <a:pt x="319" y="1016"/>
                              <a:pt x="319" y="1017"/>
                            </a:cubicBezTo>
                            <a:cubicBezTo>
                              <a:pt x="319" y="1020"/>
                              <a:pt x="319" y="1023"/>
                              <a:pt x="318" y="1025"/>
                            </a:cubicBezTo>
                            <a:cubicBezTo>
                              <a:pt x="318" y="1026"/>
                              <a:pt x="317" y="1027"/>
                              <a:pt x="315" y="1027"/>
                            </a:cubicBezTo>
                            <a:cubicBezTo>
                              <a:pt x="315" y="1030"/>
                              <a:pt x="315" y="1032"/>
                              <a:pt x="317" y="1034"/>
                            </a:cubicBezTo>
                            <a:cubicBezTo>
                              <a:pt x="319" y="1038"/>
                              <a:pt x="323" y="1042"/>
                              <a:pt x="324" y="1047"/>
                            </a:cubicBezTo>
                            <a:cubicBezTo>
                              <a:pt x="324" y="1047"/>
                              <a:pt x="324" y="1048"/>
                              <a:pt x="324" y="1049"/>
                            </a:cubicBezTo>
                            <a:cubicBezTo>
                              <a:pt x="322" y="1061"/>
                              <a:pt x="304" y="1053"/>
                              <a:pt x="297" y="1059"/>
                            </a:cubicBezTo>
                            <a:cubicBezTo>
                              <a:pt x="288" y="1067"/>
                              <a:pt x="279" y="1067"/>
                              <a:pt x="267" y="1065"/>
                            </a:cubicBezTo>
                            <a:cubicBezTo>
                              <a:pt x="257" y="1064"/>
                              <a:pt x="244" y="1062"/>
                              <a:pt x="242" y="1074"/>
                            </a:cubicBezTo>
                            <a:cubicBezTo>
                              <a:pt x="242" y="1076"/>
                              <a:pt x="242" y="1079"/>
                              <a:pt x="242" y="1081"/>
                            </a:cubicBezTo>
                            <a:cubicBezTo>
                              <a:pt x="242" y="1083"/>
                              <a:pt x="242" y="1085"/>
                              <a:pt x="242" y="1086"/>
                            </a:cubicBezTo>
                            <a:cubicBezTo>
                              <a:pt x="242" y="1090"/>
                              <a:pt x="240" y="1092"/>
                              <a:pt x="235" y="1091"/>
                            </a:cubicBezTo>
                            <a:cubicBezTo>
                              <a:pt x="231" y="1090"/>
                              <a:pt x="229" y="1090"/>
                              <a:pt x="227" y="1091"/>
                            </a:cubicBezTo>
                            <a:cubicBezTo>
                              <a:pt x="220" y="1093"/>
                              <a:pt x="222" y="1102"/>
                              <a:pt x="221" y="1111"/>
                            </a:cubicBezTo>
                            <a:cubicBezTo>
                              <a:pt x="221" y="1111"/>
                              <a:pt x="221" y="1111"/>
                              <a:pt x="221" y="1111"/>
                            </a:cubicBezTo>
                            <a:cubicBezTo>
                              <a:pt x="221" y="1118"/>
                              <a:pt x="220" y="1126"/>
                              <a:pt x="222" y="1133"/>
                            </a:cubicBezTo>
                            <a:cubicBezTo>
                              <a:pt x="223" y="1133"/>
                              <a:pt x="223" y="1133"/>
                              <a:pt x="223" y="1133"/>
                            </a:cubicBezTo>
                            <a:cubicBezTo>
                              <a:pt x="224" y="1137"/>
                              <a:pt x="226" y="1140"/>
                              <a:pt x="230" y="1140"/>
                            </a:cubicBezTo>
                            <a:cubicBezTo>
                              <a:pt x="231" y="1140"/>
                              <a:pt x="231" y="1140"/>
                              <a:pt x="232" y="1141"/>
                            </a:cubicBezTo>
                            <a:cubicBezTo>
                              <a:pt x="233" y="1141"/>
                              <a:pt x="234" y="1142"/>
                              <a:pt x="234" y="1143"/>
                            </a:cubicBezTo>
                            <a:cubicBezTo>
                              <a:pt x="237" y="1145"/>
                              <a:pt x="238" y="1149"/>
                              <a:pt x="238" y="1153"/>
                            </a:cubicBezTo>
                            <a:cubicBezTo>
                              <a:pt x="238" y="1153"/>
                              <a:pt x="238" y="1153"/>
                              <a:pt x="238" y="1153"/>
                            </a:cubicBezTo>
                            <a:cubicBezTo>
                              <a:pt x="239" y="1154"/>
                              <a:pt x="239" y="1154"/>
                              <a:pt x="239" y="1154"/>
                            </a:cubicBezTo>
                            <a:cubicBezTo>
                              <a:pt x="239" y="1154"/>
                              <a:pt x="239" y="1154"/>
                              <a:pt x="239" y="1154"/>
                            </a:cubicBezTo>
                            <a:cubicBezTo>
                              <a:pt x="239" y="1154"/>
                              <a:pt x="239" y="1154"/>
                              <a:pt x="239" y="1154"/>
                            </a:cubicBezTo>
                            <a:cubicBezTo>
                              <a:pt x="239" y="1156"/>
                              <a:pt x="239" y="1157"/>
                              <a:pt x="239" y="1159"/>
                            </a:cubicBezTo>
                            <a:cubicBezTo>
                              <a:pt x="239" y="1159"/>
                              <a:pt x="239" y="1159"/>
                              <a:pt x="239" y="1159"/>
                            </a:cubicBezTo>
                            <a:cubicBezTo>
                              <a:pt x="239" y="1159"/>
                              <a:pt x="239" y="1159"/>
                              <a:pt x="239" y="1159"/>
                            </a:cubicBezTo>
                            <a:cubicBezTo>
                              <a:pt x="239" y="1159"/>
                              <a:pt x="239" y="1159"/>
                              <a:pt x="239" y="1159"/>
                            </a:cubicBezTo>
                            <a:cubicBezTo>
                              <a:pt x="238" y="1159"/>
                              <a:pt x="237" y="1159"/>
                              <a:pt x="236" y="1159"/>
                            </a:cubicBezTo>
                            <a:cubicBezTo>
                              <a:pt x="232" y="1159"/>
                              <a:pt x="229" y="1163"/>
                              <a:pt x="227" y="1167"/>
                            </a:cubicBezTo>
                            <a:cubicBezTo>
                              <a:pt x="227" y="1167"/>
                              <a:pt x="227" y="1167"/>
                              <a:pt x="227" y="1167"/>
                            </a:cubicBezTo>
                            <a:cubicBezTo>
                              <a:pt x="226" y="1168"/>
                              <a:pt x="226" y="1168"/>
                              <a:pt x="226" y="1168"/>
                            </a:cubicBezTo>
                            <a:cubicBezTo>
                              <a:pt x="226" y="1168"/>
                              <a:pt x="226" y="1168"/>
                              <a:pt x="226" y="1168"/>
                            </a:cubicBezTo>
                            <a:cubicBezTo>
                              <a:pt x="225" y="1169"/>
                              <a:pt x="224" y="1170"/>
                              <a:pt x="223" y="1170"/>
                            </a:cubicBezTo>
                            <a:cubicBezTo>
                              <a:pt x="223" y="1171"/>
                              <a:pt x="223" y="1171"/>
                              <a:pt x="223" y="1171"/>
                            </a:cubicBezTo>
                            <a:cubicBezTo>
                              <a:pt x="223" y="1171"/>
                              <a:pt x="222" y="1171"/>
                              <a:pt x="222" y="1171"/>
                            </a:cubicBezTo>
                            <a:cubicBezTo>
                              <a:pt x="222" y="1171"/>
                              <a:pt x="222" y="1171"/>
                              <a:pt x="222" y="1171"/>
                            </a:cubicBezTo>
                            <a:cubicBezTo>
                              <a:pt x="220" y="1171"/>
                              <a:pt x="219" y="1172"/>
                              <a:pt x="219" y="1173"/>
                            </a:cubicBezTo>
                            <a:cubicBezTo>
                              <a:pt x="218" y="1174"/>
                              <a:pt x="218" y="1177"/>
                              <a:pt x="218" y="1180"/>
                            </a:cubicBezTo>
                            <a:cubicBezTo>
                              <a:pt x="218" y="1180"/>
                              <a:pt x="218" y="1180"/>
                              <a:pt x="218" y="1180"/>
                            </a:cubicBezTo>
                            <a:cubicBezTo>
                              <a:pt x="218" y="1181"/>
                              <a:pt x="218" y="1181"/>
                              <a:pt x="218" y="1181"/>
                            </a:cubicBezTo>
                            <a:cubicBezTo>
                              <a:pt x="218" y="1187"/>
                              <a:pt x="214" y="1196"/>
                              <a:pt x="209" y="1203"/>
                            </a:cubicBezTo>
                            <a:cubicBezTo>
                              <a:pt x="203" y="1211"/>
                              <a:pt x="195" y="1217"/>
                              <a:pt x="186" y="1216"/>
                            </a:cubicBezTo>
                            <a:cubicBezTo>
                              <a:pt x="185" y="1216"/>
                              <a:pt x="185" y="1216"/>
                              <a:pt x="184" y="1216"/>
                            </a:cubicBezTo>
                            <a:cubicBezTo>
                              <a:pt x="184" y="1216"/>
                              <a:pt x="184" y="1216"/>
                              <a:pt x="184" y="1216"/>
                            </a:cubicBezTo>
                            <a:cubicBezTo>
                              <a:pt x="184" y="1216"/>
                              <a:pt x="184" y="1216"/>
                              <a:pt x="184" y="1216"/>
                            </a:cubicBezTo>
                            <a:cubicBezTo>
                              <a:pt x="183" y="1228"/>
                              <a:pt x="196" y="1246"/>
                              <a:pt x="200" y="1258"/>
                            </a:cubicBezTo>
                            <a:cubicBezTo>
                              <a:pt x="200" y="1259"/>
                              <a:pt x="201" y="1261"/>
                              <a:pt x="201" y="1263"/>
                            </a:cubicBezTo>
                            <a:cubicBezTo>
                              <a:pt x="203" y="1269"/>
                              <a:pt x="205" y="1275"/>
                              <a:pt x="204" y="1281"/>
                            </a:cubicBezTo>
                            <a:cubicBezTo>
                              <a:pt x="204" y="1283"/>
                              <a:pt x="203" y="1285"/>
                              <a:pt x="202" y="1286"/>
                            </a:cubicBezTo>
                            <a:cubicBezTo>
                              <a:pt x="200" y="1288"/>
                              <a:pt x="198" y="1290"/>
                              <a:pt x="196" y="1291"/>
                            </a:cubicBezTo>
                            <a:cubicBezTo>
                              <a:pt x="195" y="1292"/>
                              <a:pt x="194" y="1293"/>
                              <a:pt x="194" y="1295"/>
                            </a:cubicBezTo>
                            <a:cubicBezTo>
                              <a:pt x="194" y="1295"/>
                              <a:pt x="194" y="1296"/>
                              <a:pt x="194" y="1296"/>
                            </a:cubicBezTo>
                            <a:cubicBezTo>
                              <a:pt x="194" y="1300"/>
                              <a:pt x="196" y="1302"/>
                              <a:pt x="199" y="1304"/>
                            </a:cubicBezTo>
                            <a:cubicBezTo>
                              <a:pt x="204" y="1305"/>
                              <a:pt x="209" y="1306"/>
                              <a:pt x="213" y="1308"/>
                            </a:cubicBezTo>
                            <a:cubicBezTo>
                              <a:pt x="217" y="1310"/>
                              <a:pt x="220" y="1314"/>
                              <a:pt x="220" y="1318"/>
                            </a:cubicBezTo>
                            <a:cubicBezTo>
                              <a:pt x="221" y="1322"/>
                              <a:pt x="221" y="1326"/>
                              <a:pt x="220" y="1330"/>
                            </a:cubicBezTo>
                            <a:cubicBezTo>
                              <a:pt x="220" y="1333"/>
                              <a:pt x="220" y="1335"/>
                              <a:pt x="219" y="1337"/>
                            </a:cubicBezTo>
                            <a:cubicBezTo>
                              <a:pt x="219" y="1339"/>
                              <a:pt x="219" y="1342"/>
                              <a:pt x="218" y="1344"/>
                            </a:cubicBezTo>
                            <a:cubicBezTo>
                              <a:pt x="218" y="1347"/>
                              <a:pt x="219" y="1349"/>
                              <a:pt x="220" y="1350"/>
                            </a:cubicBezTo>
                            <a:cubicBezTo>
                              <a:pt x="222" y="1351"/>
                              <a:pt x="225" y="1351"/>
                              <a:pt x="229" y="1351"/>
                            </a:cubicBezTo>
                            <a:cubicBezTo>
                              <a:pt x="229" y="1351"/>
                              <a:pt x="229" y="1351"/>
                              <a:pt x="229" y="1351"/>
                            </a:cubicBezTo>
                            <a:cubicBezTo>
                              <a:pt x="232" y="1352"/>
                              <a:pt x="233" y="1351"/>
                              <a:pt x="234" y="1350"/>
                            </a:cubicBezTo>
                            <a:cubicBezTo>
                              <a:pt x="235" y="1347"/>
                              <a:pt x="235" y="1343"/>
                              <a:pt x="236" y="1339"/>
                            </a:cubicBezTo>
                            <a:cubicBezTo>
                              <a:pt x="236" y="1338"/>
                              <a:pt x="236" y="1338"/>
                              <a:pt x="236" y="1338"/>
                            </a:cubicBezTo>
                            <a:cubicBezTo>
                              <a:pt x="236" y="1338"/>
                              <a:pt x="236" y="1338"/>
                              <a:pt x="236" y="1338"/>
                            </a:cubicBezTo>
                            <a:cubicBezTo>
                              <a:pt x="237" y="1337"/>
                              <a:pt x="237" y="1336"/>
                              <a:pt x="238" y="1335"/>
                            </a:cubicBezTo>
                            <a:cubicBezTo>
                              <a:pt x="238" y="1334"/>
                              <a:pt x="238" y="1334"/>
                              <a:pt x="238" y="1334"/>
                            </a:cubicBezTo>
                            <a:cubicBezTo>
                              <a:pt x="240" y="1331"/>
                              <a:pt x="243" y="1328"/>
                              <a:pt x="246" y="1325"/>
                            </a:cubicBezTo>
                            <a:cubicBezTo>
                              <a:pt x="246" y="1325"/>
                              <a:pt x="246" y="1325"/>
                              <a:pt x="246" y="1325"/>
                            </a:cubicBezTo>
                            <a:cubicBezTo>
                              <a:pt x="247" y="1331"/>
                              <a:pt x="251" y="1333"/>
                              <a:pt x="255" y="1334"/>
                            </a:cubicBezTo>
                            <a:cubicBezTo>
                              <a:pt x="262" y="1335"/>
                              <a:pt x="269" y="1335"/>
                              <a:pt x="273" y="1341"/>
                            </a:cubicBezTo>
                            <a:cubicBezTo>
                              <a:pt x="273" y="1342"/>
                              <a:pt x="273" y="1342"/>
                              <a:pt x="273" y="1342"/>
                            </a:cubicBezTo>
                            <a:cubicBezTo>
                              <a:pt x="273" y="1343"/>
                              <a:pt x="273" y="1343"/>
                              <a:pt x="273" y="1343"/>
                            </a:cubicBezTo>
                            <a:cubicBezTo>
                              <a:pt x="273" y="1343"/>
                              <a:pt x="273" y="1343"/>
                              <a:pt x="273" y="1343"/>
                            </a:cubicBezTo>
                            <a:cubicBezTo>
                              <a:pt x="274" y="1344"/>
                              <a:pt x="274" y="1345"/>
                              <a:pt x="274" y="1346"/>
                            </a:cubicBezTo>
                            <a:cubicBezTo>
                              <a:pt x="277" y="1354"/>
                              <a:pt x="277" y="1364"/>
                              <a:pt x="285" y="1368"/>
                            </a:cubicBezTo>
                            <a:cubicBezTo>
                              <a:pt x="286" y="1368"/>
                              <a:pt x="286" y="1368"/>
                              <a:pt x="286" y="1368"/>
                            </a:cubicBezTo>
                            <a:cubicBezTo>
                              <a:pt x="286" y="1368"/>
                              <a:pt x="286" y="1368"/>
                              <a:pt x="287" y="1368"/>
                            </a:cubicBezTo>
                            <a:cubicBezTo>
                              <a:pt x="288" y="1369"/>
                              <a:pt x="289" y="1369"/>
                              <a:pt x="290" y="1369"/>
                            </a:cubicBezTo>
                            <a:cubicBezTo>
                              <a:pt x="290" y="1369"/>
                              <a:pt x="290" y="1369"/>
                              <a:pt x="290" y="1369"/>
                            </a:cubicBezTo>
                            <a:cubicBezTo>
                              <a:pt x="289" y="1366"/>
                              <a:pt x="289" y="1364"/>
                              <a:pt x="290" y="1363"/>
                            </a:cubicBezTo>
                            <a:cubicBezTo>
                              <a:pt x="291" y="1361"/>
                              <a:pt x="293" y="1360"/>
                              <a:pt x="294" y="1359"/>
                            </a:cubicBezTo>
                            <a:cubicBezTo>
                              <a:pt x="297" y="1358"/>
                              <a:pt x="299" y="1359"/>
                              <a:pt x="302" y="1360"/>
                            </a:cubicBezTo>
                            <a:cubicBezTo>
                              <a:pt x="307" y="1361"/>
                              <a:pt x="310" y="1365"/>
                              <a:pt x="310" y="1371"/>
                            </a:cubicBezTo>
                            <a:cubicBezTo>
                              <a:pt x="319" y="1368"/>
                              <a:pt x="326" y="1361"/>
                              <a:pt x="334" y="1356"/>
                            </a:cubicBezTo>
                            <a:cubicBezTo>
                              <a:pt x="335" y="1356"/>
                              <a:pt x="337" y="1355"/>
                              <a:pt x="338" y="1354"/>
                            </a:cubicBezTo>
                            <a:cubicBezTo>
                              <a:pt x="340" y="1353"/>
                              <a:pt x="342" y="1351"/>
                              <a:pt x="343" y="1349"/>
                            </a:cubicBezTo>
                            <a:cubicBezTo>
                              <a:pt x="343" y="1348"/>
                              <a:pt x="343" y="1347"/>
                              <a:pt x="344" y="1346"/>
                            </a:cubicBezTo>
                            <a:cubicBezTo>
                              <a:pt x="344" y="1346"/>
                              <a:pt x="344" y="1346"/>
                              <a:pt x="344" y="1346"/>
                            </a:cubicBezTo>
                            <a:cubicBezTo>
                              <a:pt x="343" y="1346"/>
                              <a:pt x="343" y="1346"/>
                              <a:pt x="343" y="1346"/>
                            </a:cubicBezTo>
                            <a:cubicBezTo>
                              <a:pt x="344" y="1340"/>
                              <a:pt x="346" y="1334"/>
                              <a:pt x="352" y="1331"/>
                            </a:cubicBezTo>
                            <a:cubicBezTo>
                              <a:pt x="352" y="1330"/>
                              <a:pt x="352" y="1330"/>
                              <a:pt x="351" y="1329"/>
                            </a:cubicBezTo>
                            <a:cubicBezTo>
                              <a:pt x="350" y="1327"/>
                              <a:pt x="348" y="1325"/>
                              <a:pt x="347" y="1323"/>
                            </a:cubicBezTo>
                            <a:cubicBezTo>
                              <a:pt x="346" y="1323"/>
                              <a:pt x="346" y="1323"/>
                              <a:pt x="346" y="1323"/>
                            </a:cubicBezTo>
                            <a:cubicBezTo>
                              <a:pt x="346" y="1322"/>
                              <a:pt x="345" y="1321"/>
                              <a:pt x="344" y="1320"/>
                            </a:cubicBezTo>
                            <a:cubicBezTo>
                              <a:pt x="344" y="1320"/>
                              <a:pt x="344" y="1320"/>
                              <a:pt x="344" y="1320"/>
                            </a:cubicBezTo>
                            <a:cubicBezTo>
                              <a:pt x="343" y="1319"/>
                              <a:pt x="342" y="1318"/>
                              <a:pt x="342" y="1317"/>
                            </a:cubicBezTo>
                            <a:cubicBezTo>
                              <a:pt x="341" y="1317"/>
                              <a:pt x="341" y="1317"/>
                              <a:pt x="341" y="1317"/>
                            </a:cubicBezTo>
                            <a:cubicBezTo>
                              <a:pt x="341" y="1317"/>
                              <a:pt x="341" y="1317"/>
                              <a:pt x="341" y="1317"/>
                            </a:cubicBezTo>
                            <a:cubicBezTo>
                              <a:pt x="339" y="1316"/>
                              <a:pt x="337" y="1315"/>
                              <a:pt x="335" y="1313"/>
                            </a:cubicBezTo>
                            <a:cubicBezTo>
                              <a:pt x="334" y="1313"/>
                              <a:pt x="333" y="1312"/>
                              <a:pt x="333" y="1311"/>
                            </a:cubicBezTo>
                            <a:cubicBezTo>
                              <a:pt x="332" y="1310"/>
                              <a:pt x="332" y="1308"/>
                              <a:pt x="335" y="1306"/>
                            </a:cubicBezTo>
                            <a:cubicBezTo>
                              <a:pt x="335" y="1306"/>
                              <a:pt x="335" y="1306"/>
                              <a:pt x="335" y="1306"/>
                            </a:cubicBezTo>
                            <a:cubicBezTo>
                              <a:pt x="335" y="1306"/>
                              <a:pt x="336" y="1305"/>
                              <a:pt x="337" y="1305"/>
                            </a:cubicBezTo>
                            <a:cubicBezTo>
                              <a:pt x="338" y="1305"/>
                              <a:pt x="340" y="1304"/>
                              <a:pt x="341" y="1305"/>
                            </a:cubicBezTo>
                            <a:cubicBezTo>
                              <a:pt x="341" y="1305"/>
                              <a:pt x="341" y="1305"/>
                              <a:pt x="341" y="1305"/>
                            </a:cubicBezTo>
                            <a:cubicBezTo>
                              <a:pt x="341" y="1304"/>
                              <a:pt x="341" y="1303"/>
                              <a:pt x="341" y="1301"/>
                            </a:cubicBezTo>
                            <a:cubicBezTo>
                              <a:pt x="342" y="1299"/>
                              <a:pt x="342" y="1297"/>
                              <a:pt x="342" y="1295"/>
                            </a:cubicBezTo>
                            <a:cubicBezTo>
                              <a:pt x="342" y="1295"/>
                              <a:pt x="342" y="1294"/>
                              <a:pt x="342" y="1294"/>
                            </a:cubicBezTo>
                            <a:cubicBezTo>
                              <a:pt x="342" y="1292"/>
                              <a:pt x="342" y="1291"/>
                              <a:pt x="342" y="1290"/>
                            </a:cubicBezTo>
                            <a:cubicBezTo>
                              <a:pt x="341" y="1287"/>
                              <a:pt x="339" y="1285"/>
                              <a:pt x="337" y="1283"/>
                            </a:cubicBezTo>
                            <a:cubicBezTo>
                              <a:pt x="337" y="1283"/>
                              <a:pt x="336" y="1282"/>
                              <a:pt x="336" y="1281"/>
                            </a:cubicBezTo>
                            <a:cubicBezTo>
                              <a:pt x="335" y="1281"/>
                              <a:pt x="335" y="1280"/>
                              <a:pt x="335" y="1280"/>
                            </a:cubicBezTo>
                            <a:cubicBezTo>
                              <a:pt x="333" y="1277"/>
                              <a:pt x="333" y="1276"/>
                              <a:pt x="330" y="1275"/>
                            </a:cubicBezTo>
                            <a:cubicBezTo>
                              <a:pt x="329" y="1275"/>
                              <a:pt x="328" y="1276"/>
                              <a:pt x="325" y="1276"/>
                            </a:cubicBezTo>
                            <a:cubicBezTo>
                              <a:pt x="325" y="1276"/>
                              <a:pt x="325" y="1276"/>
                              <a:pt x="325" y="1276"/>
                            </a:cubicBezTo>
                            <a:cubicBezTo>
                              <a:pt x="324" y="1277"/>
                              <a:pt x="323" y="1277"/>
                              <a:pt x="322" y="1277"/>
                            </a:cubicBezTo>
                            <a:cubicBezTo>
                              <a:pt x="319" y="1278"/>
                              <a:pt x="316" y="1279"/>
                              <a:pt x="312" y="1280"/>
                            </a:cubicBezTo>
                            <a:cubicBezTo>
                              <a:pt x="312" y="1280"/>
                              <a:pt x="312" y="1280"/>
                              <a:pt x="312" y="1280"/>
                            </a:cubicBezTo>
                            <a:cubicBezTo>
                              <a:pt x="311" y="1280"/>
                              <a:pt x="309" y="1280"/>
                              <a:pt x="308" y="1280"/>
                            </a:cubicBezTo>
                            <a:cubicBezTo>
                              <a:pt x="308" y="1280"/>
                              <a:pt x="308" y="1280"/>
                              <a:pt x="308" y="1280"/>
                            </a:cubicBezTo>
                            <a:cubicBezTo>
                              <a:pt x="308" y="1280"/>
                              <a:pt x="308" y="1280"/>
                              <a:pt x="308" y="1280"/>
                            </a:cubicBezTo>
                            <a:cubicBezTo>
                              <a:pt x="305" y="1280"/>
                              <a:pt x="304" y="1279"/>
                              <a:pt x="303" y="1278"/>
                            </a:cubicBezTo>
                            <a:cubicBezTo>
                              <a:pt x="302" y="1274"/>
                              <a:pt x="304" y="1268"/>
                              <a:pt x="305" y="1264"/>
                            </a:cubicBezTo>
                            <a:cubicBezTo>
                              <a:pt x="305" y="1261"/>
                              <a:pt x="306" y="1258"/>
                              <a:pt x="307" y="1254"/>
                            </a:cubicBezTo>
                            <a:cubicBezTo>
                              <a:pt x="308" y="1250"/>
                              <a:pt x="309" y="1245"/>
                              <a:pt x="309" y="1241"/>
                            </a:cubicBezTo>
                            <a:cubicBezTo>
                              <a:pt x="309" y="1240"/>
                              <a:pt x="309" y="1240"/>
                              <a:pt x="309" y="1240"/>
                            </a:cubicBezTo>
                            <a:cubicBezTo>
                              <a:pt x="309" y="1239"/>
                              <a:pt x="309" y="1238"/>
                              <a:pt x="309" y="1238"/>
                            </a:cubicBezTo>
                            <a:cubicBezTo>
                              <a:pt x="309" y="1235"/>
                              <a:pt x="309" y="1233"/>
                              <a:pt x="309" y="1231"/>
                            </a:cubicBezTo>
                            <a:cubicBezTo>
                              <a:pt x="307" y="1223"/>
                              <a:pt x="302" y="1223"/>
                              <a:pt x="293" y="1219"/>
                            </a:cubicBezTo>
                            <a:cubicBezTo>
                              <a:pt x="291" y="1218"/>
                              <a:pt x="289" y="1216"/>
                              <a:pt x="288" y="1213"/>
                            </a:cubicBezTo>
                            <a:cubicBezTo>
                              <a:pt x="286" y="1208"/>
                              <a:pt x="287" y="1201"/>
                              <a:pt x="287" y="1197"/>
                            </a:cubicBezTo>
                            <a:cubicBezTo>
                              <a:pt x="288" y="1191"/>
                              <a:pt x="288" y="1184"/>
                              <a:pt x="288" y="1178"/>
                            </a:cubicBezTo>
                            <a:cubicBezTo>
                              <a:pt x="287" y="1176"/>
                              <a:pt x="287" y="1175"/>
                              <a:pt x="286" y="1173"/>
                            </a:cubicBezTo>
                            <a:cubicBezTo>
                              <a:pt x="286" y="1171"/>
                              <a:pt x="285" y="1169"/>
                              <a:pt x="283" y="1168"/>
                            </a:cubicBezTo>
                            <a:cubicBezTo>
                              <a:pt x="283" y="1168"/>
                              <a:pt x="283" y="1168"/>
                              <a:pt x="283" y="1168"/>
                            </a:cubicBezTo>
                            <a:cubicBezTo>
                              <a:pt x="282" y="1167"/>
                              <a:pt x="282" y="1167"/>
                              <a:pt x="281" y="1167"/>
                            </a:cubicBezTo>
                            <a:cubicBezTo>
                              <a:pt x="281" y="1167"/>
                              <a:pt x="281" y="1167"/>
                              <a:pt x="281" y="1167"/>
                            </a:cubicBezTo>
                            <a:cubicBezTo>
                              <a:pt x="281" y="1167"/>
                              <a:pt x="281" y="1167"/>
                              <a:pt x="281" y="1167"/>
                            </a:cubicBezTo>
                            <a:cubicBezTo>
                              <a:pt x="281" y="1167"/>
                              <a:pt x="280" y="1167"/>
                              <a:pt x="279" y="1167"/>
                            </a:cubicBezTo>
                            <a:cubicBezTo>
                              <a:pt x="279" y="1167"/>
                              <a:pt x="279" y="1167"/>
                              <a:pt x="279" y="1167"/>
                            </a:cubicBezTo>
                            <a:cubicBezTo>
                              <a:pt x="278" y="1167"/>
                              <a:pt x="277" y="1167"/>
                              <a:pt x="277" y="1167"/>
                            </a:cubicBezTo>
                            <a:cubicBezTo>
                              <a:pt x="277" y="1167"/>
                              <a:pt x="277" y="1167"/>
                              <a:pt x="277" y="1167"/>
                            </a:cubicBezTo>
                            <a:cubicBezTo>
                              <a:pt x="276" y="1166"/>
                              <a:pt x="276" y="1165"/>
                              <a:pt x="276" y="1164"/>
                            </a:cubicBezTo>
                            <a:cubicBezTo>
                              <a:pt x="275" y="1161"/>
                              <a:pt x="275" y="1157"/>
                              <a:pt x="275" y="1154"/>
                            </a:cubicBezTo>
                            <a:cubicBezTo>
                              <a:pt x="275" y="1153"/>
                              <a:pt x="274" y="1152"/>
                              <a:pt x="274" y="1151"/>
                            </a:cubicBezTo>
                            <a:cubicBezTo>
                              <a:pt x="274" y="1151"/>
                              <a:pt x="274" y="1151"/>
                              <a:pt x="274" y="1151"/>
                            </a:cubicBezTo>
                            <a:cubicBezTo>
                              <a:pt x="274" y="1151"/>
                              <a:pt x="274" y="1151"/>
                              <a:pt x="274" y="1151"/>
                            </a:cubicBezTo>
                            <a:cubicBezTo>
                              <a:pt x="274" y="1140"/>
                              <a:pt x="272" y="1131"/>
                              <a:pt x="261" y="1128"/>
                            </a:cubicBezTo>
                            <a:cubicBezTo>
                              <a:pt x="260" y="1128"/>
                              <a:pt x="259" y="1128"/>
                              <a:pt x="258" y="1128"/>
                            </a:cubicBezTo>
                            <a:cubicBezTo>
                              <a:pt x="255" y="1128"/>
                              <a:pt x="248" y="1126"/>
                              <a:pt x="247" y="1124"/>
                            </a:cubicBezTo>
                            <a:cubicBezTo>
                              <a:pt x="246" y="1123"/>
                              <a:pt x="246" y="1123"/>
                              <a:pt x="247" y="1122"/>
                            </a:cubicBezTo>
                            <a:cubicBezTo>
                              <a:pt x="247" y="1122"/>
                              <a:pt x="248" y="1121"/>
                              <a:pt x="249" y="1121"/>
                            </a:cubicBezTo>
                            <a:cubicBezTo>
                              <a:pt x="250" y="1121"/>
                              <a:pt x="250" y="1120"/>
                              <a:pt x="251" y="1120"/>
                            </a:cubicBezTo>
                            <a:cubicBezTo>
                              <a:pt x="260" y="1118"/>
                              <a:pt x="263" y="1111"/>
                              <a:pt x="267" y="1105"/>
                            </a:cubicBezTo>
                            <a:cubicBezTo>
                              <a:pt x="268" y="1103"/>
                              <a:pt x="270" y="1101"/>
                              <a:pt x="272" y="1100"/>
                            </a:cubicBezTo>
                            <a:cubicBezTo>
                              <a:pt x="274" y="1099"/>
                              <a:pt x="275" y="1099"/>
                              <a:pt x="277" y="1098"/>
                            </a:cubicBezTo>
                            <a:cubicBezTo>
                              <a:pt x="280" y="1097"/>
                              <a:pt x="283" y="1098"/>
                              <a:pt x="285" y="1099"/>
                            </a:cubicBezTo>
                            <a:cubicBezTo>
                              <a:pt x="288" y="1101"/>
                              <a:pt x="290" y="1104"/>
                              <a:pt x="291" y="1109"/>
                            </a:cubicBezTo>
                            <a:cubicBezTo>
                              <a:pt x="291" y="1109"/>
                              <a:pt x="291" y="1109"/>
                              <a:pt x="291" y="1109"/>
                            </a:cubicBezTo>
                            <a:cubicBezTo>
                              <a:pt x="291" y="1112"/>
                              <a:pt x="294" y="1114"/>
                              <a:pt x="297" y="1114"/>
                            </a:cubicBezTo>
                            <a:cubicBezTo>
                              <a:pt x="299" y="1114"/>
                              <a:pt x="300" y="1114"/>
                              <a:pt x="301" y="1114"/>
                            </a:cubicBezTo>
                            <a:cubicBezTo>
                              <a:pt x="304" y="1114"/>
                              <a:pt x="307" y="1112"/>
                              <a:pt x="308" y="1109"/>
                            </a:cubicBezTo>
                            <a:cubicBezTo>
                              <a:pt x="310" y="1106"/>
                              <a:pt x="310" y="1103"/>
                              <a:pt x="310" y="1099"/>
                            </a:cubicBezTo>
                            <a:cubicBezTo>
                              <a:pt x="321" y="1101"/>
                              <a:pt x="321" y="1099"/>
                              <a:pt x="321" y="1090"/>
                            </a:cubicBezTo>
                            <a:cubicBezTo>
                              <a:pt x="321" y="1089"/>
                              <a:pt x="321" y="1088"/>
                              <a:pt x="321" y="1088"/>
                            </a:cubicBezTo>
                            <a:cubicBezTo>
                              <a:pt x="322" y="1087"/>
                              <a:pt x="322" y="1086"/>
                              <a:pt x="323" y="1085"/>
                            </a:cubicBezTo>
                            <a:cubicBezTo>
                              <a:pt x="325" y="1083"/>
                              <a:pt x="329" y="1084"/>
                              <a:pt x="332" y="1081"/>
                            </a:cubicBezTo>
                            <a:cubicBezTo>
                              <a:pt x="337" y="1077"/>
                              <a:pt x="341" y="1073"/>
                              <a:pt x="347" y="1071"/>
                            </a:cubicBezTo>
                            <a:cubicBezTo>
                              <a:pt x="347" y="1072"/>
                              <a:pt x="347" y="1072"/>
                              <a:pt x="348" y="1073"/>
                            </a:cubicBezTo>
                            <a:cubicBezTo>
                              <a:pt x="350" y="1080"/>
                              <a:pt x="342" y="1084"/>
                              <a:pt x="341" y="1091"/>
                            </a:cubicBezTo>
                            <a:cubicBezTo>
                              <a:pt x="341" y="1093"/>
                              <a:pt x="341" y="1094"/>
                              <a:pt x="341" y="1095"/>
                            </a:cubicBezTo>
                            <a:cubicBezTo>
                              <a:pt x="342" y="1096"/>
                              <a:pt x="342" y="1096"/>
                              <a:pt x="342" y="1096"/>
                            </a:cubicBezTo>
                            <a:cubicBezTo>
                              <a:pt x="342" y="1096"/>
                              <a:pt x="342" y="1097"/>
                              <a:pt x="342" y="1098"/>
                            </a:cubicBezTo>
                            <a:cubicBezTo>
                              <a:pt x="342" y="1098"/>
                              <a:pt x="343" y="1099"/>
                              <a:pt x="343" y="1099"/>
                            </a:cubicBezTo>
                            <a:cubicBezTo>
                              <a:pt x="343" y="1100"/>
                              <a:pt x="343" y="1100"/>
                              <a:pt x="343" y="1100"/>
                            </a:cubicBezTo>
                            <a:cubicBezTo>
                              <a:pt x="344" y="1103"/>
                              <a:pt x="346" y="1105"/>
                              <a:pt x="347" y="1108"/>
                            </a:cubicBezTo>
                            <a:cubicBezTo>
                              <a:pt x="347" y="1109"/>
                              <a:pt x="348" y="1109"/>
                              <a:pt x="348" y="1110"/>
                            </a:cubicBezTo>
                            <a:cubicBezTo>
                              <a:pt x="348" y="1111"/>
                              <a:pt x="348" y="1111"/>
                              <a:pt x="348" y="1111"/>
                            </a:cubicBezTo>
                            <a:cubicBezTo>
                              <a:pt x="348" y="1111"/>
                              <a:pt x="348" y="1112"/>
                              <a:pt x="348" y="1113"/>
                            </a:cubicBezTo>
                            <a:cubicBezTo>
                              <a:pt x="342" y="1114"/>
                              <a:pt x="333" y="1114"/>
                              <a:pt x="328" y="1119"/>
                            </a:cubicBezTo>
                            <a:cubicBezTo>
                              <a:pt x="324" y="1122"/>
                              <a:pt x="323" y="1126"/>
                              <a:pt x="324" y="1129"/>
                            </a:cubicBezTo>
                            <a:cubicBezTo>
                              <a:pt x="325" y="1133"/>
                              <a:pt x="329" y="1136"/>
                              <a:pt x="333" y="1138"/>
                            </a:cubicBezTo>
                            <a:cubicBezTo>
                              <a:pt x="334" y="1134"/>
                              <a:pt x="333" y="1130"/>
                              <a:pt x="335" y="1127"/>
                            </a:cubicBezTo>
                            <a:cubicBezTo>
                              <a:pt x="335" y="1127"/>
                              <a:pt x="336" y="1126"/>
                              <a:pt x="337" y="1126"/>
                            </a:cubicBezTo>
                            <a:cubicBezTo>
                              <a:pt x="338" y="1125"/>
                              <a:pt x="339" y="1124"/>
                              <a:pt x="341" y="1124"/>
                            </a:cubicBezTo>
                            <a:cubicBezTo>
                              <a:pt x="343" y="1124"/>
                              <a:pt x="344" y="1124"/>
                              <a:pt x="345" y="1125"/>
                            </a:cubicBezTo>
                            <a:cubicBezTo>
                              <a:pt x="346" y="1125"/>
                              <a:pt x="347" y="1126"/>
                              <a:pt x="347" y="1126"/>
                            </a:cubicBezTo>
                            <a:cubicBezTo>
                              <a:pt x="348" y="1128"/>
                              <a:pt x="347" y="1130"/>
                              <a:pt x="347" y="1133"/>
                            </a:cubicBezTo>
                            <a:cubicBezTo>
                              <a:pt x="346" y="1134"/>
                              <a:pt x="346" y="1135"/>
                              <a:pt x="346" y="1136"/>
                            </a:cubicBezTo>
                            <a:cubicBezTo>
                              <a:pt x="345" y="1140"/>
                              <a:pt x="342" y="1144"/>
                              <a:pt x="337" y="1146"/>
                            </a:cubicBezTo>
                            <a:cubicBezTo>
                              <a:pt x="336" y="1148"/>
                              <a:pt x="336" y="1150"/>
                              <a:pt x="337" y="1152"/>
                            </a:cubicBezTo>
                            <a:cubicBezTo>
                              <a:pt x="337" y="1155"/>
                              <a:pt x="340" y="1156"/>
                              <a:pt x="343" y="1153"/>
                            </a:cubicBezTo>
                            <a:cubicBezTo>
                              <a:pt x="344" y="1152"/>
                              <a:pt x="345" y="1152"/>
                              <a:pt x="346" y="1151"/>
                            </a:cubicBezTo>
                            <a:cubicBezTo>
                              <a:pt x="347" y="1149"/>
                              <a:pt x="348" y="1148"/>
                              <a:pt x="349" y="1147"/>
                            </a:cubicBezTo>
                            <a:cubicBezTo>
                              <a:pt x="350" y="1146"/>
                              <a:pt x="351" y="1145"/>
                              <a:pt x="353" y="1145"/>
                            </a:cubicBezTo>
                            <a:cubicBezTo>
                              <a:pt x="357" y="1143"/>
                              <a:pt x="363" y="1141"/>
                              <a:pt x="365" y="1146"/>
                            </a:cubicBezTo>
                            <a:cubicBezTo>
                              <a:pt x="366" y="1147"/>
                              <a:pt x="366" y="1148"/>
                              <a:pt x="366" y="1149"/>
                            </a:cubicBezTo>
                            <a:cubicBezTo>
                              <a:pt x="366" y="1151"/>
                              <a:pt x="365" y="1154"/>
                              <a:pt x="365" y="1157"/>
                            </a:cubicBezTo>
                            <a:cubicBezTo>
                              <a:pt x="365" y="1157"/>
                              <a:pt x="365" y="1157"/>
                              <a:pt x="365" y="1157"/>
                            </a:cubicBezTo>
                            <a:cubicBezTo>
                              <a:pt x="366" y="1157"/>
                              <a:pt x="366" y="1158"/>
                              <a:pt x="366" y="1158"/>
                            </a:cubicBezTo>
                            <a:cubicBezTo>
                              <a:pt x="366" y="1158"/>
                              <a:pt x="366" y="1158"/>
                              <a:pt x="366" y="1158"/>
                            </a:cubicBezTo>
                            <a:cubicBezTo>
                              <a:pt x="367" y="1159"/>
                              <a:pt x="367" y="1159"/>
                              <a:pt x="367" y="1159"/>
                            </a:cubicBezTo>
                            <a:cubicBezTo>
                              <a:pt x="368" y="1160"/>
                              <a:pt x="369" y="1160"/>
                              <a:pt x="370" y="1162"/>
                            </a:cubicBezTo>
                            <a:cubicBezTo>
                              <a:pt x="370" y="1163"/>
                              <a:pt x="370" y="1164"/>
                              <a:pt x="370" y="1165"/>
                            </a:cubicBezTo>
                            <a:cubicBezTo>
                              <a:pt x="370" y="1165"/>
                              <a:pt x="370" y="1166"/>
                              <a:pt x="370" y="1166"/>
                            </a:cubicBezTo>
                            <a:cubicBezTo>
                              <a:pt x="370" y="1166"/>
                              <a:pt x="370" y="1166"/>
                              <a:pt x="370" y="1166"/>
                            </a:cubicBezTo>
                            <a:cubicBezTo>
                              <a:pt x="376" y="1166"/>
                              <a:pt x="380" y="1162"/>
                              <a:pt x="386" y="1162"/>
                            </a:cubicBezTo>
                            <a:cubicBezTo>
                              <a:pt x="392" y="1161"/>
                              <a:pt x="399" y="1166"/>
                              <a:pt x="405" y="1167"/>
                            </a:cubicBezTo>
                            <a:cubicBezTo>
                              <a:pt x="412" y="1168"/>
                              <a:pt x="415" y="1167"/>
                              <a:pt x="416" y="1162"/>
                            </a:cubicBezTo>
                            <a:cubicBezTo>
                              <a:pt x="416" y="1162"/>
                              <a:pt x="416" y="1162"/>
                              <a:pt x="416" y="1162"/>
                            </a:cubicBezTo>
                            <a:cubicBezTo>
                              <a:pt x="416" y="1161"/>
                              <a:pt x="416" y="1160"/>
                              <a:pt x="416" y="1158"/>
                            </a:cubicBezTo>
                            <a:cubicBezTo>
                              <a:pt x="416" y="1158"/>
                              <a:pt x="416" y="1158"/>
                              <a:pt x="416" y="1158"/>
                            </a:cubicBezTo>
                            <a:cubicBezTo>
                              <a:pt x="416" y="1158"/>
                              <a:pt x="416" y="1157"/>
                              <a:pt x="416" y="1156"/>
                            </a:cubicBezTo>
                            <a:cubicBezTo>
                              <a:pt x="420" y="1155"/>
                              <a:pt x="420" y="1150"/>
                              <a:pt x="420" y="1147"/>
                            </a:cubicBezTo>
                            <a:cubicBezTo>
                              <a:pt x="420" y="1146"/>
                              <a:pt x="419" y="1146"/>
                              <a:pt x="419" y="1145"/>
                            </a:cubicBezTo>
                            <a:cubicBezTo>
                              <a:pt x="418" y="1137"/>
                              <a:pt x="413" y="1126"/>
                              <a:pt x="412" y="1122"/>
                            </a:cubicBezTo>
                            <a:cubicBezTo>
                              <a:pt x="412" y="1122"/>
                              <a:pt x="412" y="1122"/>
                              <a:pt x="412" y="1122"/>
                            </a:cubicBezTo>
                            <a:cubicBezTo>
                              <a:pt x="419" y="1123"/>
                              <a:pt x="422" y="1128"/>
                              <a:pt x="428" y="1130"/>
                            </a:cubicBezTo>
                            <a:cubicBezTo>
                              <a:pt x="429" y="1130"/>
                              <a:pt x="431" y="1130"/>
                              <a:pt x="432" y="1130"/>
                            </a:cubicBezTo>
                            <a:cubicBezTo>
                              <a:pt x="432" y="1130"/>
                              <a:pt x="432" y="1130"/>
                              <a:pt x="432" y="1130"/>
                            </a:cubicBezTo>
                            <a:cubicBezTo>
                              <a:pt x="432" y="1140"/>
                              <a:pt x="435" y="1142"/>
                              <a:pt x="441" y="1142"/>
                            </a:cubicBezTo>
                            <a:cubicBezTo>
                              <a:pt x="442" y="1142"/>
                              <a:pt x="442" y="1142"/>
                              <a:pt x="442" y="1142"/>
                            </a:cubicBezTo>
                            <a:cubicBezTo>
                              <a:pt x="445" y="1142"/>
                              <a:pt x="448" y="1142"/>
                              <a:pt x="451" y="1142"/>
                            </a:cubicBezTo>
                            <a:cubicBezTo>
                              <a:pt x="452" y="1142"/>
                              <a:pt x="453" y="1142"/>
                              <a:pt x="454" y="1142"/>
                            </a:cubicBezTo>
                            <a:cubicBezTo>
                              <a:pt x="454" y="1142"/>
                              <a:pt x="454" y="1142"/>
                              <a:pt x="454" y="1142"/>
                            </a:cubicBezTo>
                            <a:cubicBezTo>
                              <a:pt x="454" y="1142"/>
                              <a:pt x="454" y="1142"/>
                              <a:pt x="454" y="1142"/>
                            </a:cubicBezTo>
                            <a:cubicBezTo>
                              <a:pt x="454" y="1143"/>
                              <a:pt x="454" y="1144"/>
                              <a:pt x="453" y="1145"/>
                            </a:cubicBezTo>
                            <a:cubicBezTo>
                              <a:pt x="450" y="1153"/>
                              <a:pt x="438" y="1164"/>
                              <a:pt x="432" y="1173"/>
                            </a:cubicBezTo>
                            <a:cubicBezTo>
                              <a:pt x="429" y="1178"/>
                              <a:pt x="428" y="1183"/>
                              <a:pt x="431" y="1187"/>
                            </a:cubicBezTo>
                            <a:cubicBezTo>
                              <a:pt x="432" y="1188"/>
                              <a:pt x="435" y="1190"/>
                              <a:pt x="440" y="1191"/>
                            </a:cubicBezTo>
                            <a:cubicBezTo>
                              <a:pt x="441" y="1185"/>
                              <a:pt x="435" y="1177"/>
                              <a:pt x="442" y="1173"/>
                            </a:cubicBezTo>
                            <a:cubicBezTo>
                              <a:pt x="449" y="1170"/>
                              <a:pt x="457" y="1174"/>
                              <a:pt x="465" y="1174"/>
                            </a:cubicBezTo>
                            <a:cubicBezTo>
                              <a:pt x="465" y="1173"/>
                              <a:pt x="465" y="1171"/>
                              <a:pt x="465" y="1169"/>
                            </a:cubicBezTo>
                            <a:cubicBezTo>
                              <a:pt x="465" y="1169"/>
                              <a:pt x="465" y="1169"/>
                              <a:pt x="465" y="1169"/>
                            </a:cubicBezTo>
                            <a:cubicBezTo>
                              <a:pt x="465" y="1169"/>
                              <a:pt x="465" y="1169"/>
                              <a:pt x="465" y="1169"/>
                            </a:cubicBezTo>
                            <a:cubicBezTo>
                              <a:pt x="465" y="1168"/>
                              <a:pt x="465" y="1168"/>
                              <a:pt x="465" y="1167"/>
                            </a:cubicBezTo>
                            <a:cubicBezTo>
                              <a:pt x="465" y="1167"/>
                              <a:pt x="465" y="1167"/>
                              <a:pt x="465" y="1167"/>
                            </a:cubicBezTo>
                            <a:cubicBezTo>
                              <a:pt x="466" y="1164"/>
                              <a:pt x="468" y="1162"/>
                              <a:pt x="472" y="1164"/>
                            </a:cubicBezTo>
                            <a:cubicBezTo>
                              <a:pt x="475" y="1166"/>
                              <a:pt x="477" y="1168"/>
                              <a:pt x="479" y="1171"/>
                            </a:cubicBezTo>
                            <a:cubicBezTo>
                              <a:pt x="481" y="1176"/>
                              <a:pt x="484" y="1175"/>
                              <a:pt x="490" y="1175"/>
                            </a:cubicBezTo>
                            <a:cubicBezTo>
                              <a:pt x="501" y="1176"/>
                              <a:pt x="513" y="1175"/>
                              <a:pt x="524" y="1174"/>
                            </a:cubicBezTo>
                            <a:cubicBezTo>
                              <a:pt x="528" y="1174"/>
                              <a:pt x="529" y="1173"/>
                              <a:pt x="529" y="1172"/>
                            </a:cubicBezTo>
                            <a:cubicBezTo>
                              <a:pt x="529" y="1167"/>
                              <a:pt x="528" y="1161"/>
                              <a:pt x="529" y="1156"/>
                            </a:cubicBezTo>
                            <a:cubicBezTo>
                              <a:pt x="530" y="1154"/>
                              <a:pt x="530" y="1153"/>
                              <a:pt x="531" y="1152"/>
                            </a:cubicBezTo>
                            <a:cubicBezTo>
                              <a:pt x="531" y="1151"/>
                              <a:pt x="531" y="1151"/>
                              <a:pt x="531" y="1151"/>
                            </a:cubicBezTo>
                            <a:cubicBezTo>
                              <a:pt x="531" y="1151"/>
                              <a:pt x="531" y="1151"/>
                              <a:pt x="531" y="1151"/>
                            </a:cubicBezTo>
                            <a:cubicBezTo>
                              <a:pt x="531" y="1150"/>
                              <a:pt x="531" y="1150"/>
                              <a:pt x="532" y="1149"/>
                            </a:cubicBezTo>
                            <a:cubicBezTo>
                              <a:pt x="533" y="1147"/>
                              <a:pt x="535" y="1146"/>
                              <a:pt x="537" y="1147"/>
                            </a:cubicBezTo>
                            <a:cubicBezTo>
                              <a:pt x="537" y="1147"/>
                              <a:pt x="537" y="1147"/>
                              <a:pt x="537" y="1147"/>
                            </a:cubicBezTo>
                            <a:cubicBezTo>
                              <a:pt x="539" y="1147"/>
                              <a:pt x="541" y="1147"/>
                              <a:pt x="543" y="1148"/>
                            </a:cubicBezTo>
                            <a:cubicBezTo>
                              <a:pt x="544" y="1148"/>
                              <a:pt x="544" y="1148"/>
                              <a:pt x="544" y="1148"/>
                            </a:cubicBezTo>
                            <a:cubicBezTo>
                              <a:pt x="544" y="1148"/>
                              <a:pt x="544" y="1148"/>
                              <a:pt x="544" y="1148"/>
                            </a:cubicBezTo>
                            <a:cubicBezTo>
                              <a:pt x="544" y="1148"/>
                              <a:pt x="544" y="1148"/>
                              <a:pt x="544" y="1148"/>
                            </a:cubicBezTo>
                            <a:cubicBezTo>
                              <a:pt x="549" y="1147"/>
                              <a:pt x="557" y="1145"/>
                              <a:pt x="562" y="1142"/>
                            </a:cubicBezTo>
                            <a:cubicBezTo>
                              <a:pt x="562" y="1142"/>
                              <a:pt x="562" y="1142"/>
                              <a:pt x="562" y="1142"/>
                            </a:cubicBezTo>
                            <a:cubicBezTo>
                              <a:pt x="567" y="1138"/>
                              <a:pt x="570" y="1133"/>
                              <a:pt x="568" y="1127"/>
                            </a:cubicBezTo>
                            <a:cubicBezTo>
                              <a:pt x="568" y="1127"/>
                              <a:pt x="568" y="1127"/>
                              <a:pt x="568" y="1127"/>
                            </a:cubicBezTo>
                            <a:cubicBezTo>
                              <a:pt x="568" y="1127"/>
                              <a:pt x="567" y="1126"/>
                              <a:pt x="567" y="1125"/>
                            </a:cubicBezTo>
                            <a:cubicBezTo>
                              <a:pt x="567" y="1125"/>
                              <a:pt x="567" y="1125"/>
                              <a:pt x="567" y="1125"/>
                            </a:cubicBezTo>
                            <a:cubicBezTo>
                              <a:pt x="567" y="1125"/>
                              <a:pt x="567" y="1125"/>
                              <a:pt x="567" y="1125"/>
                            </a:cubicBezTo>
                            <a:cubicBezTo>
                              <a:pt x="571" y="1124"/>
                              <a:pt x="571" y="1125"/>
                              <a:pt x="573" y="1125"/>
                            </a:cubicBezTo>
                            <a:cubicBezTo>
                              <a:pt x="578" y="1125"/>
                              <a:pt x="583" y="1126"/>
                              <a:pt x="587" y="1127"/>
                            </a:cubicBezTo>
                            <a:cubicBezTo>
                              <a:pt x="587" y="1127"/>
                              <a:pt x="588" y="1127"/>
                              <a:pt x="589" y="1128"/>
                            </a:cubicBezTo>
                            <a:cubicBezTo>
                              <a:pt x="589" y="1123"/>
                              <a:pt x="597" y="1120"/>
                              <a:pt x="601" y="1119"/>
                            </a:cubicBezTo>
                            <a:cubicBezTo>
                              <a:pt x="605" y="1117"/>
                              <a:pt x="611" y="1114"/>
                              <a:pt x="614" y="1116"/>
                            </a:cubicBezTo>
                            <a:cubicBezTo>
                              <a:pt x="615" y="1116"/>
                              <a:pt x="615" y="1116"/>
                              <a:pt x="615" y="1116"/>
                            </a:cubicBezTo>
                            <a:cubicBezTo>
                              <a:pt x="616" y="1116"/>
                              <a:pt x="616" y="1116"/>
                              <a:pt x="616" y="1116"/>
                            </a:cubicBezTo>
                            <a:cubicBezTo>
                              <a:pt x="617" y="1118"/>
                              <a:pt x="617" y="1120"/>
                              <a:pt x="617" y="1122"/>
                            </a:cubicBezTo>
                            <a:cubicBezTo>
                              <a:pt x="618" y="1127"/>
                              <a:pt x="620" y="1132"/>
                              <a:pt x="624" y="1137"/>
                            </a:cubicBezTo>
                            <a:cubicBezTo>
                              <a:pt x="624" y="1137"/>
                              <a:pt x="624" y="1137"/>
                              <a:pt x="624" y="1137"/>
                            </a:cubicBezTo>
                            <a:cubicBezTo>
                              <a:pt x="628" y="1141"/>
                              <a:pt x="633" y="1147"/>
                              <a:pt x="639" y="1151"/>
                            </a:cubicBezTo>
                            <a:cubicBezTo>
                              <a:pt x="639" y="1152"/>
                              <a:pt x="640" y="1153"/>
                              <a:pt x="641" y="1153"/>
                            </a:cubicBezTo>
                            <a:cubicBezTo>
                              <a:pt x="642" y="1154"/>
                              <a:pt x="644" y="1154"/>
                              <a:pt x="645" y="1155"/>
                            </a:cubicBezTo>
                            <a:cubicBezTo>
                              <a:pt x="645" y="1155"/>
                              <a:pt x="645" y="1155"/>
                              <a:pt x="645" y="1155"/>
                            </a:cubicBezTo>
                            <a:cubicBezTo>
                              <a:pt x="645" y="1155"/>
                              <a:pt x="645" y="1155"/>
                              <a:pt x="645" y="1155"/>
                            </a:cubicBezTo>
                            <a:cubicBezTo>
                              <a:pt x="648" y="1172"/>
                              <a:pt x="627" y="1171"/>
                              <a:pt x="627" y="1182"/>
                            </a:cubicBezTo>
                            <a:cubicBezTo>
                              <a:pt x="627" y="1184"/>
                              <a:pt x="628" y="1185"/>
                              <a:pt x="629" y="1186"/>
                            </a:cubicBezTo>
                            <a:cubicBezTo>
                              <a:pt x="630" y="1186"/>
                              <a:pt x="630" y="1186"/>
                              <a:pt x="631" y="1187"/>
                            </a:cubicBezTo>
                            <a:cubicBezTo>
                              <a:pt x="631" y="1188"/>
                              <a:pt x="629" y="1192"/>
                              <a:pt x="628" y="1193"/>
                            </a:cubicBezTo>
                            <a:cubicBezTo>
                              <a:pt x="624" y="1195"/>
                              <a:pt x="625" y="1194"/>
                              <a:pt x="622" y="1197"/>
                            </a:cubicBezTo>
                            <a:cubicBezTo>
                              <a:pt x="620" y="1197"/>
                              <a:pt x="617" y="1198"/>
                              <a:pt x="616" y="1200"/>
                            </a:cubicBezTo>
                            <a:cubicBezTo>
                              <a:pt x="615" y="1200"/>
                              <a:pt x="615" y="1200"/>
                              <a:pt x="615" y="1200"/>
                            </a:cubicBezTo>
                            <a:cubicBezTo>
                              <a:pt x="615" y="1201"/>
                              <a:pt x="615" y="1201"/>
                              <a:pt x="615" y="1201"/>
                            </a:cubicBezTo>
                            <a:cubicBezTo>
                              <a:pt x="615" y="1201"/>
                              <a:pt x="615" y="1201"/>
                              <a:pt x="614" y="1202"/>
                            </a:cubicBezTo>
                            <a:cubicBezTo>
                              <a:pt x="614" y="1202"/>
                              <a:pt x="614" y="1203"/>
                              <a:pt x="613" y="1204"/>
                            </a:cubicBezTo>
                            <a:cubicBezTo>
                              <a:pt x="617" y="1205"/>
                              <a:pt x="621" y="1205"/>
                              <a:pt x="625" y="1205"/>
                            </a:cubicBezTo>
                            <a:cubicBezTo>
                              <a:pt x="625" y="1205"/>
                              <a:pt x="626" y="1205"/>
                              <a:pt x="627" y="1205"/>
                            </a:cubicBezTo>
                            <a:cubicBezTo>
                              <a:pt x="628" y="1205"/>
                              <a:pt x="629" y="1205"/>
                              <a:pt x="629" y="1204"/>
                            </a:cubicBezTo>
                            <a:cubicBezTo>
                              <a:pt x="630" y="1203"/>
                              <a:pt x="630" y="1203"/>
                              <a:pt x="630" y="1203"/>
                            </a:cubicBezTo>
                            <a:cubicBezTo>
                              <a:pt x="631" y="1203"/>
                              <a:pt x="631" y="1201"/>
                              <a:pt x="631" y="1200"/>
                            </a:cubicBezTo>
                            <a:cubicBezTo>
                              <a:pt x="630" y="1199"/>
                              <a:pt x="630" y="1199"/>
                              <a:pt x="630" y="1199"/>
                            </a:cubicBezTo>
                            <a:cubicBezTo>
                              <a:pt x="632" y="1193"/>
                              <a:pt x="638" y="1190"/>
                              <a:pt x="644" y="1192"/>
                            </a:cubicBezTo>
                            <a:cubicBezTo>
                              <a:pt x="646" y="1193"/>
                              <a:pt x="647" y="1193"/>
                              <a:pt x="647" y="1194"/>
                            </a:cubicBezTo>
                            <a:cubicBezTo>
                              <a:pt x="651" y="1198"/>
                              <a:pt x="648" y="1206"/>
                              <a:pt x="649" y="1210"/>
                            </a:cubicBezTo>
                            <a:cubicBezTo>
                              <a:pt x="650" y="1211"/>
                              <a:pt x="650" y="1213"/>
                              <a:pt x="652" y="1213"/>
                            </a:cubicBezTo>
                            <a:cubicBezTo>
                              <a:pt x="661" y="1213"/>
                              <a:pt x="661" y="1202"/>
                              <a:pt x="660" y="1196"/>
                            </a:cubicBezTo>
                            <a:cubicBezTo>
                              <a:pt x="660" y="1195"/>
                              <a:pt x="660" y="1193"/>
                              <a:pt x="659" y="1191"/>
                            </a:cubicBezTo>
                            <a:cubicBezTo>
                              <a:pt x="659" y="1191"/>
                              <a:pt x="659" y="1191"/>
                              <a:pt x="659" y="1191"/>
                            </a:cubicBezTo>
                            <a:cubicBezTo>
                              <a:pt x="659" y="1189"/>
                              <a:pt x="658" y="1188"/>
                              <a:pt x="658" y="1187"/>
                            </a:cubicBezTo>
                            <a:cubicBezTo>
                              <a:pt x="658" y="1186"/>
                              <a:pt x="658" y="1186"/>
                              <a:pt x="658" y="1186"/>
                            </a:cubicBezTo>
                            <a:cubicBezTo>
                              <a:pt x="658" y="1186"/>
                              <a:pt x="658" y="1186"/>
                              <a:pt x="658" y="1186"/>
                            </a:cubicBezTo>
                            <a:cubicBezTo>
                              <a:pt x="662" y="1183"/>
                              <a:pt x="670" y="1181"/>
                              <a:pt x="673" y="1187"/>
                            </a:cubicBezTo>
                            <a:cubicBezTo>
                              <a:pt x="674" y="1185"/>
                              <a:pt x="674" y="1184"/>
                              <a:pt x="675" y="1182"/>
                            </a:cubicBezTo>
                            <a:cubicBezTo>
                              <a:pt x="679" y="1178"/>
                              <a:pt x="681" y="1180"/>
                              <a:pt x="685" y="1186"/>
                            </a:cubicBezTo>
                            <a:cubicBezTo>
                              <a:pt x="685" y="1187"/>
                              <a:pt x="686" y="1187"/>
                              <a:pt x="686" y="1188"/>
                            </a:cubicBezTo>
                            <a:cubicBezTo>
                              <a:pt x="690" y="1195"/>
                              <a:pt x="702" y="1192"/>
                              <a:pt x="708" y="1192"/>
                            </a:cubicBezTo>
                            <a:cubicBezTo>
                              <a:pt x="708" y="1191"/>
                              <a:pt x="707" y="1189"/>
                              <a:pt x="707" y="1188"/>
                            </a:cubicBezTo>
                            <a:cubicBezTo>
                              <a:pt x="705" y="1185"/>
                              <a:pt x="703" y="1182"/>
                              <a:pt x="704" y="1180"/>
                            </a:cubicBezTo>
                            <a:cubicBezTo>
                              <a:pt x="705" y="1179"/>
                              <a:pt x="707" y="1179"/>
                              <a:pt x="712" y="1179"/>
                            </a:cubicBezTo>
                            <a:cubicBezTo>
                              <a:pt x="712" y="1179"/>
                              <a:pt x="716" y="1179"/>
                              <a:pt x="718" y="1180"/>
                            </a:cubicBezTo>
                            <a:cubicBezTo>
                              <a:pt x="720" y="1180"/>
                              <a:pt x="721" y="1181"/>
                              <a:pt x="722" y="1182"/>
                            </a:cubicBezTo>
                            <a:cubicBezTo>
                              <a:pt x="723" y="1184"/>
                              <a:pt x="723" y="1185"/>
                              <a:pt x="723" y="1187"/>
                            </a:cubicBezTo>
                            <a:cubicBezTo>
                              <a:pt x="723" y="1188"/>
                              <a:pt x="723" y="1188"/>
                              <a:pt x="723" y="1188"/>
                            </a:cubicBezTo>
                            <a:cubicBezTo>
                              <a:pt x="723" y="1188"/>
                              <a:pt x="723" y="1188"/>
                              <a:pt x="723" y="1188"/>
                            </a:cubicBezTo>
                            <a:cubicBezTo>
                              <a:pt x="725" y="1184"/>
                              <a:pt x="725" y="1180"/>
                              <a:pt x="725" y="1177"/>
                            </a:cubicBezTo>
                            <a:cubicBezTo>
                              <a:pt x="730" y="1177"/>
                              <a:pt x="735" y="1177"/>
                              <a:pt x="739" y="1177"/>
                            </a:cubicBezTo>
                            <a:cubicBezTo>
                              <a:pt x="739" y="1178"/>
                              <a:pt x="739" y="1178"/>
                              <a:pt x="739" y="1178"/>
                            </a:cubicBezTo>
                            <a:cubicBezTo>
                              <a:pt x="738" y="1182"/>
                              <a:pt x="733" y="1183"/>
                              <a:pt x="731" y="1187"/>
                            </a:cubicBezTo>
                            <a:cubicBezTo>
                              <a:pt x="730" y="1190"/>
                              <a:pt x="730" y="1193"/>
                              <a:pt x="730" y="1196"/>
                            </a:cubicBezTo>
                            <a:cubicBezTo>
                              <a:pt x="730" y="1197"/>
                              <a:pt x="730" y="1197"/>
                              <a:pt x="730" y="1198"/>
                            </a:cubicBezTo>
                            <a:cubicBezTo>
                              <a:pt x="730" y="1199"/>
                              <a:pt x="730" y="1199"/>
                              <a:pt x="730" y="1200"/>
                            </a:cubicBezTo>
                            <a:cubicBezTo>
                              <a:pt x="729" y="1210"/>
                              <a:pt x="727" y="1220"/>
                              <a:pt x="721" y="1229"/>
                            </a:cubicBezTo>
                            <a:cubicBezTo>
                              <a:pt x="722" y="1229"/>
                              <a:pt x="722" y="1229"/>
                              <a:pt x="722" y="1229"/>
                            </a:cubicBezTo>
                            <a:cubicBezTo>
                              <a:pt x="730" y="1231"/>
                              <a:pt x="735" y="1223"/>
                              <a:pt x="742" y="1220"/>
                            </a:cubicBezTo>
                            <a:cubicBezTo>
                              <a:pt x="744" y="1219"/>
                              <a:pt x="746" y="1219"/>
                              <a:pt x="747" y="1219"/>
                            </a:cubicBezTo>
                            <a:cubicBezTo>
                              <a:pt x="748" y="1220"/>
                              <a:pt x="749" y="1220"/>
                              <a:pt x="749" y="1220"/>
                            </a:cubicBezTo>
                            <a:cubicBezTo>
                              <a:pt x="751" y="1221"/>
                              <a:pt x="753" y="1223"/>
                              <a:pt x="756" y="1224"/>
                            </a:cubicBezTo>
                            <a:cubicBezTo>
                              <a:pt x="771" y="1227"/>
                              <a:pt x="786" y="1225"/>
                              <a:pt x="801" y="1224"/>
                            </a:cubicBezTo>
                            <a:cubicBezTo>
                              <a:pt x="801" y="1224"/>
                              <a:pt x="801" y="1224"/>
                              <a:pt x="801" y="1224"/>
                            </a:cubicBezTo>
                            <a:cubicBezTo>
                              <a:pt x="801" y="1223"/>
                              <a:pt x="800" y="1223"/>
                              <a:pt x="800" y="1222"/>
                            </a:cubicBezTo>
                            <a:cubicBezTo>
                              <a:pt x="800" y="1222"/>
                              <a:pt x="800" y="1222"/>
                              <a:pt x="800" y="1222"/>
                            </a:cubicBezTo>
                            <a:cubicBezTo>
                              <a:pt x="800" y="1221"/>
                              <a:pt x="800" y="1221"/>
                              <a:pt x="800" y="1221"/>
                            </a:cubicBezTo>
                            <a:cubicBezTo>
                              <a:pt x="798" y="1211"/>
                              <a:pt x="806" y="1205"/>
                              <a:pt x="810" y="1196"/>
                            </a:cubicBezTo>
                            <a:cubicBezTo>
                              <a:pt x="811" y="1192"/>
                              <a:pt x="811" y="1189"/>
                              <a:pt x="810" y="1185"/>
                            </a:cubicBezTo>
                            <a:cubicBezTo>
                              <a:pt x="809" y="1184"/>
                              <a:pt x="809" y="1183"/>
                              <a:pt x="808" y="1182"/>
                            </a:cubicBezTo>
                            <a:cubicBezTo>
                              <a:pt x="808" y="1182"/>
                              <a:pt x="808" y="1182"/>
                              <a:pt x="808" y="1182"/>
                            </a:cubicBezTo>
                            <a:cubicBezTo>
                              <a:pt x="810" y="1180"/>
                              <a:pt x="812" y="1179"/>
                              <a:pt x="815" y="1179"/>
                            </a:cubicBezTo>
                            <a:cubicBezTo>
                              <a:pt x="817" y="1179"/>
                              <a:pt x="818" y="1179"/>
                              <a:pt x="819" y="1180"/>
                            </a:cubicBezTo>
                            <a:cubicBezTo>
                              <a:pt x="819" y="1180"/>
                              <a:pt x="820" y="1180"/>
                              <a:pt x="820" y="1181"/>
                            </a:cubicBezTo>
                            <a:cubicBezTo>
                              <a:pt x="821" y="1183"/>
                              <a:pt x="820" y="1185"/>
                              <a:pt x="821" y="1189"/>
                            </a:cubicBezTo>
                            <a:cubicBezTo>
                              <a:pt x="821" y="1189"/>
                              <a:pt x="821" y="1189"/>
                              <a:pt x="821" y="1189"/>
                            </a:cubicBezTo>
                            <a:cubicBezTo>
                              <a:pt x="821" y="1189"/>
                              <a:pt x="821" y="1189"/>
                              <a:pt x="821" y="1189"/>
                            </a:cubicBezTo>
                            <a:cubicBezTo>
                              <a:pt x="825" y="1182"/>
                              <a:pt x="831" y="1175"/>
                              <a:pt x="840" y="1177"/>
                            </a:cubicBezTo>
                            <a:cubicBezTo>
                              <a:pt x="840" y="1178"/>
                              <a:pt x="840" y="1178"/>
                              <a:pt x="840" y="1178"/>
                            </a:cubicBezTo>
                            <a:cubicBezTo>
                              <a:pt x="840" y="1180"/>
                              <a:pt x="841" y="1182"/>
                              <a:pt x="841" y="1184"/>
                            </a:cubicBezTo>
                            <a:cubicBezTo>
                              <a:pt x="844" y="1190"/>
                              <a:pt x="850" y="1194"/>
                              <a:pt x="857" y="1193"/>
                            </a:cubicBezTo>
                            <a:cubicBezTo>
                              <a:pt x="855" y="1185"/>
                              <a:pt x="863" y="1179"/>
                              <a:pt x="860" y="1170"/>
                            </a:cubicBezTo>
                            <a:cubicBezTo>
                              <a:pt x="864" y="1170"/>
                              <a:pt x="865" y="1170"/>
                              <a:pt x="866" y="1169"/>
                            </a:cubicBezTo>
                            <a:cubicBezTo>
                              <a:pt x="874" y="1168"/>
                              <a:pt x="886" y="1168"/>
                              <a:pt x="887" y="1178"/>
                            </a:cubicBezTo>
                            <a:cubicBezTo>
                              <a:pt x="887" y="1179"/>
                              <a:pt x="887" y="1179"/>
                              <a:pt x="887" y="1179"/>
                            </a:cubicBezTo>
                            <a:cubicBezTo>
                              <a:pt x="888" y="1187"/>
                              <a:pt x="882" y="1194"/>
                              <a:pt x="882" y="1202"/>
                            </a:cubicBezTo>
                            <a:cubicBezTo>
                              <a:pt x="883" y="1202"/>
                              <a:pt x="883" y="1202"/>
                              <a:pt x="883" y="1202"/>
                            </a:cubicBezTo>
                            <a:cubicBezTo>
                              <a:pt x="885" y="1202"/>
                              <a:pt x="888" y="1202"/>
                              <a:pt x="890" y="1202"/>
                            </a:cubicBezTo>
                            <a:cubicBezTo>
                              <a:pt x="899" y="1202"/>
                              <a:pt x="904" y="1200"/>
                              <a:pt x="910" y="1212"/>
                            </a:cubicBezTo>
                            <a:cubicBezTo>
                              <a:pt x="911" y="1214"/>
                              <a:pt x="913" y="1216"/>
                              <a:pt x="915" y="1217"/>
                            </a:cubicBezTo>
                            <a:cubicBezTo>
                              <a:pt x="923" y="1220"/>
                              <a:pt x="934" y="1218"/>
                              <a:pt x="942" y="1218"/>
                            </a:cubicBezTo>
                            <a:cubicBezTo>
                              <a:pt x="942" y="1218"/>
                              <a:pt x="942" y="1219"/>
                              <a:pt x="943" y="1219"/>
                            </a:cubicBezTo>
                            <a:cubicBezTo>
                              <a:pt x="944" y="1220"/>
                              <a:pt x="944" y="1224"/>
                              <a:pt x="944" y="1228"/>
                            </a:cubicBezTo>
                            <a:cubicBezTo>
                              <a:pt x="944" y="1237"/>
                              <a:pt x="943" y="1251"/>
                              <a:pt x="952" y="1255"/>
                            </a:cubicBezTo>
                            <a:cubicBezTo>
                              <a:pt x="954" y="1255"/>
                              <a:pt x="956" y="1256"/>
                              <a:pt x="958" y="1256"/>
                            </a:cubicBezTo>
                            <a:cubicBezTo>
                              <a:pt x="964" y="1257"/>
                              <a:pt x="970" y="1256"/>
                              <a:pt x="974" y="1255"/>
                            </a:cubicBezTo>
                            <a:cubicBezTo>
                              <a:pt x="976" y="1255"/>
                              <a:pt x="978" y="1254"/>
                              <a:pt x="978" y="1255"/>
                            </a:cubicBezTo>
                            <a:cubicBezTo>
                              <a:pt x="980" y="1254"/>
                              <a:pt x="981" y="1255"/>
                              <a:pt x="982" y="1255"/>
                            </a:cubicBezTo>
                            <a:cubicBezTo>
                              <a:pt x="983" y="1255"/>
                              <a:pt x="984" y="1256"/>
                              <a:pt x="984" y="1257"/>
                            </a:cubicBezTo>
                            <a:cubicBezTo>
                              <a:pt x="985" y="1258"/>
                              <a:pt x="984" y="1260"/>
                              <a:pt x="984" y="1263"/>
                            </a:cubicBezTo>
                            <a:cubicBezTo>
                              <a:pt x="984" y="1264"/>
                              <a:pt x="984" y="1265"/>
                              <a:pt x="984" y="1266"/>
                            </a:cubicBezTo>
                            <a:cubicBezTo>
                              <a:pt x="984" y="1266"/>
                              <a:pt x="984" y="1266"/>
                              <a:pt x="984" y="1266"/>
                            </a:cubicBezTo>
                            <a:cubicBezTo>
                              <a:pt x="992" y="1267"/>
                              <a:pt x="1000" y="1266"/>
                              <a:pt x="1008" y="1267"/>
                            </a:cubicBezTo>
                            <a:cubicBezTo>
                              <a:pt x="1008" y="1268"/>
                              <a:pt x="1008" y="1268"/>
                              <a:pt x="1008" y="1268"/>
                            </a:cubicBezTo>
                            <a:cubicBezTo>
                              <a:pt x="1008" y="1275"/>
                              <a:pt x="1007" y="1282"/>
                              <a:pt x="1008" y="1289"/>
                            </a:cubicBezTo>
                            <a:cubicBezTo>
                              <a:pt x="1008" y="1289"/>
                              <a:pt x="1008" y="1289"/>
                              <a:pt x="1008" y="1289"/>
                            </a:cubicBezTo>
                            <a:cubicBezTo>
                              <a:pt x="1012" y="1290"/>
                              <a:pt x="1016" y="1290"/>
                              <a:pt x="1021" y="1290"/>
                            </a:cubicBezTo>
                            <a:cubicBezTo>
                              <a:pt x="1021" y="1291"/>
                              <a:pt x="1021" y="1291"/>
                              <a:pt x="1021" y="1291"/>
                            </a:cubicBezTo>
                            <a:cubicBezTo>
                              <a:pt x="1021" y="1295"/>
                              <a:pt x="1021" y="1299"/>
                              <a:pt x="1021" y="1303"/>
                            </a:cubicBezTo>
                            <a:cubicBezTo>
                              <a:pt x="1021" y="1303"/>
                              <a:pt x="1021" y="1303"/>
                              <a:pt x="1021" y="1303"/>
                            </a:cubicBezTo>
                            <a:cubicBezTo>
                              <a:pt x="1022" y="1303"/>
                              <a:pt x="1024" y="1303"/>
                              <a:pt x="1025" y="1304"/>
                            </a:cubicBezTo>
                            <a:cubicBezTo>
                              <a:pt x="1027" y="1305"/>
                              <a:pt x="1029" y="1307"/>
                              <a:pt x="1031" y="1309"/>
                            </a:cubicBezTo>
                            <a:cubicBezTo>
                              <a:pt x="1032" y="1311"/>
                              <a:pt x="1034" y="1312"/>
                              <a:pt x="1037" y="1312"/>
                            </a:cubicBezTo>
                            <a:cubicBezTo>
                              <a:pt x="1038" y="1305"/>
                              <a:pt x="1036" y="1299"/>
                              <a:pt x="1037" y="1292"/>
                            </a:cubicBezTo>
                            <a:cubicBezTo>
                              <a:pt x="1040" y="1292"/>
                              <a:pt x="1044" y="1292"/>
                              <a:pt x="1047" y="1292"/>
                            </a:cubicBezTo>
                            <a:cubicBezTo>
                              <a:pt x="1056" y="1293"/>
                              <a:pt x="1057" y="1293"/>
                              <a:pt x="1059" y="1293"/>
                            </a:cubicBezTo>
                            <a:cubicBezTo>
                              <a:pt x="1068" y="1294"/>
                              <a:pt x="1084" y="1296"/>
                              <a:pt x="1091" y="1287"/>
                            </a:cubicBezTo>
                            <a:cubicBezTo>
                              <a:pt x="1097" y="1286"/>
                              <a:pt x="1101" y="1287"/>
                              <a:pt x="1105" y="1289"/>
                            </a:cubicBezTo>
                            <a:cubicBezTo>
                              <a:pt x="1107" y="1291"/>
                              <a:pt x="1109" y="1295"/>
                              <a:pt x="1110" y="1299"/>
                            </a:cubicBezTo>
                            <a:cubicBezTo>
                              <a:pt x="1110" y="1300"/>
                              <a:pt x="1110" y="1300"/>
                              <a:pt x="1110" y="1301"/>
                            </a:cubicBezTo>
                            <a:cubicBezTo>
                              <a:pt x="1110" y="1301"/>
                              <a:pt x="1110" y="1301"/>
                              <a:pt x="1110" y="1301"/>
                            </a:cubicBezTo>
                            <a:cubicBezTo>
                              <a:pt x="1111" y="1302"/>
                              <a:pt x="1111" y="1302"/>
                              <a:pt x="1111" y="1302"/>
                            </a:cubicBezTo>
                            <a:cubicBezTo>
                              <a:pt x="1111" y="1302"/>
                              <a:pt x="1112" y="1303"/>
                              <a:pt x="1112" y="1303"/>
                            </a:cubicBezTo>
                            <a:cubicBezTo>
                              <a:pt x="1115" y="1305"/>
                              <a:pt x="1120" y="1306"/>
                              <a:pt x="1123" y="1308"/>
                            </a:cubicBezTo>
                            <a:cubicBezTo>
                              <a:pt x="1125" y="1310"/>
                              <a:pt x="1127" y="1312"/>
                              <a:pt x="1126" y="1316"/>
                            </a:cubicBezTo>
                            <a:cubicBezTo>
                              <a:pt x="1125" y="1317"/>
                              <a:pt x="1125" y="1318"/>
                              <a:pt x="1125" y="1318"/>
                            </a:cubicBezTo>
                            <a:cubicBezTo>
                              <a:pt x="1121" y="1325"/>
                              <a:pt x="1109" y="1325"/>
                              <a:pt x="1103" y="1322"/>
                            </a:cubicBezTo>
                            <a:cubicBezTo>
                              <a:pt x="1103" y="1326"/>
                              <a:pt x="1101" y="1334"/>
                              <a:pt x="1103" y="1338"/>
                            </a:cubicBezTo>
                            <a:cubicBezTo>
                              <a:pt x="1104" y="1340"/>
                              <a:pt x="1106" y="1341"/>
                              <a:pt x="1109" y="1341"/>
                            </a:cubicBezTo>
                            <a:cubicBezTo>
                              <a:pt x="1109" y="1341"/>
                              <a:pt x="1109" y="1341"/>
                              <a:pt x="1109" y="1341"/>
                            </a:cubicBezTo>
                            <a:cubicBezTo>
                              <a:pt x="1109" y="1347"/>
                              <a:pt x="1109" y="1353"/>
                              <a:pt x="1109" y="1359"/>
                            </a:cubicBezTo>
                            <a:cubicBezTo>
                              <a:pt x="1109" y="1359"/>
                              <a:pt x="1109" y="1359"/>
                              <a:pt x="1109" y="1359"/>
                            </a:cubicBezTo>
                            <a:cubicBezTo>
                              <a:pt x="1112" y="1359"/>
                              <a:pt x="1117" y="1359"/>
                              <a:pt x="1119" y="1363"/>
                            </a:cubicBezTo>
                            <a:cubicBezTo>
                              <a:pt x="1123" y="1369"/>
                              <a:pt x="1119" y="1378"/>
                              <a:pt x="1115" y="1386"/>
                            </a:cubicBezTo>
                            <a:cubicBezTo>
                              <a:pt x="1115" y="1387"/>
                              <a:pt x="1115" y="1387"/>
                              <a:pt x="1114" y="1388"/>
                            </a:cubicBezTo>
                            <a:cubicBezTo>
                              <a:pt x="1112" y="1393"/>
                              <a:pt x="1109" y="1399"/>
                              <a:pt x="1108" y="1403"/>
                            </a:cubicBezTo>
                            <a:cubicBezTo>
                              <a:pt x="1107" y="1405"/>
                              <a:pt x="1106" y="1408"/>
                              <a:pt x="1106" y="1410"/>
                            </a:cubicBezTo>
                            <a:cubicBezTo>
                              <a:pt x="1106" y="1411"/>
                              <a:pt x="1106" y="1412"/>
                              <a:pt x="1106" y="1412"/>
                            </a:cubicBezTo>
                            <a:cubicBezTo>
                              <a:pt x="1103" y="1412"/>
                              <a:pt x="1099" y="1411"/>
                              <a:pt x="1098" y="1413"/>
                            </a:cubicBezTo>
                            <a:cubicBezTo>
                              <a:pt x="1097" y="1413"/>
                              <a:pt x="1097" y="1414"/>
                              <a:pt x="1097" y="1414"/>
                            </a:cubicBezTo>
                            <a:cubicBezTo>
                              <a:pt x="1096" y="1415"/>
                              <a:pt x="1096" y="1415"/>
                              <a:pt x="1096" y="1416"/>
                            </a:cubicBezTo>
                            <a:cubicBezTo>
                              <a:pt x="1096" y="1417"/>
                              <a:pt x="1096" y="1417"/>
                              <a:pt x="1096" y="1417"/>
                            </a:cubicBezTo>
                            <a:cubicBezTo>
                              <a:pt x="1097" y="1419"/>
                              <a:pt x="1098" y="1420"/>
                              <a:pt x="1099" y="1421"/>
                            </a:cubicBezTo>
                            <a:cubicBezTo>
                              <a:pt x="1103" y="1425"/>
                              <a:pt x="1108" y="1428"/>
                              <a:pt x="1111" y="1432"/>
                            </a:cubicBezTo>
                            <a:cubicBezTo>
                              <a:pt x="1111" y="1433"/>
                              <a:pt x="1111" y="1433"/>
                              <a:pt x="1111" y="1433"/>
                            </a:cubicBezTo>
                            <a:cubicBezTo>
                              <a:pt x="1111" y="1434"/>
                              <a:pt x="1111" y="1435"/>
                              <a:pt x="1112" y="1436"/>
                            </a:cubicBezTo>
                            <a:cubicBezTo>
                              <a:pt x="1112" y="1437"/>
                              <a:pt x="1112" y="1438"/>
                              <a:pt x="1112" y="1440"/>
                            </a:cubicBezTo>
                            <a:cubicBezTo>
                              <a:pt x="1112" y="1443"/>
                              <a:pt x="1113" y="1447"/>
                              <a:pt x="1118" y="1446"/>
                            </a:cubicBezTo>
                            <a:cubicBezTo>
                              <a:pt x="1118" y="1447"/>
                              <a:pt x="1118" y="1447"/>
                              <a:pt x="1118" y="1447"/>
                            </a:cubicBezTo>
                            <a:cubicBezTo>
                              <a:pt x="1118" y="1448"/>
                              <a:pt x="1118" y="1448"/>
                              <a:pt x="1118" y="1448"/>
                            </a:cubicBezTo>
                            <a:cubicBezTo>
                              <a:pt x="1118" y="1448"/>
                              <a:pt x="1118" y="1448"/>
                              <a:pt x="1118" y="1448"/>
                            </a:cubicBezTo>
                            <a:cubicBezTo>
                              <a:pt x="1118" y="1448"/>
                              <a:pt x="1118" y="1449"/>
                              <a:pt x="1118" y="1449"/>
                            </a:cubicBezTo>
                            <a:cubicBezTo>
                              <a:pt x="1119" y="1455"/>
                              <a:pt x="1124" y="1457"/>
                              <a:pt x="1130" y="1458"/>
                            </a:cubicBezTo>
                            <a:cubicBezTo>
                              <a:pt x="1134" y="1459"/>
                              <a:pt x="1139" y="1458"/>
                              <a:pt x="1142" y="1460"/>
                            </a:cubicBezTo>
                            <a:cubicBezTo>
                              <a:pt x="1143" y="1461"/>
                              <a:pt x="1144" y="1462"/>
                              <a:pt x="1144" y="1463"/>
                            </a:cubicBezTo>
                            <a:cubicBezTo>
                              <a:pt x="1144" y="1464"/>
                              <a:pt x="1144" y="1464"/>
                              <a:pt x="1144" y="1464"/>
                            </a:cubicBezTo>
                            <a:cubicBezTo>
                              <a:pt x="1144" y="1464"/>
                              <a:pt x="1144" y="1464"/>
                              <a:pt x="1144" y="1464"/>
                            </a:cubicBezTo>
                            <a:cubicBezTo>
                              <a:pt x="1145" y="1465"/>
                              <a:pt x="1145" y="1465"/>
                              <a:pt x="1145" y="1465"/>
                            </a:cubicBezTo>
                            <a:cubicBezTo>
                              <a:pt x="1145" y="1466"/>
                              <a:pt x="1145" y="1466"/>
                              <a:pt x="1145" y="1466"/>
                            </a:cubicBezTo>
                            <a:cubicBezTo>
                              <a:pt x="1146" y="1467"/>
                              <a:pt x="1146" y="1467"/>
                              <a:pt x="1146" y="1467"/>
                            </a:cubicBezTo>
                            <a:cubicBezTo>
                              <a:pt x="1146" y="1467"/>
                              <a:pt x="1146" y="1468"/>
                              <a:pt x="1147" y="1468"/>
                            </a:cubicBezTo>
                            <a:cubicBezTo>
                              <a:pt x="1147" y="1468"/>
                              <a:pt x="1147" y="1468"/>
                              <a:pt x="1147" y="1468"/>
                            </a:cubicBezTo>
                            <a:cubicBezTo>
                              <a:pt x="1149" y="1471"/>
                              <a:pt x="1153" y="1472"/>
                              <a:pt x="1156" y="1474"/>
                            </a:cubicBezTo>
                            <a:cubicBezTo>
                              <a:pt x="1168" y="1478"/>
                              <a:pt x="1183" y="1478"/>
                              <a:pt x="1196" y="1475"/>
                            </a:cubicBezTo>
                            <a:cubicBezTo>
                              <a:pt x="1213" y="1470"/>
                              <a:pt x="1204" y="1454"/>
                              <a:pt x="1209" y="1441"/>
                            </a:cubicBezTo>
                            <a:cubicBezTo>
                              <a:pt x="1212" y="1435"/>
                              <a:pt x="1218" y="1439"/>
                              <a:pt x="1220" y="1434"/>
                            </a:cubicBezTo>
                            <a:cubicBezTo>
                              <a:pt x="1220" y="1434"/>
                              <a:pt x="1220" y="1433"/>
                              <a:pt x="1220" y="1432"/>
                            </a:cubicBezTo>
                            <a:cubicBezTo>
                              <a:pt x="1220" y="1431"/>
                              <a:pt x="1221" y="1430"/>
                              <a:pt x="1221" y="1429"/>
                            </a:cubicBezTo>
                            <a:cubicBezTo>
                              <a:pt x="1224" y="1425"/>
                              <a:pt x="1231" y="1426"/>
                              <a:pt x="1235" y="1426"/>
                            </a:cubicBezTo>
                            <a:cubicBezTo>
                              <a:pt x="1235" y="1426"/>
                              <a:pt x="1235" y="1425"/>
                              <a:pt x="1235" y="1425"/>
                            </a:cubicBezTo>
                            <a:cubicBezTo>
                              <a:pt x="1235" y="1423"/>
                              <a:pt x="1234" y="1421"/>
                              <a:pt x="1233" y="1420"/>
                            </a:cubicBezTo>
                            <a:cubicBezTo>
                              <a:pt x="1233" y="1420"/>
                              <a:pt x="1233" y="1420"/>
                              <a:pt x="1233" y="1420"/>
                            </a:cubicBezTo>
                            <a:cubicBezTo>
                              <a:pt x="1231" y="1417"/>
                              <a:pt x="1230" y="1414"/>
                              <a:pt x="1229" y="1412"/>
                            </a:cubicBezTo>
                            <a:cubicBezTo>
                              <a:pt x="1228" y="1409"/>
                              <a:pt x="1228" y="1406"/>
                              <a:pt x="1232" y="1402"/>
                            </a:cubicBezTo>
                            <a:cubicBezTo>
                              <a:pt x="1236" y="1398"/>
                              <a:pt x="1244" y="1396"/>
                              <a:pt x="1244" y="1390"/>
                            </a:cubicBezTo>
                            <a:cubicBezTo>
                              <a:pt x="1244" y="1388"/>
                              <a:pt x="1242" y="1385"/>
                              <a:pt x="1241" y="1383"/>
                            </a:cubicBezTo>
                            <a:cubicBezTo>
                              <a:pt x="1234" y="1372"/>
                              <a:pt x="1246" y="1367"/>
                              <a:pt x="1248" y="1357"/>
                            </a:cubicBezTo>
                            <a:cubicBezTo>
                              <a:pt x="1248" y="1356"/>
                              <a:pt x="1248" y="1354"/>
                              <a:pt x="1247" y="1352"/>
                            </a:cubicBezTo>
                            <a:cubicBezTo>
                              <a:pt x="1245" y="1349"/>
                              <a:pt x="1243" y="1346"/>
                              <a:pt x="1243" y="1342"/>
                            </a:cubicBezTo>
                            <a:cubicBezTo>
                              <a:pt x="1243" y="1342"/>
                              <a:pt x="1243" y="1342"/>
                              <a:pt x="1243" y="1342"/>
                            </a:cubicBezTo>
                            <a:cubicBezTo>
                              <a:pt x="1241" y="1338"/>
                              <a:pt x="1241" y="1334"/>
                              <a:pt x="1244" y="1332"/>
                            </a:cubicBezTo>
                            <a:cubicBezTo>
                              <a:pt x="1244" y="1331"/>
                              <a:pt x="1244" y="1331"/>
                              <a:pt x="1244" y="1331"/>
                            </a:cubicBezTo>
                            <a:cubicBezTo>
                              <a:pt x="1244" y="1331"/>
                              <a:pt x="1245" y="1331"/>
                              <a:pt x="1245" y="1331"/>
                            </a:cubicBezTo>
                            <a:cubicBezTo>
                              <a:pt x="1246" y="1331"/>
                              <a:pt x="1247" y="1330"/>
                              <a:pt x="1248" y="1330"/>
                            </a:cubicBezTo>
                            <a:cubicBezTo>
                              <a:pt x="1248" y="1330"/>
                              <a:pt x="1248" y="1330"/>
                              <a:pt x="1248" y="1330"/>
                            </a:cubicBezTo>
                            <a:cubicBezTo>
                              <a:pt x="1248" y="1330"/>
                              <a:pt x="1248" y="1330"/>
                              <a:pt x="1248" y="1330"/>
                            </a:cubicBezTo>
                            <a:cubicBezTo>
                              <a:pt x="1260" y="1328"/>
                              <a:pt x="1267" y="1319"/>
                              <a:pt x="1269" y="1309"/>
                            </a:cubicBezTo>
                            <a:cubicBezTo>
                              <a:pt x="1269" y="1309"/>
                              <a:pt x="1269" y="1309"/>
                              <a:pt x="1269" y="1309"/>
                            </a:cubicBezTo>
                            <a:cubicBezTo>
                              <a:pt x="1269" y="1308"/>
                              <a:pt x="1269" y="1307"/>
                              <a:pt x="1269" y="1306"/>
                            </a:cubicBezTo>
                            <a:cubicBezTo>
                              <a:pt x="1269" y="1305"/>
                              <a:pt x="1269" y="1305"/>
                              <a:pt x="1269" y="1305"/>
                            </a:cubicBezTo>
                            <a:cubicBezTo>
                              <a:pt x="1269" y="1304"/>
                              <a:pt x="1269" y="1303"/>
                              <a:pt x="1269" y="1302"/>
                            </a:cubicBezTo>
                            <a:cubicBezTo>
                              <a:pt x="1269" y="1301"/>
                              <a:pt x="1269" y="1301"/>
                              <a:pt x="1269" y="1301"/>
                            </a:cubicBezTo>
                            <a:cubicBezTo>
                              <a:pt x="1268" y="1301"/>
                              <a:pt x="1268" y="1300"/>
                              <a:pt x="1268" y="1299"/>
                            </a:cubicBezTo>
                            <a:cubicBezTo>
                              <a:pt x="1268" y="1298"/>
                              <a:pt x="1268" y="1298"/>
                              <a:pt x="1268" y="1298"/>
                            </a:cubicBezTo>
                            <a:cubicBezTo>
                              <a:pt x="1268" y="1297"/>
                              <a:pt x="1267" y="1296"/>
                              <a:pt x="1267" y="1296"/>
                            </a:cubicBezTo>
                            <a:cubicBezTo>
                              <a:pt x="1267" y="1295"/>
                              <a:pt x="1267" y="1294"/>
                              <a:pt x="1266" y="1294"/>
                            </a:cubicBezTo>
                            <a:cubicBezTo>
                              <a:pt x="1266" y="1293"/>
                              <a:pt x="1266" y="1293"/>
                              <a:pt x="1266" y="1292"/>
                            </a:cubicBezTo>
                            <a:cubicBezTo>
                              <a:pt x="1265" y="1291"/>
                              <a:pt x="1265" y="1291"/>
                              <a:pt x="1264" y="1290"/>
                            </a:cubicBezTo>
                            <a:cubicBezTo>
                              <a:pt x="1264" y="1289"/>
                              <a:pt x="1264" y="1289"/>
                              <a:pt x="1264" y="1289"/>
                            </a:cubicBezTo>
                            <a:cubicBezTo>
                              <a:pt x="1263" y="1288"/>
                              <a:pt x="1262" y="1287"/>
                              <a:pt x="1261" y="1286"/>
                            </a:cubicBezTo>
                            <a:cubicBezTo>
                              <a:pt x="1246" y="1273"/>
                              <a:pt x="1246" y="1273"/>
                              <a:pt x="1246" y="1273"/>
                            </a:cubicBezTo>
                            <a:cubicBezTo>
                              <a:pt x="1235" y="1263"/>
                              <a:pt x="1235" y="1243"/>
                              <a:pt x="1231" y="1230"/>
                            </a:cubicBezTo>
                            <a:cubicBezTo>
                              <a:pt x="1229" y="1224"/>
                              <a:pt x="1228" y="1217"/>
                              <a:pt x="1228" y="1210"/>
                            </a:cubicBezTo>
                            <a:cubicBezTo>
                              <a:pt x="1229" y="1199"/>
                              <a:pt x="1232" y="1187"/>
                              <a:pt x="1237" y="1177"/>
                            </a:cubicBezTo>
                            <a:cubicBezTo>
                              <a:pt x="1239" y="1174"/>
                              <a:pt x="1242" y="1170"/>
                              <a:pt x="1245" y="1167"/>
                            </a:cubicBezTo>
                            <a:cubicBezTo>
                              <a:pt x="1247" y="1166"/>
                              <a:pt x="1249" y="1165"/>
                              <a:pt x="1251" y="1164"/>
                            </a:cubicBezTo>
                            <a:cubicBezTo>
                              <a:pt x="1254" y="1163"/>
                              <a:pt x="1256" y="1162"/>
                              <a:pt x="1258" y="1161"/>
                            </a:cubicBezTo>
                            <a:cubicBezTo>
                              <a:pt x="1261" y="1161"/>
                              <a:pt x="1263" y="1160"/>
                              <a:pt x="1265" y="1159"/>
                            </a:cubicBezTo>
                            <a:cubicBezTo>
                              <a:pt x="1268" y="1158"/>
                              <a:pt x="1269" y="1158"/>
                              <a:pt x="1270" y="1157"/>
                            </a:cubicBezTo>
                            <a:cubicBezTo>
                              <a:pt x="1275" y="1154"/>
                              <a:pt x="1280" y="1152"/>
                              <a:pt x="1285" y="1149"/>
                            </a:cubicBezTo>
                            <a:cubicBezTo>
                              <a:pt x="1293" y="1144"/>
                              <a:pt x="1301" y="1139"/>
                              <a:pt x="1310" y="1136"/>
                            </a:cubicBezTo>
                            <a:cubicBezTo>
                              <a:pt x="1316" y="1134"/>
                              <a:pt x="1320" y="1132"/>
                              <a:pt x="1323" y="1129"/>
                            </a:cubicBezTo>
                            <a:cubicBezTo>
                              <a:pt x="1330" y="1122"/>
                              <a:pt x="1333" y="1113"/>
                              <a:pt x="1340" y="1104"/>
                            </a:cubicBezTo>
                            <a:cubicBezTo>
                              <a:pt x="1341" y="1102"/>
                              <a:pt x="1342" y="1101"/>
                              <a:pt x="1344" y="1100"/>
                            </a:cubicBezTo>
                            <a:cubicBezTo>
                              <a:pt x="1345" y="1099"/>
                              <a:pt x="1347" y="1098"/>
                              <a:pt x="1349" y="1097"/>
                            </a:cubicBezTo>
                            <a:cubicBezTo>
                              <a:pt x="1351" y="1096"/>
                              <a:pt x="1354" y="1094"/>
                              <a:pt x="1356" y="1093"/>
                            </a:cubicBezTo>
                            <a:cubicBezTo>
                              <a:pt x="1358" y="1092"/>
                              <a:pt x="1358" y="1092"/>
                              <a:pt x="1359" y="1091"/>
                            </a:cubicBezTo>
                            <a:cubicBezTo>
                              <a:pt x="1360" y="1091"/>
                              <a:pt x="1360" y="1091"/>
                              <a:pt x="1360" y="1091"/>
                            </a:cubicBezTo>
                            <a:cubicBezTo>
                              <a:pt x="1366" y="1088"/>
                              <a:pt x="1374" y="1088"/>
                              <a:pt x="1377" y="1081"/>
                            </a:cubicBezTo>
                            <a:cubicBezTo>
                              <a:pt x="1380" y="1076"/>
                              <a:pt x="1378" y="1068"/>
                              <a:pt x="1384" y="1064"/>
                            </a:cubicBezTo>
                            <a:cubicBezTo>
                              <a:pt x="1385" y="1063"/>
                              <a:pt x="1386" y="1063"/>
                              <a:pt x="1388" y="1062"/>
                            </a:cubicBezTo>
                            <a:cubicBezTo>
                              <a:pt x="1390" y="1062"/>
                              <a:pt x="1393" y="1062"/>
                              <a:pt x="1395" y="1062"/>
                            </a:cubicBezTo>
                            <a:cubicBezTo>
                              <a:pt x="1401" y="1063"/>
                              <a:pt x="1406" y="1067"/>
                              <a:pt x="1406" y="1073"/>
                            </a:cubicBezTo>
                            <a:cubicBezTo>
                              <a:pt x="1406" y="1074"/>
                              <a:pt x="1406" y="1075"/>
                              <a:pt x="1406" y="1075"/>
                            </a:cubicBezTo>
                            <a:cubicBezTo>
                              <a:pt x="1408" y="1076"/>
                              <a:pt x="1411" y="1075"/>
                              <a:pt x="1413" y="1074"/>
                            </a:cubicBezTo>
                            <a:cubicBezTo>
                              <a:pt x="1419" y="1072"/>
                              <a:pt x="1422" y="1065"/>
                              <a:pt x="1429" y="1063"/>
                            </a:cubicBezTo>
                            <a:cubicBezTo>
                              <a:pt x="1437" y="1060"/>
                              <a:pt x="1445" y="1064"/>
                              <a:pt x="1453" y="1067"/>
                            </a:cubicBezTo>
                            <a:cubicBezTo>
                              <a:pt x="1454" y="1067"/>
                              <a:pt x="1455" y="1067"/>
                              <a:pt x="1456" y="1067"/>
                            </a:cubicBezTo>
                            <a:cubicBezTo>
                              <a:pt x="1457" y="1068"/>
                              <a:pt x="1458" y="1068"/>
                              <a:pt x="1460" y="1069"/>
                            </a:cubicBezTo>
                            <a:cubicBezTo>
                              <a:pt x="1461" y="1069"/>
                              <a:pt x="1463" y="1069"/>
                              <a:pt x="1464" y="1069"/>
                            </a:cubicBezTo>
                            <a:cubicBezTo>
                              <a:pt x="1476" y="1071"/>
                              <a:pt x="1483" y="1064"/>
                              <a:pt x="1484" y="1056"/>
                            </a:cubicBezTo>
                            <a:cubicBezTo>
                              <a:pt x="1484" y="1050"/>
                              <a:pt x="1480" y="1044"/>
                              <a:pt x="1472" y="1040"/>
                            </a:cubicBezTo>
                            <a:cubicBezTo>
                              <a:pt x="1454" y="1032"/>
                              <a:pt x="1436" y="1024"/>
                              <a:pt x="1420" y="1014"/>
                            </a:cubicBezTo>
                            <a:cubicBezTo>
                              <a:pt x="1414" y="1011"/>
                              <a:pt x="1408" y="1007"/>
                              <a:pt x="1403" y="1004"/>
                            </a:cubicBezTo>
                            <a:cubicBezTo>
                              <a:pt x="1401" y="1003"/>
                              <a:pt x="1399" y="1001"/>
                              <a:pt x="1398" y="999"/>
                            </a:cubicBezTo>
                            <a:cubicBezTo>
                              <a:pt x="1392" y="992"/>
                              <a:pt x="1392" y="983"/>
                              <a:pt x="1385" y="975"/>
                            </a:cubicBezTo>
                            <a:cubicBezTo>
                              <a:pt x="1380" y="971"/>
                              <a:pt x="1378" y="970"/>
                              <a:pt x="1374" y="965"/>
                            </a:cubicBezTo>
                            <a:cubicBezTo>
                              <a:pt x="1373" y="965"/>
                              <a:pt x="1369" y="960"/>
                              <a:pt x="1366" y="955"/>
                            </a:cubicBezTo>
                            <a:cubicBezTo>
                              <a:pt x="1365" y="953"/>
                              <a:pt x="1364" y="952"/>
                              <a:pt x="1363" y="950"/>
                            </a:cubicBezTo>
                            <a:cubicBezTo>
                              <a:pt x="1367" y="951"/>
                              <a:pt x="1373" y="950"/>
                              <a:pt x="1379" y="949"/>
                            </a:cubicBezTo>
                            <a:cubicBezTo>
                              <a:pt x="1389" y="947"/>
                              <a:pt x="1399" y="942"/>
                              <a:pt x="1400" y="934"/>
                            </a:cubicBezTo>
                            <a:cubicBezTo>
                              <a:pt x="1400" y="929"/>
                              <a:pt x="1398" y="920"/>
                              <a:pt x="1394" y="916"/>
                            </a:cubicBezTo>
                            <a:cubicBezTo>
                              <a:pt x="1390" y="910"/>
                              <a:pt x="1381" y="912"/>
                              <a:pt x="1375" y="911"/>
                            </a:cubicBezTo>
                            <a:cubicBezTo>
                              <a:pt x="1372" y="910"/>
                              <a:pt x="1367" y="909"/>
                              <a:pt x="1362" y="907"/>
                            </a:cubicBezTo>
                            <a:cubicBezTo>
                              <a:pt x="1362" y="907"/>
                              <a:pt x="1361" y="906"/>
                              <a:pt x="1360" y="906"/>
                            </a:cubicBezTo>
                            <a:cubicBezTo>
                              <a:pt x="1354" y="903"/>
                              <a:pt x="1349" y="900"/>
                              <a:pt x="1348" y="894"/>
                            </a:cubicBezTo>
                            <a:cubicBezTo>
                              <a:pt x="1348" y="892"/>
                              <a:pt x="1348" y="889"/>
                              <a:pt x="1350" y="886"/>
                            </a:cubicBezTo>
                            <a:cubicBezTo>
                              <a:pt x="1351" y="884"/>
                              <a:pt x="1352" y="883"/>
                              <a:pt x="1353" y="882"/>
                            </a:cubicBezTo>
                            <a:cubicBezTo>
                              <a:pt x="1355" y="881"/>
                              <a:pt x="1357" y="880"/>
                              <a:pt x="1360" y="880"/>
                            </a:cubicBezTo>
                            <a:cubicBezTo>
                              <a:pt x="1362" y="880"/>
                              <a:pt x="1365" y="879"/>
                              <a:pt x="1367" y="879"/>
                            </a:cubicBezTo>
                            <a:cubicBezTo>
                              <a:pt x="1369" y="878"/>
                              <a:pt x="1370" y="877"/>
                              <a:pt x="1372" y="876"/>
                            </a:cubicBezTo>
                            <a:cubicBezTo>
                              <a:pt x="1374" y="875"/>
                              <a:pt x="1375" y="872"/>
                              <a:pt x="1377" y="870"/>
                            </a:cubicBezTo>
                            <a:cubicBezTo>
                              <a:pt x="1377" y="870"/>
                              <a:pt x="1377" y="870"/>
                              <a:pt x="1377" y="870"/>
                            </a:cubicBezTo>
                            <a:cubicBezTo>
                              <a:pt x="1377" y="869"/>
                              <a:pt x="1379" y="868"/>
                              <a:pt x="1384" y="867"/>
                            </a:cubicBezTo>
                            <a:cubicBezTo>
                              <a:pt x="1388" y="866"/>
                              <a:pt x="1395" y="865"/>
                              <a:pt x="1400" y="865"/>
                            </a:cubicBezTo>
                            <a:cubicBezTo>
                              <a:pt x="1406" y="865"/>
                              <a:pt x="1420" y="868"/>
                              <a:pt x="1430" y="868"/>
                            </a:cubicBezTo>
                            <a:cubicBezTo>
                              <a:pt x="1436" y="867"/>
                              <a:pt x="1442" y="865"/>
                              <a:pt x="1443" y="861"/>
                            </a:cubicBezTo>
                            <a:cubicBezTo>
                              <a:pt x="1444" y="860"/>
                              <a:pt x="1444" y="859"/>
                              <a:pt x="1444" y="858"/>
                            </a:cubicBezTo>
                            <a:cubicBezTo>
                              <a:pt x="1444" y="858"/>
                              <a:pt x="1444" y="858"/>
                              <a:pt x="1444" y="858"/>
                            </a:cubicBezTo>
                            <a:cubicBezTo>
                              <a:pt x="1443" y="857"/>
                              <a:pt x="1443" y="857"/>
                              <a:pt x="1443" y="856"/>
                            </a:cubicBezTo>
                            <a:cubicBezTo>
                              <a:pt x="1442" y="855"/>
                              <a:pt x="1442" y="854"/>
                              <a:pt x="1441" y="854"/>
                            </a:cubicBezTo>
                            <a:cubicBezTo>
                              <a:pt x="1437" y="849"/>
                              <a:pt x="1428" y="851"/>
                              <a:pt x="1422" y="850"/>
                            </a:cubicBezTo>
                            <a:cubicBezTo>
                              <a:pt x="1422" y="849"/>
                              <a:pt x="1422" y="849"/>
                              <a:pt x="1422" y="849"/>
                            </a:cubicBezTo>
                            <a:cubicBezTo>
                              <a:pt x="1422" y="849"/>
                              <a:pt x="1422" y="848"/>
                              <a:pt x="1422" y="847"/>
                            </a:cubicBezTo>
                            <a:cubicBezTo>
                              <a:pt x="1421" y="844"/>
                              <a:pt x="1418" y="842"/>
                              <a:pt x="1415" y="842"/>
                            </a:cubicBezTo>
                            <a:cubicBezTo>
                              <a:pt x="1414" y="842"/>
                              <a:pt x="1414" y="842"/>
                              <a:pt x="1414" y="842"/>
                            </a:cubicBezTo>
                            <a:cubicBezTo>
                              <a:pt x="1414" y="842"/>
                              <a:pt x="1414" y="842"/>
                              <a:pt x="1414" y="842"/>
                            </a:cubicBezTo>
                            <a:cubicBezTo>
                              <a:pt x="1414" y="841"/>
                              <a:pt x="1414" y="841"/>
                              <a:pt x="1414" y="841"/>
                            </a:cubicBezTo>
                            <a:cubicBezTo>
                              <a:pt x="1414" y="841"/>
                              <a:pt x="1414" y="841"/>
                              <a:pt x="1414" y="841"/>
                            </a:cubicBezTo>
                            <a:cubicBezTo>
                              <a:pt x="1414" y="840"/>
                              <a:pt x="1414" y="839"/>
                              <a:pt x="1413" y="838"/>
                            </a:cubicBezTo>
                            <a:cubicBezTo>
                              <a:pt x="1413" y="835"/>
                              <a:pt x="1413" y="833"/>
                              <a:pt x="1412" y="830"/>
                            </a:cubicBezTo>
                            <a:cubicBezTo>
                              <a:pt x="1412" y="829"/>
                              <a:pt x="1412" y="827"/>
                              <a:pt x="1412" y="826"/>
                            </a:cubicBezTo>
                            <a:cubicBezTo>
                              <a:pt x="1412" y="823"/>
                              <a:pt x="1412" y="820"/>
                              <a:pt x="1412" y="817"/>
                            </a:cubicBezTo>
                            <a:cubicBezTo>
                              <a:pt x="1412" y="815"/>
                              <a:pt x="1411" y="813"/>
                              <a:pt x="1408" y="813"/>
                            </a:cubicBezTo>
                            <a:cubicBezTo>
                              <a:pt x="1397" y="812"/>
                              <a:pt x="1385" y="815"/>
                              <a:pt x="1376" y="808"/>
                            </a:cubicBezTo>
                            <a:cubicBezTo>
                              <a:pt x="1373" y="806"/>
                              <a:pt x="1372" y="803"/>
                              <a:pt x="1371" y="800"/>
                            </a:cubicBezTo>
                            <a:cubicBezTo>
                              <a:pt x="1371" y="799"/>
                              <a:pt x="1370" y="798"/>
                              <a:pt x="1370" y="797"/>
                            </a:cubicBezTo>
                            <a:cubicBezTo>
                              <a:pt x="1370" y="795"/>
                              <a:pt x="1370" y="793"/>
                              <a:pt x="1370" y="791"/>
                            </a:cubicBezTo>
                            <a:cubicBezTo>
                              <a:pt x="1370" y="784"/>
                              <a:pt x="1372" y="777"/>
                              <a:pt x="1371" y="771"/>
                            </a:cubicBezTo>
                            <a:cubicBezTo>
                              <a:pt x="1368" y="757"/>
                              <a:pt x="1349" y="764"/>
                              <a:pt x="1353" y="749"/>
                            </a:cubicBezTo>
                            <a:cubicBezTo>
                              <a:pt x="1353" y="748"/>
                              <a:pt x="1353" y="748"/>
                              <a:pt x="1354" y="747"/>
                            </a:cubicBezTo>
                            <a:cubicBezTo>
                              <a:pt x="1354" y="746"/>
                              <a:pt x="1354" y="745"/>
                              <a:pt x="1354" y="745"/>
                            </a:cubicBezTo>
                            <a:cubicBezTo>
                              <a:pt x="1354" y="744"/>
                              <a:pt x="1354" y="743"/>
                              <a:pt x="1353" y="743"/>
                            </a:cubicBezTo>
                            <a:cubicBezTo>
                              <a:pt x="1353" y="743"/>
                              <a:pt x="1353" y="743"/>
                              <a:pt x="1353" y="743"/>
                            </a:cubicBezTo>
                            <a:cubicBezTo>
                              <a:pt x="1353" y="742"/>
                              <a:pt x="1353" y="741"/>
                              <a:pt x="1353" y="741"/>
                            </a:cubicBezTo>
                            <a:cubicBezTo>
                              <a:pt x="1353" y="740"/>
                              <a:pt x="1353" y="740"/>
                              <a:pt x="1353" y="740"/>
                            </a:cubicBezTo>
                            <a:cubicBezTo>
                              <a:pt x="1353" y="739"/>
                              <a:pt x="1353" y="739"/>
                              <a:pt x="1353" y="739"/>
                            </a:cubicBezTo>
                            <a:cubicBezTo>
                              <a:pt x="1351" y="736"/>
                              <a:pt x="1349" y="732"/>
                              <a:pt x="1347" y="728"/>
                            </a:cubicBezTo>
                            <a:cubicBezTo>
                              <a:pt x="1344" y="724"/>
                              <a:pt x="1341" y="719"/>
                              <a:pt x="1342" y="713"/>
                            </a:cubicBezTo>
                            <a:cubicBezTo>
                              <a:pt x="1342" y="712"/>
                              <a:pt x="1342" y="712"/>
                              <a:pt x="1342" y="712"/>
                            </a:cubicBezTo>
                            <a:cubicBezTo>
                              <a:pt x="1340" y="712"/>
                              <a:pt x="1339" y="712"/>
                              <a:pt x="1338" y="712"/>
                            </a:cubicBezTo>
                            <a:cubicBezTo>
                              <a:pt x="1333" y="711"/>
                              <a:pt x="1330" y="708"/>
                              <a:pt x="1328" y="703"/>
                            </a:cubicBezTo>
                            <a:cubicBezTo>
                              <a:pt x="1327" y="702"/>
                              <a:pt x="1327" y="702"/>
                              <a:pt x="1327" y="702"/>
                            </a:cubicBezTo>
                            <a:cubicBezTo>
                              <a:pt x="1327" y="701"/>
                              <a:pt x="1327" y="701"/>
                              <a:pt x="1327" y="701"/>
                            </a:cubicBezTo>
                            <a:cubicBezTo>
                              <a:pt x="1326" y="700"/>
                              <a:pt x="1326" y="698"/>
                              <a:pt x="1325" y="696"/>
                            </a:cubicBezTo>
                            <a:cubicBezTo>
                              <a:pt x="1326" y="696"/>
                              <a:pt x="1326" y="696"/>
                              <a:pt x="1326" y="696"/>
                            </a:cubicBezTo>
                            <a:cubicBezTo>
                              <a:pt x="1325" y="696"/>
                              <a:pt x="1325" y="696"/>
                              <a:pt x="1325" y="696"/>
                            </a:cubicBezTo>
                            <a:cubicBezTo>
                              <a:pt x="1313" y="699"/>
                              <a:pt x="1305" y="688"/>
                              <a:pt x="1295" y="683"/>
                            </a:cubicBezTo>
                            <a:cubicBezTo>
                              <a:pt x="1279" y="675"/>
                              <a:pt x="1262" y="677"/>
                              <a:pt x="1244" y="678"/>
                            </a:cubicBezTo>
                            <a:cubicBezTo>
                              <a:pt x="1243" y="683"/>
                              <a:pt x="1240" y="689"/>
                              <a:pt x="1235" y="693"/>
                            </a:cubicBezTo>
                            <a:cubicBezTo>
                              <a:pt x="1232" y="696"/>
                              <a:pt x="1226" y="698"/>
                              <a:pt x="1223" y="701"/>
                            </a:cubicBezTo>
                            <a:cubicBezTo>
                              <a:pt x="1222" y="702"/>
                              <a:pt x="1221" y="703"/>
                              <a:pt x="1220" y="704"/>
                            </a:cubicBezTo>
                            <a:cubicBezTo>
                              <a:pt x="1219" y="704"/>
                              <a:pt x="1219" y="704"/>
                              <a:pt x="1219" y="704"/>
                            </a:cubicBezTo>
                            <a:cubicBezTo>
                              <a:pt x="1218" y="705"/>
                              <a:pt x="1218" y="705"/>
                              <a:pt x="1218" y="705"/>
                            </a:cubicBezTo>
                            <a:cubicBezTo>
                              <a:pt x="1209" y="707"/>
                              <a:pt x="1207" y="694"/>
                              <a:pt x="1204" y="688"/>
                            </a:cubicBezTo>
                            <a:cubicBezTo>
                              <a:pt x="1201" y="683"/>
                              <a:pt x="1197" y="677"/>
                              <a:pt x="1190" y="674"/>
                            </a:cubicBezTo>
                            <a:cubicBezTo>
                              <a:pt x="1178" y="669"/>
                              <a:pt x="1161" y="674"/>
                              <a:pt x="1148" y="673"/>
                            </a:cubicBezTo>
                            <a:cubicBezTo>
                              <a:pt x="1147" y="660"/>
                              <a:pt x="1118" y="665"/>
                              <a:pt x="1108" y="664"/>
                            </a:cubicBezTo>
                            <a:cubicBezTo>
                              <a:pt x="1108" y="664"/>
                              <a:pt x="1108" y="663"/>
                              <a:pt x="1108" y="663"/>
                            </a:cubicBezTo>
                            <a:cubicBezTo>
                              <a:pt x="1108" y="662"/>
                              <a:pt x="1108" y="662"/>
                              <a:pt x="1108" y="662"/>
                            </a:cubicBezTo>
                            <a:cubicBezTo>
                              <a:pt x="1108" y="655"/>
                              <a:pt x="1109" y="647"/>
                              <a:pt x="1109" y="640"/>
                            </a:cubicBezTo>
                            <a:cubicBezTo>
                              <a:pt x="1108" y="632"/>
                              <a:pt x="1102" y="626"/>
                              <a:pt x="1100" y="618"/>
                            </a:cubicBezTo>
                            <a:cubicBezTo>
                              <a:pt x="1083" y="614"/>
                              <a:pt x="1066" y="626"/>
                              <a:pt x="1050" y="623"/>
                            </a:cubicBezTo>
                            <a:cubicBezTo>
                              <a:pt x="1040" y="621"/>
                              <a:pt x="1039" y="614"/>
                              <a:pt x="1033" y="607"/>
                            </a:cubicBezTo>
                            <a:cubicBezTo>
                              <a:pt x="1026" y="600"/>
                              <a:pt x="1021" y="600"/>
                              <a:pt x="1013" y="597"/>
                            </a:cubicBezTo>
                            <a:cubicBezTo>
                              <a:pt x="1010" y="595"/>
                              <a:pt x="1008" y="594"/>
                              <a:pt x="1005" y="593"/>
                            </a:cubicBezTo>
                            <a:cubicBezTo>
                              <a:pt x="995" y="587"/>
                              <a:pt x="985" y="581"/>
                              <a:pt x="974" y="576"/>
                            </a:cubicBezTo>
                            <a:cubicBezTo>
                              <a:pt x="964" y="572"/>
                              <a:pt x="964" y="569"/>
                              <a:pt x="955" y="574"/>
                            </a:cubicBezTo>
                            <a:cubicBezTo>
                              <a:pt x="949" y="577"/>
                              <a:pt x="945" y="586"/>
                              <a:pt x="937" y="584"/>
                            </a:cubicBezTo>
                            <a:cubicBezTo>
                              <a:pt x="934" y="574"/>
                              <a:pt x="921" y="568"/>
                              <a:pt x="912" y="565"/>
                            </a:cubicBezTo>
                            <a:cubicBezTo>
                              <a:pt x="903" y="562"/>
                              <a:pt x="895" y="559"/>
                              <a:pt x="886" y="554"/>
                            </a:cubicBezTo>
                            <a:cubicBezTo>
                              <a:pt x="886" y="552"/>
                              <a:pt x="885" y="549"/>
                              <a:pt x="886" y="547"/>
                            </a:cubicBezTo>
                            <a:cubicBezTo>
                              <a:pt x="885" y="547"/>
                              <a:pt x="885" y="547"/>
                              <a:pt x="885" y="547"/>
                            </a:cubicBezTo>
                            <a:cubicBezTo>
                              <a:pt x="885" y="546"/>
                              <a:pt x="885" y="546"/>
                              <a:pt x="885" y="546"/>
                            </a:cubicBezTo>
                            <a:cubicBezTo>
                              <a:pt x="875" y="541"/>
                              <a:pt x="866" y="537"/>
                              <a:pt x="857" y="529"/>
                            </a:cubicBezTo>
                            <a:cubicBezTo>
                              <a:pt x="847" y="522"/>
                              <a:pt x="843" y="511"/>
                              <a:pt x="831" y="516"/>
                            </a:cubicBezTo>
                            <a:cubicBezTo>
                              <a:pt x="830" y="517"/>
                              <a:pt x="830" y="517"/>
                              <a:pt x="830" y="518"/>
                            </a:cubicBezTo>
                            <a:cubicBezTo>
                              <a:pt x="820" y="520"/>
                              <a:pt x="824" y="498"/>
                              <a:pt x="822" y="491"/>
                            </a:cubicBezTo>
                            <a:cubicBezTo>
                              <a:pt x="819" y="481"/>
                              <a:pt x="814" y="472"/>
                              <a:pt x="804" y="468"/>
                            </a:cubicBezTo>
                            <a:cubicBezTo>
                              <a:pt x="798" y="466"/>
                              <a:pt x="795" y="467"/>
                              <a:pt x="789" y="464"/>
                            </a:cubicBezTo>
                            <a:cubicBezTo>
                              <a:pt x="785" y="461"/>
                              <a:pt x="781" y="458"/>
                              <a:pt x="776" y="456"/>
                            </a:cubicBezTo>
                            <a:cubicBezTo>
                              <a:pt x="775" y="455"/>
                              <a:pt x="772" y="455"/>
                              <a:pt x="771" y="453"/>
                            </a:cubicBezTo>
                            <a:cubicBezTo>
                              <a:pt x="768" y="450"/>
                              <a:pt x="763" y="447"/>
                              <a:pt x="761" y="446"/>
                            </a:cubicBezTo>
                            <a:cubicBezTo>
                              <a:pt x="756" y="444"/>
                              <a:pt x="749" y="445"/>
                              <a:pt x="744" y="445"/>
                            </a:cubicBezTo>
                            <a:cubicBezTo>
                              <a:pt x="744" y="442"/>
                              <a:pt x="743" y="439"/>
                              <a:pt x="744" y="436"/>
                            </a:cubicBezTo>
                            <a:cubicBezTo>
                              <a:pt x="723" y="435"/>
                              <a:pt x="713" y="424"/>
                              <a:pt x="699" y="411"/>
                            </a:cubicBezTo>
                            <a:cubicBezTo>
                              <a:pt x="692" y="404"/>
                              <a:pt x="690" y="395"/>
                              <a:pt x="681" y="394"/>
                            </a:cubicBezTo>
                            <a:cubicBezTo>
                              <a:pt x="668" y="394"/>
                              <a:pt x="671" y="408"/>
                              <a:pt x="670" y="418"/>
                            </a:cubicBezTo>
                            <a:cubicBezTo>
                              <a:pt x="661" y="419"/>
                              <a:pt x="660" y="405"/>
                              <a:pt x="652" y="402"/>
                            </a:cubicBezTo>
                            <a:cubicBezTo>
                              <a:pt x="649" y="400"/>
                              <a:pt x="644" y="400"/>
                              <a:pt x="643" y="400"/>
                            </a:cubicBezTo>
                            <a:cubicBezTo>
                              <a:pt x="638" y="400"/>
                              <a:pt x="634" y="400"/>
                              <a:pt x="629" y="394"/>
                            </a:cubicBezTo>
                            <a:cubicBezTo>
                              <a:pt x="625" y="390"/>
                              <a:pt x="624" y="384"/>
                              <a:pt x="622" y="380"/>
                            </a:cubicBezTo>
                            <a:cubicBezTo>
                              <a:pt x="619" y="377"/>
                              <a:pt x="615" y="375"/>
                              <a:pt x="612" y="374"/>
                            </a:cubicBezTo>
                            <a:cubicBezTo>
                              <a:pt x="611" y="374"/>
                              <a:pt x="611" y="374"/>
                              <a:pt x="611" y="374"/>
                            </a:cubicBezTo>
                            <a:cubicBezTo>
                              <a:pt x="612" y="374"/>
                              <a:pt x="612" y="374"/>
                              <a:pt x="612" y="374"/>
                            </a:cubicBezTo>
                            <a:close/>
                          </a:path>
                        </a:pathLst>
                      </a:custGeom>
                      <a:solidFill>
                        <a:srgbClr val="CCFFFF"/>
                      </a:solidFill>
                      <a:ln w="6350">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8339" name="Freeform 20"/>
                      <p:cNvSpPr>
                        <a:spLocks/>
                      </p:cNvSpPr>
                      <p:nvPr/>
                    </p:nvSpPr>
                    <p:spPr bwMode="auto">
                      <a:xfrm>
                        <a:off x="2969" y="1690"/>
                        <a:ext cx="596" cy="422"/>
                      </a:xfrm>
                      <a:custGeom>
                        <a:avLst/>
                        <a:gdLst>
                          <a:gd name="T0" fmla="*/ 1 w 979"/>
                          <a:gd name="T1" fmla="*/ 1 h 732"/>
                          <a:gd name="T2" fmla="*/ 1 w 979"/>
                          <a:gd name="T3" fmla="*/ 1 h 732"/>
                          <a:gd name="T4" fmla="*/ 1 w 979"/>
                          <a:gd name="T5" fmla="*/ 1 h 732"/>
                          <a:gd name="T6" fmla="*/ 1 w 979"/>
                          <a:gd name="T7" fmla="*/ 1 h 732"/>
                          <a:gd name="T8" fmla="*/ 1 w 979"/>
                          <a:gd name="T9" fmla="*/ 1 h 732"/>
                          <a:gd name="T10" fmla="*/ 1 w 979"/>
                          <a:gd name="T11" fmla="*/ 1 h 732"/>
                          <a:gd name="T12" fmla="*/ 1 w 979"/>
                          <a:gd name="T13" fmla="*/ 1 h 732"/>
                          <a:gd name="T14" fmla="*/ 1 w 979"/>
                          <a:gd name="T15" fmla="*/ 1 h 732"/>
                          <a:gd name="T16" fmla="*/ 1 w 979"/>
                          <a:gd name="T17" fmla="*/ 1 h 732"/>
                          <a:gd name="T18" fmla="*/ 1 w 979"/>
                          <a:gd name="T19" fmla="*/ 1 h 732"/>
                          <a:gd name="T20" fmla="*/ 1 w 979"/>
                          <a:gd name="T21" fmla="*/ 1 h 732"/>
                          <a:gd name="T22" fmla="*/ 1 w 979"/>
                          <a:gd name="T23" fmla="*/ 1 h 732"/>
                          <a:gd name="T24" fmla="*/ 1 w 979"/>
                          <a:gd name="T25" fmla="*/ 1 h 732"/>
                          <a:gd name="T26" fmla="*/ 1 w 979"/>
                          <a:gd name="T27" fmla="*/ 1 h 732"/>
                          <a:gd name="T28" fmla="*/ 1 w 979"/>
                          <a:gd name="T29" fmla="*/ 1 h 732"/>
                          <a:gd name="T30" fmla="*/ 1 w 979"/>
                          <a:gd name="T31" fmla="*/ 1 h 732"/>
                          <a:gd name="T32" fmla="*/ 1 w 979"/>
                          <a:gd name="T33" fmla="*/ 1 h 732"/>
                          <a:gd name="T34" fmla="*/ 1 w 979"/>
                          <a:gd name="T35" fmla="*/ 1 h 732"/>
                          <a:gd name="T36" fmla="*/ 1 w 979"/>
                          <a:gd name="T37" fmla="*/ 1 h 732"/>
                          <a:gd name="T38" fmla="*/ 1 w 979"/>
                          <a:gd name="T39" fmla="*/ 1 h 732"/>
                          <a:gd name="T40" fmla="*/ 1 w 979"/>
                          <a:gd name="T41" fmla="*/ 1 h 732"/>
                          <a:gd name="T42" fmla="*/ 1 w 979"/>
                          <a:gd name="T43" fmla="*/ 1 h 732"/>
                          <a:gd name="T44" fmla="*/ 1 w 979"/>
                          <a:gd name="T45" fmla="*/ 1 h 732"/>
                          <a:gd name="T46" fmla="*/ 1 w 979"/>
                          <a:gd name="T47" fmla="*/ 1 h 732"/>
                          <a:gd name="T48" fmla="*/ 1 w 979"/>
                          <a:gd name="T49" fmla="*/ 1 h 732"/>
                          <a:gd name="T50" fmla="*/ 1 w 979"/>
                          <a:gd name="T51" fmla="*/ 1 h 732"/>
                          <a:gd name="T52" fmla="*/ 1 w 979"/>
                          <a:gd name="T53" fmla="*/ 1 h 732"/>
                          <a:gd name="T54" fmla="*/ 1 w 979"/>
                          <a:gd name="T55" fmla="*/ 1 h 732"/>
                          <a:gd name="T56" fmla="*/ 1 w 979"/>
                          <a:gd name="T57" fmla="*/ 1 h 732"/>
                          <a:gd name="T58" fmla="*/ 1 w 979"/>
                          <a:gd name="T59" fmla="*/ 1 h 732"/>
                          <a:gd name="T60" fmla="*/ 1 w 979"/>
                          <a:gd name="T61" fmla="*/ 1 h 732"/>
                          <a:gd name="T62" fmla="*/ 1 w 979"/>
                          <a:gd name="T63" fmla="*/ 1 h 732"/>
                          <a:gd name="T64" fmla="*/ 1 w 979"/>
                          <a:gd name="T65" fmla="*/ 1 h 732"/>
                          <a:gd name="T66" fmla="*/ 1 w 979"/>
                          <a:gd name="T67" fmla="*/ 1 h 732"/>
                          <a:gd name="T68" fmla="*/ 1 w 979"/>
                          <a:gd name="T69" fmla="*/ 1 h 732"/>
                          <a:gd name="T70" fmla="*/ 1 w 979"/>
                          <a:gd name="T71" fmla="*/ 1 h 732"/>
                          <a:gd name="T72" fmla="*/ 1 w 979"/>
                          <a:gd name="T73" fmla="*/ 1 h 732"/>
                          <a:gd name="T74" fmla="*/ 1 w 979"/>
                          <a:gd name="T75" fmla="*/ 1 h 732"/>
                          <a:gd name="T76" fmla="*/ 1 w 979"/>
                          <a:gd name="T77" fmla="*/ 1 h 732"/>
                          <a:gd name="T78" fmla="*/ 1 w 979"/>
                          <a:gd name="T79" fmla="*/ 1 h 732"/>
                          <a:gd name="T80" fmla="*/ 1 w 979"/>
                          <a:gd name="T81" fmla="*/ 1 h 732"/>
                          <a:gd name="T82" fmla="*/ 1 w 979"/>
                          <a:gd name="T83" fmla="*/ 1 h 732"/>
                          <a:gd name="T84" fmla="*/ 1 w 979"/>
                          <a:gd name="T85" fmla="*/ 1 h 732"/>
                          <a:gd name="T86" fmla="*/ 1 w 979"/>
                          <a:gd name="T87" fmla="*/ 1 h 732"/>
                          <a:gd name="T88" fmla="*/ 1 w 979"/>
                          <a:gd name="T89" fmla="*/ 1 h 732"/>
                          <a:gd name="T90" fmla="*/ 1 w 979"/>
                          <a:gd name="T91" fmla="*/ 1 h 732"/>
                          <a:gd name="T92" fmla="*/ 1 w 979"/>
                          <a:gd name="T93" fmla="*/ 1 h 732"/>
                          <a:gd name="T94" fmla="*/ 1 w 979"/>
                          <a:gd name="T95" fmla="*/ 1 h 732"/>
                          <a:gd name="T96" fmla="*/ 1 w 979"/>
                          <a:gd name="T97" fmla="*/ 1 h 732"/>
                          <a:gd name="T98" fmla="*/ 1 w 979"/>
                          <a:gd name="T99" fmla="*/ 1 h 732"/>
                          <a:gd name="T100" fmla="*/ 1 w 979"/>
                          <a:gd name="T101" fmla="*/ 1 h 732"/>
                          <a:gd name="T102" fmla="*/ 1 w 979"/>
                          <a:gd name="T103" fmla="*/ 1 h 732"/>
                          <a:gd name="T104" fmla="*/ 1 w 979"/>
                          <a:gd name="T105" fmla="*/ 1 h 732"/>
                          <a:gd name="T106" fmla="*/ 1 w 979"/>
                          <a:gd name="T107" fmla="*/ 1 h 732"/>
                          <a:gd name="T108" fmla="*/ 1 w 979"/>
                          <a:gd name="T109" fmla="*/ 1 h 732"/>
                          <a:gd name="T110" fmla="*/ 1 w 979"/>
                          <a:gd name="T111" fmla="*/ 1 h 732"/>
                          <a:gd name="T112" fmla="*/ 1 w 979"/>
                          <a:gd name="T113" fmla="*/ 1 h 732"/>
                          <a:gd name="T114" fmla="*/ 1 w 979"/>
                          <a:gd name="T115" fmla="*/ 1 h 732"/>
                          <a:gd name="T116" fmla="*/ 1 w 979"/>
                          <a:gd name="T117" fmla="*/ 1 h 732"/>
                          <a:gd name="T118" fmla="*/ 1 w 979"/>
                          <a:gd name="T119" fmla="*/ 1 h 73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79"/>
                          <a:gd name="T181" fmla="*/ 0 h 732"/>
                          <a:gd name="T182" fmla="*/ 979 w 979"/>
                          <a:gd name="T183" fmla="*/ 732 h 73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79" h="732">
                            <a:moveTo>
                              <a:pt x="99" y="33"/>
                            </a:moveTo>
                            <a:cubicBezTo>
                              <a:pt x="99" y="34"/>
                              <a:pt x="99" y="34"/>
                              <a:pt x="99" y="34"/>
                            </a:cubicBezTo>
                            <a:cubicBezTo>
                              <a:pt x="100" y="35"/>
                              <a:pt x="100" y="35"/>
                              <a:pt x="100" y="35"/>
                            </a:cubicBezTo>
                            <a:cubicBezTo>
                              <a:pt x="102" y="40"/>
                              <a:pt x="105" y="43"/>
                              <a:pt x="110" y="44"/>
                            </a:cubicBezTo>
                            <a:cubicBezTo>
                              <a:pt x="111" y="44"/>
                              <a:pt x="112" y="44"/>
                              <a:pt x="114" y="44"/>
                            </a:cubicBezTo>
                            <a:cubicBezTo>
                              <a:pt x="114" y="45"/>
                              <a:pt x="114" y="45"/>
                              <a:pt x="114" y="45"/>
                            </a:cubicBezTo>
                            <a:cubicBezTo>
                              <a:pt x="114" y="50"/>
                              <a:pt x="116" y="55"/>
                              <a:pt x="119" y="60"/>
                            </a:cubicBezTo>
                            <a:cubicBezTo>
                              <a:pt x="121" y="64"/>
                              <a:pt x="123" y="68"/>
                              <a:pt x="125" y="71"/>
                            </a:cubicBezTo>
                            <a:cubicBezTo>
                              <a:pt x="125" y="72"/>
                              <a:pt x="125" y="72"/>
                              <a:pt x="125" y="72"/>
                            </a:cubicBezTo>
                            <a:cubicBezTo>
                              <a:pt x="125" y="72"/>
                              <a:pt x="125" y="72"/>
                              <a:pt x="125" y="73"/>
                            </a:cubicBezTo>
                            <a:cubicBezTo>
                              <a:pt x="125" y="73"/>
                              <a:pt x="125" y="74"/>
                              <a:pt x="125" y="75"/>
                            </a:cubicBezTo>
                            <a:cubicBezTo>
                              <a:pt x="125" y="75"/>
                              <a:pt x="125" y="75"/>
                              <a:pt x="125" y="75"/>
                            </a:cubicBezTo>
                            <a:cubicBezTo>
                              <a:pt x="126" y="76"/>
                              <a:pt x="126" y="77"/>
                              <a:pt x="126" y="79"/>
                            </a:cubicBezTo>
                            <a:cubicBezTo>
                              <a:pt x="125" y="80"/>
                              <a:pt x="125" y="80"/>
                              <a:pt x="125" y="81"/>
                            </a:cubicBezTo>
                            <a:cubicBezTo>
                              <a:pt x="121" y="96"/>
                              <a:pt x="140" y="89"/>
                              <a:pt x="143" y="103"/>
                            </a:cubicBezTo>
                            <a:cubicBezTo>
                              <a:pt x="144" y="109"/>
                              <a:pt x="142" y="116"/>
                              <a:pt x="142" y="123"/>
                            </a:cubicBezTo>
                            <a:cubicBezTo>
                              <a:pt x="142" y="126"/>
                              <a:pt x="142" y="129"/>
                              <a:pt x="143" y="132"/>
                            </a:cubicBezTo>
                            <a:cubicBezTo>
                              <a:pt x="144" y="135"/>
                              <a:pt x="145" y="138"/>
                              <a:pt x="148" y="140"/>
                            </a:cubicBezTo>
                            <a:cubicBezTo>
                              <a:pt x="157" y="147"/>
                              <a:pt x="169" y="144"/>
                              <a:pt x="180" y="145"/>
                            </a:cubicBezTo>
                            <a:cubicBezTo>
                              <a:pt x="182" y="145"/>
                              <a:pt x="183" y="145"/>
                              <a:pt x="184" y="145"/>
                            </a:cubicBezTo>
                            <a:cubicBezTo>
                              <a:pt x="184" y="146"/>
                              <a:pt x="184" y="148"/>
                              <a:pt x="184" y="149"/>
                            </a:cubicBezTo>
                            <a:cubicBezTo>
                              <a:pt x="184" y="152"/>
                              <a:pt x="184" y="155"/>
                              <a:pt x="184" y="158"/>
                            </a:cubicBezTo>
                            <a:cubicBezTo>
                              <a:pt x="184" y="162"/>
                              <a:pt x="185" y="166"/>
                              <a:pt x="185" y="170"/>
                            </a:cubicBezTo>
                            <a:cubicBezTo>
                              <a:pt x="186" y="171"/>
                              <a:pt x="186" y="172"/>
                              <a:pt x="186" y="173"/>
                            </a:cubicBezTo>
                            <a:cubicBezTo>
                              <a:pt x="186" y="173"/>
                              <a:pt x="186" y="173"/>
                              <a:pt x="186" y="173"/>
                            </a:cubicBezTo>
                            <a:cubicBezTo>
                              <a:pt x="186" y="174"/>
                              <a:pt x="186" y="174"/>
                              <a:pt x="186" y="174"/>
                            </a:cubicBezTo>
                            <a:cubicBezTo>
                              <a:pt x="187" y="174"/>
                              <a:pt x="187" y="174"/>
                              <a:pt x="187" y="174"/>
                            </a:cubicBezTo>
                            <a:cubicBezTo>
                              <a:pt x="190" y="174"/>
                              <a:pt x="193" y="176"/>
                              <a:pt x="194" y="179"/>
                            </a:cubicBezTo>
                            <a:cubicBezTo>
                              <a:pt x="194" y="179"/>
                              <a:pt x="194" y="180"/>
                              <a:pt x="194" y="181"/>
                            </a:cubicBezTo>
                            <a:cubicBezTo>
                              <a:pt x="194" y="182"/>
                              <a:pt x="194" y="182"/>
                              <a:pt x="194" y="182"/>
                            </a:cubicBezTo>
                            <a:cubicBezTo>
                              <a:pt x="200" y="183"/>
                              <a:pt x="209" y="181"/>
                              <a:pt x="213" y="186"/>
                            </a:cubicBezTo>
                            <a:cubicBezTo>
                              <a:pt x="214" y="186"/>
                              <a:pt x="214" y="187"/>
                              <a:pt x="215" y="188"/>
                            </a:cubicBezTo>
                            <a:cubicBezTo>
                              <a:pt x="215" y="189"/>
                              <a:pt x="215" y="189"/>
                              <a:pt x="216" y="190"/>
                            </a:cubicBezTo>
                            <a:cubicBezTo>
                              <a:pt x="216" y="190"/>
                              <a:pt x="216" y="190"/>
                              <a:pt x="216" y="190"/>
                            </a:cubicBezTo>
                            <a:cubicBezTo>
                              <a:pt x="216" y="191"/>
                              <a:pt x="216" y="192"/>
                              <a:pt x="215" y="193"/>
                            </a:cubicBezTo>
                            <a:cubicBezTo>
                              <a:pt x="214" y="197"/>
                              <a:pt x="208" y="199"/>
                              <a:pt x="202" y="200"/>
                            </a:cubicBezTo>
                            <a:cubicBezTo>
                              <a:pt x="192" y="200"/>
                              <a:pt x="178" y="197"/>
                              <a:pt x="172" y="197"/>
                            </a:cubicBezTo>
                            <a:cubicBezTo>
                              <a:pt x="167" y="197"/>
                              <a:pt x="160" y="198"/>
                              <a:pt x="156" y="199"/>
                            </a:cubicBezTo>
                            <a:cubicBezTo>
                              <a:pt x="151" y="200"/>
                              <a:pt x="149" y="201"/>
                              <a:pt x="149" y="202"/>
                            </a:cubicBezTo>
                            <a:cubicBezTo>
                              <a:pt x="149" y="202"/>
                              <a:pt x="149" y="202"/>
                              <a:pt x="149" y="202"/>
                            </a:cubicBezTo>
                            <a:cubicBezTo>
                              <a:pt x="147" y="204"/>
                              <a:pt x="146" y="207"/>
                              <a:pt x="144" y="208"/>
                            </a:cubicBezTo>
                            <a:cubicBezTo>
                              <a:pt x="142" y="209"/>
                              <a:pt x="141" y="210"/>
                              <a:pt x="139" y="211"/>
                            </a:cubicBezTo>
                            <a:cubicBezTo>
                              <a:pt x="137" y="211"/>
                              <a:pt x="134" y="212"/>
                              <a:pt x="132" y="212"/>
                            </a:cubicBezTo>
                            <a:cubicBezTo>
                              <a:pt x="129" y="212"/>
                              <a:pt x="127" y="213"/>
                              <a:pt x="125" y="214"/>
                            </a:cubicBezTo>
                            <a:cubicBezTo>
                              <a:pt x="124" y="215"/>
                              <a:pt x="123" y="216"/>
                              <a:pt x="122" y="218"/>
                            </a:cubicBezTo>
                            <a:cubicBezTo>
                              <a:pt x="120" y="221"/>
                              <a:pt x="120" y="224"/>
                              <a:pt x="120" y="226"/>
                            </a:cubicBezTo>
                            <a:cubicBezTo>
                              <a:pt x="121" y="232"/>
                              <a:pt x="126" y="235"/>
                              <a:pt x="132" y="238"/>
                            </a:cubicBezTo>
                            <a:cubicBezTo>
                              <a:pt x="133" y="238"/>
                              <a:pt x="134" y="239"/>
                              <a:pt x="134" y="239"/>
                            </a:cubicBezTo>
                            <a:cubicBezTo>
                              <a:pt x="139" y="241"/>
                              <a:pt x="144" y="242"/>
                              <a:pt x="147" y="243"/>
                            </a:cubicBezTo>
                            <a:cubicBezTo>
                              <a:pt x="153" y="244"/>
                              <a:pt x="162" y="242"/>
                              <a:pt x="166" y="248"/>
                            </a:cubicBezTo>
                            <a:cubicBezTo>
                              <a:pt x="170" y="252"/>
                              <a:pt x="172" y="261"/>
                              <a:pt x="172" y="266"/>
                            </a:cubicBezTo>
                            <a:cubicBezTo>
                              <a:pt x="171" y="274"/>
                              <a:pt x="161" y="279"/>
                              <a:pt x="151" y="281"/>
                            </a:cubicBezTo>
                            <a:cubicBezTo>
                              <a:pt x="145" y="282"/>
                              <a:pt x="139" y="283"/>
                              <a:pt x="135" y="282"/>
                            </a:cubicBezTo>
                            <a:cubicBezTo>
                              <a:pt x="136" y="284"/>
                              <a:pt x="137" y="285"/>
                              <a:pt x="138" y="287"/>
                            </a:cubicBezTo>
                            <a:cubicBezTo>
                              <a:pt x="141" y="292"/>
                              <a:pt x="145" y="297"/>
                              <a:pt x="146" y="297"/>
                            </a:cubicBezTo>
                            <a:cubicBezTo>
                              <a:pt x="150" y="302"/>
                              <a:pt x="152" y="303"/>
                              <a:pt x="157" y="307"/>
                            </a:cubicBezTo>
                            <a:cubicBezTo>
                              <a:pt x="164" y="315"/>
                              <a:pt x="164" y="324"/>
                              <a:pt x="170" y="331"/>
                            </a:cubicBezTo>
                            <a:cubicBezTo>
                              <a:pt x="171" y="333"/>
                              <a:pt x="173" y="335"/>
                              <a:pt x="175" y="336"/>
                            </a:cubicBezTo>
                            <a:cubicBezTo>
                              <a:pt x="180" y="339"/>
                              <a:pt x="186" y="343"/>
                              <a:pt x="192" y="346"/>
                            </a:cubicBezTo>
                            <a:cubicBezTo>
                              <a:pt x="208" y="356"/>
                              <a:pt x="226" y="364"/>
                              <a:pt x="244" y="372"/>
                            </a:cubicBezTo>
                            <a:cubicBezTo>
                              <a:pt x="252" y="376"/>
                              <a:pt x="256" y="382"/>
                              <a:pt x="256" y="388"/>
                            </a:cubicBezTo>
                            <a:cubicBezTo>
                              <a:pt x="255" y="396"/>
                              <a:pt x="248" y="403"/>
                              <a:pt x="236" y="401"/>
                            </a:cubicBezTo>
                            <a:cubicBezTo>
                              <a:pt x="235" y="401"/>
                              <a:pt x="233" y="401"/>
                              <a:pt x="232" y="401"/>
                            </a:cubicBezTo>
                            <a:cubicBezTo>
                              <a:pt x="230" y="400"/>
                              <a:pt x="229" y="400"/>
                              <a:pt x="228" y="399"/>
                            </a:cubicBezTo>
                            <a:cubicBezTo>
                              <a:pt x="227" y="399"/>
                              <a:pt x="226" y="399"/>
                              <a:pt x="225" y="399"/>
                            </a:cubicBezTo>
                            <a:cubicBezTo>
                              <a:pt x="217" y="396"/>
                              <a:pt x="209" y="392"/>
                              <a:pt x="201" y="395"/>
                            </a:cubicBezTo>
                            <a:cubicBezTo>
                              <a:pt x="194" y="397"/>
                              <a:pt x="191" y="404"/>
                              <a:pt x="185" y="406"/>
                            </a:cubicBezTo>
                            <a:cubicBezTo>
                              <a:pt x="183" y="407"/>
                              <a:pt x="180" y="408"/>
                              <a:pt x="178" y="407"/>
                            </a:cubicBezTo>
                            <a:cubicBezTo>
                              <a:pt x="178" y="407"/>
                              <a:pt x="178" y="406"/>
                              <a:pt x="178" y="405"/>
                            </a:cubicBezTo>
                            <a:cubicBezTo>
                              <a:pt x="178" y="399"/>
                              <a:pt x="173" y="395"/>
                              <a:pt x="167" y="394"/>
                            </a:cubicBezTo>
                            <a:cubicBezTo>
                              <a:pt x="165" y="394"/>
                              <a:pt x="162" y="394"/>
                              <a:pt x="160" y="394"/>
                            </a:cubicBezTo>
                            <a:cubicBezTo>
                              <a:pt x="158" y="395"/>
                              <a:pt x="157" y="395"/>
                              <a:pt x="156" y="396"/>
                            </a:cubicBezTo>
                            <a:cubicBezTo>
                              <a:pt x="150" y="400"/>
                              <a:pt x="152" y="408"/>
                              <a:pt x="149" y="413"/>
                            </a:cubicBezTo>
                            <a:cubicBezTo>
                              <a:pt x="146" y="420"/>
                              <a:pt x="138" y="420"/>
                              <a:pt x="132" y="423"/>
                            </a:cubicBezTo>
                            <a:cubicBezTo>
                              <a:pt x="131" y="423"/>
                              <a:pt x="131" y="423"/>
                              <a:pt x="131" y="423"/>
                            </a:cubicBezTo>
                            <a:cubicBezTo>
                              <a:pt x="130" y="424"/>
                              <a:pt x="130" y="424"/>
                              <a:pt x="128" y="425"/>
                            </a:cubicBezTo>
                            <a:cubicBezTo>
                              <a:pt x="126" y="426"/>
                              <a:pt x="123" y="428"/>
                              <a:pt x="121" y="429"/>
                            </a:cubicBezTo>
                            <a:cubicBezTo>
                              <a:pt x="119" y="430"/>
                              <a:pt x="117" y="431"/>
                              <a:pt x="116" y="432"/>
                            </a:cubicBezTo>
                            <a:cubicBezTo>
                              <a:pt x="114" y="433"/>
                              <a:pt x="113" y="434"/>
                              <a:pt x="112" y="436"/>
                            </a:cubicBezTo>
                            <a:cubicBezTo>
                              <a:pt x="105" y="445"/>
                              <a:pt x="102" y="454"/>
                              <a:pt x="95" y="461"/>
                            </a:cubicBezTo>
                            <a:cubicBezTo>
                              <a:pt x="92" y="464"/>
                              <a:pt x="88" y="466"/>
                              <a:pt x="82" y="468"/>
                            </a:cubicBezTo>
                            <a:cubicBezTo>
                              <a:pt x="73" y="471"/>
                              <a:pt x="65" y="476"/>
                              <a:pt x="57" y="481"/>
                            </a:cubicBezTo>
                            <a:cubicBezTo>
                              <a:pt x="52" y="484"/>
                              <a:pt x="47" y="486"/>
                              <a:pt x="42" y="489"/>
                            </a:cubicBezTo>
                            <a:cubicBezTo>
                              <a:pt x="41" y="490"/>
                              <a:pt x="40" y="490"/>
                              <a:pt x="37" y="491"/>
                            </a:cubicBezTo>
                            <a:cubicBezTo>
                              <a:pt x="35" y="492"/>
                              <a:pt x="33" y="493"/>
                              <a:pt x="30" y="493"/>
                            </a:cubicBezTo>
                            <a:cubicBezTo>
                              <a:pt x="28" y="494"/>
                              <a:pt x="26" y="495"/>
                              <a:pt x="23" y="496"/>
                            </a:cubicBezTo>
                            <a:cubicBezTo>
                              <a:pt x="21" y="497"/>
                              <a:pt x="19" y="498"/>
                              <a:pt x="17" y="499"/>
                            </a:cubicBezTo>
                            <a:cubicBezTo>
                              <a:pt x="14" y="502"/>
                              <a:pt x="11" y="506"/>
                              <a:pt x="9" y="509"/>
                            </a:cubicBezTo>
                            <a:cubicBezTo>
                              <a:pt x="4" y="519"/>
                              <a:pt x="1" y="531"/>
                              <a:pt x="0" y="542"/>
                            </a:cubicBezTo>
                            <a:cubicBezTo>
                              <a:pt x="0" y="549"/>
                              <a:pt x="1" y="556"/>
                              <a:pt x="3" y="562"/>
                            </a:cubicBezTo>
                            <a:cubicBezTo>
                              <a:pt x="7" y="575"/>
                              <a:pt x="7" y="595"/>
                              <a:pt x="18" y="605"/>
                            </a:cubicBezTo>
                            <a:cubicBezTo>
                              <a:pt x="33" y="618"/>
                              <a:pt x="33" y="618"/>
                              <a:pt x="33" y="618"/>
                            </a:cubicBezTo>
                            <a:cubicBezTo>
                              <a:pt x="34" y="619"/>
                              <a:pt x="35" y="620"/>
                              <a:pt x="36" y="621"/>
                            </a:cubicBezTo>
                            <a:cubicBezTo>
                              <a:pt x="36" y="622"/>
                              <a:pt x="36" y="622"/>
                              <a:pt x="36" y="622"/>
                            </a:cubicBezTo>
                            <a:cubicBezTo>
                              <a:pt x="37" y="623"/>
                              <a:pt x="37" y="623"/>
                              <a:pt x="38" y="624"/>
                            </a:cubicBezTo>
                            <a:cubicBezTo>
                              <a:pt x="38" y="625"/>
                              <a:pt x="38" y="625"/>
                              <a:pt x="38" y="626"/>
                            </a:cubicBezTo>
                            <a:cubicBezTo>
                              <a:pt x="39" y="626"/>
                              <a:pt x="39" y="627"/>
                              <a:pt x="39" y="628"/>
                            </a:cubicBezTo>
                            <a:cubicBezTo>
                              <a:pt x="39" y="628"/>
                              <a:pt x="40" y="629"/>
                              <a:pt x="40" y="630"/>
                            </a:cubicBezTo>
                            <a:cubicBezTo>
                              <a:pt x="40" y="630"/>
                              <a:pt x="40" y="630"/>
                              <a:pt x="40" y="631"/>
                            </a:cubicBezTo>
                            <a:cubicBezTo>
                              <a:pt x="40" y="632"/>
                              <a:pt x="40" y="633"/>
                              <a:pt x="41" y="633"/>
                            </a:cubicBezTo>
                            <a:cubicBezTo>
                              <a:pt x="41" y="634"/>
                              <a:pt x="41" y="634"/>
                              <a:pt x="41" y="634"/>
                            </a:cubicBezTo>
                            <a:cubicBezTo>
                              <a:pt x="41" y="635"/>
                              <a:pt x="41" y="636"/>
                              <a:pt x="41" y="637"/>
                            </a:cubicBezTo>
                            <a:cubicBezTo>
                              <a:pt x="41" y="638"/>
                              <a:pt x="41" y="638"/>
                              <a:pt x="41" y="638"/>
                            </a:cubicBezTo>
                            <a:cubicBezTo>
                              <a:pt x="41" y="639"/>
                              <a:pt x="41" y="640"/>
                              <a:pt x="41" y="641"/>
                            </a:cubicBezTo>
                            <a:cubicBezTo>
                              <a:pt x="41" y="641"/>
                              <a:pt x="41" y="641"/>
                              <a:pt x="41" y="641"/>
                            </a:cubicBezTo>
                            <a:cubicBezTo>
                              <a:pt x="39" y="651"/>
                              <a:pt x="32" y="660"/>
                              <a:pt x="20" y="662"/>
                            </a:cubicBezTo>
                            <a:cubicBezTo>
                              <a:pt x="20" y="662"/>
                              <a:pt x="20" y="662"/>
                              <a:pt x="20" y="662"/>
                            </a:cubicBezTo>
                            <a:cubicBezTo>
                              <a:pt x="30" y="667"/>
                              <a:pt x="30" y="667"/>
                              <a:pt x="30" y="667"/>
                            </a:cubicBezTo>
                            <a:cubicBezTo>
                              <a:pt x="39" y="672"/>
                              <a:pt x="48" y="678"/>
                              <a:pt x="60" y="679"/>
                            </a:cubicBezTo>
                            <a:cubicBezTo>
                              <a:pt x="76" y="680"/>
                              <a:pt x="92" y="680"/>
                              <a:pt x="108" y="681"/>
                            </a:cubicBezTo>
                            <a:cubicBezTo>
                              <a:pt x="108" y="681"/>
                              <a:pt x="108" y="681"/>
                              <a:pt x="108" y="681"/>
                            </a:cubicBezTo>
                            <a:cubicBezTo>
                              <a:pt x="128" y="682"/>
                              <a:pt x="137" y="684"/>
                              <a:pt x="139" y="662"/>
                            </a:cubicBezTo>
                            <a:cubicBezTo>
                              <a:pt x="157" y="662"/>
                              <a:pt x="161" y="675"/>
                              <a:pt x="167" y="687"/>
                            </a:cubicBezTo>
                            <a:cubicBezTo>
                              <a:pt x="173" y="700"/>
                              <a:pt x="188" y="687"/>
                              <a:pt x="196" y="684"/>
                            </a:cubicBezTo>
                            <a:cubicBezTo>
                              <a:pt x="204" y="680"/>
                              <a:pt x="210" y="683"/>
                              <a:pt x="213" y="688"/>
                            </a:cubicBezTo>
                            <a:cubicBezTo>
                              <a:pt x="213" y="687"/>
                              <a:pt x="213" y="687"/>
                              <a:pt x="213" y="687"/>
                            </a:cubicBezTo>
                            <a:cubicBezTo>
                              <a:pt x="216" y="692"/>
                              <a:pt x="216" y="699"/>
                              <a:pt x="216" y="705"/>
                            </a:cubicBezTo>
                            <a:cubicBezTo>
                              <a:pt x="216" y="706"/>
                              <a:pt x="216" y="707"/>
                              <a:pt x="216" y="708"/>
                            </a:cubicBezTo>
                            <a:cubicBezTo>
                              <a:pt x="216" y="708"/>
                              <a:pt x="216" y="708"/>
                              <a:pt x="216" y="708"/>
                            </a:cubicBezTo>
                            <a:cubicBezTo>
                              <a:pt x="216" y="709"/>
                              <a:pt x="216" y="710"/>
                              <a:pt x="216" y="711"/>
                            </a:cubicBezTo>
                            <a:cubicBezTo>
                              <a:pt x="216" y="712"/>
                              <a:pt x="216" y="713"/>
                              <a:pt x="217" y="714"/>
                            </a:cubicBezTo>
                            <a:cubicBezTo>
                              <a:pt x="217" y="715"/>
                              <a:pt x="217" y="715"/>
                              <a:pt x="217" y="715"/>
                            </a:cubicBezTo>
                            <a:cubicBezTo>
                              <a:pt x="217" y="715"/>
                              <a:pt x="217" y="716"/>
                              <a:pt x="218" y="717"/>
                            </a:cubicBezTo>
                            <a:cubicBezTo>
                              <a:pt x="218" y="718"/>
                              <a:pt x="218" y="718"/>
                              <a:pt x="218" y="718"/>
                            </a:cubicBezTo>
                            <a:cubicBezTo>
                              <a:pt x="218" y="718"/>
                              <a:pt x="219" y="719"/>
                              <a:pt x="220" y="720"/>
                            </a:cubicBezTo>
                            <a:cubicBezTo>
                              <a:pt x="220" y="720"/>
                              <a:pt x="220" y="720"/>
                              <a:pt x="220" y="720"/>
                            </a:cubicBezTo>
                            <a:cubicBezTo>
                              <a:pt x="220" y="721"/>
                              <a:pt x="221" y="722"/>
                              <a:pt x="222" y="722"/>
                            </a:cubicBezTo>
                            <a:cubicBezTo>
                              <a:pt x="222" y="723"/>
                              <a:pt x="222" y="723"/>
                              <a:pt x="222" y="723"/>
                            </a:cubicBezTo>
                            <a:cubicBezTo>
                              <a:pt x="223" y="723"/>
                              <a:pt x="224" y="724"/>
                              <a:pt x="224" y="724"/>
                            </a:cubicBezTo>
                            <a:cubicBezTo>
                              <a:pt x="225" y="725"/>
                              <a:pt x="225" y="725"/>
                              <a:pt x="225" y="725"/>
                            </a:cubicBezTo>
                            <a:cubicBezTo>
                              <a:pt x="226" y="725"/>
                              <a:pt x="226" y="726"/>
                              <a:pt x="227" y="726"/>
                            </a:cubicBezTo>
                            <a:cubicBezTo>
                              <a:pt x="228" y="727"/>
                              <a:pt x="228" y="727"/>
                              <a:pt x="228" y="727"/>
                            </a:cubicBezTo>
                            <a:cubicBezTo>
                              <a:pt x="229" y="727"/>
                              <a:pt x="230" y="727"/>
                              <a:pt x="230" y="728"/>
                            </a:cubicBezTo>
                            <a:cubicBezTo>
                              <a:pt x="231" y="728"/>
                              <a:pt x="231" y="728"/>
                              <a:pt x="232" y="728"/>
                            </a:cubicBezTo>
                            <a:cubicBezTo>
                              <a:pt x="232" y="728"/>
                              <a:pt x="233" y="729"/>
                              <a:pt x="234" y="729"/>
                            </a:cubicBezTo>
                            <a:cubicBezTo>
                              <a:pt x="234" y="729"/>
                              <a:pt x="235" y="729"/>
                              <a:pt x="235" y="729"/>
                            </a:cubicBezTo>
                            <a:cubicBezTo>
                              <a:pt x="236" y="729"/>
                              <a:pt x="236" y="730"/>
                              <a:pt x="237" y="730"/>
                            </a:cubicBezTo>
                            <a:cubicBezTo>
                              <a:pt x="238" y="730"/>
                              <a:pt x="239" y="730"/>
                              <a:pt x="239" y="730"/>
                            </a:cubicBezTo>
                            <a:cubicBezTo>
                              <a:pt x="240" y="730"/>
                              <a:pt x="240" y="731"/>
                              <a:pt x="241" y="731"/>
                            </a:cubicBezTo>
                            <a:cubicBezTo>
                              <a:pt x="241" y="731"/>
                              <a:pt x="242" y="731"/>
                              <a:pt x="243" y="731"/>
                            </a:cubicBezTo>
                            <a:cubicBezTo>
                              <a:pt x="243" y="731"/>
                              <a:pt x="243" y="731"/>
                              <a:pt x="243" y="731"/>
                            </a:cubicBezTo>
                            <a:cubicBezTo>
                              <a:pt x="243" y="731"/>
                              <a:pt x="244" y="731"/>
                              <a:pt x="245" y="731"/>
                            </a:cubicBezTo>
                            <a:cubicBezTo>
                              <a:pt x="246" y="731"/>
                              <a:pt x="248" y="732"/>
                              <a:pt x="250" y="732"/>
                            </a:cubicBezTo>
                            <a:cubicBezTo>
                              <a:pt x="251" y="732"/>
                              <a:pt x="252" y="732"/>
                              <a:pt x="253" y="732"/>
                            </a:cubicBezTo>
                            <a:cubicBezTo>
                              <a:pt x="255" y="732"/>
                              <a:pt x="257" y="732"/>
                              <a:pt x="259" y="732"/>
                            </a:cubicBezTo>
                            <a:cubicBezTo>
                              <a:pt x="261" y="732"/>
                              <a:pt x="262" y="732"/>
                              <a:pt x="263" y="732"/>
                            </a:cubicBezTo>
                            <a:cubicBezTo>
                              <a:pt x="263" y="731"/>
                              <a:pt x="264" y="729"/>
                              <a:pt x="264" y="728"/>
                            </a:cubicBezTo>
                            <a:cubicBezTo>
                              <a:pt x="265" y="723"/>
                              <a:pt x="265" y="718"/>
                              <a:pt x="265" y="712"/>
                            </a:cubicBezTo>
                            <a:cubicBezTo>
                              <a:pt x="272" y="712"/>
                              <a:pt x="280" y="714"/>
                              <a:pt x="286" y="710"/>
                            </a:cubicBezTo>
                            <a:cubicBezTo>
                              <a:pt x="287" y="709"/>
                              <a:pt x="288" y="708"/>
                              <a:pt x="290" y="706"/>
                            </a:cubicBezTo>
                            <a:cubicBezTo>
                              <a:pt x="290" y="706"/>
                              <a:pt x="290" y="706"/>
                              <a:pt x="290" y="706"/>
                            </a:cubicBezTo>
                            <a:cubicBezTo>
                              <a:pt x="290" y="706"/>
                              <a:pt x="290" y="705"/>
                              <a:pt x="291" y="704"/>
                            </a:cubicBezTo>
                            <a:cubicBezTo>
                              <a:pt x="291" y="704"/>
                              <a:pt x="291" y="704"/>
                              <a:pt x="291" y="704"/>
                            </a:cubicBezTo>
                            <a:cubicBezTo>
                              <a:pt x="291" y="703"/>
                              <a:pt x="292" y="702"/>
                              <a:pt x="292" y="702"/>
                            </a:cubicBezTo>
                            <a:cubicBezTo>
                              <a:pt x="292" y="701"/>
                              <a:pt x="292" y="701"/>
                              <a:pt x="292" y="701"/>
                            </a:cubicBezTo>
                            <a:cubicBezTo>
                              <a:pt x="293" y="700"/>
                              <a:pt x="293" y="700"/>
                              <a:pt x="293" y="700"/>
                            </a:cubicBezTo>
                            <a:cubicBezTo>
                              <a:pt x="293" y="698"/>
                              <a:pt x="294" y="696"/>
                              <a:pt x="295" y="694"/>
                            </a:cubicBezTo>
                            <a:cubicBezTo>
                              <a:pt x="295" y="694"/>
                              <a:pt x="295" y="693"/>
                              <a:pt x="296" y="693"/>
                            </a:cubicBezTo>
                            <a:cubicBezTo>
                              <a:pt x="296" y="692"/>
                              <a:pt x="296" y="692"/>
                              <a:pt x="296" y="692"/>
                            </a:cubicBezTo>
                            <a:cubicBezTo>
                              <a:pt x="297" y="692"/>
                              <a:pt x="297" y="691"/>
                              <a:pt x="298" y="691"/>
                            </a:cubicBezTo>
                            <a:cubicBezTo>
                              <a:pt x="298" y="691"/>
                              <a:pt x="298" y="691"/>
                              <a:pt x="298" y="691"/>
                            </a:cubicBezTo>
                            <a:cubicBezTo>
                              <a:pt x="298" y="690"/>
                              <a:pt x="299" y="690"/>
                              <a:pt x="300" y="690"/>
                            </a:cubicBezTo>
                            <a:cubicBezTo>
                              <a:pt x="300" y="690"/>
                              <a:pt x="300" y="690"/>
                              <a:pt x="300" y="690"/>
                            </a:cubicBezTo>
                            <a:cubicBezTo>
                              <a:pt x="301" y="690"/>
                              <a:pt x="301" y="690"/>
                              <a:pt x="301" y="690"/>
                            </a:cubicBezTo>
                            <a:cubicBezTo>
                              <a:pt x="301" y="690"/>
                              <a:pt x="301" y="690"/>
                              <a:pt x="301" y="690"/>
                            </a:cubicBezTo>
                            <a:cubicBezTo>
                              <a:pt x="301" y="689"/>
                              <a:pt x="301" y="689"/>
                              <a:pt x="301" y="689"/>
                            </a:cubicBezTo>
                            <a:cubicBezTo>
                              <a:pt x="301" y="689"/>
                              <a:pt x="302" y="689"/>
                              <a:pt x="302" y="689"/>
                            </a:cubicBezTo>
                            <a:cubicBezTo>
                              <a:pt x="303" y="689"/>
                              <a:pt x="304" y="689"/>
                              <a:pt x="304" y="689"/>
                            </a:cubicBezTo>
                            <a:cubicBezTo>
                              <a:pt x="305" y="689"/>
                              <a:pt x="306" y="689"/>
                              <a:pt x="307" y="689"/>
                            </a:cubicBezTo>
                            <a:cubicBezTo>
                              <a:pt x="308" y="689"/>
                              <a:pt x="308" y="689"/>
                              <a:pt x="308" y="689"/>
                            </a:cubicBezTo>
                            <a:cubicBezTo>
                              <a:pt x="309" y="689"/>
                              <a:pt x="309" y="689"/>
                              <a:pt x="310" y="689"/>
                            </a:cubicBezTo>
                            <a:cubicBezTo>
                              <a:pt x="311" y="689"/>
                              <a:pt x="311" y="689"/>
                              <a:pt x="311" y="689"/>
                            </a:cubicBezTo>
                            <a:cubicBezTo>
                              <a:pt x="311" y="690"/>
                              <a:pt x="312" y="690"/>
                              <a:pt x="312" y="690"/>
                            </a:cubicBezTo>
                            <a:cubicBezTo>
                              <a:pt x="313" y="691"/>
                              <a:pt x="313" y="691"/>
                              <a:pt x="313" y="691"/>
                            </a:cubicBezTo>
                            <a:cubicBezTo>
                              <a:pt x="313" y="691"/>
                              <a:pt x="314" y="692"/>
                              <a:pt x="315" y="692"/>
                            </a:cubicBezTo>
                            <a:cubicBezTo>
                              <a:pt x="315" y="692"/>
                              <a:pt x="315" y="692"/>
                              <a:pt x="315" y="692"/>
                            </a:cubicBezTo>
                            <a:cubicBezTo>
                              <a:pt x="315" y="692"/>
                              <a:pt x="315" y="692"/>
                              <a:pt x="315" y="692"/>
                            </a:cubicBezTo>
                            <a:cubicBezTo>
                              <a:pt x="321" y="699"/>
                              <a:pt x="324" y="712"/>
                              <a:pt x="334" y="717"/>
                            </a:cubicBezTo>
                            <a:cubicBezTo>
                              <a:pt x="337" y="719"/>
                              <a:pt x="341" y="721"/>
                              <a:pt x="345" y="721"/>
                            </a:cubicBezTo>
                            <a:cubicBezTo>
                              <a:pt x="345" y="721"/>
                              <a:pt x="345" y="721"/>
                              <a:pt x="345" y="721"/>
                            </a:cubicBezTo>
                            <a:cubicBezTo>
                              <a:pt x="346" y="721"/>
                              <a:pt x="347" y="721"/>
                              <a:pt x="348" y="721"/>
                            </a:cubicBezTo>
                            <a:cubicBezTo>
                              <a:pt x="348" y="721"/>
                              <a:pt x="348" y="721"/>
                              <a:pt x="348" y="721"/>
                            </a:cubicBezTo>
                            <a:cubicBezTo>
                              <a:pt x="349" y="721"/>
                              <a:pt x="349" y="721"/>
                              <a:pt x="350" y="721"/>
                            </a:cubicBezTo>
                            <a:cubicBezTo>
                              <a:pt x="351" y="720"/>
                              <a:pt x="351" y="720"/>
                              <a:pt x="352" y="720"/>
                            </a:cubicBezTo>
                            <a:cubicBezTo>
                              <a:pt x="352" y="720"/>
                              <a:pt x="352" y="720"/>
                              <a:pt x="352" y="720"/>
                            </a:cubicBezTo>
                            <a:cubicBezTo>
                              <a:pt x="353" y="719"/>
                              <a:pt x="353" y="719"/>
                              <a:pt x="353" y="719"/>
                            </a:cubicBezTo>
                            <a:cubicBezTo>
                              <a:pt x="354" y="718"/>
                              <a:pt x="354" y="718"/>
                              <a:pt x="355" y="717"/>
                            </a:cubicBezTo>
                            <a:cubicBezTo>
                              <a:pt x="357" y="714"/>
                              <a:pt x="358" y="710"/>
                              <a:pt x="362" y="709"/>
                            </a:cubicBezTo>
                            <a:cubicBezTo>
                              <a:pt x="364" y="708"/>
                              <a:pt x="367" y="708"/>
                              <a:pt x="370" y="708"/>
                            </a:cubicBezTo>
                            <a:cubicBezTo>
                              <a:pt x="372" y="708"/>
                              <a:pt x="374" y="708"/>
                              <a:pt x="377" y="708"/>
                            </a:cubicBezTo>
                            <a:cubicBezTo>
                              <a:pt x="377" y="708"/>
                              <a:pt x="377" y="708"/>
                              <a:pt x="377" y="708"/>
                            </a:cubicBezTo>
                            <a:cubicBezTo>
                              <a:pt x="377" y="707"/>
                              <a:pt x="378" y="707"/>
                              <a:pt x="379" y="707"/>
                            </a:cubicBezTo>
                            <a:cubicBezTo>
                              <a:pt x="379" y="707"/>
                              <a:pt x="379" y="707"/>
                              <a:pt x="379" y="707"/>
                            </a:cubicBezTo>
                            <a:cubicBezTo>
                              <a:pt x="381" y="707"/>
                              <a:pt x="382" y="707"/>
                              <a:pt x="384" y="706"/>
                            </a:cubicBezTo>
                            <a:cubicBezTo>
                              <a:pt x="384" y="706"/>
                              <a:pt x="384" y="706"/>
                              <a:pt x="384" y="706"/>
                            </a:cubicBezTo>
                            <a:cubicBezTo>
                              <a:pt x="385" y="706"/>
                              <a:pt x="385" y="706"/>
                              <a:pt x="386" y="706"/>
                            </a:cubicBezTo>
                            <a:cubicBezTo>
                              <a:pt x="386" y="706"/>
                              <a:pt x="386" y="706"/>
                              <a:pt x="386" y="706"/>
                            </a:cubicBezTo>
                            <a:cubicBezTo>
                              <a:pt x="387" y="705"/>
                              <a:pt x="387" y="705"/>
                              <a:pt x="387" y="705"/>
                            </a:cubicBezTo>
                            <a:cubicBezTo>
                              <a:pt x="388" y="705"/>
                              <a:pt x="388" y="705"/>
                              <a:pt x="388" y="705"/>
                            </a:cubicBezTo>
                            <a:cubicBezTo>
                              <a:pt x="389" y="704"/>
                              <a:pt x="390" y="703"/>
                              <a:pt x="390" y="702"/>
                            </a:cubicBezTo>
                            <a:cubicBezTo>
                              <a:pt x="391" y="701"/>
                              <a:pt x="391" y="701"/>
                              <a:pt x="391" y="701"/>
                            </a:cubicBezTo>
                            <a:cubicBezTo>
                              <a:pt x="391" y="701"/>
                              <a:pt x="391" y="701"/>
                              <a:pt x="391" y="700"/>
                            </a:cubicBezTo>
                            <a:cubicBezTo>
                              <a:pt x="391" y="699"/>
                              <a:pt x="391" y="699"/>
                              <a:pt x="391" y="699"/>
                            </a:cubicBezTo>
                            <a:cubicBezTo>
                              <a:pt x="391" y="699"/>
                              <a:pt x="392" y="698"/>
                              <a:pt x="392" y="698"/>
                            </a:cubicBezTo>
                            <a:cubicBezTo>
                              <a:pt x="392" y="697"/>
                              <a:pt x="392" y="697"/>
                              <a:pt x="392" y="697"/>
                            </a:cubicBezTo>
                            <a:cubicBezTo>
                              <a:pt x="392" y="696"/>
                              <a:pt x="392" y="695"/>
                              <a:pt x="392" y="694"/>
                            </a:cubicBezTo>
                            <a:cubicBezTo>
                              <a:pt x="392" y="694"/>
                              <a:pt x="392" y="694"/>
                              <a:pt x="392" y="694"/>
                            </a:cubicBezTo>
                            <a:cubicBezTo>
                              <a:pt x="392" y="694"/>
                              <a:pt x="392" y="694"/>
                              <a:pt x="392" y="694"/>
                            </a:cubicBezTo>
                            <a:cubicBezTo>
                              <a:pt x="404" y="687"/>
                              <a:pt x="417" y="689"/>
                              <a:pt x="429" y="688"/>
                            </a:cubicBezTo>
                            <a:cubicBezTo>
                              <a:pt x="429" y="688"/>
                              <a:pt x="429" y="688"/>
                              <a:pt x="429" y="688"/>
                            </a:cubicBezTo>
                            <a:cubicBezTo>
                              <a:pt x="433" y="688"/>
                              <a:pt x="437" y="688"/>
                              <a:pt x="441" y="687"/>
                            </a:cubicBezTo>
                            <a:cubicBezTo>
                              <a:pt x="441" y="687"/>
                              <a:pt x="442" y="687"/>
                              <a:pt x="442" y="686"/>
                            </a:cubicBezTo>
                            <a:cubicBezTo>
                              <a:pt x="443" y="686"/>
                              <a:pt x="444" y="685"/>
                              <a:pt x="445" y="684"/>
                            </a:cubicBezTo>
                            <a:cubicBezTo>
                              <a:pt x="445" y="683"/>
                              <a:pt x="446" y="682"/>
                              <a:pt x="446" y="682"/>
                            </a:cubicBezTo>
                            <a:cubicBezTo>
                              <a:pt x="447" y="679"/>
                              <a:pt x="448" y="677"/>
                              <a:pt x="448" y="675"/>
                            </a:cubicBezTo>
                            <a:cubicBezTo>
                              <a:pt x="449" y="673"/>
                              <a:pt x="450" y="672"/>
                              <a:pt x="451" y="671"/>
                            </a:cubicBezTo>
                            <a:cubicBezTo>
                              <a:pt x="453" y="670"/>
                              <a:pt x="455" y="670"/>
                              <a:pt x="459" y="669"/>
                            </a:cubicBezTo>
                            <a:cubicBezTo>
                              <a:pt x="460" y="669"/>
                              <a:pt x="460" y="669"/>
                              <a:pt x="461" y="669"/>
                            </a:cubicBezTo>
                            <a:cubicBezTo>
                              <a:pt x="461" y="669"/>
                              <a:pt x="462" y="669"/>
                              <a:pt x="463" y="669"/>
                            </a:cubicBezTo>
                            <a:cubicBezTo>
                              <a:pt x="466" y="668"/>
                              <a:pt x="468" y="667"/>
                              <a:pt x="469" y="662"/>
                            </a:cubicBezTo>
                            <a:cubicBezTo>
                              <a:pt x="469" y="661"/>
                              <a:pt x="470" y="660"/>
                              <a:pt x="470" y="658"/>
                            </a:cubicBezTo>
                            <a:cubicBezTo>
                              <a:pt x="470" y="656"/>
                              <a:pt x="470" y="654"/>
                              <a:pt x="470" y="652"/>
                            </a:cubicBezTo>
                            <a:cubicBezTo>
                              <a:pt x="470" y="645"/>
                              <a:pt x="476" y="646"/>
                              <a:pt x="479" y="640"/>
                            </a:cubicBezTo>
                            <a:cubicBezTo>
                              <a:pt x="479" y="639"/>
                              <a:pt x="479" y="638"/>
                              <a:pt x="479" y="637"/>
                            </a:cubicBezTo>
                            <a:cubicBezTo>
                              <a:pt x="479" y="634"/>
                              <a:pt x="479" y="631"/>
                              <a:pt x="479" y="629"/>
                            </a:cubicBezTo>
                            <a:cubicBezTo>
                              <a:pt x="479" y="628"/>
                              <a:pt x="479" y="628"/>
                              <a:pt x="479" y="628"/>
                            </a:cubicBezTo>
                            <a:cubicBezTo>
                              <a:pt x="479" y="625"/>
                              <a:pt x="480" y="623"/>
                              <a:pt x="483" y="622"/>
                            </a:cubicBezTo>
                            <a:cubicBezTo>
                              <a:pt x="485" y="620"/>
                              <a:pt x="488" y="620"/>
                              <a:pt x="491" y="620"/>
                            </a:cubicBezTo>
                            <a:cubicBezTo>
                              <a:pt x="492" y="620"/>
                              <a:pt x="493" y="620"/>
                              <a:pt x="494" y="621"/>
                            </a:cubicBezTo>
                            <a:cubicBezTo>
                              <a:pt x="498" y="621"/>
                              <a:pt x="502" y="622"/>
                              <a:pt x="506" y="622"/>
                            </a:cubicBezTo>
                            <a:cubicBezTo>
                              <a:pt x="505" y="636"/>
                              <a:pt x="524" y="632"/>
                              <a:pt x="537" y="628"/>
                            </a:cubicBezTo>
                            <a:cubicBezTo>
                              <a:pt x="541" y="627"/>
                              <a:pt x="545" y="626"/>
                              <a:pt x="547" y="626"/>
                            </a:cubicBezTo>
                            <a:cubicBezTo>
                              <a:pt x="548" y="627"/>
                              <a:pt x="548" y="627"/>
                              <a:pt x="548" y="628"/>
                            </a:cubicBezTo>
                            <a:cubicBezTo>
                              <a:pt x="548" y="627"/>
                              <a:pt x="548" y="625"/>
                              <a:pt x="548" y="624"/>
                            </a:cubicBezTo>
                            <a:cubicBezTo>
                              <a:pt x="548" y="625"/>
                              <a:pt x="548" y="627"/>
                              <a:pt x="548" y="628"/>
                            </a:cubicBezTo>
                            <a:cubicBezTo>
                              <a:pt x="549" y="628"/>
                              <a:pt x="549" y="628"/>
                              <a:pt x="550" y="629"/>
                            </a:cubicBezTo>
                            <a:cubicBezTo>
                              <a:pt x="551" y="635"/>
                              <a:pt x="555" y="638"/>
                              <a:pt x="559" y="641"/>
                            </a:cubicBezTo>
                            <a:cubicBezTo>
                              <a:pt x="560" y="642"/>
                              <a:pt x="560" y="642"/>
                              <a:pt x="561" y="643"/>
                            </a:cubicBezTo>
                            <a:cubicBezTo>
                              <a:pt x="561" y="643"/>
                              <a:pt x="562" y="644"/>
                              <a:pt x="563" y="644"/>
                            </a:cubicBezTo>
                            <a:cubicBezTo>
                              <a:pt x="566" y="647"/>
                              <a:pt x="567" y="651"/>
                              <a:pt x="567" y="655"/>
                            </a:cubicBezTo>
                            <a:cubicBezTo>
                              <a:pt x="567" y="661"/>
                              <a:pt x="565" y="669"/>
                              <a:pt x="565" y="674"/>
                            </a:cubicBezTo>
                            <a:cubicBezTo>
                              <a:pt x="573" y="677"/>
                              <a:pt x="582" y="672"/>
                              <a:pt x="588" y="671"/>
                            </a:cubicBezTo>
                            <a:cubicBezTo>
                              <a:pt x="589" y="671"/>
                              <a:pt x="590" y="671"/>
                              <a:pt x="591" y="671"/>
                            </a:cubicBezTo>
                            <a:cubicBezTo>
                              <a:pt x="592" y="672"/>
                              <a:pt x="592" y="672"/>
                              <a:pt x="593" y="672"/>
                            </a:cubicBezTo>
                            <a:cubicBezTo>
                              <a:pt x="593" y="673"/>
                              <a:pt x="594" y="673"/>
                              <a:pt x="594" y="674"/>
                            </a:cubicBezTo>
                            <a:cubicBezTo>
                              <a:pt x="596" y="676"/>
                              <a:pt x="596" y="679"/>
                              <a:pt x="597" y="685"/>
                            </a:cubicBezTo>
                            <a:cubicBezTo>
                              <a:pt x="597" y="689"/>
                              <a:pt x="595" y="695"/>
                              <a:pt x="595" y="700"/>
                            </a:cubicBezTo>
                            <a:cubicBezTo>
                              <a:pt x="595" y="703"/>
                              <a:pt x="596" y="706"/>
                              <a:pt x="598" y="708"/>
                            </a:cubicBezTo>
                            <a:cubicBezTo>
                              <a:pt x="603" y="713"/>
                              <a:pt x="615" y="704"/>
                              <a:pt x="616" y="716"/>
                            </a:cubicBezTo>
                            <a:cubicBezTo>
                              <a:pt x="619" y="716"/>
                              <a:pt x="621" y="716"/>
                              <a:pt x="623" y="716"/>
                            </a:cubicBezTo>
                            <a:cubicBezTo>
                              <a:pt x="635" y="714"/>
                              <a:pt x="632" y="694"/>
                              <a:pt x="637" y="684"/>
                            </a:cubicBezTo>
                            <a:cubicBezTo>
                              <a:pt x="639" y="680"/>
                              <a:pt x="643" y="680"/>
                              <a:pt x="646" y="676"/>
                            </a:cubicBezTo>
                            <a:cubicBezTo>
                              <a:pt x="649" y="673"/>
                              <a:pt x="647" y="668"/>
                              <a:pt x="650" y="666"/>
                            </a:cubicBezTo>
                            <a:cubicBezTo>
                              <a:pt x="652" y="665"/>
                              <a:pt x="653" y="664"/>
                              <a:pt x="654" y="664"/>
                            </a:cubicBezTo>
                            <a:cubicBezTo>
                              <a:pt x="654" y="664"/>
                              <a:pt x="655" y="664"/>
                              <a:pt x="655" y="664"/>
                            </a:cubicBezTo>
                            <a:cubicBezTo>
                              <a:pt x="655" y="664"/>
                              <a:pt x="655" y="664"/>
                              <a:pt x="655" y="664"/>
                            </a:cubicBezTo>
                            <a:cubicBezTo>
                              <a:pt x="661" y="664"/>
                              <a:pt x="664" y="674"/>
                              <a:pt x="664" y="680"/>
                            </a:cubicBezTo>
                            <a:cubicBezTo>
                              <a:pt x="675" y="682"/>
                              <a:pt x="690" y="672"/>
                              <a:pt x="690" y="661"/>
                            </a:cubicBezTo>
                            <a:cubicBezTo>
                              <a:pt x="691" y="661"/>
                              <a:pt x="692" y="661"/>
                              <a:pt x="694" y="662"/>
                            </a:cubicBezTo>
                            <a:cubicBezTo>
                              <a:pt x="695" y="663"/>
                              <a:pt x="696" y="664"/>
                              <a:pt x="697" y="665"/>
                            </a:cubicBezTo>
                            <a:cubicBezTo>
                              <a:pt x="698" y="666"/>
                              <a:pt x="699" y="667"/>
                              <a:pt x="700" y="668"/>
                            </a:cubicBezTo>
                            <a:cubicBezTo>
                              <a:pt x="702" y="669"/>
                              <a:pt x="703" y="671"/>
                              <a:pt x="704" y="672"/>
                            </a:cubicBezTo>
                            <a:cubicBezTo>
                              <a:pt x="705" y="673"/>
                              <a:pt x="706" y="673"/>
                              <a:pt x="706" y="674"/>
                            </a:cubicBezTo>
                            <a:cubicBezTo>
                              <a:pt x="707" y="675"/>
                              <a:pt x="707" y="675"/>
                              <a:pt x="707" y="675"/>
                            </a:cubicBezTo>
                            <a:cubicBezTo>
                              <a:pt x="711" y="677"/>
                              <a:pt x="714" y="678"/>
                              <a:pt x="719" y="676"/>
                            </a:cubicBezTo>
                            <a:cubicBezTo>
                              <a:pt x="719" y="675"/>
                              <a:pt x="719" y="674"/>
                              <a:pt x="719" y="673"/>
                            </a:cubicBezTo>
                            <a:cubicBezTo>
                              <a:pt x="719" y="670"/>
                              <a:pt x="718" y="668"/>
                              <a:pt x="718" y="665"/>
                            </a:cubicBezTo>
                            <a:cubicBezTo>
                              <a:pt x="718" y="665"/>
                              <a:pt x="718" y="664"/>
                              <a:pt x="718" y="664"/>
                            </a:cubicBezTo>
                            <a:cubicBezTo>
                              <a:pt x="718" y="661"/>
                              <a:pt x="720" y="659"/>
                              <a:pt x="723" y="657"/>
                            </a:cubicBezTo>
                            <a:cubicBezTo>
                              <a:pt x="724" y="657"/>
                              <a:pt x="726" y="657"/>
                              <a:pt x="727" y="657"/>
                            </a:cubicBezTo>
                            <a:cubicBezTo>
                              <a:pt x="731" y="657"/>
                              <a:pt x="736" y="658"/>
                              <a:pt x="738" y="654"/>
                            </a:cubicBezTo>
                            <a:cubicBezTo>
                              <a:pt x="742" y="646"/>
                              <a:pt x="743" y="634"/>
                              <a:pt x="743" y="625"/>
                            </a:cubicBezTo>
                            <a:cubicBezTo>
                              <a:pt x="743" y="623"/>
                              <a:pt x="743" y="622"/>
                              <a:pt x="743" y="621"/>
                            </a:cubicBezTo>
                            <a:cubicBezTo>
                              <a:pt x="743" y="620"/>
                              <a:pt x="743" y="620"/>
                              <a:pt x="743" y="619"/>
                            </a:cubicBezTo>
                            <a:cubicBezTo>
                              <a:pt x="743" y="618"/>
                              <a:pt x="743" y="618"/>
                              <a:pt x="743" y="617"/>
                            </a:cubicBezTo>
                            <a:cubicBezTo>
                              <a:pt x="745" y="610"/>
                              <a:pt x="754" y="612"/>
                              <a:pt x="757" y="604"/>
                            </a:cubicBezTo>
                            <a:cubicBezTo>
                              <a:pt x="758" y="601"/>
                              <a:pt x="759" y="598"/>
                              <a:pt x="759" y="594"/>
                            </a:cubicBezTo>
                            <a:cubicBezTo>
                              <a:pt x="759" y="593"/>
                              <a:pt x="759" y="592"/>
                              <a:pt x="759" y="590"/>
                            </a:cubicBezTo>
                            <a:cubicBezTo>
                              <a:pt x="758" y="585"/>
                              <a:pt x="757" y="579"/>
                              <a:pt x="757" y="574"/>
                            </a:cubicBezTo>
                            <a:cubicBezTo>
                              <a:pt x="757" y="569"/>
                              <a:pt x="758" y="564"/>
                              <a:pt x="763" y="561"/>
                            </a:cubicBezTo>
                            <a:cubicBezTo>
                              <a:pt x="765" y="559"/>
                              <a:pt x="767" y="558"/>
                              <a:pt x="771" y="558"/>
                            </a:cubicBezTo>
                            <a:cubicBezTo>
                              <a:pt x="774" y="557"/>
                              <a:pt x="777" y="556"/>
                              <a:pt x="779" y="555"/>
                            </a:cubicBezTo>
                            <a:cubicBezTo>
                              <a:pt x="779" y="555"/>
                              <a:pt x="779" y="555"/>
                              <a:pt x="779" y="555"/>
                            </a:cubicBezTo>
                            <a:cubicBezTo>
                              <a:pt x="787" y="548"/>
                              <a:pt x="789" y="532"/>
                              <a:pt x="793" y="523"/>
                            </a:cubicBezTo>
                            <a:cubicBezTo>
                              <a:pt x="793" y="523"/>
                              <a:pt x="793" y="523"/>
                              <a:pt x="793" y="523"/>
                            </a:cubicBezTo>
                            <a:cubicBezTo>
                              <a:pt x="795" y="523"/>
                              <a:pt x="798" y="523"/>
                              <a:pt x="800" y="523"/>
                            </a:cubicBezTo>
                            <a:cubicBezTo>
                              <a:pt x="809" y="523"/>
                              <a:pt x="817" y="524"/>
                              <a:pt x="826" y="523"/>
                            </a:cubicBezTo>
                            <a:cubicBezTo>
                              <a:pt x="826" y="523"/>
                              <a:pt x="826" y="522"/>
                              <a:pt x="826" y="522"/>
                            </a:cubicBezTo>
                            <a:cubicBezTo>
                              <a:pt x="826" y="521"/>
                              <a:pt x="826" y="521"/>
                              <a:pt x="826" y="521"/>
                            </a:cubicBezTo>
                            <a:cubicBezTo>
                              <a:pt x="826" y="521"/>
                              <a:pt x="826" y="521"/>
                              <a:pt x="826" y="520"/>
                            </a:cubicBezTo>
                            <a:cubicBezTo>
                              <a:pt x="826" y="520"/>
                              <a:pt x="826" y="520"/>
                              <a:pt x="826" y="520"/>
                            </a:cubicBezTo>
                            <a:cubicBezTo>
                              <a:pt x="826" y="519"/>
                              <a:pt x="826" y="519"/>
                              <a:pt x="826" y="519"/>
                            </a:cubicBezTo>
                            <a:cubicBezTo>
                              <a:pt x="826" y="518"/>
                              <a:pt x="826" y="517"/>
                              <a:pt x="826" y="516"/>
                            </a:cubicBezTo>
                            <a:cubicBezTo>
                              <a:pt x="826" y="516"/>
                              <a:pt x="826" y="516"/>
                              <a:pt x="826" y="516"/>
                            </a:cubicBezTo>
                            <a:cubicBezTo>
                              <a:pt x="826" y="516"/>
                              <a:pt x="826" y="515"/>
                              <a:pt x="826" y="514"/>
                            </a:cubicBezTo>
                            <a:cubicBezTo>
                              <a:pt x="826" y="514"/>
                              <a:pt x="826" y="514"/>
                              <a:pt x="826" y="514"/>
                            </a:cubicBezTo>
                            <a:cubicBezTo>
                              <a:pt x="826" y="514"/>
                              <a:pt x="826" y="513"/>
                              <a:pt x="826" y="513"/>
                            </a:cubicBezTo>
                            <a:cubicBezTo>
                              <a:pt x="826" y="512"/>
                              <a:pt x="826" y="512"/>
                              <a:pt x="826" y="512"/>
                            </a:cubicBezTo>
                            <a:cubicBezTo>
                              <a:pt x="827" y="512"/>
                              <a:pt x="827" y="511"/>
                              <a:pt x="827" y="511"/>
                            </a:cubicBezTo>
                            <a:cubicBezTo>
                              <a:pt x="827" y="511"/>
                              <a:pt x="827" y="511"/>
                              <a:pt x="827" y="511"/>
                            </a:cubicBezTo>
                            <a:cubicBezTo>
                              <a:pt x="828" y="511"/>
                              <a:pt x="828" y="511"/>
                              <a:pt x="828" y="511"/>
                            </a:cubicBezTo>
                            <a:cubicBezTo>
                              <a:pt x="828" y="511"/>
                              <a:pt x="828" y="511"/>
                              <a:pt x="828" y="511"/>
                            </a:cubicBezTo>
                            <a:cubicBezTo>
                              <a:pt x="828" y="510"/>
                              <a:pt x="828" y="510"/>
                              <a:pt x="828" y="510"/>
                            </a:cubicBezTo>
                            <a:cubicBezTo>
                              <a:pt x="829" y="510"/>
                              <a:pt x="829" y="510"/>
                              <a:pt x="829" y="510"/>
                            </a:cubicBezTo>
                            <a:cubicBezTo>
                              <a:pt x="829" y="510"/>
                              <a:pt x="829" y="510"/>
                              <a:pt x="829" y="510"/>
                            </a:cubicBezTo>
                            <a:cubicBezTo>
                              <a:pt x="829" y="510"/>
                              <a:pt x="829" y="510"/>
                              <a:pt x="829" y="510"/>
                            </a:cubicBezTo>
                            <a:cubicBezTo>
                              <a:pt x="830" y="510"/>
                              <a:pt x="830" y="510"/>
                              <a:pt x="830" y="510"/>
                            </a:cubicBezTo>
                            <a:cubicBezTo>
                              <a:pt x="830" y="510"/>
                              <a:pt x="830" y="510"/>
                              <a:pt x="830" y="510"/>
                            </a:cubicBezTo>
                            <a:cubicBezTo>
                              <a:pt x="830" y="510"/>
                              <a:pt x="830" y="510"/>
                              <a:pt x="830" y="510"/>
                            </a:cubicBezTo>
                            <a:cubicBezTo>
                              <a:pt x="831" y="510"/>
                              <a:pt x="831" y="510"/>
                              <a:pt x="831" y="510"/>
                            </a:cubicBezTo>
                            <a:cubicBezTo>
                              <a:pt x="831" y="510"/>
                              <a:pt x="832" y="510"/>
                              <a:pt x="832" y="510"/>
                            </a:cubicBezTo>
                            <a:cubicBezTo>
                              <a:pt x="832" y="510"/>
                              <a:pt x="832" y="510"/>
                              <a:pt x="832" y="510"/>
                            </a:cubicBezTo>
                            <a:cubicBezTo>
                              <a:pt x="832" y="510"/>
                              <a:pt x="832" y="510"/>
                              <a:pt x="832" y="510"/>
                            </a:cubicBezTo>
                            <a:cubicBezTo>
                              <a:pt x="833" y="509"/>
                              <a:pt x="833" y="501"/>
                              <a:pt x="833" y="497"/>
                            </a:cubicBezTo>
                            <a:cubicBezTo>
                              <a:pt x="833" y="497"/>
                              <a:pt x="833" y="497"/>
                              <a:pt x="833" y="497"/>
                            </a:cubicBezTo>
                            <a:cubicBezTo>
                              <a:pt x="833" y="497"/>
                              <a:pt x="833" y="497"/>
                              <a:pt x="833" y="497"/>
                            </a:cubicBezTo>
                            <a:cubicBezTo>
                              <a:pt x="833" y="496"/>
                              <a:pt x="833" y="496"/>
                              <a:pt x="833" y="496"/>
                            </a:cubicBezTo>
                            <a:cubicBezTo>
                              <a:pt x="833" y="496"/>
                              <a:pt x="833" y="496"/>
                              <a:pt x="833" y="496"/>
                            </a:cubicBezTo>
                            <a:cubicBezTo>
                              <a:pt x="833" y="496"/>
                              <a:pt x="833" y="496"/>
                              <a:pt x="833" y="496"/>
                            </a:cubicBezTo>
                            <a:cubicBezTo>
                              <a:pt x="833" y="495"/>
                              <a:pt x="834" y="495"/>
                              <a:pt x="834" y="495"/>
                            </a:cubicBezTo>
                            <a:cubicBezTo>
                              <a:pt x="835" y="495"/>
                              <a:pt x="837" y="495"/>
                              <a:pt x="838" y="495"/>
                            </a:cubicBezTo>
                            <a:cubicBezTo>
                              <a:pt x="839" y="495"/>
                              <a:pt x="839" y="495"/>
                              <a:pt x="839" y="495"/>
                            </a:cubicBezTo>
                            <a:cubicBezTo>
                              <a:pt x="842" y="495"/>
                              <a:pt x="845" y="495"/>
                              <a:pt x="849" y="495"/>
                            </a:cubicBezTo>
                            <a:cubicBezTo>
                              <a:pt x="849" y="496"/>
                              <a:pt x="849" y="496"/>
                              <a:pt x="849" y="496"/>
                            </a:cubicBezTo>
                            <a:cubicBezTo>
                              <a:pt x="852" y="496"/>
                              <a:pt x="855" y="497"/>
                              <a:pt x="858" y="498"/>
                            </a:cubicBezTo>
                            <a:cubicBezTo>
                              <a:pt x="859" y="499"/>
                              <a:pt x="859" y="499"/>
                              <a:pt x="859" y="499"/>
                            </a:cubicBezTo>
                            <a:cubicBezTo>
                              <a:pt x="859" y="499"/>
                              <a:pt x="860" y="499"/>
                              <a:pt x="860" y="499"/>
                            </a:cubicBezTo>
                            <a:cubicBezTo>
                              <a:pt x="861" y="499"/>
                              <a:pt x="862" y="500"/>
                              <a:pt x="863" y="500"/>
                            </a:cubicBezTo>
                            <a:cubicBezTo>
                              <a:pt x="866" y="502"/>
                              <a:pt x="869" y="504"/>
                              <a:pt x="872" y="506"/>
                            </a:cubicBezTo>
                            <a:cubicBezTo>
                              <a:pt x="881" y="513"/>
                              <a:pt x="888" y="519"/>
                              <a:pt x="898" y="523"/>
                            </a:cubicBezTo>
                            <a:cubicBezTo>
                              <a:pt x="897" y="522"/>
                              <a:pt x="897" y="522"/>
                              <a:pt x="897" y="522"/>
                            </a:cubicBezTo>
                            <a:cubicBezTo>
                              <a:pt x="896" y="521"/>
                              <a:pt x="895" y="519"/>
                              <a:pt x="895" y="517"/>
                            </a:cubicBezTo>
                            <a:cubicBezTo>
                              <a:pt x="895" y="516"/>
                              <a:pt x="895" y="515"/>
                              <a:pt x="895" y="515"/>
                            </a:cubicBezTo>
                            <a:cubicBezTo>
                              <a:pt x="896" y="510"/>
                              <a:pt x="900" y="507"/>
                              <a:pt x="904" y="504"/>
                            </a:cubicBezTo>
                            <a:cubicBezTo>
                              <a:pt x="907" y="501"/>
                              <a:pt x="910" y="498"/>
                              <a:pt x="912" y="495"/>
                            </a:cubicBezTo>
                            <a:cubicBezTo>
                              <a:pt x="907" y="493"/>
                              <a:pt x="901" y="482"/>
                              <a:pt x="897" y="472"/>
                            </a:cubicBezTo>
                            <a:cubicBezTo>
                              <a:pt x="896" y="470"/>
                              <a:pt x="895" y="468"/>
                              <a:pt x="894" y="466"/>
                            </a:cubicBezTo>
                            <a:cubicBezTo>
                              <a:pt x="892" y="461"/>
                              <a:pt x="891" y="456"/>
                              <a:pt x="891" y="453"/>
                            </a:cubicBezTo>
                            <a:cubicBezTo>
                              <a:pt x="891" y="452"/>
                              <a:pt x="891" y="451"/>
                              <a:pt x="891" y="451"/>
                            </a:cubicBezTo>
                            <a:cubicBezTo>
                              <a:pt x="897" y="450"/>
                              <a:pt x="904" y="451"/>
                              <a:pt x="911" y="451"/>
                            </a:cubicBezTo>
                            <a:cubicBezTo>
                              <a:pt x="912" y="441"/>
                              <a:pt x="912" y="432"/>
                              <a:pt x="923" y="430"/>
                            </a:cubicBezTo>
                            <a:cubicBezTo>
                              <a:pt x="924" y="430"/>
                              <a:pt x="924" y="430"/>
                              <a:pt x="924" y="430"/>
                            </a:cubicBezTo>
                            <a:cubicBezTo>
                              <a:pt x="932" y="429"/>
                              <a:pt x="936" y="436"/>
                              <a:pt x="943" y="438"/>
                            </a:cubicBezTo>
                            <a:cubicBezTo>
                              <a:pt x="945" y="438"/>
                              <a:pt x="946" y="438"/>
                              <a:pt x="947" y="438"/>
                            </a:cubicBezTo>
                            <a:cubicBezTo>
                              <a:pt x="945" y="414"/>
                              <a:pt x="943" y="382"/>
                              <a:pt x="913" y="379"/>
                            </a:cubicBezTo>
                            <a:cubicBezTo>
                              <a:pt x="912" y="375"/>
                              <a:pt x="910" y="373"/>
                              <a:pt x="907" y="371"/>
                            </a:cubicBezTo>
                            <a:cubicBezTo>
                              <a:pt x="903" y="367"/>
                              <a:pt x="896" y="365"/>
                              <a:pt x="894" y="359"/>
                            </a:cubicBezTo>
                            <a:cubicBezTo>
                              <a:pt x="888" y="347"/>
                              <a:pt x="900" y="332"/>
                              <a:pt x="902" y="319"/>
                            </a:cubicBezTo>
                            <a:cubicBezTo>
                              <a:pt x="902" y="319"/>
                              <a:pt x="902" y="319"/>
                              <a:pt x="902" y="319"/>
                            </a:cubicBezTo>
                            <a:cubicBezTo>
                              <a:pt x="902" y="319"/>
                              <a:pt x="902" y="318"/>
                              <a:pt x="902" y="317"/>
                            </a:cubicBezTo>
                            <a:cubicBezTo>
                              <a:pt x="908" y="318"/>
                              <a:pt x="914" y="319"/>
                              <a:pt x="921" y="319"/>
                            </a:cubicBezTo>
                            <a:cubicBezTo>
                              <a:pt x="923" y="313"/>
                              <a:pt x="924" y="307"/>
                              <a:pt x="928" y="302"/>
                            </a:cubicBezTo>
                            <a:cubicBezTo>
                              <a:pt x="932" y="297"/>
                              <a:pt x="941" y="297"/>
                              <a:pt x="944" y="292"/>
                            </a:cubicBezTo>
                            <a:cubicBezTo>
                              <a:pt x="948" y="285"/>
                              <a:pt x="950" y="280"/>
                              <a:pt x="957" y="276"/>
                            </a:cubicBezTo>
                            <a:cubicBezTo>
                              <a:pt x="962" y="272"/>
                              <a:pt x="969" y="271"/>
                              <a:pt x="974" y="265"/>
                            </a:cubicBezTo>
                            <a:cubicBezTo>
                              <a:pt x="978" y="260"/>
                              <a:pt x="979" y="255"/>
                              <a:pt x="978" y="249"/>
                            </a:cubicBezTo>
                            <a:cubicBezTo>
                              <a:pt x="977" y="244"/>
                              <a:pt x="975" y="239"/>
                              <a:pt x="973" y="233"/>
                            </a:cubicBezTo>
                            <a:cubicBezTo>
                              <a:pt x="972" y="229"/>
                              <a:pt x="971" y="224"/>
                              <a:pt x="970" y="220"/>
                            </a:cubicBezTo>
                            <a:cubicBezTo>
                              <a:pt x="970" y="218"/>
                              <a:pt x="970" y="217"/>
                              <a:pt x="970" y="215"/>
                            </a:cubicBezTo>
                            <a:cubicBezTo>
                              <a:pt x="972" y="206"/>
                              <a:pt x="976" y="192"/>
                              <a:pt x="964" y="187"/>
                            </a:cubicBezTo>
                            <a:cubicBezTo>
                              <a:pt x="961" y="185"/>
                              <a:pt x="958" y="184"/>
                              <a:pt x="956" y="182"/>
                            </a:cubicBezTo>
                            <a:cubicBezTo>
                              <a:pt x="955" y="186"/>
                              <a:pt x="955" y="190"/>
                              <a:pt x="955" y="193"/>
                            </a:cubicBezTo>
                            <a:cubicBezTo>
                              <a:pt x="955" y="209"/>
                              <a:pt x="953" y="212"/>
                              <a:pt x="936" y="211"/>
                            </a:cubicBezTo>
                            <a:cubicBezTo>
                              <a:pt x="936" y="209"/>
                              <a:pt x="935" y="206"/>
                              <a:pt x="936" y="205"/>
                            </a:cubicBezTo>
                            <a:cubicBezTo>
                              <a:pt x="929" y="211"/>
                              <a:pt x="931" y="218"/>
                              <a:pt x="929" y="226"/>
                            </a:cubicBezTo>
                            <a:cubicBezTo>
                              <a:pt x="927" y="233"/>
                              <a:pt x="925" y="242"/>
                              <a:pt x="921" y="248"/>
                            </a:cubicBezTo>
                            <a:cubicBezTo>
                              <a:pt x="914" y="250"/>
                              <a:pt x="901" y="226"/>
                              <a:pt x="892" y="222"/>
                            </a:cubicBezTo>
                            <a:cubicBezTo>
                              <a:pt x="892" y="225"/>
                              <a:pt x="890" y="227"/>
                              <a:pt x="890" y="230"/>
                            </a:cubicBezTo>
                            <a:cubicBezTo>
                              <a:pt x="890" y="229"/>
                              <a:pt x="862" y="235"/>
                              <a:pt x="855" y="237"/>
                            </a:cubicBezTo>
                            <a:cubicBezTo>
                              <a:pt x="854" y="237"/>
                              <a:pt x="853" y="237"/>
                              <a:pt x="853" y="237"/>
                            </a:cubicBezTo>
                            <a:cubicBezTo>
                              <a:pt x="847" y="238"/>
                              <a:pt x="845" y="241"/>
                              <a:pt x="840" y="242"/>
                            </a:cubicBezTo>
                            <a:cubicBezTo>
                              <a:pt x="828" y="245"/>
                              <a:pt x="816" y="233"/>
                              <a:pt x="804" y="236"/>
                            </a:cubicBezTo>
                            <a:cubicBezTo>
                              <a:pt x="792" y="238"/>
                              <a:pt x="798" y="252"/>
                              <a:pt x="789" y="256"/>
                            </a:cubicBezTo>
                            <a:cubicBezTo>
                              <a:pt x="782" y="258"/>
                              <a:pt x="777" y="246"/>
                              <a:pt x="766" y="247"/>
                            </a:cubicBezTo>
                            <a:cubicBezTo>
                              <a:pt x="766" y="245"/>
                              <a:pt x="766" y="243"/>
                              <a:pt x="766" y="242"/>
                            </a:cubicBezTo>
                            <a:cubicBezTo>
                              <a:pt x="761" y="239"/>
                              <a:pt x="755" y="240"/>
                              <a:pt x="750" y="240"/>
                            </a:cubicBezTo>
                            <a:cubicBezTo>
                              <a:pt x="748" y="240"/>
                              <a:pt x="747" y="240"/>
                              <a:pt x="745" y="239"/>
                            </a:cubicBezTo>
                            <a:cubicBezTo>
                              <a:pt x="745" y="228"/>
                              <a:pt x="743" y="211"/>
                              <a:pt x="738" y="201"/>
                            </a:cubicBezTo>
                            <a:cubicBezTo>
                              <a:pt x="731" y="202"/>
                              <a:pt x="732" y="210"/>
                              <a:pt x="727" y="214"/>
                            </a:cubicBezTo>
                            <a:cubicBezTo>
                              <a:pt x="724" y="216"/>
                              <a:pt x="720" y="213"/>
                              <a:pt x="717" y="215"/>
                            </a:cubicBezTo>
                            <a:cubicBezTo>
                              <a:pt x="714" y="217"/>
                              <a:pt x="714" y="219"/>
                              <a:pt x="712" y="221"/>
                            </a:cubicBezTo>
                            <a:cubicBezTo>
                              <a:pt x="701" y="232"/>
                              <a:pt x="693" y="238"/>
                              <a:pt x="677" y="236"/>
                            </a:cubicBezTo>
                            <a:cubicBezTo>
                              <a:pt x="676" y="236"/>
                              <a:pt x="676" y="235"/>
                              <a:pt x="675" y="235"/>
                            </a:cubicBezTo>
                            <a:cubicBezTo>
                              <a:pt x="675" y="238"/>
                              <a:pt x="673" y="239"/>
                              <a:pt x="672" y="242"/>
                            </a:cubicBezTo>
                            <a:cubicBezTo>
                              <a:pt x="666" y="242"/>
                              <a:pt x="661" y="231"/>
                              <a:pt x="655" y="227"/>
                            </a:cubicBezTo>
                            <a:cubicBezTo>
                              <a:pt x="648" y="221"/>
                              <a:pt x="639" y="219"/>
                              <a:pt x="633" y="215"/>
                            </a:cubicBezTo>
                            <a:cubicBezTo>
                              <a:pt x="629" y="213"/>
                              <a:pt x="628" y="211"/>
                              <a:pt x="622" y="210"/>
                            </a:cubicBezTo>
                            <a:cubicBezTo>
                              <a:pt x="618" y="209"/>
                              <a:pt x="614" y="208"/>
                              <a:pt x="609" y="207"/>
                            </a:cubicBezTo>
                            <a:cubicBezTo>
                              <a:pt x="603" y="205"/>
                              <a:pt x="586" y="193"/>
                              <a:pt x="583" y="202"/>
                            </a:cubicBezTo>
                            <a:cubicBezTo>
                              <a:pt x="573" y="205"/>
                              <a:pt x="563" y="203"/>
                              <a:pt x="554" y="198"/>
                            </a:cubicBezTo>
                            <a:cubicBezTo>
                              <a:pt x="548" y="194"/>
                              <a:pt x="543" y="190"/>
                              <a:pt x="536" y="190"/>
                            </a:cubicBezTo>
                            <a:cubicBezTo>
                              <a:pt x="528" y="191"/>
                              <a:pt x="529" y="193"/>
                              <a:pt x="523" y="197"/>
                            </a:cubicBezTo>
                            <a:cubicBezTo>
                              <a:pt x="519" y="199"/>
                              <a:pt x="516" y="202"/>
                              <a:pt x="512" y="204"/>
                            </a:cubicBezTo>
                            <a:cubicBezTo>
                              <a:pt x="510" y="205"/>
                              <a:pt x="502" y="212"/>
                              <a:pt x="500" y="212"/>
                            </a:cubicBezTo>
                            <a:cubicBezTo>
                              <a:pt x="498" y="212"/>
                              <a:pt x="496" y="210"/>
                              <a:pt x="495" y="209"/>
                            </a:cubicBezTo>
                            <a:cubicBezTo>
                              <a:pt x="493" y="206"/>
                              <a:pt x="491" y="203"/>
                              <a:pt x="489" y="201"/>
                            </a:cubicBezTo>
                            <a:cubicBezTo>
                              <a:pt x="484" y="198"/>
                              <a:pt x="477" y="196"/>
                              <a:pt x="471" y="196"/>
                            </a:cubicBezTo>
                            <a:cubicBezTo>
                              <a:pt x="471" y="180"/>
                              <a:pt x="473" y="163"/>
                              <a:pt x="472" y="146"/>
                            </a:cubicBezTo>
                            <a:cubicBezTo>
                              <a:pt x="463" y="145"/>
                              <a:pt x="452" y="144"/>
                              <a:pt x="444" y="147"/>
                            </a:cubicBezTo>
                            <a:cubicBezTo>
                              <a:pt x="438" y="150"/>
                              <a:pt x="422" y="160"/>
                              <a:pt x="420" y="166"/>
                            </a:cubicBezTo>
                            <a:cubicBezTo>
                              <a:pt x="411" y="169"/>
                              <a:pt x="411" y="174"/>
                              <a:pt x="399" y="173"/>
                            </a:cubicBezTo>
                            <a:cubicBezTo>
                              <a:pt x="395" y="173"/>
                              <a:pt x="389" y="174"/>
                              <a:pt x="384" y="172"/>
                            </a:cubicBezTo>
                            <a:cubicBezTo>
                              <a:pt x="381" y="172"/>
                              <a:pt x="379" y="170"/>
                              <a:pt x="377" y="168"/>
                            </a:cubicBezTo>
                            <a:cubicBezTo>
                              <a:pt x="371" y="161"/>
                              <a:pt x="377" y="151"/>
                              <a:pt x="368" y="147"/>
                            </a:cubicBezTo>
                            <a:cubicBezTo>
                              <a:pt x="362" y="144"/>
                              <a:pt x="350" y="147"/>
                              <a:pt x="344" y="146"/>
                            </a:cubicBezTo>
                            <a:cubicBezTo>
                              <a:pt x="340" y="132"/>
                              <a:pt x="330" y="127"/>
                              <a:pt x="317" y="121"/>
                            </a:cubicBezTo>
                            <a:cubicBezTo>
                              <a:pt x="305" y="115"/>
                              <a:pt x="290" y="119"/>
                              <a:pt x="277" y="117"/>
                            </a:cubicBezTo>
                            <a:cubicBezTo>
                              <a:pt x="276" y="117"/>
                              <a:pt x="275" y="117"/>
                              <a:pt x="274" y="117"/>
                            </a:cubicBezTo>
                            <a:cubicBezTo>
                              <a:pt x="254" y="112"/>
                              <a:pt x="261" y="97"/>
                              <a:pt x="266" y="84"/>
                            </a:cubicBezTo>
                            <a:cubicBezTo>
                              <a:pt x="269" y="78"/>
                              <a:pt x="270" y="72"/>
                              <a:pt x="269" y="64"/>
                            </a:cubicBezTo>
                            <a:cubicBezTo>
                              <a:pt x="267" y="56"/>
                              <a:pt x="264" y="49"/>
                              <a:pt x="263" y="41"/>
                            </a:cubicBezTo>
                            <a:cubicBezTo>
                              <a:pt x="242" y="36"/>
                              <a:pt x="209" y="44"/>
                              <a:pt x="194" y="25"/>
                            </a:cubicBezTo>
                            <a:cubicBezTo>
                              <a:pt x="191" y="22"/>
                              <a:pt x="190" y="14"/>
                              <a:pt x="188" y="12"/>
                            </a:cubicBezTo>
                            <a:cubicBezTo>
                              <a:pt x="183" y="8"/>
                              <a:pt x="177" y="10"/>
                              <a:pt x="172" y="9"/>
                            </a:cubicBezTo>
                            <a:cubicBezTo>
                              <a:pt x="165" y="6"/>
                              <a:pt x="164" y="0"/>
                              <a:pt x="155" y="1"/>
                            </a:cubicBezTo>
                            <a:cubicBezTo>
                              <a:pt x="151" y="11"/>
                              <a:pt x="155" y="13"/>
                              <a:pt x="144" y="14"/>
                            </a:cubicBezTo>
                            <a:cubicBezTo>
                              <a:pt x="130" y="16"/>
                              <a:pt x="122" y="16"/>
                              <a:pt x="109" y="21"/>
                            </a:cubicBezTo>
                            <a:cubicBezTo>
                              <a:pt x="105" y="23"/>
                              <a:pt x="102" y="27"/>
                              <a:pt x="98" y="28"/>
                            </a:cubicBezTo>
                            <a:cubicBezTo>
                              <a:pt x="98" y="28"/>
                              <a:pt x="98" y="28"/>
                              <a:pt x="98" y="28"/>
                            </a:cubicBezTo>
                            <a:cubicBezTo>
                              <a:pt x="98" y="28"/>
                              <a:pt x="98" y="28"/>
                              <a:pt x="98" y="28"/>
                            </a:cubicBezTo>
                            <a:cubicBezTo>
                              <a:pt x="97" y="28"/>
                              <a:pt x="97" y="28"/>
                              <a:pt x="97" y="28"/>
                            </a:cubicBezTo>
                            <a:cubicBezTo>
                              <a:pt x="98" y="30"/>
                              <a:pt x="98" y="32"/>
                              <a:pt x="99" y="33"/>
                            </a:cubicBezTo>
                            <a:close/>
                          </a:path>
                        </a:pathLst>
                      </a:custGeom>
                      <a:solidFill>
                        <a:srgbClr val="CCFFFF"/>
                      </a:solidFill>
                      <a:ln w="6350">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8340" name="Freeform 25"/>
                      <p:cNvSpPr>
                        <a:spLocks/>
                      </p:cNvSpPr>
                      <p:nvPr/>
                    </p:nvSpPr>
                    <p:spPr bwMode="auto">
                      <a:xfrm>
                        <a:off x="1764" y="432"/>
                        <a:ext cx="881" cy="626"/>
                      </a:xfrm>
                      <a:custGeom>
                        <a:avLst/>
                        <a:gdLst>
                          <a:gd name="T0" fmla="*/ 1 w 1446"/>
                          <a:gd name="T1" fmla="*/ 1 h 1086"/>
                          <a:gd name="T2" fmla="*/ 1 w 1446"/>
                          <a:gd name="T3" fmla="*/ 1 h 1086"/>
                          <a:gd name="T4" fmla="*/ 1 w 1446"/>
                          <a:gd name="T5" fmla="*/ 1 h 1086"/>
                          <a:gd name="T6" fmla="*/ 1 w 1446"/>
                          <a:gd name="T7" fmla="*/ 1 h 1086"/>
                          <a:gd name="T8" fmla="*/ 1 w 1446"/>
                          <a:gd name="T9" fmla="*/ 1 h 1086"/>
                          <a:gd name="T10" fmla="*/ 1 w 1446"/>
                          <a:gd name="T11" fmla="*/ 1 h 1086"/>
                          <a:gd name="T12" fmla="*/ 1 w 1446"/>
                          <a:gd name="T13" fmla="*/ 1 h 1086"/>
                          <a:gd name="T14" fmla="*/ 1 w 1446"/>
                          <a:gd name="T15" fmla="*/ 1 h 1086"/>
                          <a:gd name="T16" fmla="*/ 1 w 1446"/>
                          <a:gd name="T17" fmla="*/ 1 h 1086"/>
                          <a:gd name="T18" fmla="*/ 1 w 1446"/>
                          <a:gd name="T19" fmla="*/ 1 h 1086"/>
                          <a:gd name="T20" fmla="*/ 1 w 1446"/>
                          <a:gd name="T21" fmla="*/ 1 h 1086"/>
                          <a:gd name="T22" fmla="*/ 1 w 1446"/>
                          <a:gd name="T23" fmla="*/ 1 h 1086"/>
                          <a:gd name="T24" fmla="*/ 1 w 1446"/>
                          <a:gd name="T25" fmla="*/ 1 h 1086"/>
                          <a:gd name="T26" fmla="*/ 1 w 1446"/>
                          <a:gd name="T27" fmla="*/ 1 h 1086"/>
                          <a:gd name="T28" fmla="*/ 1 w 1446"/>
                          <a:gd name="T29" fmla="*/ 1 h 1086"/>
                          <a:gd name="T30" fmla="*/ 1 w 1446"/>
                          <a:gd name="T31" fmla="*/ 1 h 1086"/>
                          <a:gd name="T32" fmla="*/ 1 w 1446"/>
                          <a:gd name="T33" fmla="*/ 1 h 1086"/>
                          <a:gd name="T34" fmla="*/ 1 w 1446"/>
                          <a:gd name="T35" fmla="*/ 1 h 1086"/>
                          <a:gd name="T36" fmla="*/ 1 w 1446"/>
                          <a:gd name="T37" fmla="*/ 1 h 1086"/>
                          <a:gd name="T38" fmla="*/ 1 w 1446"/>
                          <a:gd name="T39" fmla="*/ 1 h 1086"/>
                          <a:gd name="T40" fmla="*/ 1 w 1446"/>
                          <a:gd name="T41" fmla="*/ 1 h 1086"/>
                          <a:gd name="T42" fmla="*/ 1 w 1446"/>
                          <a:gd name="T43" fmla="*/ 1 h 1086"/>
                          <a:gd name="T44" fmla="*/ 1 w 1446"/>
                          <a:gd name="T45" fmla="*/ 1 h 1086"/>
                          <a:gd name="T46" fmla="*/ 1 w 1446"/>
                          <a:gd name="T47" fmla="*/ 1 h 1086"/>
                          <a:gd name="T48" fmla="*/ 1 w 1446"/>
                          <a:gd name="T49" fmla="*/ 1 h 1086"/>
                          <a:gd name="T50" fmla="*/ 1 w 1446"/>
                          <a:gd name="T51" fmla="*/ 1 h 1086"/>
                          <a:gd name="T52" fmla="*/ 1 w 1446"/>
                          <a:gd name="T53" fmla="*/ 1 h 1086"/>
                          <a:gd name="T54" fmla="*/ 1 w 1446"/>
                          <a:gd name="T55" fmla="*/ 1 h 1086"/>
                          <a:gd name="T56" fmla="*/ 1 w 1446"/>
                          <a:gd name="T57" fmla="*/ 1 h 1086"/>
                          <a:gd name="T58" fmla="*/ 1 w 1446"/>
                          <a:gd name="T59" fmla="*/ 1 h 1086"/>
                          <a:gd name="T60" fmla="*/ 1 w 1446"/>
                          <a:gd name="T61" fmla="*/ 1 h 1086"/>
                          <a:gd name="T62" fmla="*/ 1 w 1446"/>
                          <a:gd name="T63" fmla="*/ 1 h 1086"/>
                          <a:gd name="T64" fmla="*/ 1 w 1446"/>
                          <a:gd name="T65" fmla="*/ 1 h 1086"/>
                          <a:gd name="T66" fmla="*/ 1 w 1446"/>
                          <a:gd name="T67" fmla="*/ 1 h 1086"/>
                          <a:gd name="T68" fmla="*/ 1 w 1446"/>
                          <a:gd name="T69" fmla="*/ 1 h 1086"/>
                          <a:gd name="T70" fmla="*/ 1 w 1446"/>
                          <a:gd name="T71" fmla="*/ 1 h 1086"/>
                          <a:gd name="T72" fmla="*/ 1 w 1446"/>
                          <a:gd name="T73" fmla="*/ 1 h 1086"/>
                          <a:gd name="T74" fmla="*/ 1 w 1446"/>
                          <a:gd name="T75" fmla="*/ 1 h 1086"/>
                          <a:gd name="T76" fmla="*/ 1 w 1446"/>
                          <a:gd name="T77" fmla="*/ 1 h 1086"/>
                          <a:gd name="T78" fmla="*/ 1 w 1446"/>
                          <a:gd name="T79" fmla="*/ 1 h 1086"/>
                          <a:gd name="T80" fmla="*/ 1 w 1446"/>
                          <a:gd name="T81" fmla="*/ 1 h 1086"/>
                          <a:gd name="T82" fmla="*/ 1 w 1446"/>
                          <a:gd name="T83" fmla="*/ 1 h 1086"/>
                          <a:gd name="T84" fmla="*/ 1 w 1446"/>
                          <a:gd name="T85" fmla="*/ 1 h 1086"/>
                          <a:gd name="T86" fmla="*/ 1 w 1446"/>
                          <a:gd name="T87" fmla="*/ 1 h 1086"/>
                          <a:gd name="T88" fmla="*/ 1 w 1446"/>
                          <a:gd name="T89" fmla="*/ 1 h 1086"/>
                          <a:gd name="T90" fmla="*/ 1 w 1446"/>
                          <a:gd name="T91" fmla="*/ 1 h 1086"/>
                          <a:gd name="T92" fmla="*/ 1 w 1446"/>
                          <a:gd name="T93" fmla="*/ 1 h 1086"/>
                          <a:gd name="T94" fmla="*/ 1 w 1446"/>
                          <a:gd name="T95" fmla="*/ 1 h 1086"/>
                          <a:gd name="T96" fmla="*/ 1 w 1446"/>
                          <a:gd name="T97" fmla="*/ 1 h 1086"/>
                          <a:gd name="T98" fmla="*/ 1 w 1446"/>
                          <a:gd name="T99" fmla="*/ 1 h 1086"/>
                          <a:gd name="T100" fmla="*/ 1 w 1446"/>
                          <a:gd name="T101" fmla="*/ 1 h 1086"/>
                          <a:gd name="T102" fmla="*/ 1 w 1446"/>
                          <a:gd name="T103" fmla="*/ 1 h 1086"/>
                          <a:gd name="T104" fmla="*/ 1 w 1446"/>
                          <a:gd name="T105" fmla="*/ 1 h 1086"/>
                          <a:gd name="T106" fmla="*/ 1 w 1446"/>
                          <a:gd name="T107" fmla="*/ 1 h 1086"/>
                          <a:gd name="T108" fmla="*/ 1 w 1446"/>
                          <a:gd name="T109" fmla="*/ 1 h 1086"/>
                          <a:gd name="T110" fmla="*/ 1 w 1446"/>
                          <a:gd name="T111" fmla="*/ 1 h 1086"/>
                          <a:gd name="T112" fmla="*/ 1 w 1446"/>
                          <a:gd name="T113" fmla="*/ 1 h 108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46"/>
                          <a:gd name="T172" fmla="*/ 0 h 1086"/>
                          <a:gd name="T173" fmla="*/ 1446 w 1446"/>
                          <a:gd name="T174" fmla="*/ 1086 h 108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46" h="1086">
                            <a:moveTo>
                              <a:pt x="486" y="1043"/>
                            </a:moveTo>
                            <a:cubicBezTo>
                              <a:pt x="487" y="1043"/>
                              <a:pt x="488" y="1044"/>
                              <a:pt x="490" y="1044"/>
                            </a:cubicBezTo>
                            <a:cubicBezTo>
                              <a:pt x="492" y="1044"/>
                              <a:pt x="494" y="1044"/>
                              <a:pt x="496" y="1044"/>
                            </a:cubicBezTo>
                            <a:cubicBezTo>
                              <a:pt x="497" y="1044"/>
                              <a:pt x="497" y="1044"/>
                              <a:pt x="497" y="1043"/>
                            </a:cubicBezTo>
                            <a:cubicBezTo>
                              <a:pt x="497" y="1042"/>
                              <a:pt x="497" y="1041"/>
                              <a:pt x="497" y="1040"/>
                            </a:cubicBezTo>
                            <a:cubicBezTo>
                              <a:pt x="498" y="1040"/>
                              <a:pt x="498" y="1039"/>
                              <a:pt x="498" y="1039"/>
                            </a:cubicBezTo>
                            <a:cubicBezTo>
                              <a:pt x="499" y="1038"/>
                              <a:pt x="500" y="1036"/>
                              <a:pt x="501" y="1035"/>
                            </a:cubicBezTo>
                            <a:cubicBezTo>
                              <a:pt x="502" y="1034"/>
                              <a:pt x="504" y="1034"/>
                              <a:pt x="505" y="1033"/>
                            </a:cubicBezTo>
                            <a:cubicBezTo>
                              <a:pt x="506" y="1032"/>
                              <a:pt x="507" y="1030"/>
                              <a:pt x="507" y="1028"/>
                            </a:cubicBezTo>
                            <a:cubicBezTo>
                              <a:pt x="507" y="1028"/>
                              <a:pt x="507" y="1028"/>
                              <a:pt x="507" y="1028"/>
                            </a:cubicBezTo>
                            <a:cubicBezTo>
                              <a:pt x="508" y="1027"/>
                              <a:pt x="508" y="1027"/>
                              <a:pt x="508" y="1027"/>
                            </a:cubicBezTo>
                            <a:cubicBezTo>
                              <a:pt x="510" y="1026"/>
                              <a:pt x="515" y="1027"/>
                              <a:pt x="518" y="1028"/>
                            </a:cubicBezTo>
                            <a:cubicBezTo>
                              <a:pt x="524" y="1029"/>
                              <a:pt x="529" y="1029"/>
                              <a:pt x="533" y="1026"/>
                            </a:cubicBezTo>
                            <a:cubicBezTo>
                              <a:pt x="535" y="1024"/>
                              <a:pt x="536" y="1021"/>
                              <a:pt x="537" y="1018"/>
                            </a:cubicBezTo>
                            <a:cubicBezTo>
                              <a:pt x="538" y="1018"/>
                              <a:pt x="538" y="1018"/>
                              <a:pt x="538" y="1017"/>
                            </a:cubicBezTo>
                            <a:cubicBezTo>
                              <a:pt x="541" y="1011"/>
                              <a:pt x="542" y="1012"/>
                              <a:pt x="548" y="1012"/>
                            </a:cubicBezTo>
                            <a:cubicBezTo>
                              <a:pt x="548" y="1012"/>
                              <a:pt x="548" y="1012"/>
                              <a:pt x="548" y="1012"/>
                            </a:cubicBezTo>
                            <a:cubicBezTo>
                              <a:pt x="555" y="1011"/>
                              <a:pt x="551" y="1006"/>
                              <a:pt x="556" y="1006"/>
                            </a:cubicBezTo>
                            <a:cubicBezTo>
                              <a:pt x="565" y="1004"/>
                              <a:pt x="570" y="996"/>
                              <a:pt x="572" y="988"/>
                            </a:cubicBezTo>
                            <a:cubicBezTo>
                              <a:pt x="574" y="982"/>
                              <a:pt x="575" y="976"/>
                              <a:pt x="575" y="971"/>
                            </a:cubicBezTo>
                            <a:cubicBezTo>
                              <a:pt x="575" y="968"/>
                              <a:pt x="576" y="964"/>
                              <a:pt x="577" y="960"/>
                            </a:cubicBezTo>
                            <a:cubicBezTo>
                              <a:pt x="577" y="956"/>
                              <a:pt x="578" y="951"/>
                              <a:pt x="578" y="947"/>
                            </a:cubicBezTo>
                            <a:cubicBezTo>
                              <a:pt x="578" y="942"/>
                              <a:pt x="576" y="937"/>
                              <a:pt x="571" y="935"/>
                            </a:cubicBezTo>
                            <a:cubicBezTo>
                              <a:pt x="569" y="934"/>
                              <a:pt x="567" y="933"/>
                              <a:pt x="564" y="933"/>
                            </a:cubicBezTo>
                            <a:cubicBezTo>
                              <a:pt x="563" y="933"/>
                              <a:pt x="563" y="933"/>
                              <a:pt x="563" y="933"/>
                            </a:cubicBezTo>
                            <a:cubicBezTo>
                              <a:pt x="563" y="933"/>
                              <a:pt x="563" y="932"/>
                              <a:pt x="563" y="932"/>
                            </a:cubicBezTo>
                            <a:cubicBezTo>
                              <a:pt x="563" y="932"/>
                              <a:pt x="563" y="932"/>
                              <a:pt x="563" y="932"/>
                            </a:cubicBezTo>
                            <a:cubicBezTo>
                              <a:pt x="563" y="929"/>
                              <a:pt x="564" y="926"/>
                              <a:pt x="565" y="924"/>
                            </a:cubicBezTo>
                            <a:cubicBezTo>
                              <a:pt x="565" y="922"/>
                              <a:pt x="565" y="921"/>
                              <a:pt x="566" y="920"/>
                            </a:cubicBezTo>
                            <a:cubicBezTo>
                              <a:pt x="566" y="919"/>
                              <a:pt x="566" y="918"/>
                              <a:pt x="567" y="918"/>
                            </a:cubicBezTo>
                            <a:cubicBezTo>
                              <a:pt x="567" y="916"/>
                              <a:pt x="568" y="915"/>
                              <a:pt x="568" y="914"/>
                            </a:cubicBezTo>
                            <a:cubicBezTo>
                              <a:pt x="571" y="914"/>
                              <a:pt x="573" y="913"/>
                              <a:pt x="576" y="913"/>
                            </a:cubicBezTo>
                            <a:cubicBezTo>
                              <a:pt x="577" y="913"/>
                              <a:pt x="577" y="913"/>
                              <a:pt x="578" y="914"/>
                            </a:cubicBezTo>
                            <a:cubicBezTo>
                              <a:pt x="578" y="914"/>
                              <a:pt x="578" y="914"/>
                              <a:pt x="578" y="915"/>
                            </a:cubicBezTo>
                            <a:cubicBezTo>
                              <a:pt x="581" y="919"/>
                              <a:pt x="584" y="922"/>
                              <a:pt x="588" y="923"/>
                            </a:cubicBezTo>
                            <a:cubicBezTo>
                              <a:pt x="591" y="925"/>
                              <a:pt x="594" y="924"/>
                              <a:pt x="598" y="923"/>
                            </a:cubicBezTo>
                            <a:cubicBezTo>
                              <a:pt x="603" y="920"/>
                              <a:pt x="608" y="914"/>
                              <a:pt x="612" y="908"/>
                            </a:cubicBezTo>
                            <a:cubicBezTo>
                              <a:pt x="613" y="905"/>
                              <a:pt x="615" y="903"/>
                              <a:pt x="616" y="900"/>
                            </a:cubicBezTo>
                            <a:cubicBezTo>
                              <a:pt x="616" y="900"/>
                              <a:pt x="616" y="900"/>
                              <a:pt x="616" y="900"/>
                            </a:cubicBezTo>
                            <a:cubicBezTo>
                              <a:pt x="619" y="900"/>
                              <a:pt x="622" y="901"/>
                              <a:pt x="625" y="901"/>
                            </a:cubicBezTo>
                            <a:cubicBezTo>
                              <a:pt x="630" y="902"/>
                              <a:pt x="636" y="902"/>
                              <a:pt x="640" y="901"/>
                            </a:cubicBezTo>
                            <a:cubicBezTo>
                              <a:pt x="642" y="901"/>
                              <a:pt x="644" y="900"/>
                              <a:pt x="645" y="899"/>
                            </a:cubicBezTo>
                            <a:cubicBezTo>
                              <a:pt x="651" y="896"/>
                              <a:pt x="652" y="891"/>
                              <a:pt x="653" y="885"/>
                            </a:cubicBezTo>
                            <a:cubicBezTo>
                              <a:pt x="654" y="885"/>
                              <a:pt x="654" y="885"/>
                              <a:pt x="654" y="885"/>
                            </a:cubicBezTo>
                            <a:cubicBezTo>
                              <a:pt x="655" y="881"/>
                              <a:pt x="656" y="878"/>
                              <a:pt x="660" y="875"/>
                            </a:cubicBezTo>
                            <a:cubicBezTo>
                              <a:pt x="663" y="867"/>
                              <a:pt x="671" y="863"/>
                              <a:pt x="681" y="861"/>
                            </a:cubicBezTo>
                            <a:cubicBezTo>
                              <a:pt x="704" y="857"/>
                              <a:pt x="738" y="865"/>
                              <a:pt x="752" y="866"/>
                            </a:cubicBezTo>
                            <a:cubicBezTo>
                              <a:pt x="752" y="866"/>
                              <a:pt x="752" y="866"/>
                              <a:pt x="752" y="866"/>
                            </a:cubicBezTo>
                            <a:cubicBezTo>
                              <a:pt x="752" y="866"/>
                              <a:pt x="752" y="867"/>
                              <a:pt x="752" y="867"/>
                            </a:cubicBezTo>
                            <a:cubicBezTo>
                              <a:pt x="752" y="867"/>
                              <a:pt x="752" y="867"/>
                              <a:pt x="752" y="867"/>
                            </a:cubicBezTo>
                            <a:cubicBezTo>
                              <a:pt x="754" y="872"/>
                              <a:pt x="752" y="878"/>
                              <a:pt x="755" y="883"/>
                            </a:cubicBezTo>
                            <a:cubicBezTo>
                              <a:pt x="755" y="883"/>
                              <a:pt x="755" y="883"/>
                              <a:pt x="755" y="883"/>
                            </a:cubicBezTo>
                            <a:cubicBezTo>
                              <a:pt x="756" y="884"/>
                              <a:pt x="756" y="884"/>
                              <a:pt x="756" y="884"/>
                            </a:cubicBezTo>
                            <a:cubicBezTo>
                              <a:pt x="756" y="884"/>
                              <a:pt x="756" y="884"/>
                              <a:pt x="756" y="884"/>
                            </a:cubicBezTo>
                            <a:cubicBezTo>
                              <a:pt x="756" y="885"/>
                              <a:pt x="757" y="885"/>
                              <a:pt x="757" y="885"/>
                            </a:cubicBezTo>
                            <a:cubicBezTo>
                              <a:pt x="761" y="888"/>
                              <a:pt x="766" y="889"/>
                              <a:pt x="770" y="890"/>
                            </a:cubicBezTo>
                            <a:cubicBezTo>
                              <a:pt x="773" y="890"/>
                              <a:pt x="775" y="890"/>
                              <a:pt x="777" y="891"/>
                            </a:cubicBezTo>
                            <a:cubicBezTo>
                              <a:pt x="779" y="891"/>
                              <a:pt x="781" y="892"/>
                              <a:pt x="782" y="893"/>
                            </a:cubicBezTo>
                            <a:cubicBezTo>
                              <a:pt x="783" y="893"/>
                              <a:pt x="783" y="893"/>
                              <a:pt x="783" y="893"/>
                            </a:cubicBezTo>
                            <a:cubicBezTo>
                              <a:pt x="790" y="897"/>
                              <a:pt x="798" y="906"/>
                              <a:pt x="801" y="914"/>
                            </a:cubicBezTo>
                            <a:cubicBezTo>
                              <a:pt x="803" y="916"/>
                              <a:pt x="804" y="918"/>
                              <a:pt x="804" y="920"/>
                            </a:cubicBezTo>
                            <a:cubicBezTo>
                              <a:pt x="814" y="921"/>
                              <a:pt x="823" y="918"/>
                              <a:pt x="830" y="922"/>
                            </a:cubicBezTo>
                            <a:cubicBezTo>
                              <a:pt x="833" y="924"/>
                              <a:pt x="835" y="926"/>
                              <a:pt x="837" y="929"/>
                            </a:cubicBezTo>
                            <a:cubicBezTo>
                              <a:pt x="837" y="929"/>
                              <a:pt x="837" y="929"/>
                              <a:pt x="837" y="929"/>
                            </a:cubicBezTo>
                            <a:cubicBezTo>
                              <a:pt x="848" y="944"/>
                              <a:pt x="866" y="944"/>
                              <a:pt x="882" y="941"/>
                            </a:cubicBezTo>
                            <a:cubicBezTo>
                              <a:pt x="890" y="940"/>
                              <a:pt x="899" y="938"/>
                              <a:pt x="908" y="935"/>
                            </a:cubicBezTo>
                            <a:cubicBezTo>
                              <a:pt x="911" y="934"/>
                              <a:pt x="914" y="933"/>
                              <a:pt x="917" y="931"/>
                            </a:cubicBezTo>
                            <a:cubicBezTo>
                              <a:pt x="917" y="931"/>
                              <a:pt x="918" y="931"/>
                              <a:pt x="918" y="930"/>
                            </a:cubicBezTo>
                            <a:cubicBezTo>
                              <a:pt x="925" y="927"/>
                              <a:pt x="932" y="921"/>
                              <a:pt x="940" y="922"/>
                            </a:cubicBezTo>
                            <a:cubicBezTo>
                              <a:pt x="941" y="922"/>
                              <a:pt x="942" y="922"/>
                              <a:pt x="942" y="922"/>
                            </a:cubicBezTo>
                            <a:cubicBezTo>
                              <a:pt x="942" y="924"/>
                              <a:pt x="942" y="925"/>
                              <a:pt x="942" y="927"/>
                            </a:cubicBezTo>
                            <a:cubicBezTo>
                              <a:pt x="943" y="941"/>
                              <a:pt x="945" y="944"/>
                              <a:pt x="959" y="954"/>
                            </a:cubicBezTo>
                            <a:cubicBezTo>
                              <a:pt x="965" y="958"/>
                              <a:pt x="968" y="962"/>
                              <a:pt x="971" y="967"/>
                            </a:cubicBezTo>
                            <a:cubicBezTo>
                              <a:pt x="971" y="969"/>
                              <a:pt x="972" y="970"/>
                              <a:pt x="972" y="971"/>
                            </a:cubicBezTo>
                            <a:cubicBezTo>
                              <a:pt x="974" y="976"/>
                              <a:pt x="975" y="981"/>
                              <a:pt x="975" y="986"/>
                            </a:cubicBezTo>
                            <a:cubicBezTo>
                              <a:pt x="975" y="988"/>
                              <a:pt x="976" y="991"/>
                              <a:pt x="976" y="994"/>
                            </a:cubicBezTo>
                            <a:cubicBezTo>
                              <a:pt x="976" y="996"/>
                              <a:pt x="976" y="997"/>
                              <a:pt x="976" y="999"/>
                            </a:cubicBezTo>
                            <a:cubicBezTo>
                              <a:pt x="976" y="999"/>
                              <a:pt x="976" y="999"/>
                              <a:pt x="976" y="999"/>
                            </a:cubicBezTo>
                            <a:cubicBezTo>
                              <a:pt x="988" y="1000"/>
                              <a:pt x="1008" y="1007"/>
                              <a:pt x="1017" y="997"/>
                            </a:cubicBezTo>
                            <a:cubicBezTo>
                              <a:pt x="1017" y="997"/>
                              <a:pt x="1018" y="997"/>
                              <a:pt x="1018" y="996"/>
                            </a:cubicBezTo>
                            <a:cubicBezTo>
                              <a:pt x="1021" y="993"/>
                              <a:pt x="1023" y="993"/>
                              <a:pt x="1026" y="992"/>
                            </a:cubicBezTo>
                            <a:cubicBezTo>
                              <a:pt x="1028" y="992"/>
                              <a:pt x="1031" y="992"/>
                              <a:pt x="1033" y="989"/>
                            </a:cubicBezTo>
                            <a:cubicBezTo>
                              <a:pt x="1036" y="985"/>
                              <a:pt x="1044" y="982"/>
                              <a:pt x="1049" y="984"/>
                            </a:cubicBezTo>
                            <a:cubicBezTo>
                              <a:pt x="1050" y="984"/>
                              <a:pt x="1050" y="984"/>
                              <a:pt x="1050" y="984"/>
                            </a:cubicBezTo>
                            <a:cubicBezTo>
                              <a:pt x="1053" y="985"/>
                              <a:pt x="1055" y="987"/>
                              <a:pt x="1056" y="990"/>
                            </a:cubicBezTo>
                            <a:cubicBezTo>
                              <a:pt x="1058" y="998"/>
                              <a:pt x="1056" y="1011"/>
                              <a:pt x="1053" y="1021"/>
                            </a:cubicBezTo>
                            <a:cubicBezTo>
                              <a:pt x="1052" y="1025"/>
                              <a:pt x="1051" y="1029"/>
                              <a:pt x="1050" y="1032"/>
                            </a:cubicBezTo>
                            <a:cubicBezTo>
                              <a:pt x="1050" y="1032"/>
                              <a:pt x="1050" y="1033"/>
                              <a:pt x="1049" y="1034"/>
                            </a:cubicBezTo>
                            <a:cubicBezTo>
                              <a:pt x="1049" y="1034"/>
                              <a:pt x="1049" y="1035"/>
                              <a:pt x="1049" y="1036"/>
                            </a:cubicBezTo>
                            <a:cubicBezTo>
                              <a:pt x="1041" y="1034"/>
                              <a:pt x="1039" y="1042"/>
                              <a:pt x="1038" y="1047"/>
                            </a:cubicBezTo>
                            <a:cubicBezTo>
                              <a:pt x="1042" y="1043"/>
                              <a:pt x="1048" y="1042"/>
                              <a:pt x="1052" y="1043"/>
                            </a:cubicBezTo>
                            <a:cubicBezTo>
                              <a:pt x="1058" y="1044"/>
                              <a:pt x="1062" y="1047"/>
                              <a:pt x="1065" y="1052"/>
                            </a:cubicBezTo>
                            <a:cubicBezTo>
                              <a:pt x="1066" y="1053"/>
                              <a:pt x="1067" y="1053"/>
                              <a:pt x="1068" y="1054"/>
                            </a:cubicBezTo>
                            <a:cubicBezTo>
                              <a:pt x="1072" y="1057"/>
                              <a:pt x="1076" y="1058"/>
                              <a:pt x="1081" y="1058"/>
                            </a:cubicBezTo>
                            <a:cubicBezTo>
                              <a:pt x="1079" y="1052"/>
                              <a:pt x="1076" y="1046"/>
                              <a:pt x="1072" y="1042"/>
                            </a:cubicBezTo>
                            <a:cubicBezTo>
                              <a:pt x="1070" y="1041"/>
                              <a:pt x="1061" y="1039"/>
                              <a:pt x="1061" y="1036"/>
                            </a:cubicBezTo>
                            <a:cubicBezTo>
                              <a:pt x="1059" y="1031"/>
                              <a:pt x="1068" y="1028"/>
                              <a:pt x="1073" y="1028"/>
                            </a:cubicBezTo>
                            <a:cubicBezTo>
                              <a:pt x="1078" y="1012"/>
                              <a:pt x="1101" y="1012"/>
                              <a:pt x="1114" y="1009"/>
                            </a:cubicBezTo>
                            <a:cubicBezTo>
                              <a:pt x="1115" y="1003"/>
                              <a:pt x="1120" y="1001"/>
                              <a:pt x="1123" y="996"/>
                            </a:cubicBezTo>
                            <a:cubicBezTo>
                              <a:pt x="1124" y="996"/>
                              <a:pt x="1126" y="996"/>
                              <a:pt x="1128" y="996"/>
                            </a:cubicBezTo>
                            <a:cubicBezTo>
                              <a:pt x="1128" y="1012"/>
                              <a:pt x="1122" y="1024"/>
                              <a:pt x="1123" y="1038"/>
                            </a:cubicBezTo>
                            <a:cubicBezTo>
                              <a:pt x="1127" y="1039"/>
                              <a:pt x="1130" y="1040"/>
                              <a:pt x="1134" y="1042"/>
                            </a:cubicBezTo>
                            <a:cubicBezTo>
                              <a:pt x="1135" y="1046"/>
                              <a:pt x="1134" y="1051"/>
                              <a:pt x="1135" y="1056"/>
                            </a:cubicBezTo>
                            <a:cubicBezTo>
                              <a:pt x="1144" y="1056"/>
                              <a:pt x="1149" y="1063"/>
                              <a:pt x="1154" y="1069"/>
                            </a:cubicBezTo>
                            <a:cubicBezTo>
                              <a:pt x="1154" y="1070"/>
                              <a:pt x="1170" y="1086"/>
                              <a:pt x="1170" y="1080"/>
                            </a:cubicBezTo>
                            <a:cubicBezTo>
                              <a:pt x="1169" y="1069"/>
                              <a:pt x="1175" y="1069"/>
                              <a:pt x="1181" y="1064"/>
                            </a:cubicBezTo>
                            <a:cubicBezTo>
                              <a:pt x="1183" y="1063"/>
                              <a:pt x="1185" y="1065"/>
                              <a:pt x="1187" y="1064"/>
                            </a:cubicBezTo>
                            <a:cubicBezTo>
                              <a:pt x="1188" y="1062"/>
                              <a:pt x="1187" y="1060"/>
                              <a:pt x="1188" y="1059"/>
                            </a:cubicBezTo>
                            <a:cubicBezTo>
                              <a:pt x="1191" y="1056"/>
                              <a:pt x="1191" y="1053"/>
                              <a:pt x="1194" y="1051"/>
                            </a:cubicBezTo>
                            <a:cubicBezTo>
                              <a:pt x="1196" y="1050"/>
                              <a:pt x="1211" y="1049"/>
                              <a:pt x="1211" y="1049"/>
                            </a:cubicBezTo>
                            <a:cubicBezTo>
                              <a:pt x="1210" y="1038"/>
                              <a:pt x="1220" y="1028"/>
                              <a:pt x="1229" y="1023"/>
                            </a:cubicBezTo>
                            <a:cubicBezTo>
                              <a:pt x="1229" y="1029"/>
                              <a:pt x="1236" y="1035"/>
                              <a:pt x="1242" y="1034"/>
                            </a:cubicBezTo>
                            <a:cubicBezTo>
                              <a:pt x="1249" y="1032"/>
                              <a:pt x="1248" y="1026"/>
                              <a:pt x="1251" y="1020"/>
                            </a:cubicBezTo>
                            <a:cubicBezTo>
                              <a:pt x="1255" y="1013"/>
                              <a:pt x="1256" y="1012"/>
                              <a:pt x="1264" y="1009"/>
                            </a:cubicBezTo>
                            <a:cubicBezTo>
                              <a:pt x="1270" y="1007"/>
                              <a:pt x="1276" y="1003"/>
                              <a:pt x="1282" y="1001"/>
                            </a:cubicBezTo>
                            <a:cubicBezTo>
                              <a:pt x="1275" y="993"/>
                              <a:pt x="1279" y="984"/>
                              <a:pt x="1273" y="976"/>
                            </a:cubicBezTo>
                            <a:cubicBezTo>
                              <a:pt x="1271" y="971"/>
                              <a:pt x="1266" y="969"/>
                              <a:pt x="1264" y="965"/>
                            </a:cubicBezTo>
                            <a:cubicBezTo>
                              <a:pt x="1261" y="961"/>
                              <a:pt x="1260" y="956"/>
                              <a:pt x="1257" y="952"/>
                            </a:cubicBezTo>
                            <a:cubicBezTo>
                              <a:pt x="1252" y="942"/>
                              <a:pt x="1242" y="935"/>
                              <a:pt x="1239" y="924"/>
                            </a:cubicBezTo>
                            <a:cubicBezTo>
                              <a:pt x="1237" y="911"/>
                              <a:pt x="1244" y="903"/>
                              <a:pt x="1250" y="894"/>
                            </a:cubicBezTo>
                            <a:cubicBezTo>
                              <a:pt x="1268" y="867"/>
                              <a:pt x="1225" y="870"/>
                              <a:pt x="1210" y="867"/>
                            </a:cubicBezTo>
                            <a:cubicBezTo>
                              <a:pt x="1203" y="866"/>
                              <a:pt x="1195" y="862"/>
                              <a:pt x="1188" y="856"/>
                            </a:cubicBezTo>
                            <a:cubicBezTo>
                              <a:pt x="1185" y="856"/>
                              <a:pt x="1185" y="856"/>
                              <a:pt x="1188" y="856"/>
                            </a:cubicBezTo>
                            <a:cubicBezTo>
                              <a:pt x="1179" y="848"/>
                              <a:pt x="1172" y="837"/>
                              <a:pt x="1170" y="827"/>
                            </a:cubicBezTo>
                            <a:cubicBezTo>
                              <a:pt x="1168" y="815"/>
                              <a:pt x="1173" y="801"/>
                              <a:pt x="1168" y="790"/>
                            </a:cubicBezTo>
                            <a:cubicBezTo>
                              <a:pt x="1168" y="789"/>
                              <a:pt x="1196" y="788"/>
                              <a:pt x="1197" y="788"/>
                            </a:cubicBezTo>
                            <a:cubicBezTo>
                              <a:pt x="1201" y="780"/>
                              <a:pt x="1198" y="779"/>
                              <a:pt x="1195" y="773"/>
                            </a:cubicBezTo>
                            <a:cubicBezTo>
                              <a:pt x="1185" y="753"/>
                              <a:pt x="1183" y="729"/>
                              <a:pt x="1174" y="709"/>
                            </a:cubicBezTo>
                            <a:cubicBezTo>
                              <a:pt x="1174" y="708"/>
                              <a:pt x="1173" y="707"/>
                              <a:pt x="1173" y="706"/>
                            </a:cubicBezTo>
                            <a:cubicBezTo>
                              <a:pt x="1176" y="704"/>
                              <a:pt x="1185" y="695"/>
                              <a:pt x="1191" y="695"/>
                            </a:cubicBezTo>
                            <a:cubicBezTo>
                              <a:pt x="1197" y="694"/>
                              <a:pt x="1199" y="698"/>
                              <a:pt x="1204" y="699"/>
                            </a:cubicBezTo>
                            <a:cubicBezTo>
                              <a:pt x="1208" y="700"/>
                              <a:pt x="1213" y="698"/>
                              <a:pt x="1217" y="699"/>
                            </a:cubicBezTo>
                            <a:cubicBezTo>
                              <a:pt x="1226" y="701"/>
                              <a:pt x="1231" y="706"/>
                              <a:pt x="1242" y="705"/>
                            </a:cubicBezTo>
                            <a:cubicBezTo>
                              <a:pt x="1252" y="704"/>
                              <a:pt x="1259" y="703"/>
                              <a:pt x="1268" y="704"/>
                            </a:cubicBezTo>
                            <a:cubicBezTo>
                              <a:pt x="1268" y="702"/>
                              <a:pt x="1264" y="693"/>
                              <a:pt x="1265" y="692"/>
                            </a:cubicBezTo>
                            <a:cubicBezTo>
                              <a:pt x="1266" y="685"/>
                              <a:pt x="1270" y="688"/>
                              <a:pt x="1275" y="684"/>
                            </a:cubicBezTo>
                            <a:cubicBezTo>
                              <a:pt x="1285" y="678"/>
                              <a:pt x="1291" y="671"/>
                              <a:pt x="1290" y="660"/>
                            </a:cubicBezTo>
                            <a:cubicBezTo>
                              <a:pt x="1290" y="656"/>
                              <a:pt x="1288" y="653"/>
                              <a:pt x="1289" y="648"/>
                            </a:cubicBezTo>
                            <a:cubicBezTo>
                              <a:pt x="1289" y="642"/>
                              <a:pt x="1293" y="639"/>
                              <a:pt x="1293" y="632"/>
                            </a:cubicBezTo>
                            <a:cubicBezTo>
                              <a:pt x="1292" y="626"/>
                              <a:pt x="1287" y="616"/>
                              <a:pt x="1283" y="612"/>
                            </a:cubicBezTo>
                            <a:cubicBezTo>
                              <a:pt x="1293" y="610"/>
                              <a:pt x="1301" y="608"/>
                              <a:pt x="1312" y="608"/>
                            </a:cubicBezTo>
                            <a:cubicBezTo>
                              <a:pt x="1316" y="608"/>
                              <a:pt x="1328" y="610"/>
                              <a:pt x="1331" y="607"/>
                            </a:cubicBezTo>
                            <a:cubicBezTo>
                              <a:pt x="1335" y="604"/>
                              <a:pt x="1331" y="595"/>
                              <a:pt x="1333" y="590"/>
                            </a:cubicBezTo>
                            <a:cubicBezTo>
                              <a:pt x="1335" y="580"/>
                              <a:pt x="1347" y="573"/>
                              <a:pt x="1356" y="568"/>
                            </a:cubicBezTo>
                            <a:cubicBezTo>
                              <a:pt x="1366" y="562"/>
                              <a:pt x="1377" y="565"/>
                              <a:pt x="1389" y="564"/>
                            </a:cubicBezTo>
                            <a:cubicBezTo>
                              <a:pt x="1391" y="551"/>
                              <a:pt x="1389" y="541"/>
                              <a:pt x="1397" y="530"/>
                            </a:cubicBezTo>
                            <a:cubicBezTo>
                              <a:pt x="1401" y="525"/>
                              <a:pt x="1403" y="523"/>
                              <a:pt x="1405" y="517"/>
                            </a:cubicBezTo>
                            <a:cubicBezTo>
                              <a:pt x="1408" y="511"/>
                              <a:pt x="1408" y="504"/>
                              <a:pt x="1414" y="501"/>
                            </a:cubicBezTo>
                            <a:cubicBezTo>
                              <a:pt x="1415" y="487"/>
                              <a:pt x="1409" y="459"/>
                              <a:pt x="1427" y="456"/>
                            </a:cubicBezTo>
                            <a:cubicBezTo>
                              <a:pt x="1435" y="442"/>
                              <a:pt x="1426" y="422"/>
                              <a:pt x="1432" y="408"/>
                            </a:cubicBezTo>
                            <a:cubicBezTo>
                              <a:pt x="1436" y="400"/>
                              <a:pt x="1446" y="401"/>
                              <a:pt x="1440" y="388"/>
                            </a:cubicBezTo>
                            <a:cubicBezTo>
                              <a:pt x="1437" y="382"/>
                              <a:pt x="1432" y="379"/>
                              <a:pt x="1430" y="371"/>
                            </a:cubicBezTo>
                            <a:cubicBezTo>
                              <a:pt x="1428" y="370"/>
                              <a:pt x="1425" y="368"/>
                              <a:pt x="1423" y="366"/>
                            </a:cubicBezTo>
                            <a:cubicBezTo>
                              <a:pt x="1419" y="365"/>
                              <a:pt x="1414" y="366"/>
                              <a:pt x="1411" y="365"/>
                            </a:cubicBezTo>
                            <a:cubicBezTo>
                              <a:pt x="1404" y="361"/>
                              <a:pt x="1400" y="350"/>
                              <a:pt x="1396" y="344"/>
                            </a:cubicBezTo>
                            <a:cubicBezTo>
                              <a:pt x="1386" y="329"/>
                              <a:pt x="1379" y="324"/>
                              <a:pt x="1361" y="328"/>
                            </a:cubicBezTo>
                            <a:cubicBezTo>
                              <a:pt x="1342" y="333"/>
                              <a:pt x="1332" y="326"/>
                              <a:pt x="1315" y="320"/>
                            </a:cubicBezTo>
                            <a:cubicBezTo>
                              <a:pt x="1303" y="316"/>
                              <a:pt x="1283" y="303"/>
                              <a:pt x="1270" y="304"/>
                            </a:cubicBezTo>
                            <a:cubicBezTo>
                              <a:pt x="1271" y="295"/>
                              <a:pt x="1268" y="290"/>
                              <a:pt x="1260" y="287"/>
                            </a:cubicBezTo>
                            <a:cubicBezTo>
                              <a:pt x="1250" y="284"/>
                              <a:pt x="1245" y="293"/>
                              <a:pt x="1237" y="292"/>
                            </a:cubicBezTo>
                            <a:cubicBezTo>
                              <a:pt x="1234" y="299"/>
                              <a:pt x="1235" y="308"/>
                              <a:pt x="1227" y="312"/>
                            </a:cubicBezTo>
                            <a:cubicBezTo>
                              <a:pt x="1220" y="314"/>
                              <a:pt x="1206" y="311"/>
                              <a:pt x="1200" y="310"/>
                            </a:cubicBezTo>
                            <a:cubicBezTo>
                              <a:pt x="1184" y="308"/>
                              <a:pt x="1162" y="302"/>
                              <a:pt x="1146" y="306"/>
                            </a:cubicBezTo>
                            <a:cubicBezTo>
                              <a:pt x="1137" y="308"/>
                              <a:pt x="1130" y="316"/>
                              <a:pt x="1120" y="319"/>
                            </a:cubicBezTo>
                            <a:cubicBezTo>
                              <a:pt x="1109" y="321"/>
                              <a:pt x="1102" y="323"/>
                              <a:pt x="1093" y="328"/>
                            </a:cubicBezTo>
                            <a:cubicBezTo>
                              <a:pt x="1088" y="331"/>
                              <a:pt x="1085" y="334"/>
                              <a:pt x="1079" y="335"/>
                            </a:cubicBezTo>
                            <a:cubicBezTo>
                              <a:pt x="1075" y="336"/>
                              <a:pt x="1070" y="333"/>
                              <a:pt x="1066" y="334"/>
                            </a:cubicBezTo>
                            <a:cubicBezTo>
                              <a:pt x="1062" y="336"/>
                              <a:pt x="1059" y="341"/>
                              <a:pt x="1056" y="343"/>
                            </a:cubicBezTo>
                            <a:cubicBezTo>
                              <a:pt x="1052" y="346"/>
                              <a:pt x="1047" y="345"/>
                              <a:pt x="1043" y="346"/>
                            </a:cubicBezTo>
                            <a:cubicBezTo>
                              <a:pt x="1043" y="349"/>
                              <a:pt x="1041" y="352"/>
                              <a:pt x="1041" y="355"/>
                            </a:cubicBezTo>
                            <a:cubicBezTo>
                              <a:pt x="1029" y="355"/>
                              <a:pt x="1015" y="351"/>
                              <a:pt x="1004" y="353"/>
                            </a:cubicBezTo>
                            <a:cubicBezTo>
                              <a:pt x="993" y="355"/>
                              <a:pt x="997" y="361"/>
                              <a:pt x="990" y="369"/>
                            </a:cubicBezTo>
                            <a:cubicBezTo>
                              <a:pt x="987" y="372"/>
                              <a:pt x="984" y="373"/>
                              <a:pt x="982" y="373"/>
                            </a:cubicBezTo>
                            <a:cubicBezTo>
                              <a:pt x="982" y="373"/>
                              <a:pt x="982" y="373"/>
                              <a:pt x="982" y="373"/>
                            </a:cubicBezTo>
                            <a:cubicBezTo>
                              <a:pt x="980" y="373"/>
                              <a:pt x="978" y="372"/>
                              <a:pt x="976" y="371"/>
                            </a:cubicBezTo>
                            <a:cubicBezTo>
                              <a:pt x="969" y="376"/>
                              <a:pt x="969" y="376"/>
                              <a:pt x="976" y="371"/>
                            </a:cubicBezTo>
                            <a:cubicBezTo>
                              <a:pt x="974" y="370"/>
                              <a:pt x="973" y="370"/>
                              <a:pt x="971" y="369"/>
                            </a:cubicBezTo>
                            <a:cubicBezTo>
                              <a:pt x="962" y="365"/>
                              <a:pt x="962" y="368"/>
                              <a:pt x="952" y="371"/>
                            </a:cubicBezTo>
                            <a:cubicBezTo>
                              <a:pt x="945" y="373"/>
                              <a:pt x="937" y="371"/>
                              <a:pt x="930" y="371"/>
                            </a:cubicBezTo>
                            <a:cubicBezTo>
                              <a:pt x="922" y="371"/>
                              <a:pt x="915" y="371"/>
                              <a:pt x="908" y="371"/>
                            </a:cubicBezTo>
                            <a:cubicBezTo>
                              <a:pt x="907" y="370"/>
                              <a:pt x="907" y="371"/>
                              <a:pt x="906" y="371"/>
                            </a:cubicBezTo>
                            <a:cubicBezTo>
                              <a:pt x="900" y="372"/>
                              <a:pt x="889" y="376"/>
                              <a:pt x="885" y="374"/>
                            </a:cubicBezTo>
                            <a:cubicBezTo>
                              <a:pt x="885" y="374"/>
                              <a:pt x="884" y="373"/>
                              <a:pt x="884" y="373"/>
                            </a:cubicBezTo>
                            <a:cubicBezTo>
                              <a:pt x="883" y="373"/>
                              <a:pt x="883" y="373"/>
                              <a:pt x="883" y="373"/>
                            </a:cubicBezTo>
                            <a:cubicBezTo>
                              <a:pt x="882" y="372"/>
                              <a:pt x="882" y="372"/>
                              <a:pt x="882" y="372"/>
                            </a:cubicBezTo>
                            <a:cubicBezTo>
                              <a:pt x="882" y="372"/>
                              <a:pt x="882" y="372"/>
                              <a:pt x="882" y="372"/>
                            </a:cubicBezTo>
                            <a:cubicBezTo>
                              <a:pt x="881" y="371"/>
                              <a:pt x="881" y="371"/>
                              <a:pt x="881" y="371"/>
                            </a:cubicBezTo>
                            <a:cubicBezTo>
                              <a:pt x="881" y="371"/>
                              <a:pt x="881" y="371"/>
                              <a:pt x="881" y="371"/>
                            </a:cubicBezTo>
                            <a:cubicBezTo>
                              <a:pt x="881" y="370"/>
                              <a:pt x="881" y="370"/>
                              <a:pt x="881" y="370"/>
                            </a:cubicBezTo>
                            <a:cubicBezTo>
                              <a:pt x="878" y="362"/>
                              <a:pt x="907" y="350"/>
                              <a:pt x="912" y="349"/>
                            </a:cubicBezTo>
                            <a:cubicBezTo>
                              <a:pt x="914" y="343"/>
                              <a:pt x="913" y="340"/>
                              <a:pt x="909" y="335"/>
                            </a:cubicBezTo>
                            <a:cubicBezTo>
                              <a:pt x="907" y="333"/>
                              <a:pt x="904" y="335"/>
                              <a:pt x="902" y="333"/>
                            </a:cubicBezTo>
                            <a:cubicBezTo>
                              <a:pt x="900" y="332"/>
                              <a:pt x="901" y="328"/>
                              <a:pt x="899" y="326"/>
                            </a:cubicBezTo>
                            <a:cubicBezTo>
                              <a:pt x="890" y="317"/>
                              <a:pt x="883" y="319"/>
                              <a:pt x="871" y="318"/>
                            </a:cubicBezTo>
                            <a:cubicBezTo>
                              <a:pt x="867" y="317"/>
                              <a:pt x="860" y="315"/>
                              <a:pt x="858" y="313"/>
                            </a:cubicBezTo>
                            <a:cubicBezTo>
                              <a:pt x="854" y="310"/>
                              <a:pt x="854" y="303"/>
                              <a:pt x="850" y="300"/>
                            </a:cubicBezTo>
                            <a:cubicBezTo>
                              <a:pt x="843" y="295"/>
                              <a:pt x="828" y="298"/>
                              <a:pt x="819" y="297"/>
                            </a:cubicBezTo>
                            <a:cubicBezTo>
                              <a:pt x="803" y="297"/>
                              <a:pt x="799" y="297"/>
                              <a:pt x="788" y="286"/>
                            </a:cubicBezTo>
                            <a:cubicBezTo>
                              <a:pt x="776" y="273"/>
                              <a:pt x="781" y="261"/>
                              <a:pt x="778" y="246"/>
                            </a:cubicBezTo>
                            <a:cubicBezTo>
                              <a:pt x="777" y="237"/>
                              <a:pt x="773" y="228"/>
                              <a:pt x="767" y="222"/>
                            </a:cubicBezTo>
                            <a:cubicBezTo>
                              <a:pt x="758" y="213"/>
                              <a:pt x="752" y="216"/>
                              <a:pt x="742" y="214"/>
                            </a:cubicBezTo>
                            <a:cubicBezTo>
                              <a:pt x="724" y="210"/>
                              <a:pt x="723" y="197"/>
                              <a:pt x="716" y="185"/>
                            </a:cubicBezTo>
                            <a:cubicBezTo>
                              <a:pt x="707" y="170"/>
                              <a:pt x="689" y="182"/>
                              <a:pt x="677" y="175"/>
                            </a:cubicBezTo>
                            <a:cubicBezTo>
                              <a:pt x="671" y="171"/>
                              <a:pt x="668" y="164"/>
                              <a:pt x="664" y="159"/>
                            </a:cubicBezTo>
                            <a:cubicBezTo>
                              <a:pt x="660" y="154"/>
                              <a:pt x="652" y="153"/>
                              <a:pt x="648" y="148"/>
                            </a:cubicBezTo>
                            <a:cubicBezTo>
                              <a:pt x="647" y="147"/>
                              <a:pt x="647" y="147"/>
                              <a:pt x="647" y="147"/>
                            </a:cubicBezTo>
                            <a:cubicBezTo>
                              <a:pt x="647" y="146"/>
                              <a:pt x="646" y="146"/>
                              <a:pt x="645" y="145"/>
                            </a:cubicBezTo>
                            <a:cubicBezTo>
                              <a:pt x="645" y="144"/>
                              <a:pt x="645" y="144"/>
                              <a:pt x="644" y="143"/>
                            </a:cubicBezTo>
                            <a:cubicBezTo>
                              <a:pt x="644" y="143"/>
                              <a:pt x="644" y="142"/>
                              <a:pt x="644" y="142"/>
                            </a:cubicBezTo>
                            <a:cubicBezTo>
                              <a:pt x="643" y="141"/>
                              <a:pt x="643" y="140"/>
                              <a:pt x="642" y="139"/>
                            </a:cubicBezTo>
                            <a:cubicBezTo>
                              <a:pt x="642" y="139"/>
                              <a:pt x="642" y="139"/>
                              <a:pt x="642" y="139"/>
                            </a:cubicBezTo>
                            <a:cubicBezTo>
                              <a:pt x="641" y="138"/>
                              <a:pt x="641" y="137"/>
                              <a:pt x="640" y="136"/>
                            </a:cubicBezTo>
                            <a:cubicBezTo>
                              <a:pt x="638" y="131"/>
                              <a:pt x="636" y="127"/>
                              <a:pt x="634" y="123"/>
                            </a:cubicBezTo>
                            <a:cubicBezTo>
                              <a:pt x="630" y="113"/>
                              <a:pt x="629" y="104"/>
                              <a:pt x="623" y="96"/>
                            </a:cubicBezTo>
                            <a:cubicBezTo>
                              <a:pt x="613" y="80"/>
                              <a:pt x="595" y="62"/>
                              <a:pt x="573" y="71"/>
                            </a:cubicBezTo>
                            <a:cubicBezTo>
                              <a:pt x="567" y="73"/>
                              <a:pt x="569" y="78"/>
                              <a:pt x="563" y="80"/>
                            </a:cubicBezTo>
                            <a:cubicBezTo>
                              <a:pt x="557" y="82"/>
                              <a:pt x="552" y="77"/>
                              <a:pt x="550" y="73"/>
                            </a:cubicBezTo>
                            <a:cubicBezTo>
                              <a:pt x="547" y="64"/>
                              <a:pt x="551" y="48"/>
                              <a:pt x="551" y="39"/>
                            </a:cubicBezTo>
                            <a:cubicBezTo>
                              <a:pt x="551" y="24"/>
                              <a:pt x="544" y="25"/>
                              <a:pt x="530" y="24"/>
                            </a:cubicBezTo>
                            <a:cubicBezTo>
                              <a:pt x="518" y="24"/>
                              <a:pt x="508" y="24"/>
                              <a:pt x="498" y="19"/>
                            </a:cubicBezTo>
                            <a:cubicBezTo>
                              <a:pt x="497" y="19"/>
                              <a:pt x="496" y="16"/>
                              <a:pt x="494" y="15"/>
                            </a:cubicBezTo>
                            <a:cubicBezTo>
                              <a:pt x="491" y="14"/>
                              <a:pt x="487" y="15"/>
                              <a:pt x="484" y="15"/>
                            </a:cubicBezTo>
                            <a:cubicBezTo>
                              <a:pt x="479" y="15"/>
                              <a:pt x="473" y="14"/>
                              <a:pt x="467" y="16"/>
                            </a:cubicBezTo>
                            <a:cubicBezTo>
                              <a:pt x="454" y="20"/>
                              <a:pt x="444" y="28"/>
                              <a:pt x="439" y="10"/>
                            </a:cubicBezTo>
                            <a:cubicBezTo>
                              <a:pt x="433" y="9"/>
                              <a:pt x="433" y="4"/>
                              <a:pt x="428" y="2"/>
                            </a:cubicBezTo>
                            <a:cubicBezTo>
                              <a:pt x="424" y="0"/>
                              <a:pt x="414" y="1"/>
                              <a:pt x="410" y="2"/>
                            </a:cubicBezTo>
                            <a:cubicBezTo>
                              <a:pt x="403" y="5"/>
                              <a:pt x="403" y="12"/>
                              <a:pt x="397" y="15"/>
                            </a:cubicBezTo>
                            <a:cubicBezTo>
                              <a:pt x="391" y="18"/>
                              <a:pt x="388" y="12"/>
                              <a:pt x="383" y="11"/>
                            </a:cubicBezTo>
                            <a:cubicBezTo>
                              <a:pt x="369" y="8"/>
                              <a:pt x="362" y="15"/>
                              <a:pt x="350" y="18"/>
                            </a:cubicBezTo>
                            <a:cubicBezTo>
                              <a:pt x="338" y="22"/>
                              <a:pt x="330" y="25"/>
                              <a:pt x="317" y="25"/>
                            </a:cubicBezTo>
                            <a:cubicBezTo>
                              <a:pt x="316" y="29"/>
                              <a:pt x="315" y="33"/>
                              <a:pt x="315" y="37"/>
                            </a:cubicBezTo>
                            <a:cubicBezTo>
                              <a:pt x="297" y="38"/>
                              <a:pt x="288" y="32"/>
                              <a:pt x="271" y="28"/>
                            </a:cubicBezTo>
                            <a:cubicBezTo>
                              <a:pt x="261" y="25"/>
                              <a:pt x="234" y="17"/>
                              <a:pt x="224" y="23"/>
                            </a:cubicBezTo>
                            <a:cubicBezTo>
                              <a:pt x="237" y="30"/>
                              <a:pt x="249" y="21"/>
                              <a:pt x="253" y="41"/>
                            </a:cubicBezTo>
                            <a:cubicBezTo>
                              <a:pt x="257" y="42"/>
                              <a:pt x="260" y="44"/>
                              <a:pt x="264" y="45"/>
                            </a:cubicBezTo>
                            <a:cubicBezTo>
                              <a:pt x="264" y="49"/>
                              <a:pt x="264" y="53"/>
                              <a:pt x="263" y="57"/>
                            </a:cubicBezTo>
                            <a:cubicBezTo>
                              <a:pt x="258" y="60"/>
                              <a:pt x="252" y="59"/>
                              <a:pt x="246" y="59"/>
                            </a:cubicBezTo>
                            <a:cubicBezTo>
                              <a:pt x="238" y="59"/>
                              <a:pt x="233" y="62"/>
                              <a:pt x="226" y="63"/>
                            </a:cubicBezTo>
                            <a:cubicBezTo>
                              <a:pt x="210" y="65"/>
                              <a:pt x="202" y="57"/>
                              <a:pt x="189" y="54"/>
                            </a:cubicBezTo>
                            <a:cubicBezTo>
                              <a:pt x="176" y="51"/>
                              <a:pt x="163" y="54"/>
                              <a:pt x="150" y="54"/>
                            </a:cubicBezTo>
                            <a:cubicBezTo>
                              <a:pt x="144" y="54"/>
                              <a:pt x="135" y="52"/>
                              <a:pt x="130" y="54"/>
                            </a:cubicBezTo>
                            <a:cubicBezTo>
                              <a:pt x="125" y="56"/>
                              <a:pt x="120" y="65"/>
                              <a:pt x="116" y="67"/>
                            </a:cubicBezTo>
                            <a:cubicBezTo>
                              <a:pt x="116" y="77"/>
                              <a:pt x="112" y="81"/>
                              <a:pt x="102" y="81"/>
                            </a:cubicBezTo>
                            <a:cubicBezTo>
                              <a:pt x="100" y="89"/>
                              <a:pt x="98" y="97"/>
                              <a:pt x="96" y="105"/>
                            </a:cubicBezTo>
                            <a:cubicBezTo>
                              <a:pt x="89" y="105"/>
                              <a:pt x="82" y="104"/>
                              <a:pt x="75" y="105"/>
                            </a:cubicBezTo>
                            <a:cubicBezTo>
                              <a:pt x="76" y="128"/>
                              <a:pt x="42" y="124"/>
                              <a:pt x="40" y="146"/>
                            </a:cubicBezTo>
                            <a:cubicBezTo>
                              <a:pt x="39" y="147"/>
                              <a:pt x="38" y="147"/>
                              <a:pt x="37" y="149"/>
                            </a:cubicBezTo>
                            <a:cubicBezTo>
                              <a:pt x="27" y="151"/>
                              <a:pt x="21" y="138"/>
                              <a:pt x="14" y="150"/>
                            </a:cubicBezTo>
                            <a:cubicBezTo>
                              <a:pt x="11" y="154"/>
                              <a:pt x="12" y="159"/>
                              <a:pt x="11" y="164"/>
                            </a:cubicBezTo>
                            <a:cubicBezTo>
                              <a:pt x="10" y="169"/>
                              <a:pt x="3" y="175"/>
                              <a:pt x="3" y="177"/>
                            </a:cubicBezTo>
                            <a:cubicBezTo>
                              <a:pt x="2" y="182"/>
                              <a:pt x="5" y="181"/>
                              <a:pt x="7" y="186"/>
                            </a:cubicBezTo>
                            <a:cubicBezTo>
                              <a:pt x="9" y="194"/>
                              <a:pt x="8" y="200"/>
                              <a:pt x="6" y="208"/>
                            </a:cubicBezTo>
                            <a:cubicBezTo>
                              <a:pt x="5" y="212"/>
                              <a:pt x="0" y="212"/>
                              <a:pt x="4" y="217"/>
                            </a:cubicBezTo>
                            <a:cubicBezTo>
                              <a:pt x="5" y="219"/>
                              <a:pt x="14" y="218"/>
                              <a:pt x="17" y="218"/>
                            </a:cubicBezTo>
                            <a:cubicBezTo>
                              <a:pt x="14" y="230"/>
                              <a:pt x="32" y="225"/>
                              <a:pt x="31" y="238"/>
                            </a:cubicBezTo>
                            <a:cubicBezTo>
                              <a:pt x="40" y="239"/>
                              <a:pt x="41" y="226"/>
                              <a:pt x="53" y="230"/>
                            </a:cubicBezTo>
                            <a:cubicBezTo>
                              <a:pt x="53" y="230"/>
                              <a:pt x="53" y="231"/>
                              <a:pt x="53" y="232"/>
                            </a:cubicBezTo>
                            <a:cubicBezTo>
                              <a:pt x="62" y="234"/>
                              <a:pt x="68" y="225"/>
                              <a:pt x="78" y="229"/>
                            </a:cubicBezTo>
                            <a:cubicBezTo>
                              <a:pt x="80" y="229"/>
                              <a:pt x="79" y="233"/>
                              <a:pt x="82" y="234"/>
                            </a:cubicBezTo>
                            <a:cubicBezTo>
                              <a:pt x="84" y="235"/>
                              <a:pt x="87" y="234"/>
                              <a:pt x="89" y="234"/>
                            </a:cubicBezTo>
                            <a:cubicBezTo>
                              <a:pt x="93" y="235"/>
                              <a:pt x="98" y="235"/>
                              <a:pt x="102" y="235"/>
                            </a:cubicBezTo>
                            <a:cubicBezTo>
                              <a:pt x="102" y="242"/>
                              <a:pt x="109" y="247"/>
                              <a:pt x="111" y="252"/>
                            </a:cubicBezTo>
                            <a:cubicBezTo>
                              <a:pt x="113" y="257"/>
                              <a:pt x="111" y="264"/>
                              <a:pt x="113" y="270"/>
                            </a:cubicBezTo>
                            <a:cubicBezTo>
                              <a:pt x="117" y="279"/>
                              <a:pt x="121" y="273"/>
                              <a:pt x="127" y="278"/>
                            </a:cubicBezTo>
                            <a:cubicBezTo>
                              <a:pt x="133" y="283"/>
                              <a:pt x="129" y="291"/>
                              <a:pt x="139" y="289"/>
                            </a:cubicBezTo>
                            <a:cubicBezTo>
                              <a:pt x="142" y="297"/>
                              <a:pt x="152" y="293"/>
                              <a:pt x="158" y="296"/>
                            </a:cubicBezTo>
                            <a:cubicBezTo>
                              <a:pt x="163" y="299"/>
                              <a:pt x="164" y="304"/>
                              <a:pt x="168" y="307"/>
                            </a:cubicBezTo>
                            <a:cubicBezTo>
                              <a:pt x="172" y="310"/>
                              <a:pt x="176" y="311"/>
                              <a:pt x="181" y="312"/>
                            </a:cubicBezTo>
                            <a:cubicBezTo>
                              <a:pt x="196" y="315"/>
                              <a:pt x="212" y="308"/>
                              <a:pt x="226" y="318"/>
                            </a:cubicBezTo>
                            <a:cubicBezTo>
                              <a:pt x="226" y="321"/>
                              <a:pt x="226" y="326"/>
                              <a:pt x="226" y="329"/>
                            </a:cubicBezTo>
                            <a:cubicBezTo>
                              <a:pt x="222" y="329"/>
                              <a:pt x="220" y="332"/>
                              <a:pt x="220" y="336"/>
                            </a:cubicBezTo>
                            <a:cubicBezTo>
                              <a:pt x="206" y="337"/>
                              <a:pt x="201" y="371"/>
                              <a:pt x="214" y="376"/>
                            </a:cubicBezTo>
                            <a:cubicBezTo>
                              <a:pt x="217" y="378"/>
                              <a:pt x="222" y="376"/>
                              <a:pt x="226" y="377"/>
                            </a:cubicBezTo>
                            <a:cubicBezTo>
                              <a:pt x="232" y="380"/>
                              <a:pt x="231" y="385"/>
                              <a:pt x="235" y="388"/>
                            </a:cubicBezTo>
                            <a:cubicBezTo>
                              <a:pt x="242" y="392"/>
                              <a:pt x="251" y="393"/>
                              <a:pt x="255" y="403"/>
                            </a:cubicBezTo>
                            <a:cubicBezTo>
                              <a:pt x="264" y="404"/>
                              <a:pt x="274" y="400"/>
                              <a:pt x="277" y="409"/>
                            </a:cubicBezTo>
                            <a:cubicBezTo>
                              <a:pt x="280" y="417"/>
                              <a:pt x="274" y="426"/>
                              <a:pt x="271" y="433"/>
                            </a:cubicBezTo>
                            <a:cubicBezTo>
                              <a:pt x="269" y="437"/>
                              <a:pt x="267" y="439"/>
                              <a:pt x="266" y="443"/>
                            </a:cubicBezTo>
                            <a:cubicBezTo>
                              <a:pt x="265" y="447"/>
                              <a:pt x="267" y="453"/>
                              <a:pt x="264" y="457"/>
                            </a:cubicBezTo>
                            <a:cubicBezTo>
                              <a:pt x="263" y="459"/>
                              <a:pt x="256" y="459"/>
                              <a:pt x="253" y="462"/>
                            </a:cubicBezTo>
                            <a:cubicBezTo>
                              <a:pt x="251" y="464"/>
                              <a:pt x="249" y="469"/>
                              <a:pt x="247" y="472"/>
                            </a:cubicBezTo>
                            <a:cubicBezTo>
                              <a:pt x="242" y="472"/>
                              <a:pt x="236" y="472"/>
                              <a:pt x="230" y="472"/>
                            </a:cubicBezTo>
                            <a:cubicBezTo>
                              <a:pt x="227" y="472"/>
                              <a:pt x="224" y="471"/>
                              <a:pt x="221" y="473"/>
                            </a:cubicBezTo>
                            <a:cubicBezTo>
                              <a:pt x="218" y="474"/>
                              <a:pt x="215" y="477"/>
                              <a:pt x="214" y="478"/>
                            </a:cubicBezTo>
                            <a:cubicBezTo>
                              <a:pt x="209" y="479"/>
                              <a:pt x="199" y="478"/>
                              <a:pt x="196" y="482"/>
                            </a:cubicBezTo>
                            <a:cubicBezTo>
                              <a:pt x="193" y="485"/>
                              <a:pt x="195" y="495"/>
                              <a:pt x="194" y="500"/>
                            </a:cubicBezTo>
                            <a:cubicBezTo>
                              <a:pt x="193" y="508"/>
                              <a:pt x="192" y="511"/>
                              <a:pt x="189" y="518"/>
                            </a:cubicBezTo>
                            <a:cubicBezTo>
                              <a:pt x="184" y="527"/>
                              <a:pt x="186" y="526"/>
                              <a:pt x="178" y="525"/>
                            </a:cubicBezTo>
                            <a:cubicBezTo>
                              <a:pt x="171" y="525"/>
                              <a:pt x="149" y="520"/>
                              <a:pt x="143" y="526"/>
                            </a:cubicBezTo>
                            <a:cubicBezTo>
                              <a:pt x="140" y="529"/>
                              <a:pt x="140" y="538"/>
                              <a:pt x="140" y="542"/>
                            </a:cubicBezTo>
                            <a:cubicBezTo>
                              <a:pt x="139" y="549"/>
                              <a:pt x="131" y="566"/>
                              <a:pt x="138" y="569"/>
                            </a:cubicBezTo>
                            <a:cubicBezTo>
                              <a:pt x="138" y="581"/>
                              <a:pt x="137" y="592"/>
                              <a:pt x="141" y="603"/>
                            </a:cubicBezTo>
                            <a:cubicBezTo>
                              <a:pt x="142" y="603"/>
                              <a:pt x="144" y="603"/>
                              <a:pt x="145" y="603"/>
                            </a:cubicBezTo>
                            <a:cubicBezTo>
                              <a:pt x="145" y="624"/>
                              <a:pt x="144" y="643"/>
                              <a:pt x="150" y="662"/>
                            </a:cubicBezTo>
                            <a:cubicBezTo>
                              <a:pt x="153" y="671"/>
                              <a:pt x="156" y="680"/>
                              <a:pt x="155" y="689"/>
                            </a:cubicBezTo>
                            <a:cubicBezTo>
                              <a:pt x="155" y="693"/>
                              <a:pt x="151" y="696"/>
                              <a:pt x="152" y="701"/>
                            </a:cubicBezTo>
                            <a:cubicBezTo>
                              <a:pt x="152" y="703"/>
                              <a:pt x="155" y="703"/>
                              <a:pt x="156" y="706"/>
                            </a:cubicBezTo>
                            <a:cubicBezTo>
                              <a:pt x="156" y="709"/>
                              <a:pt x="156" y="712"/>
                              <a:pt x="155" y="714"/>
                            </a:cubicBezTo>
                            <a:cubicBezTo>
                              <a:pt x="155" y="724"/>
                              <a:pt x="149" y="733"/>
                              <a:pt x="149" y="742"/>
                            </a:cubicBezTo>
                            <a:cubicBezTo>
                              <a:pt x="149" y="745"/>
                              <a:pt x="153" y="752"/>
                              <a:pt x="153" y="755"/>
                            </a:cubicBezTo>
                            <a:cubicBezTo>
                              <a:pt x="155" y="761"/>
                              <a:pt x="155" y="768"/>
                              <a:pt x="155" y="775"/>
                            </a:cubicBezTo>
                            <a:cubicBezTo>
                              <a:pt x="155" y="779"/>
                              <a:pt x="156" y="785"/>
                              <a:pt x="155" y="789"/>
                            </a:cubicBezTo>
                            <a:cubicBezTo>
                              <a:pt x="154" y="793"/>
                              <a:pt x="147" y="798"/>
                              <a:pt x="146" y="801"/>
                            </a:cubicBezTo>
                            <a:cubicBezTo>
                              <a:pt x="146" y="808"/>
                              <a:pt x="150" y="807"/>
                              <a:pt x="152" y="812"/>
                            </a:cubicBezTo>
                            <a:cubicBezTo>
                              <a:pt x="153" y="816"/>
                              <a:pt x="151" y="823"/>
                              <a:pt x="151" y="828"/>
                            </a:cubicBezTo>
                            <a:cubicBezTo>
                              <a:pt x="152" y="828"/>
                              <a:pt x="153" y="828"/>
                              <a:pt x="154" y="828"/>
                            </a:cubicBezTo>
                            <a:cubicBezTo>
                              <a:pt x="154" y="836"/>
                              <a:pt x="152" y="843"/>
                              <a:pt x="151" y="850"/>
                            </a:cubicBezTo>
                            <a:cubicBezTo>
                              <a:pt x="165" y="851"/>
                              <a:pt x="178" y="854"/>
                              <a:pt x="176" y="871"/>
                            </a:cubicBezTo>
                            <a:cubicBezTo>
                              <a:pt x="181" y="872"/>
                              <a:pt x="192" y="872"/>
                              <a:pt x="203" y="874"/>
                            </a:cubicBezTo>
                            <a:cubicBezTo>
                              <a:pt x="218" y="876"/>
                              <a:pt x="232" y="881"/>
                              <a:pt x="234" y="891"/>
                            </a:cubicBezTo>
                            <a:cubicBezTo>
                              <a:pt x="238" y="892"/>
                              <a:pt x="240" y="896"/>
                              <a:pt x="243" y="900"/>
                            </a:cubicBezTo>
                            <a:cubicBezTo>
                              <a:pt x="244" y="901"/>
                              <a:pt x="245" y="903"/>
                              <a:pt x="247" y="904"/>
                            </a:cubicBezTo>
                            <a:cubicBezTo>
                              <a:pt x="247" y="904"/>
                              <a:pt x="247" y="904"/>
                              <a:pt x="247" y="904"/>
                            </a:cubicBezTo>
                            <a:cubicBezTo>
                              <a:pt x="252" y="907"/>
                              <a:pt x="260" y="904"/>
                              <a:pt x="264" y="907"/>
                            </a:cubicBezTo>
                            <a:cubicBezTo>
                              <a:pt x="275" y="913"/>
                              <a:pt x="267" y="938"/>
                              <a:pt x="288" y="934"/>
                            </a:cubicBezTo>
                            <a:cubicBezTo>
                              <a:pt x="288" y="932"/>
                              <a:pt x="289" y="931"/>
                              <a:pt x="290" y="929"/>
                            </a:cubicBezTo>
                            <a:cubicBezTo>
                              <a:pt x="290" y="929"/>
                              <a:pt x="291" y="929"/>
                              <a:pt x="292" y="929"/>
                            </a:cubicBezTo>
                            <a:cubicBezTo>
                              <a:pt x="293" y="929"/>
                              <a:pt x="294" y="929"/>
                              <a:pt x="295" y="929"/>
                            </a:cubicBezTo>
                            <a:cubicBezTo>
                              <a:pt x="295" y="929"/>
                              <a:pt x="296" y="929"/>
                              <a:pt x="296" y="929"/>
                            </a:cubicBezTo>
                            <a:cubicBezTo>
                              <a:pt x="297" y="930"/>
                              <a:pt x="299" y="930"/>
                              <a:pt x="300" y="930"/>
                            </a:cubicBezTo>
                            <a:cubicBezTo>
                              <a:pt x="301" y="930"/>
                              <a:pt x="301" y="930"/>
                              <a:pt x="301" y="930"/>
                            </a:cubicBezTo>
                            <a:cubicBezTo>
                              <a:pt x="307" y="931"/>
                              <a:pt x="312" y="934"/>
                              <a:pt x="318" y="935"/>
                            </a:cubicBezTo>
                            <a:cubicBezTo>
                              <a:pt x="315" y="934"/>
                              <a:pt x="312" y="933"/>
                              <a:pt x="309" y="932"/>
                            </a:cubicBezTo>
                            <a:cubicBezTo>
                              <a:pt x="316" y="935"/>
                              <a:pt x="322" y="937"/>
                              <a:pt x="330" y="936"/>
                            </a:cubicBezTo>
                            <a:cubicBezTo>
                              <a:pt x="331" y="932"/>
                              <a:pt x="331" y="928"/>
                              <a:pt x="331" y="924"/>
                            </a:cubicBezTo>
                            <a:cubicBezTo>
                              <a:pt x="336" y="921"/>
                              <a:pt x="340" y="919"/>
                              <a:pt x="346" y="920"/>
                            </a:cubicBezTo>
                            <a:cubicBezTo>
                              <a:pt x="346" y="931"/>
                              <a:pt x="338" y="940"/>
                              <a:pt x="340" y="950"/>
                            </a:cubicBezTo>
                            <a:cubicBezTo>
                              <a:pt x="341" y="950"/>
                              <a:pt x="341" y="950"/>
                              <a:pt x="342" y="951"/>
                            </a:cubicBezTo>
                            <a:cubicBezTo>
                              <a:pt x="343" y="958"/>
                              <a:pt x="344" y="963"/>
                              <a:pt x="340" y="970"/>
                            </a:cubicBezTo>
                            <a:cubicBezTo>
                              <a:pt x="339" y="973"/>
                              <a:pt x="326" y="981"/>
                              <a:pt x="337" y="984"/>
                            </a:cubicBezTo>
                            <a:cubicBezTo>
                              <a:pt x="337" y="989"/>
                              <a:pt x="336" y="995"/>
                              <a:pt x="340" y="999"/>
                            </a:cubicBezTo>
                            <a:cubicBezTo>
                              <a:pt x="347" y="988"/>
                              <a:pt x="368" y="992"/>
                              <a:pt x="380" y="993"/>
                            </a:cubicBezTo>
                            <a:cubicBezTo>
                              <a:pt x="380" y="998"/>
                              <a:pt x="382" y="1002"/>
                              <a:pt x="384" y="1006"/>
                            </a:cubicBezTo>
                            <a:cubicBezTo>
                              <a:pt x="385" y="1006"/>
                              <a:pt x="387" y="1007"/>
                              <a:pt x="389" y="1007"/>
                            </a:cubicBezTo>
                            <a:cubicBezTo>
                              <a:pt x="389" y="1007"/>
                              <a:pt x="389" y="1008"/>
                              <a:pt x="389" y="1009"/>
                            </a:cubicBezTo>
                            <a:cubicBezTo>
                              <a:pt x="392" y="1009"/>
                              <a:pt x="397" y="1010"/>
                              <a:pt x="400" y="1009"/>
                            </a:cubicBezTo>
                            <a:cubicBezTo>
                              <a:pt x="400" y="1005"/>
                              <a:pt x="402" y="1002"/>
                              <a:pt x="406" y="1003"/>
                            </a:cubicBezTo>
                            <a:cubicBezTo>
                              <a:pt x="407" y="1002"/>
                              <a:pt x="407" y="1001"/>
                              <a:pt x="407" y="1000"/>
                            </a:cubicBezTo>
                            <a:cubicBezTo>
                              <a:pt x="411" y="1000"/>
                              <a:pt x="415" y="1000"/>
                              <a:pt x="419" y="1001"/>
                            </a:cubicBezTo>
                            <a:cubicBezTo>
                              <a:pt x="419" y="1001"/>
                              <a:pt x="419" y="1001"/>
                              <a:pt x="419" y="1001"/>
                            </a:cubicBezTo>
                            <a:cubicBezTo>
                              <a:pt x="421" y="1001"/>
                              <a:pt x="420" y="1002"/>
                              <a:pt x="419" y="1003"/>
                            </a:cubicBezTo>
                            <a:cubicBezTo>
                              <a:pt x="420" y="1008"/>
                              <a:pt x="426" y="1011"/>
                              <a:pt x="425" y="1018"/>
                            </a:cubicBezTo>
                            <a:cubicBezTo>
                              <a:pt x="430" y="1018"/>
                              <a:pt x="438" y="1017"/>
                              <a:pt x="443" y="1018"/>
                            </a:cubicBezTo>
                            <a:cubicBezTo>
                              <a:pt x="449" y="1020"/>
                              <a:pt x="461" y="1031"/>
                              <a:pt x="463" y="1038"/>
                            </a:cubicBezTo>
                            <a:cubicBezTo>
                              <a:pt x="467" y="1038"/>
                              <a:pt x="470" y="1039"/>
                              <a:pt x="473" y="1040"/>
                            </a:cubicBezTo>
                            <a:cubicBezTo>
                              <a:pt x="477" y="1041"/>
                              <a:pt x="481" y="1042"/>
                              <a:pt x="486" y="1043"/>
                            </a:cubicBezTo>
                            <a:close/>
                          </a:path>
                        </a:pathLst>
                      </a:custGeom>
                      <a:solidFill>
                        <a:srgbClr val="CCFFFF"/>
                      </a:solidFill>
                      <a:ln w="6350">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8341" name="Freeform 32"/>
                      <p:cNvSpPr>
                        <a:spLocks/>
                      </p:cNvSpPr>
                      <p:nvPr/>
                    </p:nvSpPr>
                    <p:spPr bwMode="auto">
                      <a:xfrm>
                        <a:off x="3286" y="1718"/>
                        <a:ext cx="486" cy="722"/>
                      </a:xfrm>
                      <a:custGeom>
                        <a:avLst/>
                        <a:gdLst>
                          <a:gd name="T0" fmla="*/ 1 w 793"/>
                          <a:gd name="T1" fmla="*/ 1 h 1254"/>
                          <a:gd name="T2" fmla="*/ 1 w 793"/>
                          <a:gd name="T3" fmla="*/ 1 h 1254"/>
                          <a:gd name="T4" fmla="*/ 1 w 793"/>
                          <a:gd name="T5" fmla="*/ 1 h 1254"/>
                          <a:gd name="T6" fmla="*/ 1 w 793"/>
                          <a:gd name="T7" fmla="*/ 1 h 1254"/>
                          <a:gd name="T8" fmla="*/ 1 w 793"/>
                          <a:gd name="T9" fmla="*/ 1 h 1254"/>
                          <a:gd name="T10" fmla="*/ 1 w 793"/>
                          <a:gd name="T11" fmla="*/ 1 h 1254"/>
                          <a:gd name="T12" fmla="*/ 1 w 793"/>
                          <a:gd name="T13" fmla="*/ 1 h 1254"/>
                          <a:gd name="T14" fmla="*/ 1 w 793"/>
                          <a:gd name="T15" fmla="*/ 1 h 1254"/>
                          <a:gd name="T16" fmla="*/ 1 w 793"/>
                          <a:gd name="T17" fmla="*/ 1 h 1254"/>
                          <a:gd name="T18" fmla="*/ 1 w 793"/>
                          <a:gd name="T19" fmla="*/ 1 h 1254"/>
                          <a:gd name="T20" fmla="*/ 1 w 793"/>
                          <a:gd name="T21" fmla="*/ 1 h 1254"/>
                          <a:gd name="T22" fmla="*/ 1 w 793"/>
                          <a:gd name="T23" fmla="*/ 1 h 1254"/>
                          <a:gd name="T24" fmla="*/ 1 w 793"/>
                          <a:gd name="T25" fmla="*/ 1 h 1254"/>
                          <a:gd name="T26" fmla="*/ 1 w 793"/>
                          <a:gd name="T27" fmla="*/ 1 h 1254"/>
                          <a:gd name="T28" fmla="*/ 1 w 793"/>
                          <a:gd name="T29" fmla="*/ 1 h 1254"/>
                          <a:gd name="T30" fmla="*/ 1 w 793"/>
                          <a:gd name="T31" fmla="*/ 1 h 1254"/>
                          <a:gd name="T32" fmla="*/ 1 w 793"/>
                          <a:gd name="T33" fmla="*/ 1 h 1254"/>
                          <a:gd name="T34" fmla="*/ 1 w 793"/>
                          <a:gd name="T35" fmla="*/ 1 h 1254"/>
                          <a:gd name="T36" fmla="*/ 1 w 793"/>
                          <a:gd name="T37" fmla="*/ 1 h 1254"/>
                          <a:gd name="T38" fmla="*/ 1 w 793"/>
                          <a:gd name="T39" fmla="*/ 1 h 1254"/>
                          <a:gd name="T40" fmla="*/ 1 w 793"/>
                          <a:gd name="T41" fmla="*/ 1 h 1254"/>
                          <a:gd name="T42" fmla="*/ 1 w 793"/>
                          <a:gd name="T43" fmla="*/ 1 h 1254"/>
                          <a:gd name="T44" fmla="*/ 1 w 793"/>
                          <a:gd name="T45" fmla="*/ 1 h 1254"/>
                          <a:gd name="T46" fmla="*/ 1 w 793"/>
                          <a:gd name="T47" fmla="*/ 1 h 1254"/>
                          <a:gd name="T48" fmla="*/ 1 w 793"/>
                          <a:gd name="T49" fmla="*/ 1 h 1254"/>
                          <a:gd name="T50" fmla="*/ 1 w 793"/>
                          <a:gd name="T51" fmla="*/ 1 h 1254"/>
                          <a:gd name="T52" fmla="*/ 1 w 793"/>
                          <a:gd name="T53" fmla="*/ 1 h 1254"/>
                          <a:gd name="T54" fmla="*/ 1 w 793"/>
                          <a:gd name="T55" fmla="*/ 1 h 1254"/>
                          <a:gd name="T56" fmla="*/ 1 w 793"/>
                          <a:gd name="T57" fmla="*/ 1 h 1254"/>
                          <a:gd name="T58" fmla="*/ 1 w 793"/>
                          <a:gd name="T59" fmla="*/ 1 h 1254"/>
                          <a:gd name="T60" fmla="*/ 1 w 793"/>
                          <a:gd name="T61" fmla="*/ 1 h 1254"/>
                          <a:gd name="T62" fmla="*/ 1 w 793"/>
                          <a:gd name="T63" fmla="*/ 1 h 1254"/>
                          <a:gd name="T64" fmla="*/ 1 w 793"/>
                          <a:gd name="T65" fmla="*/ 1 h 1254"/>
                          <a:gd name="T66" fmla="*/ 1 w 793"/>
                          <a:gd name="T67" fmla="*/ 1 h 1254"/>
                          <a:gd name="T68" fmla="*/ 1 w 793"/>
                          <a:gd name="T69" fmla="*/ 1 h 1254"/>
                          <a:gd name="T70" fmla="*/ 1 w 793"/>
                          <a:gd name="T71" fmla="*/ 1 h 1254"/>
                          <a:gd name="T72" fmla="*/ 1 w 793"/>
                          <a:gd name="T73" fmla="*/ 1 h 1254"/>
                          <a:gd name="T74" fmla="*/ 1 w 793"/>
                          <a:gd name="T75" fmla="*/ 1 h 1254"/>
                          <a:gd name="T76" fmla="*/ 1 w 793"/>
                          <a:gd name="T77" fmla="*/ 1 h 1254"/>
                          <a:gd name="T78" fmla="*/ 1 w 793"/>
                          <a:gd name="T79" fmla="*/ 1 h 1254"/>
                          <a:gd name="T80" fmla="*/ 1 w 793"/>
                          <a:gd name="T81" fmla="*/ 1 h 1254"/>
                          <a:gd name="T82" fmla="*/ 1 w 793"/>
                          <a:gd name="T83" fmla="*/ 1 h 1254"/>
                          <a:gd name="T84" fmla="*/ 1 w 793"/>
                          <a:gd name="T85" fmla="*/ 1 h 1254"/>
                          <a:gd name="T86" fmla="*/ 1 w 793"/>
                          <a:gd name="T87" fmla="*/ 1 h 1254"/>
                          <a:gd name="T88" fmla="*/ 1 w 793"/>
                          <a:gd name="T89" fmla="*/ 1 h 1254"/>
                          <a:gd name="T90" fmla="*/ 1 w 793"/>
                          <a:gd name="T91" fmla="*/ 1 h 1254"/>
                          <a:gd name="T92" fmla="*/ 1 w 793"/>
                          <a:gd name="T93" fmla="*/ 1 h 1254"/>
                          <a:gd name="T94" fmla="*/ 1 w 793"/>
                          <a:gd name="T95" fmla="*/ 1 h 1254"/>
                          <a:gd name="T96" fmla="*/ 1 w 793"/>
                          <a:gd name="T97" fmla="*/ 1 h 1254"/>
                          <a:gd name="T98" fmla="*/ 1 w 793"/>
                          <a:gd name="T99" fmla="*/ 1 h 1254"/>
                          <a:gd name="T100" fmla="*/ 1 w 793"/>
                          <a:gd name="T101" fmla="*/ 1 h 1254"/>
                          <a:gd name="T102" fmla="*/ 1 w 793"/>
                          <a:gd name="T103" fmla="*/ 1 h 1254"/>
                          <a:gd name="T104" fmla="*/ 1 w 793"/>
                          <a:gd name="T105" fmla="*/ 1 h 1254"/>
                          <a:gd name="T106" fmla="*/ 1 w 793"/>
                          <a:gd name="T107" fmla="*/ 1 h 1254"/>
                          <a:gd name="T108" fmla="*/ 1 w 793"/>
                          <a:gd name="T109" fmla="*/ 1 h 1254"/>
                          <a:gd name="T110" fmla="*/ 1 w 793"/>
                          <a:gd name="T111" fmla="*/ 1 h 1254"/>
                          <a:gd name="T112" fmla="*/ 1 w 793"/>
                          <a:gd name="T113" fmla="*/ 1 h 1254"/>
                          <a:gd name="T114" fmla="*/ 1 w 793"/>
                          <a:gd name="T115" fmla="*/ 1 h 1254"/>
                          <a:gd name="T116" fmla="*/ 1 w 793"/>
                          <a:gd name="T117" fmla="*/ 1 h 1254"/>
                          <a:gd name="T118" fmla="*/ 1 w 793"/>
                          <a:gd name="T119" fmla="*/ 1 h 1254"/>
                          <a:gd name="T120" fmla="*/ 1 w 793"/>
                          <a:gd name="T121" fmla="*/ 1 h 1254"/>
                          <a:gd name="T122" fmla="*/ 1 w 793"/>
                          <a:gd name="T123" fmla="*/ 1 h 1254"/>
                          <a:gd name="T124" fmla="*/ 1 w 793"/>
                          <a:gd name="T125" fmla="*/ 1 h 125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93"/>
                          <a:gd name="T190" fmla="*/ 0 h 1254"/>
                          <a:gd name="T191" fmla="*/ 793 w 793"/>
                          <a:gd name="T192" fmla="*/ 1254 h 125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93" h="1254">
                            <a:moveTo>
                              <a:pt x="743" y="231"/>
                            </a:moveTo>
                            <a:cubicBezTo>
                              <a:pt x="743" y="231"/>
                              <a:pt x="743" y="231"/>
                              <a:pt x="743" y="231"/>
                            </a:cubicBezTo>
                            <a:cubicBezTo>
                              <a:pt x="744" y="226"/>
                              <a:pt x="745" y="222"/>
                              <a:pt x="748" y="218"/>
                            </a:cubicBezTo>
                            <a:cubicBezTo>
                              <a:pt x="753" y="209"/>
                              <a:pt x="763" y="203"/>
                              <a:pt x="770" y="195"/>
                            </a:cubicBezTo>
                            <a:cubicBezTo>
                              <a:pt x="778" y="186"/>
                              <a:pt x="785" y="177"/>
                              <a:pt x="792" y="167"/>
                            </a:cubicBezTo>
                            <a:cubicBezTo>
                              <a:pt x="793" y="166"/>
                              <a:pt x="793" y="166"/>
                              <a:pt x="793" y="166"/>
                            </a:cubicBezTo>
                            <a:cubicBezTo>
                              <a:pt x="792" y="166"/>
                              <a:pt x="792" y="166"/>
                              <a:pt x="792" y="165"/>
                            </a:cubicBezTo>
                            <a:cubicBezTo>
                              <a:pt x="791" y="165"/>
                              <a:pt x="790" y="165"/>
                              <a:pt x="789" y="165"/>
                            </a:cubicBezTo>
                            <a:cubicBezTo>
                              <a:pt x="789" y="165"/>
                              <a:pt x="788" y="165"/>
                              <a:pt x="787" y="165"/>
                            </a:cubicBezTo>
                            <a:cubicBezTo>
                              <a:pt x="786" y="164"/>
                              <a:pt x="785" y="164"/>
                              <a:pt x="784" y="162"/>
                            </a:cubicBezTo>
                            <a:cubicBezTo>
                              <a:pt x="775" y="154"/>
                              <a:pt x="780" y="132"/>
                              <a:pt x="783" y="124"/>
                            </a:cubicBezTo>
                            <a:cubicBezTo>
                              <a:pt x="785" y="120"/>
                              <a:pt x="786" y="117"/>
                              <a:pt x="787" y="115"/>
                            </a:cubicBezTo>
                            <a:cubicBezTo>
                              <a:pt x="787" y="114"/>
                              <a:pt x="787" y="114"/>
                              <a:pt x="787" y="114"/>
                            </a:cubicBezTo>
                            <a:cubicBezTo>
                              <a:pt x="787" y="113"/>
                              <a:pt x="787" y="113"/>
                              <a:pt x="787" y="113"/>
                            </a:cubicBezTo>
                            <a:cubicBezTo>
                              <a:pt x="788" y="111"/>
                              <a:pt x="788" y="109"/>
                              <a:pt x="789" y="107"/>
                            </a:cubicBezTo>
                            <a:cubicBezTo>
                              <a:pt x="784" y="109"/>
                              <a:pt x="779" y="111"/>
                              <a:pt x="773" y="112"/>
                            </a:cubicBezTo>
                            <a:cubicBezTo>
                              <a:pt x="762" y="114"/>
                              <a:pt x="749" y="114"/>
                              <a:pt x="737" y="113"/>
                            </a:cubicBezTo>
                            <a:cubicBezTo>
                              <a:pt x="726" y="112"/>
                              <a:pt x="716" y="114"/>
                              <a:pt x="707" y="118"/>
                            </a:cubicBezTo>
                            <a:cubicBezTo>
                              <a:pt x="705" y="112"/>
                              <a:pt x="711" y="108"/>
                              <a:pt x="715" y="103"/>
                            </a:cubicBezTo>
                            <a:cubicBezTo>
                              <a:pt x="709" y="102"/>
                              <a:pt x="700" y="102"/>
                              <a:pt x="695" y="99"/>
                            </a:cubicBezTo>
                            <a:cubicBezTo>
                              <a:pt x="689" y="97"/>
                              <a:pt x="684" y="88"/>
                              <a:pt x="678" y="86"/>
                            </a:cubicBezTo>
                            <a:cubicBezTo>
                              <a:pt x="660" y="80"/>
                              <a:pt x="654" y="97"/>
                              <a:pt x="637" y="95"/>
                            </a:cubicBezTo>
                            <a:cubicBezTo>
                              <a:pt x="629" y="95"/>
                              <a:pt x="623" y="94"/>
                              <a:pt x="618" y="86"/>
                            </a:cubicBezTo>
                            <a:cubicBezTo>
                              <a:pt x="613" y="78"/>
                              <a:pt x="618" y="75"/>
                              <a:pt x="606" y="73"/>
                            </a:cubicBezTo>
                            <a:cubicBezTo>
                              <a:pt x="596" y="72"/>
                              <a:pt x="595" y="74"/>
                              <a:pt x="587" y="67"/>
                            </a:cubicBezTo>
                            <a:cubicBezTo>
                              <a:pt x="587" y="66"/>
                              <a:pt x="586" y="66"/>
                              <a:pt x="585" y="65"/>
                            </a:cubicBezTo>
                            <a:cubicBezTo>
                              <a:pt x="585" y="65"/>
                              <a:pt x="585" y="65"/>
                              <a:pt x="585" y="65"/>
                            </a:cubicBezTo>
                            <a:cubicBezTo>
                              <a:pt x="581" y="62"/>
                              <a:pt x="577" y="59"/>
                              <a:pt x="575" y="55"/>
                            </a:cubicBezTo>
                            <a:cubicBezTo>
                              <a:pt x="572" y="49"/>
                              <a:pt x="573" y="43"/>
                              <a:pt x="569" y="38"/>
                            </a:cubicBezTo>
                            <a:cubicBezTo>
                              <a:pt x="560" y="26"/>
                              <a:pt x="561" y="33"/>
                              <a:pt x="563" y="18"/>
                            </a:cubicBezTo>
                            <a:cubicBezTo>
                              <a:pt x="563" y="18"/>
                              <a:pt x="563" y="17"/>
                              <a:pt x="563" y="16"/>
                            </a:cubicBezTo>
                            <a:cubicBezTo>
                              <a:pt x="561" y="15"/>
                              <a:pt x="559" y="13"/>
                              <a:pt x="555" y="12"/>
                            </a:cubicBezTo>
                            <a:cubicBezTo>
                              <a:pt x="555" y="12"/>
                              <a:pt x="555" y="12"/>
                              <a:pt x="555" y="12"/>
                            </a:cubicBezTo>
                            <a:cubicBezTo>
                              <a:pt x="552" y="14"/>
                              <a:pt x="549" y="17"/>
                              <a:pt x="547" y="21"/>
                            </a:cubicBezTo>
                            <a:cubicBezTo>
                              <a:pt x="546" y="18"/>
                              <a:pt x="545" y="17"/>
                              <a:pt x="544" y="15"/>
                            </a:cubicBezTo>
                            <a:cubicBezTo>
                              <a:pt x="541" y="10"/>
                              <a:pt x="539" y="16"/>
                              <a:pt x="533" y="16"/>
                            </a:cubicBezTo>
                            <a:cubicBezTo>
                              <a:pt x="532" y="16"/>
                              <a:pt x="531" y="16"/>
                              <a:pt x="530" y="16"/>
                            </a:cubicBezTo>
                            <a:cubicBezTo>
                              <a:pt x="521" y="13"/>
                              <a:pt x="515" y="0"/>
                              <a:pt x="504" y="9"/>
                            </a:cubicBezTo>
                            <a:cubicBezTo>
                              <a:pt x="504" y="10"/>
                              <a:pt x="504" y="12"/>
                              <a:pt x="504" y="13"/>
                            </a:cubicBezTo>
                            <a:cubicBezTo>
                              <a:pt x="504" y="15"/>
                              <a:pt x="504" y="18"/>
                              <a:pt x="503" y="20"/>
                            </a:cubicBezTo>
                            <a:cubicBezTo>
                              <a:pt x="492" y="27"/>
                              <a:pt x="488" y="34"/>
                              <a:pt x="476" y="32"/>
                            </a:cubicBezTo>
                            <a:cubicBezTo>
                              <a:pt x="476" y="32"/>
                              <a:pt x="476" y="32"/>
                              <a:pt x="476" y="32"/>
                            </a:cubicBezTo>
                            <a:cubicBezTo>
                              <a:pt x="475" y="32"/>
                              <a:pt x="475" y="32"/>
                              <a:pt x="475" y="32"/>
                            </a:cubicBezTo>
                            <a:cubicBezTo>
                              <a:pt x="473" y="32"/>
                              <a:pt x="472" y="31"/>
                              <a:pt x="470" y="31"/>
                            </a:cubicBezTo>
                            <a:cubicBezTo>
                              <a:pt x="467" y="30"/>
                              <a:pt x="465" y="28"/>
                              <a:pt x="463" y="26"/>
                            </a:cubicBezTo>
                            <a:cubicBezTo>
                              <a:pt x="461" y="25"/>
                              <a:pt x="460" y="25"/>
                              <a:pt x="458" y="24"/>
                            </a:cubicBezTo>
                            <a:cubicBezTo>
                              <a:pt x="457" y="24"/>
                              <a:pt x="455" y="24"/>
                              <a:pt x="453" y="23"/>
                            </a:cubicBezTo>
                            <a:cubicBezTo>
                              <a:pt x="453" y="24"/>
                              <a:pt x="453" y="24"/>
                              <a:pt x="453" y="24"/>
                            </a:cubicBezTo>
                            <a:cubicBezTo>
                              <a:pt x="447" y="25"/>
                              <a:pt x="428" y="26"/>
                              <a:pt x="423" y="22"/>
                            </a:cubicBezTo>
                            <a:cubicBezTo>
                              <a:pt x="422" y="22"/>
                              <a:pt x="422" y="21"/>
                              <a:pt x="421" y="21"/>
                            </a:cubicBezTo>
                            <a:cubicBezTo>
                              <a:pt x="420" y="20"/>
                              <a:pt x="420" y="20"/>
                              <a:pt x="420" y="20"/>
                            </a:cubicBezTo>
                            <a:cubicBezTo>
                              <a:pt x="420" y="20"/>
                              <a:pt x="419" y="19"/>
                              <a:pt x="419" y="18"/>
                            </a:cubicBezTo>
                            <a:cubicBezTo>
                              <a:pt x="417" y="15"/>
                              <a:pt x="418" y="13"/>
                              <a:pt x="415" y="8"/>
                            </a:cubicBezTo>
                            <a:cubicBezTo>
                              <a:pt x="415" y="7"/>
                              <a:pt x="415" y="7"/>
                              <a:pt x="415" y="7"/>
                            </a:cubicBezTo>
                            <a:cubicBezTo>
                              <a:pt x="415" y="7"/>
                              <a:pt x="414" y="6"/>
                              <a:pt x="414" y="6"/>
                            </a:cubicBezTo>
                            <a:cubicBezTo>
                              <a:pt x="414" y="5"/>
                              <a:pt x="414" y="5"/>
                              <a:pt x="414" y="5"/>
                            </a:cubicBezTo>
                            <a:cubicBezTo>
                              <a:pt x="413" y="5"/>
                              <a:pt x="413" y="4"/>
                              <a:pt x="412" y="4"/>
                            </a:cubicBezTo>
                            <a:cubicBezTo>
                              <a:pt x="412" y="4"/>
                              <a:pt x="412" y="4"/>
                              <a:pt x="412" y="4"/>
                            </a:cubicBezTo>
                            <a:cubicBezTo>
                              <a:pt x="411" y="3"/>
                              <a:pt x="410" y="3"/>
                              <a:pt x="409" y="3"/>
                            </a:cubicBezTo>
                            <a:cubicBezTo>
                              <a:pt x="408" y="2"/>
                              <a:pt x="408" y="2"/>
                              <a:pt x="408" y="2"/>
                            </a:cubicBezTo>
                            <a:cubicBezTo>
                              <a:pt x="406" y="2"/>
                              <a:pt x="404" y="1"/>
                              <a:pt x="401" y="1"/>
                            </a:cubicBezTo>
                            <a:cubicBezTo>
                              <a:pt x="400" y="0"/>
                              <a:pt x="399" y="0"/>
                              <a:pt x="399" y="0"/>
                            </a:cubicBezTo>
                            <a:cubicBezTo>
                              <a:pt x="400" y="1"/>
                              <a:pt x="405" y="3"/>
                              <a:pt x="405" y="3"/>
                            </a:cubicBezTo>
                            <a:cubicBezTo>
                              <a:pt x="407" y="11"/>
                              <a:pt x="401" y="35"/>
                              <a:pt x="406" y="41"/>
                            </a:cubicBezTo>
                            <a:cubicBezTo>
                              <a:pt x="410" y="45"/>
                              <a:pt x="417" y="40"/>
                              <a:pt x="421" y="45"/>
                            </a:cubicBezTo>
                            <a:cubicBezTo>
                              <a:pt x="425" y="50"/>
                              <a:pt x="419" y="58"/>
                              <a:pt x="429" y="57"/>
                            </a:cubicBezTo>
                            <a:cubicBezTo>
                              <a:pt x="429" y="64"/>
                              <a:pt x="427" y="72"/>
                              <a:pt x="428" y="78"/>
                            </a:cubicBezTo>
                            <a:cubicBezTo>
                              <a:pt x="430" y="88"/>
                              <a:pt x="434" y="90"/>
                              <a:pt x="439" y="97"/>
                            </a:cubicBezTo>
                            <a:cubicBezTo>
                              <a:pt x="442" y="102"/>
                              <a:pt x="450" y="114"/>
                              <a:pt x="448" y="120"/>
                            </a:cubicBezTo>
                            <a:cubicBezTo>
                              <a:pt x="447" y="122"/>
                              <a:pt x="439" y="125"/>
                              <a:pt x="437" y="129"/>
                            </a:cubicBezTo>
                            <a:cubicBezTo>
                              <a:pt x="437" y="130"/>
                              <a:pt x="437" y="133"/>
                              <a:pt x="436" y="134"/>
                            </a:cubicBezTo>
                            <a:cubicBezTo>
                              <a:pt x="441" y="137"/>
                              <a:pt x="445" y="138"/>
                              <a:pt x="448" y="141"/>
                            </a:cubicBezTo>
                            <a:cubicBezTo>
                              <a:pt x="456" y="148"/>
                              <a:pt x="451" y="162"/>
                              <a:pt x="450" y="172"/>
                            </a:cubicBezTo>
                            <a:cubicBezTo>
                              <a:pt x="451" y="176"/>
                              <a:pt x="452" y="181"/>
                              <a:pt x="453" y="185"/>
                            </a:cubicBezTo>
                            <a:cubicBezTo>
                              <a:pt x="455" y="191"/>
                              <a:pt x="457" y="196"/>
                              <a:pt x="458" y="201"/>
                            </a:cubicBezTo>
                            <a:cubicBezTo>
                              <a:pt x="459" y="207"/>
                              <a:pt x="458" y="212"/>
                              <a:pt x="454" y="217"/>
                            </a:cubicBezTo>
                            <a:cubicBezTo>
                              <a:pt x="449" y="223"/>
                              <a:pt x="442" y="224"/>
                              <a:pt x="437" y="228"/>
                            </a:cubicBezTo>
                            <a:cubicBezTo>
                              <a:pt x="430" y="232"/>
                              <a:pt x="428" y="237"/>
                              <a:pt x="424" y="244"/>
                            </a:cubicBezTo>
                            <a:cubicBezTo>
                              <a:pt x="421" y="249"/>
                              <a:pt x="412" y="249"/>
                              <a:pt x="408" y="254"/>
                            </a:cubicBezTo>
                            <a:cubicBezTo>
                              <a:pt x="404" y="259"/>
                              <a:pt x="403" y="265"/>
                              <a:pt x="401" y="271"/>
                            </a:cubicBezTo>
                            <a:cubicBezTo>
                              <a:pt x="394" y="271"/>
                              <a:pt x="388" y="270"/>
                              <a:pt x="382" y="269"/>
                            </a:cubicBezTo>
                            <a:cubicBezTo>
                              <a:pt x="382" y="270"/>
                              <a:pt x="382" y="271"/>
                              <a:pt x="382" y="271"/>
                            </a:cubicBezTo>
                            <a:cubicBezTo>
                              <a:pt x="382" y="271"/>
                              <a:pt x="382" y="271"/>
                              <a:pt x="382" y="271"/>
                            </a:cubicBezTo>
                            <a:cubicBezTo>
                              <a:pt x="380" y="284"/>
                              <a:pt x="368" y="299"/>
                              <a:pt x="374" y="311"/>
                            </a:cubicBezTo>
                            <a:cubicBezTo>
                              <a:pt x="376" y="317"/>
                              <a:pt x="383" y="319"/>
                              <a:pt x="387" y="323"/>
                            </a:cubicBezTo>
                            <a:cubicBezTo>
                              <a:pt x="390" y="325"/>
                              <a:pt x="392" y="327"/>
                              <a:pt x="393" y="331"/>
                            </a:cubicBezTo>
                            <a:cubicBezTo>
                              <a:pt x="423" y="334"/>
                              <a:pt x="425" y="366"/>
                              <a:pt x="427" y="390"/>
                            </a:cubicBezTo>
                            <a:cubicBezTo>
                              <a:pt x="426" y="390"/>
                              <a:pt x="425" y="390"/>
                              <a:pt x="423" y="390"/>
                            </a:cubicBezTo>
                            <a:cubicBezTo>
                              <a:pt x="423" y="390"/>
                              <a:pt x="422" y="390"/>
                              <a:pt x="422" y="390"/>
                            </a:cubicBezTo>
                            <a:cubicBezTo>
                              <a:pt x="415" y="387"/>
                              <a:pt x="411" y="381"/>
                              <a:pt x="404" y="382"/>
                            </a:cubicBezTo>
                            <a:cubicBezTo>
                              <a:pt x="403" y="382"/>
                              <a:pt x="403" y="382"/>
                              <a:pt x="403" y="382"/>
                            </a:cubicBezTo>
                            <a:cubicBezTo>
                              <a:pt x="392" y="384"/>
                              <a:pt x="392" y="393"/>
                              <a:pt x="391" y="403"/>
                            </a:cubicBezTo>
                            <a:cubicBezTo>
                              <a:pt x="384" y="403"/>
                              <a:pt x="377" y="402"/>
                              <a:pt x="371" y="403"/>
                            </a:cubicBezTo>
                            <a:cubicBezTo>
                              <a:pt x="371" y="403"/>
                              <a:pt x="371" y="404"/>
                              <a:pt x="371" y="405"/>
                            </a:cubicBezTo>
                            <a:cubicBezTo>
                              <a:pt x="371" y="408"/>
                              <a:pt x="372" y="413"/>
                              <a:pt x="374" y="418"/>
                            </a:cubicBezTo>
                            <a:cubicBezTo>
                              <a:pt x="375" y="420"/>
                              <a:pt x="376" y="422"/>
                              <a:pt x="377" y="424"/>
                            </a:cubicBezTo>
                            <a:cubicBezTo>
                              <a:pt x="381" y="434"/>
                              <a:pt x="387" y="445"/>
                              <a:pt x="392" y="447"/>
                            </a:cubicBezTo>
                            <a:cubicBezTo>
                              <a:pt x="390" y="450"/>
                              <a:pt x="387" y="453"/>
                              <a:pt x="384" y="456"/>
                            </a:cubicBezTo>
                            <a:cubicBezTo>
                              <a:pt x="380" y="459"/>
                              <a:pt x="377" y="463"/>
                              <a:pt x="375" y="467"/>
                            </a:cubicBezTo>
                            <a:cubicBezTo>
                              <a:pt x="375" y="467"/>
                              <a:pt x="375" y="468"/>
                              <a:pt x="375" y="469"/>
                            </a:cubicBezTo>
                            <a:cubicBezTo>
                              <a:pt x="375" y="471"/>
                              <a:pt x="376" y="473"/>
                              <a:pt x="377" y="474"/>
                            </a:cubicBezTo>
                            <a:cubicBezTo>
                              <a:pt x="378" y="475"/>
                              <a:pt x="378" y="475"/>
                              <a:pt x="378" y="475"/>
                            </a:cubicBezTo>
                            <a:cubicBezTo>
                              <a:pt x="379" y="475"/>
                              <a:pt x="379" y="475"/>
                              <a:pt x="380" y="476"/>
                            </a:cubicBezTo>
                            <a:cubicBezTo>
                              <a:pt x="380" y="476"/>
                              <a:pt x="380" y="476"/>
                              <a:pt x="380" y="476"/>
                            </a:cubicBezTo>
                            <a:cubicBezTo>
                              <a:pt x="380" y="476"/>
                              <a:pt x="380" y="476"/>
                              <a:pt x="380" y="476"/>
                            </a:cubicBezTo>
                            <a:cubicBezTo>
                              <a:pt x="383" y="477"/>
                              <a:pt x="386" y="479"/>
                              <a:pt x="388" y="481"/>
                            </a:cubicBezTo>
                            <a:cubicBezTo>
                              <a:pt x="397" y="490"/>
                              <a:pt x="399" y="501"/>
                              <a:pt x="399" y="513"/>
                            </a:cubicBezTo>
                            <a:cubicBezTo>
                              <a:pt x="399" y="520"/>
                              <a:pt x="398" y="526"/>
                              <a:pt x="397" y="531"/>
                            </a:cubicBezTo>
                            <a:cubicBezTo>
                              <a:pt x="397" y="535"/>
                              <a:pt x="396" y="539"/>
                              <a:pt x="395" y="543"/>
                            </a:cubicBezTo>
                            <a:cubicBezTo>
                              <a:pt x="395" y="544"/>
                              <a:pt x="395" y="546"/>
                              <a:pt x="395" y="547"/>
                            </a:cubicBezTo>
                            <a:cubicBezTo>
                              <a:pt x="395" y="547"/>
                              <a:pt x="395" y="547"/>
                              <a:pt x="395" y="547"/>
                            </a:cubicBezTo>
                            <a:cubicBezTo>
                              <a:pt x="392" y="548"/>
                              <a:pt x="390" y="550"/>
                              <a:pt x="387" y="550"/>
                            </a:cubicBezTo>
                            <a:cubicBezTo>
                              <a:pt x="387" y="552"/>
                              <a:pt x="387" y="554"/>
                              <a:pt x="387" y="556"/>
                            </a:cubicBezTo>
                            <a:cubicBezTo>
                              <a:pt x="387" y="556"/>
                              <a:pt x="387" y="556"/>
                              <a:pt x="387" y="556"/>
                            </a:cubicBezTo>
                            <a:cubicBezTo>
                              <a:pt x="387" y="556"/>
                              <a:pt x="387" y="556"/>
                              <a:pt x="387" y="556"/>
                            </a:cubicBezTo>
                            <a:cubicBezTo>
                              <a:pt x="388" y="559"/>
                              <a:pt x="390" y="561"/>
                              <a:pt x="392" y="562"/>
                            </a:cubicBezTo>
                            <a:cubicBezTo>
                              <a:pt x="394" y="563"/>
                              <a:pt x="395" y="563"/>
                              <a:pt x="395" y="564"/>
                            </a:cubicBezTo>
                            <a:cubicBezTo>
                              <a:pt x="397" y="565"/>
                              <a:pt x="398" y="565"/>
                              <a:pt x="399" y="566"/>
                            </a:cubicBezTo>
                            <a:cubicBezTo>
                              <a:pt x="407" y="573"/>
                              <a:pt x="402" y="588"/>
                              <a:pt x="402" y="597"/>
                            </a:cubicBezTo>
                            <a:cubicBezTo>
                              <a:pt x="402" y="597"/>
                              <a:pt x="402" y="597"/>
                              <a:pt x="402" y="597"/>
                            </a:cubicBezTo>
                            <a:cubicBezTo>
                              <a:pt x="397" y="597"/>
                              <a:pt x="391" y="597"/>
                              <a:pt x="386" y="597"/>
                            </a:cubicBezTo>
                            <a:cubicBezTo>
                              <a:pt x="386" y="597"/>
                              <a:pt x="385" y="597"/>
                              <a:pt x="385" y="597"/>
                            </a:cubicBezTo>
                            <a:cubicBezTo>
                              <a:pt x="383" y="597"/>
                              <a:pt x="382" y="597"/>
                              <a:pt x="380" y="597"/>
                            </a:cubicBezTo>
                            <a:cubicBezTo>
                              <a:pt x="380" y="597"/>
                              <a:pt x="380" y="597"/>
                              <a:pt x="379" y="597"/>
                            </a:cubicBezTo>
                            <a:cubicBezTo>
                              <a:pt x="380" y="598"/>
                              <a:pt x="380" y="599"/>
                              <a:pt x="380" y="600"/>
                            </a:cubicBezTo>
                            <a:cubicBezTo>
                              <a:pt x="380" y="604"/>
                              <a:pt x="376" y="608"/>
                              <a:pt x="376" y="612"/>
                            </a:cubicBezTo>
                            <a:cubicBezTo>
                              <a:pt x="376" y="615"/>
                              <a:pt x="378" y="618"/>
                              <a:pt x="385" y="620"/>
                            </a:cubicBezTo>
                            <a:cubicBezTo>
                              <a:pt x="385" y="620"/>
                              <a:pt x="385" y="620"/>
                              <a:pt x="385" y="620"/>
                            </a:cubicBezTo>
                            <a:cubicBezTo>
                              <a:pt x="385" y="621"/>
                              <a:pt x="385" y="623"/>
                              <a:pt x="385" y="625"/>
                            </a:cubicBezTo>
                            <a:cubicBezTo>
                              <a:pt x="385" y="625"/>
                              <a:pt x="385" y="626"/>
                              <a:pt x="385" y="627"/>
                            </a:cubicBezTo>
                            <a:cubicBezTo>
                              <a:pt x="385" y="628"/>
                              <a:pt x="385" y="629"/>
                              <a:pt x="385" y="629"/>
                            </a:cubicBezTo>
                            <a:cubicBezTo>
                              <a:pt x="385" y="630"/>
                              <a:pt x="385" y="631"/>
                              <a:pt x="384" y="632"/>
                            </a:cubicBezTo>
                            <a:cubicBezTo>
                              <a:pt x="384" y="633"/>
                              <a:pt x="384" y="633"/>
                              <a:pt x="384" y="634"/>
                            </a:cubicBezTo>
                            <a:cubicBezTo>
                              <a:pt x="384" y="635"/>
                              <a:pt x="384" y="635"/>
                              <a:pt x="384" y="636"/>
                            </a:cubicBezTo>
                            <a:cubicBezTo>
                              <a:pt x="383" y="637"/>
                              <a:pt x="383" y="637"/>
                              <a:pt x="383" y="638"/>
                            </a:cubicBezTo>
                            <a:cubicBezTo>
                              <a:pt x="383" y="639"/>
                              <a:pt x="383" y="639"/>
                              <a:pt x="382" y="640"/>
                            </a:cubicBezTo>
                            <a:cubicBezTo>
                              <a:pt x="382" y="641"/>
                              <a:pt x="382" y="642"/>
                              <a:pt x="381" y="643"/>
                            </a:cubicBezTo>
                            <a:cubicBezTo>
                              <a:pt x="381" y="644"/>
                              <a:pt x="381" y="644"/>
                              <a:pt x="381" y="644"/>
                            </a:cubicBezTo>
                            <a:cubicBezTo>
                              <a:pt x="380" y="645"/>
                              <a:pt x="380" y="646"/>
                              <a:pt x="379" y="647"/>
                            </a:cubicBezTo>
                            <a:cubicBezTo>
                              <a:pt x="379" y="647"/>
                              <a:pt x="379" y="647"/>
                              <a:pt x="379" y="647"/>
                            </a:cubicBezTo>
                            <a:cubicBezTo>
                              <a:pt x="378" y="648"/>
                              <a:pt x="378" y="649"/>
                              <a:pt x="377" y="650"/>
                            </a:cubicBezTo>
                            <a:cubicBezTo>
                              <a:pt x="377" y="651"/>
                              <a:pt x="376" y="652"/>
                              <a:pt x="375" y="653"/>
                            </a:cubicBezTo>
                            <a:cubicBezTo>
                              <a:pt x="375" y="654"/>
                              <a:pt x="375" y="654"/>
                              <a:pt x="375" y="654"/>
                            </a:cubicBezTo>
                            <a:cubicBezTo>
                              <a:pt x="374" y="655"/>
                              <a:pt x="374" y="655"/>
                              <a:pt x="374" y="655"/>
                            </a:cubicBezTo>
                            <a:cubicBezTo>
                              <a:pt x="373" y="656"/>
                              <a:pt x="372" y="657"/>
                              <a:pt x="371" y="659"/>
                            </a:cubicBezTo>
                            <a:cubicBezTo>
                              <a:pt x="369" y="661"/>
                              <a:pt x="363" y="665"/>
                              <a:pt x="359" y="668"/>
                            </a:cubicBezTo>
                            <a:cubicBezTo>
                              <a:pt x="357" y="670"/>
                              <a:pt x="356" y="671"/>
                              <a:pt x="355" y="672"/>
                            </a:cubicBezTo>
                            <a:cubicBezTo>
                              <a:pt x="355" y="672"/>
                              <a:pt x="354" y="673"/>
                              <a:pt x="354" y="673"/>
                            </a:cubicBezTo>
                            <a:cubicBezTo>
                              <a:pt x="353" y="674"/>
                              <a:pt x="353" y="675"/>
                              <a:pt x="353" y="677"/>
                            </a:cubicBezTo>
                            <a:cubicBezTo>
                              <a:pt x="354" y="677"/>
                              <a:pt x="354" y="677"/>
                              <a:pt x="355" y="677"/>
                            </a:cubicBezTo>
                            <a:cubicBezTo>
                              <a:pt x="356" y="678"/>
                              <a:pt x="356" y="678"/>
                              <a:pt x="357" y="678"/>
                            </a:cubicBezTo>
                            <a:cubicBezTo>
                              <a:pt x="358" y="679"/>
                              <a:pt x="358" y="680"/>
                              <a:pt x="359" y="680"/>
                            </a:cubicBezTo>
                            <a:cubicBezTo>
                              <a:pt x="359" y="680"/>
                              <a:pt x="359" y="680"/>
                              <a:pt x="359" y="680"/>
                            </a:cubicBezTo>
                            <a:cubicBezTo>
                              <a:pt x="360" y="682"/>
                              <a:pt x="361" y="683"/>
                              <a:pt x="362" y="685"/>
                            </a:cubicBezTo>
                            <a:cubicBezTo>
                              <a:pt x="362" y="686"/>
                              <a:pt x="362" y="686"/>
                              <a:pt x="362" y="686"/>
                            </a:cubicBezTo>
                            <a:cubicBezTo>
                              <a:pt x="363" y="686"/>
                              <a:pt x="363" y="687"/>
                              <a:pt x="363" y="688"/>
                            </a:cubicBezTo>
                            <a:cubicBezTo>
                              <a:pt x="363" y="688"/>
                              <a:pt x="363" y="688"/>
                              <a:pt x="363" y="688"/>
                            </a:cubicBezTo>
                            <a:cubicBezTo>
                              <a:pt x="363" y="688"/>
                              <a:pt x="363" y="688"/>
                              <a:pt x="363" y="688"/>
                            </a:cubicBezTo>
                            <a:cubicBezTo>
                              <a:pt x="357" y="688"/>
                              <a:pt x="348" y="687"/>
                              <a:pt x="345" y="692"/>
                            </a:cubicBezTo>
                            <a:cubicBezTo>
                              <a:pt x="344" y="693"/>
                              <a:pt x="344" y="695"/>
                              <a:pt x="344" y="696"/>
                            </a:cubicBezTo>
                            <a:cubicBezTo>
                              <a:pt x="344" y="697"/>
                              <a:pt x="344" y="697"/>
                              <a:pt x="344" y="698"/>
                            </a:cubicBezTo>
                            <a:cubicBezTo>
                              <a:pt x="344" y="698"/>
                              <a:pt x="344" y="698"/>
                              <a:pt x="344" y="698"/>
                            </a:cubicBezTo>
                            <a:cubicBezTo>
                              <a:pt x="336" y="693"/>
                              <a:pt x="331" y="694"/>
                              <a:pt x="329" y="699"/>
                            </a:cubicBezTo>
                            <a:cubicBezTo>
                              <a:pt x="329" y="700"/>
                              <a:pt x="328" y="701"/>
                              <a:pt x="328" y="702"/>
                            </a:cubicBezTo>
                            <a:cubicBezTo>
                              <a:pt x="327" y="706"/>
                              <a:pt x="327" y="711"/>
                              <a:pt x="326" y="715"/>
                            </a:cubicBezTo>
                            <a:cubicBezTo>
                              <a:pt x="326" y="715"/>
                              <a:pt x="326" y="715"/>
                              <a:pt x="325" y="715"/>
                            </a:cubicBezTo>
                            <a:cubicBezTo>
                              <a:pt x="325" y="715"/>
                              <a:pt x="324" y="715"/>
                              <a:pt x="324" y="715"/>
                            </a:cubicBezTo>
                            <a:cubicBezTo>
                              <a:pt x="324" y="717"/>
                              <a:pt x="324" y="719"/>
                              <a:pt x="324" y="721"/>
                            </a:cubicBezTo>
                            <a:cubicBezTo>
                              <a:pt x="324" y="724"/>
                              <a:pt x="324" y="726"/>
                              <a:pt x="323" y="728"/>
                            </a:cubicBezTo>
                            <a:cubicBezTo>
                              <a:pt x="323" y="728"/>
                              <a:pt x="323" y="728"/>
                              <a:pt x="323" y="728"/>
                            </a:cubicBezTo>
                            <a:cubicBezTo>
                              <a:pt x="322" y="728"/>
                              <a:pt x="322" y="728"/>
                              <a:pt x="321" y="728"/>
                            </a:cubicBezTo>
                            <a:cubicBezTo>
                              <a:pt x="320" y="728"/>
                              <a:pt x="320" y="728"/>
                              <a:pt x="319" y="728"/>
                            </a:cubicBezTo>
                            <a:cubicBezTo>
                              <a:pt x="313" y="727"/>
                              <a:pt x="312" y="724"/>
                              <a:pt x="307" y="719"/>
                            </a:cubicBezTo>
                            <a:cubicBezTo>
                              <a:pt x="302" y="713"/>
                              <a:pt x="292" y="713"/>
                              <a:pt x="285" y="713"/>
                            </a:cubicBezTo>
                            <a:cubicBezTo>
                              <a:pt x="281" y="713"/>
                              <a:pt x="280" y="715"/>
                              <a:pt x="280" y="717"/>
                            </a:cubicBezTo>
                            <a:cubicBezTo>
                              <a:pt x="282" y="721"/>
                              <a:pt x="289" y="729"/>
                              <a:pt x="289" y="732"/>
                            </a:cubicBezTo>
                            <a:cubicBezTo>
                              <a:pt x="289" y="732"/>
                              <a:pt x="289" y="733"/>
                              <a:pt x="288" y="734"/>
                            </a:cubicBezTo>
                            <a:cubicBezTo>
                              <a:pt x="287" y="737"/>
                              <a:pt x="285" y="738"/>
                              <a:pt x="284" y="740"/>
                            </a:cubicBezTo>
                            <a:cubicBezTo>
                              <a:pt x="284" y="741"/>
                              <a:pt x="283" y="741"/>
                              <a:pt x="283" y="742"/>
                            </a:cubicBezTo>
                            <a:cubicBezTo>
                              <a:pt x="282" y="746"/>
                              <a:pt x="282" y="749"/>
                              <a:pt x="281" y="752"/>
                            </a:cubicBezTo>
                            <a:cubicBezTo>
                              <a:pt x="281" y="754"/>
                              <a:pt x="281" y="755"/>
                              <a:pt x="281" y="755"/>
                            </a:cubicBezTo>
                            <a:cubicBezTo>
                              <a:pt x="275" y="756"/>
                              <a:pt x="270" y="753"/>
                              <a:pt x="264" y="751"/>
                            </a:cubicBezTo>
                            <a:cubicBezTo>
                              <a:pt x="262" y="751"/>
                              <a:pt x="261" y="751"/>
                              <a:pt x="259" y="751"/>
                            </a:cubicBezTo>
                            <a:cubicBezTo>
                              <a:pt x="261" y="752"/>
                              <a:pt x="262" y="753"/>
                              <a:pt x="263" y="754"/>
                            </a:cubicBezTo>
                            <a:cubicBezTo>
                              <a:pt x="264" y="756"/>
                              <a:pt x="265" y="758"/>
                              <a:pt x="265" y="760"/>
                            </a:cubicBezTo>
                            <a:cubicBezTo>
                              <a:pt x="265" y="760"/>
                              <a:pt x="265" y="761"/>
                              <a:pt x="265" y="762"/>
                            </a:cubicBezTo>
                            <a:cubicBezTo>
                              <a:pt x="265" y="764"/>
                              <a:pt x="265" y="765"/>
                              <a:pt x="265" y="767"/>
                            </a:cubicBezTo>
                            <a:cubicBezTo>
                              <a:pt x="265" y="767"/>
                              <a:pt x="265" y="767"/>
                              <a:pt x="265" y="767"/>
                            </a:cubicBezTo>
                            <a:cubicBezTo>
                              <a:pt x="263" y="767"/>
                              <a:pt x="262" y="767"/>
                              <a:pt x="261" y="767"/>
                            </a:cubicBezTo>
                            <a:cubicBezTo>
                              <a:pt x="259" y="767"/>
                              <a:pt x="258" y="767"/>
                              <a:pt x="256" y="767"/>
                            </a:cubicBezTo>
                            <a:cubicBezTo>
                              <a:pt x="256" y="767"/>
                              <a:pt x="256" y="767"/>
                              <a:pt x="256" y="767"/>
                            </a:cubicBezTo>
                            <a:cubicBezTo>
                              <a:pt x="247" y="765"/>
                              <a:pt x="237" y="760"/>
                              <a:pt x="229" y="756"/>
                            </a:cubicBezTo>
                            <a:cubicBezTo>
                              <a:pt x="225" y="755"/>
                              <a:pt x="221" y="754"/>
                              <a:pt x="218" y="754"/>
                            </a:cubicBezTo>
                            <a:cubicBezTo>
                              <a:pt x="215" y="755"/>
                              <a:pt x="212" y="757"/>
                              <a:pt x="212" y="763"/>
                            </a:cubicBezTo>
                            <a:cubicBezTo>
                              <a:pt x="211" y="766"/>
                              <a:pt x="211" y="769"/>
                              <a:pt x="211" y="771"/>
                            </a:cubicBezTo>
                            <a:cubicBezTo>
                              <a:pt x="207" y="767"/>
                              <a:pt x="203" y="766"/>
                              <a:pt x="200" y="766"/>
                            </a:cubicBezTo>
                            <a:cubicBezTo>
                              <a:pt x="200" y="767"/>
                              <a:pt x="200" y="767"/>
                              <a:pt x="200" y="767"/>
                            </a:cubicBezTo>
                            <a:cubicBezTo>
                              <a:pt x="198" y="768"/>
                              <a:pt x="196" y="770"/>
                              <a:pt x="195" y="772"/>
                            </a:cubicBezTo>
                            <a:cubicBezTo>
                              <a:pt x="195" y="773"/>
                              <a:pt x="195" y="773"/>
                              <a:pt x="195" y="773"/>
                            </a:cubicBezTo>
                            <a:cubicBezTo>
                              <a:pt x="195" y="773"/>
                              <a:pt x="195" y="773"/>
                              <a:pt x="195" y="773"/>
                            </a:cubicBezTo>
                            <a:cubicBezTo>
                              <a:pt x="194" y="775"/>
                              <a:pt x="194" y="776"/>
                              <a:pt x="194" y="778"/>
                            </a:cubicBezTo>
                            <a:cubicBezTo>
                              <a:pt x="192" y="786"/>
                              <a:pt x="193" y="794"/>
                              <a:pt x="180" y="795"/>
                            </a:cubicBezTo>
                            <a:cubicBezTo>
                              <a:pt x="159" y="797"/>
                              <a:pt x="145" y="805"/>
                              <a:pt x="128" y="817"/>
                            </a:cubicBezTo>
                            <a:cubicBezTo>
                              <a:pt x="128" y="817"/>
                              <a:pt x="128" y="817"/>
                              <a:pt x="128" y="817"/>
                            </a:cubicBezTo>
                            <a:cubicBezTo>
                              <a:pt x="125" y="819"/>
                              <a:pt x="120" y="822"/>
                              <a:pt x="116" y="825"/>
                            </a:cubicBezTo>
                            <a:cubicBezTo>
                              <a:pt x="116" y="825"/>
                              <a:pt x="115" y="825"/>
                              <a:pt x="115" y="826"/>
                            </a:cubicBezTo>
                            <a:cubicBezTo>
                              <a:pt x="111" y="829"/>
                              <a:pt x="109" y="832"/>
                              <a:pt x="107" y="837"/>
                            </a:cubicBezTo>
                            <a:cubicBezTo>
                              <a:pt x="106" y="843"/>
                              <a:pt x="105" y="851"/>
                              <a:pt x="98" y="851"/>
                            </a:cubicBezTo>
                            <a:cubicBezTo>
                              <a:pt x="91" y="851"/>
                              <a:pt x="86" y="851"/>
                              <a:pt x="81" y="849"/>
                            </a:cubicBezTo>
                            <a:cubicBezTo>
                              <a:pt x="71" y="846"/>
                              <a:pt x="67" y="839"/>
                              <a:pt x="66" y="825"/>
                            </a:cubicBezTo>
                            <a:cubicBezTo>
                              <a:pt x="62" y="825"/>
                              <a:pt x="58" y="824"/>
                              <a:pt x="54" y="824"/>
                            </a:cubicBezTo>
                            <a:cubicBezTo>
                              <a:pt x="49" y="824"/>
                              <a:pt x="44" y="824"/>
                              <a:pt x="40" y="826"/>
                            </a:cubicBezTo>
                            <a:cubicBezTo>
                              <a:pt x="40" y="826"/>
                              <a:pt x="40" y="827"/>
                              <a:pt x="40" y="828"/>
                            </a:cubicBezTo>
                            <a:cubicBezTo>
                              <a:pt x="40" y="833"/>
                              <a:pt x="44" y="836"/>
                              <a:pt x="43" y="841"/>
                            </a:cubicBezTo>
                            <a:cubicBezTo>
                              <a:pt x="43" y="842"/>
                              <a:pt x="43" y="843"/>
                              <a:pt x="43" y="844"/>
                            </a:cubicBezTo>
                            <a:cubicBezTo>
                              <a:pt x="36" y="844"/>
                              <a:pt x="29" y="844"/>
                              <a:pt x="22" y="844"/>
                            </a:cubicBezTo>
                            <a:cubicBezTo>
                              <a:pt x="17" y="843"/>
                              <a:pt x="13" y="843"/>
                              <a:pt x="9" y="844"/>
                            </a:cubicBezTo>
                            <a:cubicBezTo>
                              <a:pt x="9" y="844"/>
                              <a:pt x="10" y="844"/>
                              <a:pt x="10" y="845"/>
                            </a:cubicBezTo>
                            <a:cubicBezTo>
                              <a:pt x="11" y="846"/>
                              <a:pt x="11" y="846"/>
                              <a:pt x="11" y="846"/>
                            </a:cubicBezTo>
                            <a:cubicBezTo>
                              <a:pt x="11" y="846"/>
                              <a:pt x="11" y="846"/>
                              <a:pt x="11" y="846"/>
                            </a:cubicBezTo>
                            <a:cubicBezTo>
                              <a:pt x="11" y="847"/>
                              <a:pt x="12" y="847"/>
                              <a:pt x="12" y="848"/>
                            </a:cubicBezTo>
                            <a:cubicBezTo>
                              <a:pt x="12" y="848"/>
                              <a:pt x="12" y="848"/>
                              <a:pt x="12" y="848"/>
                            </a:cubicBezTo>
                            <a:cubicBezTo>
                              <a:pt x="12" y="849"/>
                              <a:pt x="13" y="849"/>
                              <a:pt x="13" y="850"/>
                            </a:cubicBezTo>
                            <a:cubicBezTo>
                              <a:pt x="13" y="851"/>
                              <a:pt x="14" y="852"/>
                              <a:pt x="14" y="852"/>
                            </a:cubicBezTo>
                            <a:cubicBezTo>
                              <a:pt x="14" y="853"/>
                              <a:pt x="14" y="854"/>
                              <a:pt x="15" y="855"/>
                            </a:cubicBezTo>
                            <a:cubicBezTo>
                              <a:pt x="16" y="863"/>
                              <a:pt x="16" y="873"/>
                              <a:pt x="11" y="877"/>
                            </a:cubicBezTo>
                            <a:cubicBezTo>
                              <a:pt x="10" y="877"/>
                              <a:pt x="10" y="877"/>
                              <a:pt x="10" y="877"/>
                            </a:cubicBezTo>
                            <a:cubicBezTo>
                              <a:pt x="10" y="877"/>
                              <a:pt x="9" y="878"/>
                              <a:pt x="9" y="878"/>
                            </a:cubicBezTo>
                            <a:cubicBezTo>
                              <a:pt x="8" y="878"/>
                              <a:pt x="8" y="878"/>
                              <a:pt x="8" y="878"/>
                            </a:cubicBezTo>
                            <a:cubicBezTo>
                              <a:pt x="8" y="878"/>
                              <a:pt x="7" y="878"/>
                              <a:pt x="6" y="878"/>
                            </a:cubicBezTo>
                            <a:cubicBezTo>
                              <a:pt x="6" y="879"/>
                              <a:pt x="5" y="880"/>
                              <a:pt x="5" y="881"/>
                            </a:cubicBezTo>
                            <a:cubicBezTo>
                              <a:pt x="5" y="881"/>
                              <a:pt x="5" y="881"/>
                              <a:pt x="4" y="882"/>
                            </a:cubicBezTo>
                            <a:cubicBezTo>
                              <a:pt x="4" y="882"/>
                              <a:pt x="4" y="883"/>
                              <a:pt x="4" y="883"/>
                            </a:cubicBezTo>
                            <a:cubicBezTo>
                              <a:pt x="3" y="884"/>
                              <a:pt x="3" y="885"/>
                              <a:pt x="3" y="886"/>
                            </a:cubicBezTo>
                            <a:cubicBezTo>
                              <a:pt x="3" y="886"/>
                              <a:pt x="3" y="886"/>
                              <a:pt x="3" y="886"/>
                            </a:cubicBezTo>
                            <a:cubicBezTo>
                              <a:pt x="1" y="892"/>
                              <a:pt x="0" y="898"/>
                              <a:pt x="0" y="902"/>
                            </a:cubicBezTo>
                            <a:cubicBezTo>
                              <a:pt x="0" y="903"/>
                              <a:pt x="0" y="903"/>
                              <a:pt x="0" y="903"/>
                            </a:cubicBezTo>
                            <a:cubicBezTo>
                              <a:pt x="0" y="903"/>
                              <a:pt x="0" y="903"/>
                              <a:pt x="0" y="903"/>
                            </a:cubicBezTo>
                            <a:cubicBezTo>
                              <a:pt x="2" y="903"/>
                              <a:pt x="6" y="903"/>
                              <a:pt x="9" y="903"/>
                            </a:cubicBezTo>
                            <a:cubicBezTo>
                              <a:pt x="12" y="903"/>
                              <a:pt x="14" y="904"/>
                              <a:pt x="15" y="905"/>
                            </a:cubicBezTo>
                            <a:cubicBezTo>
                              <a:pt x="15" y="906"/>
                              <a:pt x="16" y="907"/>
                              <a:pt x="16" y="908"/>
                            </a:cubicBezTo>
                            <a:cubicBezTo>
                              <a:pt x="16" y="909"/>
                              <a:pt x="16" y="909"/>
                              <a:pt x="16" y="910"/>
                            </a:cubicBezTo>
                            <a:cubicBezTo>
                              <a:pt x="16" y="914"/>
                              <a:pt x="18" y="916"/>
                              <a:pt x="24" y="915"/>
                            </a:cubicBezTo>
                            <a:cubicBezTo>
                              <a:pt x="31" y="915"/>
                              <a:pt x="37" y="914"/>
                              <a:pt x="41" y="916"/>
                            </a:cubicBezTo>
                            <a:cubicBezTo>
                              <a:pt x="42" y="916"/>
                              <a:pt x="43" y="917"/>
                              <a:pt x="45" y="918"/>
                            </a:cubicBezTo>
                            <a:cubicBezTo>
                              <a:pt x="48" y="920"/>
                              <a:pt x="50" y="923"/>
                              <a:pt x="52" y="928"/>
                            </a:cubicBezTo>
                            <a:cubicBezTo>
                              <a:pt x="53" y="928"/>
                              <a:pt x="54" y="928"/>
                              <a:pt x="55" y="928"/>
                            </a:cubicBezTo>
                            <a:cubicBezTo>
                              <a:pt x="55" y="928"/>
                              <a:pt x="55" y="928"/>
                              <a:pt x="55" y="928"/>
                            </a:cubicBezTo>
                            <a:cubicBezTo>
                              <a:pt x="56" y="928"/>
                              <a:pt x="57" y="928"/>
                              <a:pt x="57" y="928"/>
                            </a:cubicBezTo>
                            <a:cubicBezTo>
                              <a:pt x="58" y="928"/>
                              <a:pt x="58" y="928"/>
                              <a:pt x="58" y="928"/>
                            </a:cubicBezTo>
                            <a:cubicBezTo>
                              <a:pt x="58" y="928"/>
                              <a:pt x="59" y="928"/>
                              <a:pt x="59" y="928"/>
                            </a:cubicBezTo>
                            <a:cubicBezTo>
                              <a:pt x="60" y="928"/>
                              <a:pt x="60" y="928"/>
                              <a:pt x="61" y="928"/>
                            </a:cubicBezTo>
                            <a:cubicBezTo>
                              <a:pt x="62" y="928"/>
                              <a:pt x="62" y="928"/>
                              <a:pt x="62" y="928"/>
                            </a:cubicBezTo>
                            <a:cubicBezTo>
                              <a:pt x="63" y="929"/>
                              <a:pt x="63" y="929"/>
                              <a:pt x="63" y="929"/>
                            </a:cubicBezTo>
                            <a:cubicBezTo>
                              <a:pt x="64" y="929"/>
                              <a:pt x="64" y="929"/>
                              <a:pt x="64" y="929"/>
                            </a:cubicBezTo>
                            <a:cubicBezTo>
                              <a:pt x="64" y="929"/>
                              <a:pt x="64" y="929"/>
                              <a:pt x="64" y="929"/>
                            </a:cubicBezTo>
                            <a:cubicBezTo>
                              <a:pt x="65" y="930"/>
                              <a:pt x="65" y="931"/>
                              <a:pt x="66" y="931"/>
                            </a:cubicBezTo>
                            <a:cubicBezTo>
                              <a:pt x="69" y="934"/>
                              <a:pt x="71" y="938"/>
                              <a:pt x="74" y="942"/>
                            </a:cubicBezTo>
                            <a:cubicBezTo>
                              <a:pt x="79" y="949"/>
                              <a:pt x="84" y="950"/>
                              <a:pt x="90" y="950"/>
                            </a:cubicBezTo>
                            <a:cubicBezTo>
                              <a:pt x="94" y="950"/>
                              <a:pt x="99" y="949"/>
                              <a:pt x="103" y="949"/>
                            </a:cubicBezTo>
                            <a:cubicBezTo>
                              <a:pt x="104" y="949"/>
                              <a:pt x="104" y="949"/>
                              <a:pt x="104" y="949"/>
                            </a:cubicBezTo>
                            <a:cubicBezTo>
                              <a:pt x="104" y="949"/>
                              <a:pt x="105" y="949"/>
                              <a:pt x="106" y="949"/>
                            </a:cubicBezTo>
                            <a:cubicBezTo>
                              <a:pt x="106" y="949"/>
                              <a:pt x="106" y="949"/>
                              <a:pt x="106" y="949"/>
                            </a:cubicBezTo>
                            <a:cubicBezTo>
                              <a:pt x="106" y="950"/>
                              <a:pt x="106" y="950"/>
                              <a:pt x="106" y="951"/>
                            </a:cubicBezTo>
                            <a:cubicBezTo>
                              <a:pt x="106" y="954"/>
                              <a:pt x="108" y="956"/>
                              <a:pt x="112" y="955"/>
                            </a:cubicBezTo>
                            <a:cubicBezTo>
                              <a:pt x="113" y="955"/>
                              <a:pt x="113" y="954"/>
                              <a:pt x="113" y="953"/>
                            </a:cubicBezTo>
                            <a:cubicBezTo>
                              <a:pt x="113" y="953"/>
                              <a:pt x="114" y="953"/>
                              <a:pt x="114" y="953"/>
                            </a:cubicBezTo>
                            <a:cubicBezTo>
                              <a:pt x="116" y="953"/>
                              <a:pt x="117" y="953"/>
                              <a:pt x="119" y="953"/>
                            </a:cubicBezTo>
                            <a:cubicBezTo>
                              <a:pt x="120" y="953"/>
                              <a:pt x="120" y="953"/>
                              <a:pt x="121" y="953"/>
                            </a:cubicBezTo>
                            <a:cubicBezTo>
                              <a:pt x="131" y="952"/>
                              <a:pt x="144" y="953"/>
                              <a:pt x="145" y="960"/>
                            </a:cubicBezTo>
                            <a:cubicBezTo>
                              <a:pt x="145" y="960"/>
                              <a:pt x="145" y="961"/>
                              <a:pt x="144" y="961"/>
                            </a:cubicBezTo>
                            <a:cubicBezTo>
                              <a:pt x="143" y="962"/>
                              <a:pt x="142" y="962"/>
                              <a:pt x="141" y="963"/>
                            </a:cubicBezTo>
                            <a:cubicBezTo>
                              <a:pt x="141" y="963"/>
                              <a:pt x="141" y="963"/>
                              <a:pt x="141" y="963"/>
                            </a:cubicBezTo>
                            <a:cubicBezTo>
                              <a:pt x="133" y="967"/>
                              <a:pt x="126" y="975"/>
                              <a:pt x="126" y="983"/>
                            </a:cubicBezTo>
                            <a:cubicBezTo>
                              <a:pt x="125" y="989"/>
                              <a:pt x="128" y="994"/>
                              <a:pt x="132" y="999"/>
                            </a:cubicBezTo>
                            <a:cubicBezTo>
                              <a:pt x="135" y="1002"/>
                              <a:pt x="138" y="1006"/>
                              <a:pt x="140" y="1008"/>
                            </a:cubicBezTo>
                            <a:cubicBezTo>
                              <a:pt x="144" y="1012"/>
                              <a:pt x="148" y="1015"/>
                              <a:pt x="151" y="1017"/>
                            </a:cubicBezTo>
                            <a:cubicBezTo>
                              <a:pt x="152" y="1017"/>
                              <a:pt x="152" y="1017"/>
                              <a:pt x="152" y="1017"/>
                            </a:cubicBezTo>
                            <a:cubicBezTo>
                              <a:pt x="152" y="1017"/>
                              <a:pt x="152" y="1018"/>
                              <a:pt x="153" y="1018"/>
                            </a:cubicBezTo>
                            <a:cubicBezTo>
                              <a:pt x="156" y="1020"/>
                              <a:pt x="160" y="1021"/>
                              <a:pt x="164" y="1021"/>
                            </a:cubicBezTo>
                            <a:cubicBezTo>
                              <a:pt x="164" y="1022"/>
                              <a:pt x="165" y="1024"/>
                              <a:pt x="165" y="1025"/>
                            </a:cubicBezTo>
                            <a:cubicBezTo>
                              <a:pt x="164" y="1028"/>
                              <a:pt x="164" y="1032"/>
                              <a:pt x="163" y="1036"/>
                            </a:cubicBezTo>
                            <a:cubicBezTo>
                              <a:pt x="168" y="1036"/>
                              <a:pt x="173" y="1034"/>
                              <a:pt x="179" y="1035"/>
                            </a:cubicBezTo>
                            <a:cubicBezTo>
                              <a:pt x="179" y="1035"/>
                              <a:pt x="179" y="1035"/>
                              <a:pt x="179" y="1035"/>
                            </a:cubicBezTo>
                            <a:cubicBezTo>
                              <a:pt x="179" y="1035"/>
                              <a:pt x="179" y="1036"/>
                              <a:pt x="179" y="1037"/>
                            </a:cubicBezTo>
                            <a:cubicBezTo>
                              <a:pt x="179" y="1038"/>
                              <a:pt x="179" y="1040"/>
                              <a:pt x="181" y="1042"/>
                            </a:cubicBezTo>
                            <a:cubicBezTo>
                              <a:pt x="185" y="1047"/>
                              <a:pt x="194" y="1051"/>
                              <a:pt x="196" y="1056"/>
                            </a:cubicBezTo>
                            <a:cubicBezTo>
                              <a:pt x="200" y="1067"/>
                              <a:pt x="191" y="1063"/>
                              <a:pt x="187" y="1071"/>
                            </a:cubicBezTo>
                            <a:cubicBezTo>
                              <a:pt x="189" y="1072"/>
                              <a:pt x="192" y="1074"/>
                              <a:pt x="195" y="1076"/>
                            </a:cubicBezTo>
                            <a:cubicBezTo>
                              <a:pt x="199" y="1078"/>
                              <a:pt x="203" y="1081"/>
                              <a:pt x="204" y="1084"/>
                            </a:cubicBezTo>
                            <a:cubicBezTo>
                              <a:pt x="205" y="1085"/>
                              <a:pt x="205" y="1085"/>
                              <a:pt x="205" y="1085"/>
                            </a:cubicBezTo>
                            <a:cubicBezTo>
                              <a:pt x="205" y="1086"/>
                              <a:pt x="205" y="1086"/>
                              <a:pt x="205" y="1087"/>
                            </a:cubicBezTo>
                            <a:cubicBezTo>
                              <a:pt x="205" y="1087"/>
                              <a:pt x="206" y="1088"/>
                              <a:pt x="206" y="1089"/>
                            </a:cubicBezTo>
                            <a:cubicBezTo>
                              <a:pt x="207" y="1102"/>
                              <a:pt x="211" y="1096"/>
                              <a:pt x="219" y="1105"/>
                            </a:cubicBezTo>
                            <a:cubicBezTo>
                              <a:pt x="212" y="1106"/>
                              <a:pt x="209" y="1112"/>
                              <a:pt x="203" y="1115"/>
                            </a:cubicBezTo>
                            <a:cubicBezTo>
                              <a:pt x="197" y="1119"/>
                              <a:pt x="190" y="1117"/>
                              <a:pt x="184" y="1121"/>
                            </a:cubicBezTo>
                            <a:cubicBezTo>
                              <a:pt x="186" y="1121"/>
                              <a:pt x="187" y="1122"/>
                              <a:pt x="188" y="1122"/>
                            </a:cubicBezTo>
                            <a:cubicBezTo>
                              <a:pt x="190" y="1122"/>
                              <a:pt x="191" y="1123"/>
                              <a:pt x="192" y="1123"/>
                            </a:cubicBezTo>
                            <a:cubicBezTo>
                              <a:pt x="193" y="1124"/>
                              <a:pt x="193" y="1126"/>
                              <a:pt x="193" y="1127"/>
                            </a:cubicBezTo>
                            <a:cubicBezTo>
                              <a:pt x="194" y="1128"/>
                              <a:pt x="194" y="1128"/>
                              <a:pt x="194" y="1128"/>
                            </a:cubicBezTo>
                            <a:cubicBezTo>
                              <a:pt x="194" y="1128"/>
                              <a:pt x="194" y="1129"/>
                              <a:pt x="195" y="1130"/>
                            </a:cubicBezTo>
                            <a:cubicBezTo>
                              <a:pt x="198" y="1136"/>
                              <a:pt x="202" y="1139"/>
                              <a:pt x="207" y="1140"/>
                            </a:cubicBezTo>
                            <a:cubicBezTo>
                              <a:pt x="208" y="1140"/>
                              <a:pt x="208" y="1140"/>
                              <a:pt x="208" y="1140"/>
                            </a:cubicBezTo>
                            <a:cubicBezTo>
                              <a:pt x="209" y="1141"/>
                              <a:pt x="209" y="1141"/>
                              <a:pt x="209" y="1141"/>
                            </a:cubicBezTo>
                            <a:cubicBezTo>
                              <a:pt x="213" y="1141"/>
                              <a:pt x="216" y="1142"/>
                              <a:pt x="220" y="1143"/>
                            </a:cubicBezTo>
                            <a:cubicBezTo>
                              <a:pt x="225" y="1143"/>
                              <a:pt x="230" y="1145"/>
                              <a:pt x="235" y="1149"/>
                            </a:cubicBezTo>
                            <a:cubicBezTo>
                              <a:pt x="235" y="1149"/>
                              <a:pt x="236" y="1150"/>
                              <a:pt x="236" y="1150"/>
                            </a:cubicBezTo>
                            <a:cubicBezTo>
                              <a:pt x="238" y="1152"/>
                              <a:pt x="240" y="1154"/>
                              <a:pt x="240" y="1157"/>
                            </a:cubicBezTo>
                            <a:cubicBezTo>
                              <a:pt x="240" y="1157"/>
                              <a:pt x="241" y="1157"/>
                              <a:pt x="241" y="1158"/>
                            </a:cubicBezTo>
                            <a:cubicBezTo>
                              <a:pt x="241" y="1158"/>
                              <a:pt x="241" y="1158"/>
                              <a:pt x="241" y="1158"/>
                            </a:cubicBezTo>
                            <a:cubicBezTo>
                              <a:pt x="241" y="1161"/>
                              <a:pt x="241" y="1164"/>
                              <a:pt x="241" y="1167"/>
                            </a:cubicBezTo>
                            <a:cubicBezTo>
                              <a:pt x="240" y="1175"/>
                              <a:pt x="238" y="1183"/>
                              <a:pt x="242" y="1190"/>
                            </a:cubicBezTo>
                            <a:cubicBezTo>
                              <a:pt x="243" y="1191"/>
                              <a:pt x="244" y="1191"/>
                              <a:pt x="244" y="1192"/>
                            </a:cubicBezTo>
                            <a:cubicBezTo>
                              <a:pt x="249" y="1198"/>
                              <a:pt x="258" y="1203"/>
                              <a:pt x="260" y="1194"/>
                            </a:cubicBezTo>
                            <a:cubicBezTo>
                              <a:pt x="260" y="1193"/>
                              <a:pt x="260" y="1192"/>
                              <a:pt x="260" y="1191"/>
                            </a:cubicBezTo>
                            <a:cubicBezTo>
                              <a:pt x="273" y="1188"/>
                              <a:pt x="272" y="1190"/>
                              <a:pt x="278" y="1175"/>
                            </a:cubicBezTo>
                            <a:cubicBezTo>
                              <a:pt x="292" y="1175"/>
                              <a:pt x="293" y="1189"/>
                              <a:pt x="295" y="1199"/>
                            </a:cubicBezTo>
                            <a:cubicBezTo>
                              <a:pt x="295" y="1200"/>
                              <a:pt x="295" y="1200"/>
                              <a:pt x="295" y="1201"/>
                            </a:cubicBezTo>
                            <a:cubicBezTo>
                              <a:pt x="296" y="1202"/>
                              <a:pt x="296" y="1202"/>
                              <a:pt x="296" y="1202"/>
                            </a:cubicBezTo>
                            <a:cubicBezTo>
                              <a:pt x="296" y="1202"/>
                              <a:pt x="296" y="1203"/>
                              <a:pt x="296" y="1203"/>
                            </a:cubicBezTo>
                            <a:cubicBezTo>
                              <a:pt x="296" y="1203"/>
                              <a:pt x="296" y="1203"/>
                              <a:pt x="296" y="1203"/>
                            </a:cubicBezTo>
                            <a:cubicBezTo>
                              <a:pt x="297" y="1204"/>
                              <a:pt x="297" y="1204"/>
                              <a:pt x="297" y="1205"/>
                            </a:cubicBezTo>
                            <a:cubicBezTo>
                              <a:pt x="297" y="1205"/>
                              <a:pt x="297" y="1205"/>
                              <a:pt x="297" y="1205"/>
                            </a:cubicBezTo>
                            <a:cubicBezTo>
                              <a:pt x="299" y="1208"/>
                              <a:pt x="302" y="1210"/>
                              <a:pt x="305" y="1211"/>
                            </a:cubicBezTo>
                            <a:cubicBezTo>
                              <a:pt x="304" y="1211"/>
                              <a:pt x="304" y="1210"/>
                              <a:pt x="304" y="1209"/>
                            </a:cubicBezTo>
                            <a:cubicBezTo>
                              <a:pt x="304" y="1210"/>
                              <a:pt x="304" y="1211"/>
                              <a:pt x="305" y="1211"/>
                            </a:cubicBezTo>
                            <a:cubicBezTo>
                              <a:pt x="308" y="1212"/>
                              <a:pt x="311" y="1213"/>
                              <a:pt x="314" y="1214"/>
                            </a:cubicBezTo>
                            <a:cubicBezTo>
                              <a:pt x="315" y="1215"/>
                              <a:pt x="316" y="1215"/>
                              <a:pt x="316" y="1215"/>
                            </a:cubicBezTo>
                            <a:cubicBezTo>
                              <a:pt x="320" y="1216"/>
                              <a:pt x="323" y="1218"/>
                              <a:pt x="326" y="1220"/>
                            </a:cubicBezTo>
                            <a:cubicBezTo>
                              <a:pt x="337" y="1230"/>
                              <a:pt x="351" y="1231"/>
                              <a:pt x="350" y="1250"/>
                            </a:cubicBezTo>
                            <a:cubicBezTo>
                              <a:pt x="350" y="1251"/>
                              <a:pt x="350" y="1253"/>
                              <a:pt x="350" y="1254"/>
                            </a:cubicBezTo>
                            <a:cubicBezTo>
                              <a:pt x="356" y="1249"/>
                              <a:pt x="362" y="1243"/>
                              <a:pt x="371" y="1241"/>
                            </a:cubicBezTo>
                            <a:cubicBezTo>
                              <a:pt x="384" y="1238"/>
                              <a:pt x="396" y="1239"/>
                              <a:pt x="400" y="1224"/>
                            </a:cubicBezTo>
                            <a:cubicBezTo>
                              <a:pt x="402" y="1218"/>
                              <a:pt x="399" y="1216"/>
                              <a:pt x="403" y="1211"/>
                            </a:cubicBezTo>
                            <a:cubicBezTo>
                              <a:pt x="407" y="1206"/>
                              <a:pt x="414" y="1206"/>
                              <a:pt x="418" y="1200"/>
                            </a:cubicBezTo>
                            <a:cubicBezTo>
                              <a:pt x="421" y="1196"/>
                              <a:pt x="422" y="1191"/>
                              <a:pt x="425" y="1188"/>
                            </a:cubicBezTo>
                            <a:cubicBezTo>
                              <a:pt x="428" y="1185"/>
                              <a:pt x="431" y="1184"/>
                              <a:pt x="434" y="1182"/>
                            </a:cubicBezTo>
                            <a:cubicBezTo>
                              <a:pt x="437" y="1179"/>
                              <a:pt x="438" y="1174"/>
                              <a:pt x="442" y="1171"/>
                            </a:cubicBezTo>
                            <a:cubicBezTo>
                              <a:pt x="448" y="1168"/>
                              <a:pt x="449" y="1173"/>
                              <a:pt x="454" y="1166"/>
                            </a:cubicBezTo>
                            <a:cubicBezTo>
                              <a:pt x="458" y="1160"/>
                              <a:pt x="454" y="1160"/>
                              <a:pt x="461" y="1156"/>
                            </a:cubicBezTo>
                            <a:cubicBezTo>
                              <a:pt x="464" y="1154"/>
                              <a:pt x="469" y="1154"/>
                              <a:pt x="472" y="1153"/>
                            </a:cubicBezTo>
                            <a:cubicBezTo>
                              <a:pt x="473" y="1152"/>
                              <a:pt x="473" y="1151"/>
                              <a:pt x="473" y="1150"/>
                            </a:cubicBezTo>
                            <a:cubicBezTo>
                              <a:pt x="474" y="1144"/>
                              <a:pt x="475" y="1135"/>
                              <a:pt x="474" y="1129"/>
                            </a:cubicBezTo>
                            <a:cubicBezTo>
                              <a:pt x="473" y="1121"/>
                              <a:pt x="465" y="1118"/>
                              <a:pt x="464" y="1112"/>
                            </a:cubicBezTo>
                            <a:cubicBezTo>
                              <a:pt x="465" y="1112"/>
                              <a:pt x="465" y="1112"/>
                              <a:pt x="466" y="1111"/>
                            </a:cubicBezTo>
                            <a:cubicBezTo>
                              <a:pt x="484" y="1109"/>
                              <a:pt x="485" y="1133"/>
                              <a:pt x="483" y="1145"/>
                            </a:cubicBezTo>
                            <a:cubicBezTo>
                              <a:pt x="481" y="1154"/>
                              <a:pt x="475" y="1156"/>
                              <a:pt x="473" y="1164"/>
                            </a:cubicBezTo>
                            <a:cubicBezTo>
                              <a:pt x="471" y="1172"/>
                              <a:pt x="476" y="1176"/>
                              <a:pt x="481" y="1183"/>
                            </a:cubicBezTo>
                            <a:cubicBezTo>
                              <a:pt x="484" y="1188"/>
                              <a:pt x="485" y="1188"/>
                              <a:pt x="486" y="1194"/>
                            </a:cubicBezTo>
                            <a:cubicBezTo>
                              <a:pt x="486" y="1196"/>
                              <a:pt x="484" y="1204"/>
                              <a:pt x="486" y="1206"/>
                            </a:cubicBezTo>
                            <a:cubicBezTo>
                              <a:pt x="491" y="1211"/>
                              <a:pt x="499" y="1200"/>
                              <a:pt x="501" y="1196"/>
                            </a:cubicBezTo>
                            <a:cubicBezTo>
                              <a:pt x="505" y="1191"/>
                              <a:pt x="505" y="1185"/>
                              <a:pt x="513" y="1182"/>
                            </a:cubicBezTo>
                            <a:cubicBezTo>
                              <a:pt x="523" y="1178"/>
                              <a:pt x="527" y="1183"/>
                              <a:pt x="526" y="1193"/>
                            </a:cubicBezTo>
                            <a:cubicBezTo>
                              <a:pt x="529" y="1194"/>
                              <a:pt x="533" y="1194"/>
                              <a:pt x="536" y="1193"/>
                            </a:cubicBezTo>
                            <a:cubicBezTo>
                              <a:pt x="538" y="1178"/>
                              <a:pt x="537" y="1179"/>
                              <a:pt x="553" y="1178"/>
                            </a:cubicBezTo>
                            <a:cubicBezTo>
                              <a:pt x="552" y="1173"/>
                              <a:pt x="550" y="1160"/>
                              <a:pt x="551" y="1155"/>
                            </a:cubicBezTo>
                            <a:cubicBezTo>
                              <a:pt x="553" y="1148"/>
                              <a:pt x="557" y="1145"/>
                              <a:pt x="557" y="1136"/>
                            </a:cubicBezTo>
                            <a:cubicBezTo>
                              <a:pt x="567" y="1135"/>
                              <a:pt x="588" y="1139"/>
                              <a:pt x="587" y="1124"/>
                            </a:cubicBezTo>
                            <a:cubicBezTo>
                              <a:pt x="597" y="1120"/>
                              <a:pt x="601" y="1118"/>
                              <a:pt x="606" y="1109"/>
                            </a:cubicBezTo>
                            <a:cubicBezTo>
                              <a:pt x="608" y="1105"/>
                              <a:pt x="607" y="1104"/>
                              <a:pt x="608" y="1102"/>
                            </a:cubicBezTo>
                            <a:cubicBezTo>
                              <a:pt x="606" y="1102"/>
                              <a:pt x="606" y="1101"/>
                              <a:pt x="606" y="1101"/>
                            </a:cubicBezTo>
                            <a:cubicBezTo>
                              <a:pt x="613" y="1104"/>
                              <a:pt x="620" y="1099"/>
                              <a:pt x="628" y="1103"/>
                            </a:cubicBezTo>
                            <a:cubicBezTo>
                              <a:pt x="635" y="1107"/>
                              <a:pt x="642" y="1112"/>
                              <a:pt x="647" y="1119"/>
                            </a:cubicBezTo>
                            <a:cubicBezTo>
                              <a:pt x="649" y="1122"/>
                              <a:pt x="651" y="1127"/>
                              <a:pt x="655" y="1130"/>
                            </a:cubicBezTo>
                            <a:cubicBezTo>
                              <a:pt x="654" y="1126"/>
                              <a:pt x="654" y="1121"/>
                              <a:pt x="652" y="1117"/>
                            </a:cubicBezTo>
                            <a:cubicBezTo>
                              <a:pt x="652" y="1117"/>
                              <a:pt x="652" y="1116"/>
                              <a:pt x="652" y="1116"/>
                            </a:cubicBezTo>
                            <a:cubicBezTo>
                              <a:pt x="651" y="1114"/>
                              <a:pt x="651" y="1113"/>
                              <a:pt x="650" y="1111"/>
                            </a:cubicBezTo>
                            <a:cubicBezTo>
                              <a:pt x="650" y="1111"/>
                              <a:pt x="650" y="1110"/>
                              <a:pt x="650" y="1110"/>
                            </a:cubicBezTo>
                            <a:cubicBezTo>
                              <a:pt x="649" y="1108"/>
                              <a:pt x="648" y="1106"/>
                              <a:pt x="647" y="1104"/>
                            </a:cubicBezTo>
                            <a:cubicBezTo>
                              <a:pt x="637" y="1089"/>
                              <a:pt x="633" y="1081"/>
                              <a:pt x="634" y="1063"/>
                            </a:cubicBezTo>
                            <a:cubicBezTo>
                              <a:pt x="634" y="1045"/>
                              <a:pt x="628" y="1035"/>
                              <a:pt x="623" y="1019"/>
                            </a:cubicBezTo>
                            <a:cubicBezTo>
                              <a:pt x="620" y="1012"/>
                              <a:pt x="621" y="1005"/>
                              <a:pt x="619" y="997"/>
                            </a:cubicBezTo>
                            <a:cubicBezTo>
                              <a:pt x="618" y="990"/>
                              <a:pt x="611" y="982"/>
                              <a:pt x="620" y="979"/>
                            </a:cubicBezTo>
                            <a:cubicBezTo>
                              <a:pt x="620" y="973"/>
                              <a:pt x="622" y="966"/>
                              <a:pt x="620" y="960"/>
                            </a:cubicBezTo>
                            <a:cubicBezTo>
                              <a:pt x="618" y="954"/>
                              <a:pt x="613" y="953"/>
                              <a:pt x="611" y="950"/>
                            </a:cubicBezTo>
                            <a:cubicBezTo>
                              <a:pt x="610" y="946"/>
                              <a:pt x="607" y="942"/>
                              <a:pt x="603" y="942"/>
                            </a:cubicBezTo>
                            <a:cubicBezTo>
                              <a:pt x="606" y="931"/>
                              <a:pt x="602" y="907"/>
                              <a:pt x="615" y="902"/>
                            </a:cubicBezTo>
                            <a:cubicBezTo>
                              <a:pt x="617" y="895"/>
                              <a:pt x="620" y="888"/>
                              <a:pt x="628" y="890"/>
                            </a:cubicBezTo>
                            <a:cubicBezTo>
                              <a:pt x="624" y="887"/>
                              <a:pt x="605" y="881"/>
                              <a:pt x="600" y="881"/>
                            </a:cubicBezTo>
                            <a:cubicBezTo>
                              <a:pt x="599" y="881"/>
                              <a:pt x="598" y="881"/>
                              <a:pt x="598" y="881"/>
                            </a:cubicBezTo>
                            <a:cubicBezTo>
                              <a:pt x="597" y="882"/>
                              <a:pt x="597" y="882"/>
                              <a:pt x="597" y="882"/>
                            </a:cubicBezTo>
                            <a:cubicBezTo>
                              <a:pt x="596" y="882"/>
                              <a:pt x="596" y="882"/>
                              <a:pt x="595" y="882"/>
                            </a:cubicBezTo>
                            <a:cubicBezTo>
                              <a:pt x="595" y="882"/>
                              <a:pt x="595" y="882"/>
                              <a:pt x="595" y="882"/>
                            </a:cubicBezTo>
                            <a:cubicBezTo>
                              <a:pt x="594" y="882"/>
                              <a:pt x="593" y="883"/>
                              <a:pt x="593" y="883"/>
                            </a:cubicBezTo>
                            <a:cubicBezTo>
                              <a:pt x="593" y="883"/>
                              <a:pt x="593" y="883"/>
                              <a:pt x="593" y="883"/>
                            </a:cubicBezTo>
                            <a:cubicBezTo>
                              <a:pt x="586" y="886"/>
                              <a:pt x="580" y="893"/>
                              <a:pt x="576" y="891"/>
                            </a:cubicBezTo>
                            <a:cubicBezTo>
                              <a:pt x="576" y="891"/>
                              <a:pt x="576" y="891"/>
                              <a:pt x="576" y="891"/>
                            </a:cubicBezTo>
                            <a:cubicBezTo>
                              <a:pt x="575" y="891"/>
                              <a:pt x="573" y="889"/>
                              <a:pt x="572" y="886"/>
                            </a:cubicBezTo>
                            <a:cubicBezTo>
                              <a:pt x="571" y="884"/>
                              <a:pt x="570" y="881"/>
                              <a:pt x="570" y="878"/>
                            </a:cubicBezTo>
                            <a:cubicBezTo>
                              <a:pt x="570" y="869"/>
                              <a:pt x="574" y="858"/>
                              <a:pt x="575" y="851"/>
                            </a:cubicBezTo>
                            <a:cubicBezTo>
                              <a:pt x="576" y="848"/>
                              <a:pt x="575" y="845"/>
                              <a:pt x="576" y="841"/>
                            </a:cubicBezTo>
                            <a:cubicBezTo>
                              <a:pt x="578" y="838"/>
                              <a:pt x="582" y="838"/>
                              <a:pt x="582" y="834"/>
                            </a:cubicBezTo>
                            <a:cubicBezTo>
                              <a:pt x="583" y="833"/>
                              <a:pt x="583" y="832"/>
                              <a:pt x="583" y="831"/>
                            </a:cubicBezTo>
                            <a:cubicBezTo>
                              <a:pt x="583" y="824"/>
                              <a:pt x="575" y="824"/>
                              <a:pt x="569" y="821"/>
                            </a:cubicBezTo>
                            <a:cubicBezTo>
                              <a:pt x="562" y="818"/>
                              <a:pt x="557" y="814"/>
                              <a:pt x="552" y="809"/>
                            </a:cubicBezTo>
                            <a:cubicBezTo>
                              <a:pt x="550" y="807"/>
                              <a:pt x="551" y="804"/>
                              <a:pt x="548" y="802"/>
                            </a:cubicBezTo>
                            <a:cubicBezTo>
                              <a:pt x="546" y="801"/>
                              <a:pt x="539" y="802"/>
                              <a:pt x="536" y="802"/>
                            </a:cubicBezTo>
                            <a:cubicBezTo>
                              <a:pt x="536" y="793"/>
                              <a:pt x="535" y="785"/>
                              <a:pt x="535" y="777"/>
                            </a:cubicBezTo>
                            <a:cubicBezTo>
                              <a:pt x="535" y="772"/>
                              <a:pt x="535" y="767"/>
                              <a:pt x="536" y="762"/>
                            </a:cubicBezTo>
                            <a:cubicBezTo>
                              <a:pt x="536" y="758"/>
                              <a:pt x="537" y="748"/>
                              <a:pt x="541" y="745"/>
                            </a:cubicBezTo>
                            <a:cubicBezTo>
                              <a:pt x="545" y="742"/>
                              <a:pt x="552" y="747"/>
                              <a:pt x="557" y="744"/>
                            </a:cubicBezTo>
                            <a:cubicBezTo>
                              <a:pt x="563" y="740"/>
                              <a:pt x="560" y="738"/>
                              <a:pt x="562" y="732"/>
                            </a:cubicBezTo>
                            <a:cubicBezTo>
                              <a:pt x="567" y="720"/>
                              <a:pt x="574" y="713"/>
                              <a:pt x="576" y="700"/>
                            </a:cubicBezTo>
                            <a:cubicBezTo>
                              <a:pt x="576" y="699"/>
                              <a:pt x="576" y="697"/>
                              <a:pt x="576" y="695"/>
                            </a:cubicBezTo>
                            <a:cubicBezTo>
                              <a:pt x="576" y="695"/>
                              <a:pt x="576" y="695"/>
                              <a:pt x="576" y="695"/>
                            </a:cubicBezTo>
                            <a:cubicBezTo>
                              <a:pt x="576" y="695"/>
                              <a:pt x="576" y="694"/>
                              <a:pt x="576" y="693"/>
                            </a:cubicBezTo>
                            <a:cubicBezTo>
                              <a:pt x="576" y="693"/>
                              <a:pt x="576" y="692"/>
                              <a:pt x="576" y="692"/>
                            </a:cubicBezTo>
                            <a:cubicBezTo>
                              <a:pt x="576" y="692"/>
                              <a:pt x="576" y="691"/>
                              <a:pt x="576" y="691"/>
                            </a:cubicBezTo>
                            <a:cubicBezTo>
                              <a:pt x="576" y="690"/>
                              <a:pt x="576" y="690"/>
                              <a:pt x="576" y="689"/>
                            </a:cubicBezTo>
                            <a:cubicBezTo>
                              <a:pt x="576" y="689"/>
                              <a:pt x="576" y="689"/>
                              <a:pt x="576" y="689"/>
                            </a:cubicBezTo>
                            <a:cubicBezTo>
                              <a:pt x="576" y="689"/>
                              <a:pt x="576" y="689"/>
                              <a:pt x="576" y="689"/>
                            </a:cubicBezTo>
                            <a:cubicBezTo>
                              <a:pt x="575" y="686"/>
                              <a:pt x="575" y="682"/>
                              <a:pt x="574" y="678"/>
                            </a:cubicBezTo>
                            <a:cubicBezTo>
                              <a:pt x="574" y="678"/>
                              <a:pt x="574" y="678"/>
                              <a:pt x="574" y="678"/>
                            </a:cubicBezTo>
                            <a:cubicBezTo>
                              <a:pt x="574" y="677"/>
                              <a:pt x="573" y="676"/>
                              <a:pt x="573" y="676"/>
                            </a:cubicBezTo>
                            <a:cubicBezTo>
                              <a:pt x="573" y="675"/>
                              <a:pt x="573" y="675"/>
                              <a:pt x="573" y="675"/>
                            </a:cubicBezTo>
                            <a:cubicBezTo>
                              <a:pt x="573" y="674"/>
                              <a:pt x="573" y="673"/>
                              <a:pt x="572" y="673"/>
                            </a:cubicBezTo>
                            <a:cubicBezTo>
                              <a:pt x="572" y="672"/>
                              <a:pt x="572" y="672"/>
                              <a:pt x="572" y="671"/>
                            </a:cubicBezTo>
                            <a:cubicBezTo>
                              <a:pt x="572" y="670"/>
                              <a:pt x="571" y="669"/>
                              <a:pt x="571" y="669"/>
                            </a:cubicBezTo>
                            <a:cubicBezTo>
                              <a:pt x="571" y="668"/>
                              <a:pt x="571" y="667"/>
                              <a:pt x="570" y="667"/>
                            </a:cubicBezTo>
                            <a:cubicBezTo>
                              <a:pt x="570" y="666"/>
                              <a:pt x="570" y="666"/>
                              <a:pt x="570" y="665"/>
                            </a:cubicBezTo>
                            <a:cubicBezTo>
                              <a:pt x="569" y="665"/>
                              <a:pt x="569" y="664"/>
                              <a:pt x="569" y="664"/>
                            </a:cubicBezTo>
                            <a:cubicBezTo>
                              <a:pt x="569" y="663"/>
                              <a:pt x="569" y="663"/>
                              <a:pt x="568" y="662"/>
                            </a:cubicBezTo>
                            <a:cubicBezTo>
                              <a:pt x="568" y="662"/>
                              <a:pt x="568" y="661"/>
                              <a:pt x="567" y="660"/>
                            </a:cubicBezTo>
                            <a:cubicBezTo>
                              <a:pt x="567" y="660"/>
                              <a:pt x="567" y="660"/>
                              <a:pt x="567" y="660"/>
                            </a:cubicBezTo>
                            <a:cubicBezTo>
                              <a:pt x="566" y="659"/>
                              <a:pt x="566" y="658"/>
                              <a:pt x="565" y="657"/>
                            </a:cubicBezTo>
                            <a:cubicBezTo>
                              <a:pt x="565" y="656"/>
                              <a:pt x="565" y="656"/>
                              <a:pt x="565" y="656"/>
                            </a:cubicBezTo>
                            <a:cubicBezTo>
                              <a:pt x="564" y="656"/>
                              <a:pt x="564" y="655"/>
                              <a:pt x="563" y="655"/>
                            </a:cubicBezTo>
                            <a:cubicBezTo>
                              <a:pt x="563" y="654"/>
                              <a:pt x="563" y="654"/>
                              <a:pt x="563" y="654"/>
                            </a:cubicBezTo>
                            <a:cubicBezTo>
                              <a:pt x="562" y="654"/>
                              <a:pt x="562" y="653"/>
                              <a:pt x="561" y="653"/>
                            </a:cubicBezTo>
                            <a:cubicBezTo>
                              <a:pt x="561" y="652"/>
                              <a:pt x="561" y="652"/>
                              <a:pt x="561" y="652"/>
                            </a:cubicBezTo>
                            <a:cubicBezTo>
                              <a:pt x="560" y="651"/>
                              <a:pt x="559" y="651"/>
                              <a:pt x="559" y="650"/>
                            </a:cubicBezTo>
                            <a:cubicBezTo>
                              <a:pt x="551" y="646"/>
                              <a:pt x="542" y="648"/>
                              <a:pt x="533" y="647"/>
                            </a:cubicBezTo>
                            <a:cubicBezTo>
                              <a:pt x="525" y="646"/>
                              <a:pt x="521" y="642"/>
                              <a:pt x="513" y="639"/>
                            </a:cubicBezTo>
                            <a:cubicBezTo>
                              <a:pt x="504" y="636"/>
                              <a:pt x="495" y="636"/>
                              <a:pt x="486" y="635"/>
                            </a:cubicBezTo>
                            <a:cubicBezTo>
                              <a:pt x="487" y="626"/>
                              <a:pt x="478" y="621"/>
                              <a:pt x="470" y="620"/>
                            </a:cubicBezTo>
                            <a:cubicBezTo>
                              <a:pt x="466" y="613"/>
                              <a:pt x="452" y="611"/>
                              <a:pt x="446" y="602"/>
                            </a:cubicBezTo>
                            <a:cubicBezTo>
                              <a:pt x="444" y="598"/>
                              <a:pt x="444" y="592"/>
                              <a:pt x="441" y="588"/>
                            </a:cubicBezTo>
                            <a:cubicBezTo>
                              <a:pt x="438" y="583"/>
                              <a:pt x="428" y="579"/>
                              <a:pt x="427" y="575"/>
                            </a:cubicBezTo>
                            <a:cubicBezTo>
                              <a:pt x="426" y="573"/>
                              <a:pt x="426" y="572"/>
                              <a:pt x="426" y="571"/>
                            </a:cubicBezTo>
                            <a:cubicBezTo>
                              <a:pt x="426" y="570"/>
                              <a:pt x="426" y="570"/>
                              <a:pt x="426" y="570"/>
                            </a:cubicBezTo>
                            <a:cubicBezTo>
                              <a:pt x="426" y="570"/>
                              <a:pt x="426" y="570"/>
                              <a:pt x="426" y="570"/>
                            </a:cubicBezTo>
                            <a:cubicBezTo>
                              <a:pt x="424" y="570"/>
                              <a:pt x="424" y="570"/>
                              <a:pt x="426" y="570"/>
                            </a:cubicBezTo>
                            <a:cubicBezTo>
                              <a:pt x="427" y="568"/>
                              <a:pt x="428" y="567"/>
                              <a:pt x="430" y="566"/>
                            </a:cubicBezTo>
                            <a:cubicBezTo>
                              <a:pt x="430" y="566"/>
                              <a:pt x="430" y="566"/>
                              <a:pt x="430" y="566"/>
                            </a:cubicBezTo>
                            <a:cubicBezTo>
                              <a:pt x="431" y="566"/>
                              <a:pt x="431" y="566"/>
                              <a:pt x="431" y="566"/>
                            </a:cubicBezTo>
                            <a:cubicBezTo>
                              <a:pt x="431" y="565"/>
                              <a:pt x="431" y="565"/>
                              <a:pt x="431" y="565"/>
                            </a:cubicBezTo>
                            <a:cubicBezTo>
                              <a:pt x="432" y="565"/>
                              <a:pt x="432" y="565"/>
                              <a:pt x="432" y="565"/>
                            </a:cubicBezTo>
                            <a:cubicBezTo>
                              <a:pt x="432" y="564"/>
                              <a:pt x="432" y="564"/>
                              <a:pt x="432" y="564"/>
                            </a:cubicBezTo>
                            <a:cubicBezTo>
                              <a:pt x="433" y="564"/>
                              <a:pt x="433" y="564"/>
                              <a:pt x="433" y="564"/>
                            </a:cubicBezTo>
                            <a:cubicBezTo>
                              <a:pt x="433" y="564"/>
                              <a:pt x="433" y="563"/>
                              <a:pt x="433" y="563"/>
                            </a:cubicBezTo>
                            <a:cubicBezTo>
                              <a:pt x="434" y="562"/>
                              <a:pt x="434" y="561"/>
                              <a:pt x="434" y="560"/>
                            </a:cubicBezTo>
                            <a:cubicBezTo>
                              <a:pt x="434" y="559"/>
                              <a:pt x="434" y="559"/>
                              <a:pt x="434" y="558"/>
                            </a:cubicBezTo>
                            <a:cubicBezTo>
                              <a:pt x="434" y="558"/>
                              <a:pt x="434" y="558"/>
                              <a:pt x="434" y="557"/>
                            </a:cubicBezTo>
                            <a:cubicBezTo>
                              <a:pt x="434" y="556"/>
                              <a:pt x="434" y="555"/>
                              <a:pt x="435" y="554"/>
                            </a:cubicBezTo>
                            <a:cubicBezTo>
                              <a:pt x="437" y="550"/>
                              <a:pt x="440" y="549"/>
                              <a:pt x="442" y="546"/>
                            </a:cubicBezTo>
                            <a:cubicBezTo>
                              <a:pt x="443" y="544"/>
                              <a:pt x="443" y="543"/>
                              <a:pt x="444" y="542"/>
                            </a:cubicBezTo>
                            <a:cubicBezTo>
                              <a:pt x="447" y="535"/>
                              <a:pt x="447" y="527"/>
                              <a:pt x="447" y="520"/>
                            </a:cubicBezTo>
                            <a:cubicBezTo>
                              <a:pt x="447" y="517"/>
                              <a:pt x="447" y="513"/>
                              <a:pt x="447" y="510"/>
                            </a:cubicBezTo>
                            <a:cubicBezTo>
                              <a:pt x="453" y="510"/>
                              <a:pt x="470" y="508"/>
                              <a:pt x="474" y="512"/>
                            </a:cubicBezTo>
                            <a:cubicBezTo>
                              <a:pt x="475" y="513"/>
                              <a:pt x="475" y="515"/>
                              <a:pt x="475" y="516"/>
                            </a:cubicBezTo>
                            <a:cubicBezTo>
                              <a:pt x="475" y="517"/>
                              <a:pt x="475" y="519"/>
                              <a:pt x="475" y="520"/>
                            </a:cubicBezTo>
                            <a:cubicBezTo>
                              <a:pt x="475" y="521"/>
                              <a:pt x="475" y="523"/>
                              <a:pt x="476" y="524"/>
                            </a:cubicBezTo>
                            <a:cubicBezTo>
                              <a:pt x="477" y="525"/>
                              <a:pt x="479" y="526"/>
                              <a:pt x="481" y="526"/>
                            </a:cubicBezTo>
                            <a:cubicBezTo>
                              <a:pt x="484" y="526"/>
                              <a:pt x="487" y="526"/>
                              <a:pt x="489" y="526"/>
                            </a:cubicBezTo>
                            <a:cubicBezTo>
                              <a:pt x="489" y="526"/>
                              <a:pt x="489" y="526"/>
                              <a:pt x="489" y="526"/>
                            </a:cubicBezTo>
                            <a:cubicBezTo>
                              <a:pt x="488" y="525"/>
                              <a:pt x="487" y="524"/>
                              <a:pt x="486" y="523"/>
                            </a:cubicBezTo>
                            <a:cubicBezTo>
                              <a:pt x="483" y="521"/>
                              <a:pt x="481" y="518"/>
                              <a:pt x="482" y="514"/>
                            </a:cubicBezTo>
                            <a:cubicBezTo>
                              <a:pt x="482" y="513"/>
                              <a:pt x="482" y="512"/>
                              <a:pt x="482" y="511"/>
                            </a:cubicBezTo>
                            <a:cubicBezTo>
                              <a:pt x="485" y="511"/>
                              <a:pt x="488" y="511"/>
                              <a:pt x="491" y="511"/>
                            </a:cubicBezTo>
                            <a:cubicBezTo>
                              <a:pt x="493" y="511"/>
                              <a:pt x="496" y="511"/>
                              <a:pt x="499" y="511"/>
                            </a:cubicBezTo>
                            <a:cubicBezTo>
                              <a:pt x="500" y="497"/>
                              <a:pt x="497" y="493"/>
                              <a:pt x="513" y="493"/>
                            </a:cubicBezTo>
                            <a:cubicBezTo>
                              <a:pt x="513" y="491"/>
                              <a:pt x="513" y="490"/>
                              <a:pt x="513" y="488"/>
                            </a:cubicBezTo>
                            <a:cubicBezTo>
                              <a:pt x="513" y="487"/>
                              <a:pt x="513" y="487"/>
                              <a:pt x="513" y="487"/>
                            </a:cubicBezTo>
                            <a:cubicBezTo>
                              <a:pt x="513" y="486"/>
                              <a:pt x="513" y="485"/>
                              <a:pt x="513" y="484"/>
                            </a:cubicBezTo>
                            <a:cubicBezTo>
                              <a:pt x="513" y="484"/>
                              <a:pt x="513" y="484"/>
                              <a:pt x="513" y="484"/>
                            </a:cubicBezTo>
                            <a:cubicBezTo>
                              <a:pt x="512" y="476"/>
                              <a:pt x="509" y="470"/>
                              <a:pt x="510" y="462"/>
                            </a:cubicBezTo>
                            <a:cubicBezTo>
                              <a:pt x="510" y="462"/>
                              <a:pt x="510" y="462"/>
                              <a:pt x="510" y="462"/>
                            </a:cubicBezTo>
                            <a:cubicBezTo>
                              <a:pt x="510" y="461"/>
                              <a:pt x="510" y="460"/>
                              <a:pt x="510" y="459"/>
                            </a:cubicBezTo>
                            <a:cubicBezTo>
                              <a:pt x="518" y="455"/>
                              <a:pt x="532" y="457"/>
                              <a:pt x="541" y="455"/>
                            </a:cubicBezTo>
                            <a:cubicBezTo>
                              <a:pt x="552" y="454"/>
                              <a:pt x="564" y="457"/>
                              <a:pt x="576" y="456"/>
                            </a:cubicBezTo>
                            <a:cubicBezTo>
                              <a:pt x="578" y="445"/>
                              <a:pt x="596" y="458"/>
                              <a:pt x="602" y="453"/>
                            </a:cubicBezTo>
                            <a:cubicBezTo>
                              <a:pt x="607" y="450"/>
                              <a:pt x="613" y="424"/>
                              <a:pt x="613" y="416"/>
                            </a:cubicBezTo>
                            <a:cubicBezTo>
                              <a:pt x="613" y="415"/>
                              <a:pt x="613" y="415"/>
                              <a:pt x="613" y="415"/>
                            </a:cubicBezTo>
                            <a:cubicBezTo>
                              <a:pt x="602" y="412"/>
                              <a:pt x="606" y="423"/>
                              <a:pt x="600" y="426"/>
                            </a:cubicBezTo>
                            <a:cubicBezTo>
                              <a:pt x="595" y="428"/>
                              <a:pt x="587" y="420"/>
                              <a:pt x="584" y="415"/>
                            </a:cubicBezTo>
                            <a:cubicBezTo>
                              <a:pt x="579" y="410"/>
                              <a:pt x="579" y="404"/>
                              <a:pt x="576" y="397"/>
                            </a:cubicBezTo>
                            <a:cubicBezTo>
                              <a:pt x="574" y="392"/>
                              <a:pt x="570" y="386"/>
                              <a:pt x="568" y="380"/>
                            </a:cubicBezTo>
                            <a:cubicBezTo>
                              <a:pt x="561" y="386"/>
                              <a:pt x="560" y="390"/>
                              <a:pt x="551" y="393"/>
                            </a:cubicBezTo>
                            <a:cubicBezTo>
                              <a:pt x="541" y="396"/>
                              <a:pt x="538" y="395"/>
                              <a:pt x="530" y="391"/>
                            </a:cubicBezTo>
                            <a:cubicBezTo>
                              <a:pt x="519" y="385"/>
                              <a:pt x="504" y="379"/>
                              <a:pt x="500" y="366"/>
                            </a:cubicBezTo>
                            <a:cubicBezTo>
                              <a:pt x="500" y="366"/>
                              <a:pt x="500" y="365"/>
                              <a:pt x="500" y="364"/>
                            </a:cubicBezTo>
                            <a:cubicBezTo>
                              <a:pt x="500" y="362"/>
                              <a:pt x="501" y="360"/>
                              <a:pt x="501" y="359"/>
                            </a:cubicBezTo>
                            <a:cubicBezTo>
                              <a:pt x="501" y="358"/>
                              <a:pt x="501" y="358"/>
                              <a:pt x="501" y="358"/>
                            </a:cubicBezTo>
                            <a:cubicBezTo>
                              <a:pt x="501" y="357"/>
                              <a:pt x="501" y="357"/>
                              <a:pt x="501" y="357"/>
                            </a:cubicBezTo>
                            <a:cubicBezTo>
                              <a:pt x="501" y="357"/>
                              <a:pt x="501" y="357"/>
                              <a:pt x="501" y="357"/>
                            </a:cubicBezTo>
                            <a:cubicBezTo>
                              <a:pt x="501" y="356"/>
                              <a:pt x="501" y="354"/>
                              <a:pt x="500" y="354"/>
                            </a:cubicBezTo>
                            <a:cubicBezTo>
                              <a:pt x="499" y="350"/>
                              <a:pt x="493" y="346"/>
                              <a:pt x="490" y="343"/>
                            </a:cubicBezTo>
                            <a:cubicBezTo>
                              <a:pt x="485" y="338"/>
                              <a:pt x="481" y="334"/>
                              <a:pt x="474" y="331"/>
                            </a:cubicBezTo>
                            <a:cubicBezTo>
                              <a:pt x="469" y="330"/>
                              <a:pt x="464" y="328"/>
                              <a:pt x="458" y="326"/>
                            </a:cubicBezTo>
                            <a:cubicBezTo>
                              <a:pt x="451" y="323"/>
                              <a:pt x="445" y="327"/>
                              <a:pt x="437" y="325"/>
                            </a:cubicBezTo>
                            <a:cubicBezTo>
                              <a:pt x="437" y="321"/>
                              <a:pt x="437" y="316"/>
                              <a:pt x="436" y="311"/>
                            </a:cubicBezTo>
                            <a:cubicBezTo>
                              <a:pt x="436" y="297"/>
                              <a:pt x="437" y="281"/>
                              <a:pt x="450" y="278"/>
                            </a:cubicBezTo>
                            <a:cubicBezTo>
                              <a:pt x="450" y="276"/>
                              <a:pt x="450" y="275"/>
                              <a:pt x="450" y="273"/>
                            </a:cubicBezTo>
                            <a:cubicBezTo>
                              <a:pt x="449" y="269"/>
                              <a:pt x="446" y="266"/>
                              <a:pt x="445" y="262"/>
                            </a:cubicBezTo>
                            <a:cubicBezTo>
                              <a:pt x="445" y="261"/>
                              <a:pt x="445" y="260"/>
                              <a:pt x="445" y="259"/>
                            </a:cubicBezTo>
                            <a:cubicBezTo>
                              <a:pt x="445" y="258"/>
                              <a:pt x="445" y="258"/>
                              <a:pt x="445" y="258"/>
                            </a:cubicBezTo>
                            <a:cubicBezTo>
                              <a:pt x="445" y="258"/>
                              <a:pt x="445" y="258"/>
                              <a:pt x="445" y="258"/>
                            </a:cubicBezTo>
                            <a:cubicBezTo>
                              <a:pt x="445" y="253"/>
                              <a:pt x="448" y="250"/>
                              <a:pt x="452" y="245"/>
                            </a:cubicBezTo>
                            <a:cubicBezTo>
                              <a:pt x="458" y="238"/>
                              <a:pt x="465" y="238"/>
                              <a:pt x="472" y="235"/>
                            </a:cubicBezTo>
                            <a:cubicBezTo>
                              <a:pt x="473" y="235"/>
                              <a:pt x="473" y="234"/>
                              <a:pt x="474" y="234"/>
                            </a:cubicBezTo>
                            <a:cubicBezTo>
                              <a:pt x="475" y="234"/>
                              <a:pt x="476" y="233"/>
                              <a:pt x="477" y="232"/>
                            </a:cubicBezTo>
                            <a:cubicBezTo>
                              <a:pt x="485" y="226"/>
                              <a:pt x="483" y="216"/>
                              <a:pt x="490" y="209"/>
                            </a:cubicBezTo>
                            <a:cubicBezTo>
                              <a:pt x="494" y="204"/>
                              <a:pt x="500" y="201"/>
                              <a:pt x="508" y="202"/>
                            </a:cubicBezTo>
                            <a:cubicBezTo>
                              <a:pt x="509" y="201"/>
                              <a:pt x="509" y="199"/>
                              <a:pt x="508" y="198"/>
                            </a:cubicBezTo>
                            <a:cubicBezTo>
                              <a:pt x="508" y="193"/>
                              <a:pt x="506" y="189"/>
                              <a:pt x="505" y="184"/>
                            </a:cubicBezTo>
                            <a:cubicBezTo>
                              <a:pt x="491" y="183"/>
                              <a:pt x="489" y="183"/>
                              <a:pt x="484" y="170"/>
                            </a:cubicBezTo>
                            <a:cubicBezTo>
                              <a:pt x="483" y="169"/>
                              <a:pt x="482" y="168"/>
                              <a:pt x="481" y="166"/>
                            </a:cubicBezTo>
                            <a:cubicBezTo>
                              <a:pt x="481" y="166"/>
                              <a:pt x="481" y="166"/>
                              <a:pt x="481" y="166"/>
                            </a:cubicBezTo>
                            <a:cubicBezTo>
                              <a:pt x="481" y="166"/>
                              <a:pt x="481" y="166"/>
                              <a:pt x="481" y="166"/>
                            </a:cubicBezTo>
                            <a:cubicBezTo>
                              <a:pt x="480" y="166"/>
                              <a:pt x="480" y="165"/>
                              <a:pt x="480" y="164"/>
                            </a:cubicBezTo>
                            <a:cubicBezTo>
                              <a:pt x="479" y="164"/>
                              <a:pt x="479" y="164"/>
                              <a:pt x="479" y="164"/>
                            </a:cubicBezTo>
                            <a:cubicBezTo>
                              <a:pt x="479" y="163"/>
                              <a:pt x="479" y="163"/>
                              <a:pt x="479" y="162"/>
                            </a:cubicBezTo>
                            <a:cubicBezTo>
                              <a:pt x="479" y="162"/>
                              <a:pt x="479" y="162"/>
                              <a:pt x="479" y="162"/>
                            </a:cubicBezTo>
                            <a:cubicBezTo>
                              <a:pt x="479" y="161"/>
                              <a:pt x="479" y="160"/>
                              <a:pt x="479" y="159"/>
                            </a:cubicBezTo>
                            <a:cubicBezTo>
                              <a:pt x="479" y="159"/>
                              <a:pt x="479" y="159"/>
                              <a:pt x="479" y="159"/>
                            </a:cubicBezTo>
                            <a:cubicBezTo>
                              <a:pt x="479" y="158"/>
                              <a:pt x="479" y="157"/>
                              <a:pt x="479" y="155"/>
                            </a:cubicBezTo>
                            <a:cubicBezTo>
                              <a:pt x="480" y="150"/>
                              <a:pt x="484" y="148"/>
                              <a:pt x="483" y="142"/>
                            </a:cubicBezTo>
                            <a:cubicBezTo>
                              <a:pt x="484" y="143"/>
                              <a:pt x="485" y="148"/>
                              <a:pt x="485" y="151"/>
                            </a:cubicBezTo>
                            <a:cubicBezTo>
                              <a:pt x="488" y="151"/>
                              <a:pt x="490" y="152"/>
                              <a:pt x="492" y="153"/>
                            </a:cubicBezTo>
                            <a:cubicBezTo>
                              <a:pt x="492" y="153"/>
                              <a:pt x="492" y="153"/>
                              <a:pt x="492" y="153"/>
                            </a:cubicBezTo>
                            <a:cubicBezTo>
                              <a:pt x="493" y="153"/>
                              <a:pt x="493" y="153"/>
                              <a:pt x="494" y="153"/>
                            </a:cubicBezTo>
                            <a:cubicBezTo>
                              <a:pt x="493" y="161"/>
                              <a:pt x="509" y="171"/>
                              <a:pt x="516" y="170"/>
                            </a:cubicBezTo>
                            <a:cubicBezTo>
                              <a:pt x="516" y="173"/>
                              <a:pt x="516" y="177"/>
                              <a:pt x="516" y="180"/>
                            </a:cubicBezTo>
                            <a:cubicBezTo>
                              <a:pt x="522" y="181"/>
                              <a:pt x="528" y="181"/>
                              <a:pt x="534" y="181"/>
                            </a:cubicBezTo>
                            <a:cubicBezTo>
                              <a:pt x="533" y="185"/>
                              <a:pt x="532" y="188"/>
                              <a:pt x="530" y="191"/>
                            </a:cubicBezTo>
                            <a:cubicBezTo>
                              <a:pt x="537" y="193"/>
                              <a:pt x="544" y="193"/>
                              <a:pt x="552" y="194"/>
                            </a:cubicBezTo>
                            <a:cubicBezTo>
                              <a:pt x="552" y="195"/>
                              <a:pt x="552" y="197"/>
                              <a:pt x="552" y="199"/>
                            </a:cubicBezTo>
                            <a:cubicBezTo>
                              <a:pt x="552" y="200"/>
                              <a:pt x="552" y="199"/>
                              <a:pt x="552" y="200"/>
                            </a:cubicBezTo>
                            <a:cubicBezTo>
                              <a:pt x="553" y="204"/>
                              <a:pt x="553" y="210"/>
                              <a:pt x="552" y="213"/>
                            </a:cubicBezTo>
                            <a:cubicBezTo>
                              <a:pt x="550" y="220"/>
                              <a:pt x="543" y="224"/>
                              <a:pt x="544" y="232"/>
                            </a:cubicBezTo>
                            <a:cubicBezTo>
                              <a:pt x="545" y="232"/>
                              <a:pt x="546" y="232"/>
                              <a:pt x="548" y="232"/>
                            </a:cubicBezTo>
                            <a:cubicBezTo>
                              <a:pt x="551" y="232"/>
                              <a:pt x="555" y="232"/>
                              <a:pt x="559" y="231"/>
                            </a:cubicBezTo>
                            <a:cubicBezTo>
                              <a:pt x="560" y="231"/>
                              <a:pt x="560" y="231"/>
                              <a:pt x="560" y="231"/>
                            </a:cubicBezTo>
                            <a:cubicBezTo>
                              <a:pt x="560" y="237"/>
                              <a:pt x="558" y="246"/>
                              <a:pt x="560" y="252"/>
                            </a:cubicBezTo>
                            <a:cubicBezTo>
                              <a:pt x="560" y="252"/>
                              <a:pt x="560" y="253"/>
                              <a:pt x="560" y="254"/>
                            </a:cubicBezTo>
                            <a:cubicBezTo>
                              <a:pt x="561" y="248"/>
                              <a:pt x="563" y="242"/>
                              <a:pt x="562" y="237"/>
                            </a:cubicBezTo>
                            <a:cubicBezTo>
                              <a:pt x="570" y="233"/>
                              <a:pt x="563" y="217"/>
                              <a:pt x="572" y="217"/>
                            </a:cubicBezTo>
                            <a:cubicBezTo>
                              <a:pt x="573" y="217"/>
                              <a:pt x="573" y="217"/>
                              <a:pt x="573" y="217"/>
                            </a:cubicBezTo>
                            <a:cubicBezTo>
                              <a:pt x="574" y="220"/>
                              <a:pt x="575" y="225"/>
                              <a:pt x="577" y="228"/>
                            </a:cubicBezTo>
                            <a:cubicBezTo>
                              <a:pt x="577" y="228"/>
                              <a:pt x="577" y="229"/>
                              <a:pt x="577" y="229"/>
                            </a:cubicBezTo>
                            <a:cubicBezTo>
                              <a:pt x="578" y="227"/>
                              <a:pt x="577" y="220"/>
                              <a:pt x="579" y="218"/>
                            </a:cubicBezTo>
                            <a:cubicBezTo>
                              <a:pt x="581" y="216"/>
                              <a:pt x="583" y="215"/>
                              <a:pt x="584" y="215"/>
                            </a:cubicBezTo>
                            <a:cubicBezTo>
                              <a:pt x="586" y="214"/>
                              <a:pt x="587" y="217"/>
                              <a:pt x="591" y="218"/>
                            </a:cubicBezTo>
                            <a:cubicBezTo>
                              <a:pt x="595" y="221"/>
                              <a:pt x="594" y="223"/>
                              <a:pt x="601" y="224"/>
                            </a:cubicBezTo>
                            <a:cubicBezTo>
                              <a:pt x="603" y="224"/>
                              <a:pt x="605" y="224"/>
                              <a:pt x="607" y="224"/>
                            </a:cubicBezTo>
                            <a:cubicBezTo>
                              <a:pt x="610" y="224"/>
                              <a:pt x="612" y="224"/>
                              <a:pt x="615" y="224"/>
                            </a:cubicBezTo>
                            <a:cubicBezTo>
                              <a:pt x="610" y="218"/>
                              <a:pt x="606" y="211"/>
                              <a:pt x="602" y="204"/>
                            </a:cubicBezTo>
                            <a:cubicBezTo>
                              <a:pt x="597" y="197"/>
                              <a:pt x="588" y="193"/>
                              <a:pt x="591" y="183"/>
                            </a:cubicBezTo>
                            <a:cubicBezTo>
                              <a:pt x="595" y="181"/>
                              <a:pt x="599" y="180"/>
                              <a:pt x="604" y="180"/>
                            </a:cubicBezTo>
                            <a:cubicBezTo>
                              <a:pt x="607" y="180"/>
                              <a:pt x="610" y="180"/>
                              <a:pt x="613" y="181"/>
                            </a:cubicBezTo>
                            <a:cubicBezTo>
                              <a:pt x="611" y="192"/>
                              <a:pt x="624" y="189"/>
                              <a:pt x="628" y="195"/>
                            </a:cubicBezTo>
                            <a:cubicBezTo>
                              <a:pt x="630" y="199"/>
                              <a:pt x="631" y="211"/>
                              <a:pt x="631" y="215"/>
                            </a:cubicBezTo>
                            <a:cubicBezTo>
                              <a:pt x="632" y="224"/>
                              <a:pt x="632" y="228"/>
                              <a:pt x="635" y="234"/>
                            </a:cubicBezTo>
                            <a:cubicBezTo>
                              <a:pt x="639" y="243"/>
                              <a:pt x="642" y="246"/>
                              <a:pt x="650" y="251"/>
                            </a:cubicBezTo>
                            <a:cubicBezTo>
                              <a:pt x="662" y="258"/>
                              <a:pt x="675" y="268"/>
                              <a:pt x="689" y="271"/>
                            </a:cubicBezTo>
                            <a:cubicBezTo>
                              <a:pt x="693" y="271"/>
                              <a:pt x="703" y="273"/>
                              <a:pt x="710" y="273"/>
                            </a:cubicBezTo>
                            <a:cubicBezTo>
                              <a:pt x="714" y="273"/>
                              <a:pt x="718" y="273"/>
                              <a:pt x="719" y="271"/>
                            </a:cubicBezTo>
                            <a:cubicBezTo>
                              <a:pt x="721" y="270"/>
                              <a:pt x="721" y="262"/>
                              <a:pt x="722" y="260"/>
                            </a:cubicBezTo>
                            <a:cubicBezTo>
                              <a:pt x="724" y="257"/>
                              <a:pt x="728" y="254"/>
                              <a:pt x="729" y="251"/>
                            </a:cubicBezTo>
                            <a:cubicBezTo>
                              <a:pt x="730" y="249"/>
                              <a:pt x="729" y="244"/>
                              <a:pt x="729" y="243"/>
                            </a:cubicBezTo>
                            <a:cubicBezTo>
                              <a:pt x="733" y="237"/>
                              <a:pt x="735" y="238"/>
                              <a:pt x="742" y="233"/>
                            </a:cubicBezTo>
                            <a:cubicBezTo>
                              <a:pt x="743" y="232"/>
                              <a:pt x="744" y="231"/>
                              <a:pt x="745" y="230"/>
                            </a:cubicBezTo>
                            <a:cubicBezTo>
                              <a:pt x="745" y="229"/>
                              <a:pt x="745" y="229"/>
                              <a:pt x="746" y="228"/>
                            </a:cubicBezTo>
                            <a:cubicBezTo>
                              <a:pt x="745" y="229"/>
                              <a:pt x="745" y="229"/>
                              <a:pt x="744" y="230"/>
                            </a:cubicBezTo>
                            <a:cubicBezTo>
                              <a:pt x="744" y="230"/>
                              <a:pt x="744" y="230"/>
                              <a:pt x="743" y="231"/>
                            </a:cubicBezTo>
                            <a:close/>
                          </a:path>
                        </a:pathLst>
                      </a:custGeom>
                      <a:solidFill>
                        <a:srgbClr val="CCFFFF"/>
                      </a:solidFill>
                      <a:ln w="6350">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grpSp>
              </p:grpSp>
            </p:grpSp>
          </p:grpSp>
        </p:grpSp>
        <p:sp>
          <p:nvSpPr>
            <p:cNvPr id="8206" name="Freeform 14"/>
            <p:cNvSpPr>
              <a:spLocks/>
            </p:cNvSpPr>
            <p:nvPr/>
          </p:nvSpPr>
          <p:spPr bwMode="auto">
            <a:xfrm>
              <a:off x="1575091" y="4038033"/>
              <a:ext cx="48240" cy="56557"/>
            </a:xfrm>
            <a:custGeom>
              <a:avLst/>
              <a:gdLst>
                <a:gd name="T0" fmla="*/ 2147483647 w 51"/>
                <a:gd name="T1" fmla="*/ 2147483647 h 61"/>
                <a:gd name="T2" fmla="*/ 2147483647 w 51"/>
                <a:gd name="T3" fmla="*/ 2147483647 h 61"/>
                <a:gd name="T4" fmla="*/ 2147483647 w 51"/>
                <a:gd name="T5" fmla="*/ 2147483647 h 61"/>
                <a:gd name="T6" fmla="*/ 2147483647 w 51"/>
                <a:gd name="T7" fmla="*/ 2147483647 h 61"/>
                <a:gd name="T8" fmla="*/ 2147483647 w 51"/>
                <a:gd name="T9" fmla="*/ 2147483647 h 61"/>
                <a:gd name="T10" fmla="*/ 2147483647 w 51"/>
                <a:gd name="T11" fmla="*/ 2147483647 h 61"/>
                <a:gd name="T12" fmla="*/ 2147483647 w 51"/>
                <a:gd name="T13" fmla="*/ 2147483647 h 61"/>
                <a:gd name="T14" fmla="*/ 2147483647 w 51"/>
                <a:gd name="T15" fmla="*/ 2147483647 h 61"/>
                <a:gd name="T16" fmla="*/ 2147483647 w 51"/>
                <a:gd name="T17" fmla="*/ 2147483647 h 61"/>
                <a:gd name="T18" fmla="*/ 2147483647 w 51"/>
                <a:gd name="T19" fmla="*/ 2147483647 h 61"/>
                <a:gd name="T20" fmla="*/ 2147483647 w 51"/>
                <a:gd name="T21" fmla="*/ 2147483647 h 61"/>
                <a:gd name="T22" fmla="*/ 2147483647 w 51"/>
                <a:gd name="T23" fmla="*/ 2147483647 h 61"/>
                <a:gd name="T24" fmla="*/ 2147483647 w 51"/>
                <a:gd name="T25" fmla="*/ 2147483647 h 61"/>
                <a:gd name="T26" fmla="*/ 2147483647 w 51"/>
                <a:gd name="T27" fmla="*/ 2147483647 h 61"/>
                <a:gd name="T28" fmla="*/ 2147483647 w 51"/>
                <a:gd name="T29" fmla="*/ 2147483647 h 61"/>
                <a:gd name="T30" fmla="*/ 2147483647 w 51"/>
                <a:gd name="T31" fmla="*/ 2147483647 h 61"/>
                <a:gd name="T32" fmla="*/ 2147483647 w 51"/>
                <a:gd name="T33" fmla="*/ 2147483647 h 61"/>
                <a:gd name="T34" fmla="*/ 2147483647 w 51"/>
                <a:gd name="T35" fmla="*/ 2147483647 h 61"/>
                <a:gd name="T36" fmla="*/ 2147483647 w 51"/>
                <a:gd name="T37" fmla="*/ 2147483647 h 61"/>
                <a:gd name="T38" fmla="*/ 2147483647 w 51"/>
                <a:gd name="T39" fmla="*/ 2147483647 h 61"/>
                <a:gd name="T40" fmla="*/ 2147483647 w 51"/>
                <a:gd name="T41" fmla="*/ 2147483647 h 61"/>
                <a:gd name="T42" fmla="*/ 2147483647 w 51"/>
                <a:gd name="T43" fmla="*/ 2147483647 h 61"/>
                <a:gd name="T44" fmla="*/ 2147483647 w 51"/>
                <a:gd name="T45" fmla="*/ 0 h 61"/>
                <a:gd name="T46" fmla="*/ 2147483647 w 51"/>
                <a:gd name="T47" fmla="*/ 0 h 61"/>
                <a:gd name="T48" fmla="*/ 2147483647 w 51"/>
                <a:gd name="T49" fmla="*/ 2147483647 h 61"/>
                <a:gd name="T50" fmla="*/ 2147483647 w 51"/>
                <a:gd name="T51" fmla="*/ 2147483647 h 61"/>
                <a:gd name="T52" fmla="*/ 2147483647 w 51"/>
                <a:gd name="T53" fmla="*/ 2147483647 h 61"/>
                <a:gd name="T54" fmla="*/ 2147483647 w 51"/>
                <a:gd name="T55" fmla="*/ 2147483647 h 61"/>
                <a:gd name="T56" fmla="*/ 0 w 51"/>
                <a:gd name="T57" fmla="*/ 2147483647 h 61"/>
                <a:gd name="T58" fmla="*/ 2147483647 w 51"/>
                <a:gd name="T59" fmla="*/ 2147483647 h 61"/>
                <a:gd name="T60" fmla="*/ 2147483647 w 51"/>
                <a:gd name="T61" fmla="*/ 2147483647 h 61"/>
                <a:gd name="T62" fmla="*/ 2147483647 w 51"/>
                <a:gd name="T63" fmla="*/ 2147483647 h 61"/>
                <a:gd name="T64" fmla="*/ 2147483647 w 51"/>
                <a:gd name="T65" fmla="*/ 2147483647 h 61"/>
                <a:gd name="T66" fmla="*/ 2147483647 w 51"/>
                <a:gd name="T67" fmla="*/ 2147483647 h 61"/>
                <a:gd name="T68" fmla="*/ 2147483647 w 51"/>
                <a:gd name="T69" fmla="*/ 2147483647 h 61"/>
                <a:gd name="T70" fmla="*/ 2147483647 w 51"/>
                <a:gd name="T71" fmla="*/ 2147483647 h 61"/>
                <a:gd name="T72" fmla="*/ 2147483647 w 51"/>
                <a:gd name="T73" fmla="*/ 2147483647 h 61"/>
                <a:gd name="T74" fmla="*/ 2147483647 w 51"/>
                <a:gd name="T75" fmla="*/ 2147483647 h 6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61"/>
                <a:gd name="T116" fmla="*/ 51 w 51"/>
                <a:gd name="T117" fmla="*/ 61 h 6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61">
                  <a:moveTo>
                    <a:pt x="50" y="39"/>
                  </a:moveTo>
                  <a:cubicBezTo>
                    <a:pt x="50" y="38"/>
                    <a:pt x="50" y="38"/>
                    <a:pt x="50" y="38"/>
                  </a:cubicBezTo>
                  <a:cubicBezTo>
                    <a:pt x="50" y="38"/>
                    <a:pt x="49" y="32"/>
                    <a:pt x="49" y="32"/>
                  </a:cubicBezTo>
                  <a:cubicBezTo>
                    <a:pt x="47" y="32"/>
                    <a:pt x="44" y="32"/>
                    <a:pt x="41" y="32"/>
                  </a:cubicBezTo>
                  <a:cubicBezTo>
                    <a:pt x="41" y="33"/>
                    <a:pt x="40" y="35"/>
                    <a:pt x="40" y="37"/>
                  </a:cubicBezTo>
                  <a:cubicBezTo>
                    <a:pt x="40" y="37"/>
                    <a:pt x="40" y="37"/>
                    <a:pt x="40" y="37"/>
                  </a:cubicBezTo>
                  <a:cubicBezTo>
                    <a:pt x="40" y="37"/>
                    <a:pt x="40" y="37"/>
                    <a:pt x="40" y="37"/>
                  </a:cubicBezTo>
                  <a:cubicBezTo>
                    <a:pt x="40" y="38"/>
                    <a:pt x="40" y="38"/>
                    <a:pt x="40" y="38"/>
                  </a:cubicBezTo>
                  <a:cubicBezTo>
                    <a:pt x="36" y="39"/>
                    <a:pt x="30" y="39"/>
                    <a:pt x="25" y="37"/>
                  </a:cubicBezTo>
                  <a:cubicBezTo>
                    <a:pt x="22" y="36"/>
                    <a:pt x="21" y="35"/>
                    <a:pt x="20" y="33"/>
                  </a:cubicBezTo>
                  <a:cubicBezTo>
                    <a:pt x="20" y="32"/>
                    <a:pt x="20" y="32"/>
                    <a:pt x="20" y="32"/>
                  </a:cubicBezTo>
                  <a:cubicBezTo>
                    <a:pt x="19" y="31"/>
                    <a:pt x="19" y="30"/>
                    <a:pt x="19" y="29"/>
                  </a:cubicBezTo>
                  <a:cubicBezTo>
                    <a:pt x="20" y="25"/>
                    <a:pt x="24" y="23"/>
                    <a:pt x="27" y="24"/>
                  </a:cubicBezTo>
                  <a:cubicBezTo>
                    <a:pt x="28" y="24"/>
                    <a:pt x="28" y="24"/>
                    <a:pt x="28" y="24"/>
                  </a:cubicBezTo>
                  <a:cubicBezTo>
                    <a:pt x="28" y="23"/>
                    <a:pt x="28" y="22"/>
                    <a:pt x="28" y="21"/>
                  </a:cubicBezTo>
                  <a:cubicBezTo>
                    <a:pt x="32" y="21"/>
                    <a:pt x="35" y="21"/>
                    <a:pt x="38" y="20"/>
                  </a:cubicBezTo>
                  <a:cubicBezTo>
                    <a:pt x="41" y="19"/>
                    <a:pt x="43" y="18"/>
                    <a:pt x="46" y="17"/>
                  </a:cubicBezTo>
                  <a:cubicBezTo>
                    <a:pt x="46" y="17"/>
                    <a:pt x="46" y="17"/>
                    <a:pt x="46" y="17"/>
                  </a:cubicBezTo>
                  <a:cubicBezTo>
                    <a:pt x="47" y="15"/>
                    <a:pt x="47" y="13"/>
                    <a:pt x="47" y="12"/>
                  </a:cubicBezTo>
                  <a:cubicBezTo>
                    <a:pt x="47" y="11"/>
                    <a:pt x="47" y="11"/>
                    <a:pt x="47" y="11"/>
                  </a:cubicBezTo>
                  <a:cubicBezTo>
                    <a:pt x="47" y="10"/>
                    <a:pt x="47" y="10"/>
                    <a:pt x="47" y="10"/>
                  </a:cubicBezTo>
                  <a:cubicBezTo>
                    <a:pt x="46" y="8"/>
                    <a:pt x="45" y="6"/>
                    <a:pt x="41" y="4"/>
                  </a:cubicBezTo>
                  <a:cubicBezTo>
                    <a:pt x="35" y="0"/>
                    <a:pt x="31" y="0"/>
                    <a:pt x="24" y="0"/>
                  </a:cubicBezTo>
                  <a:cubicBezTo>
                    <a:pt x="21" y="0"/>
                    <a:pt x="19" y="0"/>
                    <a:pt x="17" y="0"/>
                  </a:cubicBezTo>
                  <a:cubicBezTo>
                    <a:pt x="16" y="1"/>
                    <a:pt x="14" y="1"/>
                    <a:pt x="13" y="3"/>
                  </a:cubicBezTo>
                  <a:cubicBezTo>
                    <a:pt x="12" y="4"/>
                    <a:pt x="11" y="5"/>
                    <a:pt x="9" y="7"/>
                  </a:cubicBezTo>
                  <a:cubicBezTo>
                    <a:pt x="7" y="11"/>
                    <a:pt x="4" y="16"/>
                    <a:pt x="1" y="20"/>
                  </a:cubicBezTo>
                  <a:cubicBezTo>
                    <a:pt x="1" y="21"/>
                    <a:pt x="1" y="22"/>
                    <a:pt x="1" y="22"/>
                  </a:cubicBezTo>
                  <a:cubicBezTo>
                    <a:pt x="3" y="25"/>
                    <a:pt x="1" y="31"/>
                    <a:pt x="0" y="35"/>
                  </a:cubicBezTo>
                  <a:cubicBezTo>
                    <a:pt x="1" y="41"/>
                    <a:pt x="4" y="47"/>
                    <a:pt x="7" y="52"/>
                  </a:cubicBezTo>
                  <a:cubicBezTo>
                    <a:pt x="8" y="53"/>
                    <a:pt x="8" y="53"/>
                    <a:pt x="8" y="53"/>
                  </a:cubicBezTo>
                  <a:cubicBezTo>
                    <a:pt x="8" y="53"/>
                    <a:pt x="8" y="53"/>
                    <a:pt x="8" y="53"/>
                  </a:cubicBezTo>
                  <a:cubicBezTo>
                    <a:pt x="9" y="54"/>
                    <a:pt x="10" y="54"/>
                    <a:pt x="10" y="54"/>
                  </a:cubicBezTo>
                  <a:cubicBezTo>
                    <a:pt x="22" y="61"/>
                    <a:pt x="37" y="59"/>
                    <a:pt x="50" y="59"/>
                  </a:cubicBezTo>
                  <a:cubicBezTo>
                    <a:pt x="51" y="56"/>
                    <a:pt x="50" y="45"/>
                    <a:pt x="49" y="42"/>
                  </a:cubicBezTo>
                  <a:cubicBezTo>
                    <a:pt x="49" y="42"/>
                    <a:pt x="50" y="42"/>
                    <a:pt x="50" y="42"/>
                  </a:cubicBezTo>
                  <a:cubicBezTo>
                    <a:pt x="50" y="41"/>
                    <a:pt x="50" y="41"/>
                    <a:pt x="50" y="41"/>
                  </a:cubicBezTo>
                  <a:cubicBezTo>
                    <a:pt x="50" y="40"/>
                    <a:pt x="50" y="40"/>
                    <a:pt x="50" y="39"/>
                  </a:cubicBezTo>
                  <a:close/>
                </a:path>
              </a:pathLst>
            </a:custGeom>
            <a:solidFill>
              <a:schemeClr val="bg1"/>
            </a:solidFill>
            <a:ln w="6350">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8207" name="Freeform 34"/>
            <p:cNvSpPr>
              <a:spLocks/>
            </p:cNvSpPr>
            <p:nvPr/>
          </p:nvSpPr>
          <p:spPr bwMode="auto">
            <a:xfrm>
              <a:off x="4655026" y="3842658"/>
              <a:ext cx="18554" cy="32563"/>
            </a:xfrm>
            <a:custGeom>
              <a:avLst/>
              <a:gdLst>
                <a:gd name="T0" fmla="*/ 2147483647 w 20"/>
                <a:gd name="T1" fmla="*/ 0 h 33"/>
                <a:gd name="T2" fmla="*/ 2147483647 w 20"/>
                <a:gd name="T3" fmla="*/ 2147483647 h 33"/>
                <a:gd name="T4" fmla="*/ 2147483647 w 20"/>
                <a:gd name="T5" fmla="*/ 2147483647 h 33"/>
                <a:gd name="T6" fmla="*/ 2147483647 w 20"/>
                <a:gd name="T7" fmla="*/ 2147483647 h 33"/>
                <a:gd name="T8" fmla="*/ 2147483647 w 20"/>
                <a:gd name="T9" fmla="*/ 0 h 33"/>
                <a:gd name="T10" fmla="*/ 0 60000 65536"/>
                <a:gd name="T11" fmla="*/ 0 60000 65536"/>
                <a:gd name="T12" fmla="*/ 0 60000 65536"/>
                <a:gd name="T13" fmla="*/ 0 60000 65536"/>
                <a:gd name="T14" fmla="*/ 0 60000 65536"/>
                <a:gd name="T15" fmla="*/ 0 w 20"/>
                <a:gd name="T16" fmla="*/ 0 h 33"/>
                <a:gd name="T17" fmla="*/ 20 w 20"/>
                <a:gd name="T18" fmla="*/ 33 h 33"/>
              </a:gdLst>
              <a:ahLst/>
              <a:cxnLst>
                <a:cxn ang="T10">
                  <a:pos x="T0" y="T1"/>
                </a:cxn>
                <a:cxn ang="T11">
                  <a:pos x="T2" y="T3"/>
                </a:cxn>
                <a:cxn ang="T12">
                  <a:pos x="T4" y="T5"/>
                </a:cxn>
                <a:cxn ang="T13">
                  <a:pos x="T6" y="T7"/>
                </a:cxn>
                <a:cxn ang="T14">
                  <a:pos x="T8" y="T9"/>
                </a:cxn>
              </a:cxnLst>
              <a:rect l="T15" t="T16" r="T17" b="T18"/>
              <a:pathLst>
                <a:path w="20" h="33">
                  <a:moveTo>
                    <a:pt x="17" y="0"/>
                  </a:moveTo>
                  <a:cubicBezTo>
                    <a:pt x="16" y="0"/>
                    <a:pt x="15" y="1"/>
                    <a:pt x="15" y="1"/>
                  </a:cubicBezTo>
                  <a:cubicBezTo>
                    <a:pt x="10" y="11"/>
                    <a:pt x="0" y="33"/>
                    <a:pt x="19" y="30"/>
                  </a:cubicBezTo>
                  <a:cubicBezTo>
                    <a:pt x="20" y="23"/>
                    <a:pt x="15" y="22"/>
                    <a:pt x="14" y="16"/>
                  </a:cubicBezTo>
                  <a:cubicBezTo>
                    <a:pt x="13" y="10"/>
                    <a:pt x="15" y="5"/>
                    <a:pt x="17" y="0"/>
                  </a:cubicBezTo>
                  <a:close/>
                </a:path>
              </a:pathLst>
            </a:custGeom>
            <a:solidFill>
              <a:srgbClr val="FFCC00"/>
            </a:solidFill>
            <a:ln>
              <a:noFill/>
            </a:ln>
            <a:extLst>
              <a:ext uri="{91240B29-F687-4f45-9708-019B960494DF}">
                <a14:hiddenLine xmlns:a14="http://schemas.microsoft.com/office/drawing/2010/main" w="635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8208" name="Freeform 37"/>
            <p:cNvSpPr>
              <a:spLocks/>
            </p:cNvSpPr>
            <p:nvPr/>
          </p:nvSpPr>
          <p:spPr bwMode="auto">
            <a:xfrm>
              <a:off x="4625340" y="3827234"/>
              <a:ext cx="35253" cy="47987"/>
            </a:xfrm>
            <a:custGeom>
              <a:avLst/>
              <a:gdLst>
                <a:gd name="T0" fmla="*/ 2147483647 w 36"/>
                <a:gd name="T1" fmla="*/ 2147483647 h 51"/>
                <a:gd name="T2" fmla="*/ 2147483647 w 36"/>
                <a:gd name="T3" fmla="*/ 2147483647 h 51"/>
                <a:gd name="T4" fmla="*/ 2147483647 w 36"/>
                <a:gd name="T5" fmla="*/ 2147483647 h 51"/>
                <a:gd name="T6" fmla="*/ 2147483647 w 36"/>
                <a:gd name="T7" fmla="*/ 2147483647 h 51"/>
                <a:gd name="T8" fmla="*/ 2147483647 w 36"/>
                <a:gd name="T9" fmla="*/ 2147483647 h 51"/>
                <a:gd name="T10" fmla="*/ 2147483647 w 36"/>
                <a:gd name="T11" fmla="*/ 2147483647 h 51"/>
                <a:gd name="T12" fmla="*/ 0 60000 65536"/>
                <a:gd name="T13" fmla="*/ 0 60000 65536"/>
                <a:gd name="T14" fmla="*/ 0 60000 65536"/>
                <a:gd name="T15" fmla="*/ 0 60000 65536"/>
                <a:gd name="T16" fmla="*/ 0 60000 65536"/>
                <a:gd name="T17" fmla="*/ 0 60000 65536"/>
                <a:gd name="T18" fmla="*/ 0 w 36"/>
                <a:gd name="T19" fmla="*/ 0 h 51"/>
                <a:gd name="T20" fmla="*/ 36 w 36"/>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36" h="51">
                  <a:moveTo>
                    <a:pt x="14" y="9"/>
                  </a:moveTo>
                  <a:cubicBezTo>
                    <a:pt x="14" y="18"/>
                    <a:pt x="16" y="28"/>
                    <a:pt x="12" y="35"/>
                  </a:cubicBezTo>
                  <a:cubicBezTo>
                    <a:pt x="12" y="36"/>
                    <a:pt x="0" y="51"/>
                    <a:pt x="3" y="51"/>
                  </a:cubicBezTo>
                  <a:cubicBezTo>
                    <a:pt x="7" y="51"/>
                    <a:pt x="11" y="51"/>
                    <a:pt x="15" y="50"/>
                  </a:cubicBezTo>
                  <a:cubicBezTo>
                    <a:pt x="14" y="45"/>
                    <a:pt x="16" y="38"/>
                    <a:pt x="17" y="33"/>
                  </a:cubicBezTo>
                  <a:cubicBezTo>
                    <a:pt x="19" y="27"/>
                    <a:pt x="36" y="0"/>
                    <a:pt x="14" y="9"/>
                  </a:cubicBezTo>
                  <a:close/>
                </a:path>
              </a:pathLst>
            </a:custGeom>
            <a:solidFill>
              <a:srgbClr val="FFCC00"/>
            </a:solidFill>
            <a:ln>
              <a:noFill/>
            </a:ln>
            <a:extLst>
              <a:ext uri="{91240B29-F687-4f45-9708-019B960494DF}">
                <a14:hiddenLine xmlns:a14="http://schemas.microsoft.com/office/drawing/2010/main" w="635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8209" name="Freeform 49"/>
            <p:cNvSpPr>
              <a:spLocks/>
            </p:cNvSpPr>
            <p:nvPr/>
          </p:nvSpPr>
          <p:spPr bwMode="auto">
            <a:xfrm>
              <a:off x="1155774" y="3935204"/>
              <a:ext cx="12988" cy="10283"/>
            </a:xfrm>
            <a:custGeom>
              <a:avLst/>
              <a:gdLst>
                <a:gd name="T0" fmla="*/ 2147483647 w 15"/>
                <a:gd name="T1" fmla="*/ 0 h 13"/>
                <a:gd name="T2" fmla="*/ 0 w 15"/>
                <a:gd name="T3" fmla="*/ 0 h 13"/>
                <a:gd name="T4" fmla="*/ 2147483647 w 15"/>
                <a:gd name="T5" fmla="*/ 0 h 13"/>
                <a:gd name="T6" fmla="*/ 0 60000 65536"/>
                <a:gd name="T7" fmla="*/ 0 60000 65536"/>
                <a:gd name="T8" fmla="*/ 0 60000 65536"/>
                <a:gd name="T9" fmla="*/ 0 w 15"/>
                <a:gd name="T10" fmla="*/ 0 h 13"/>
                <a:gd name="T11" fmla="*/ 15 w 15"/>
                <a:gd name="T12" fmla="*/ 13 h 13"/>
              </a:gdLst>
              <a:ahLst/>
              <a:cxnLst>
                <a:cxn ang="T6">
                  <a:pos x="T0" y="T1"/>
                </a:cxn>
                <a:cxn ang="T7">
                  <a:pos x="T2" y="T3"/>
                </a:cxn>
                <a:cxn ang="T8">
                  <a:pos x="T4" y="T5"/>
                </a:cxn>
              </a:cxnLst>
              <a:rect l="T9" t="T10" r="T11" b="T12"/>
              <a:pathLst>
                <a:path w="15" h="13">
                  <a:moveTo>
                    <a:pt x="11" y="1"/>
                  </a:moveTo>
                  <a:cubicBezTo>
                    <a:pt x="7" y="0"/>
                    <a:pt x="1" y="5"/>
                    <a:pt x="0" y="8"/>
                  </a:cubicBezTo>
                  <a:cubicBezTo>
                    <a:pt x="4" y="8"/>
                    <a:pt x="13" y="13"/>
                    <a:pt x="15" y="9"/>
                  </a:cubicBezTo>
                </a:path>
              </a:pathLst>
            </a:custGeom>
            <a:solidFill>
              <a:srgbClr val="FFCC00"/>
            </a:solidFill>
            <a:ln w="6350">
              <a:solidFill>
                <a:srgbClr val="0000FF"/>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grpSp>
          <p:nvGrpSpPr>
            <p:cNvPr id="8214" name="Group 43"/>
            <p:cNvGrpSpPr>
              <a:grpSpLocks/>
            </p:cNvGrpSpPr>
            <p:nvPr/>
          </p:nvGrpSpPr>
          <p:grpSpPr bwMode="auto">
            <a:xfrm>
              <a:off x="4584706" y="2201866"/>
              <a:ext cx="1790702" cy="1554164"/>
              <a:chOff x="3528" y="1387"/>
              <a:chExt cx="1128" cy="979"/>
            </a:xfrm>
          </p:grpSpPr>
          <p:sp>
            <p:nvSpPr>
              <p:cNvPr id="8309" name="Freeform 27"/>
              <p:cNvSpPr>
                <a:spLocks/>
              </p:cNvSpPr>
              <p:nvPr/>
            </p:nvSpPr>
            <p:spPr bwMode="auto">
              <a:xfrm>
                <a:off x="3528" y="1603"/>
                <a:ext cx="110" cy="134"/>
              </a:xfrm>
              <a:custGeom>
                <a:avLst/>
                <a:gdLst>
                  <a:gd name="T0" fmla="*/ 1 w 181"/>
                  <a:gd name="T1" fmla="*/ 1 h 232"/>
                  <a:gd name="T2" fmla="*/ 1 w 181"/>
                  <a:gd name="T3" fmla="*/ 1 h 232"/>
                  <a:gd name="T4" fmla="*/ 1 w 181"/>
                  <a:gd name="T5" fmla="*/ 1 h 232"/>
                  <a:gd name="T6" fmla="*/ 1 w 181"/>
                  <a:gd name="T7" fmla="*/ 1 h 232"/>
                  <a:gd name="T8" fmla="*/ 1 w 181"/>
                  <a:gd name="T9" fmla="*/ 1 h 232"/>
                  <a:gd name="T10" fmla="*/ 1 w 181"/>
                  <a:gd name="T11" fmla="*/ 1 h 232"/>
                  <a:gd name="T12" fmla="*/ 1 w 181"/>
                  <a:gd name="T13" fmla="*/ 1 h 232"/>
                  <a:gd name="T14" fmla="*/ 1 w 181"/>
                  <a:gd name="T15" fmla="*/ 1 h 232"/>
                  <a:gd name="T16" fmla="*/ 1 w 181"/>
                  <a:gd name="T17" fmla="*/ 1 h 232"/>
                  <a:gd name="T18" fmla="*/ 1 w 181"/>
                  <a:gd name="T19" fmla="*/ 1 h 232"/>
                  <a:gd name="T20" fmla="*/ 1 w 181"/>
                  <a:gd name="T21" fmla="*/ 1 h 232"/>
                  <a:gd name="T22" fmla="*/ 1 w 181"/>
                  <a:gd name="T23" fmla="*/ 1 h 232"/>
                  <a:gd name="T24" fmla="*/ 1 w 181"/>
                  <a:gd name="T25" fmla="*/ 1 h 232"/>
                  <a:gd name="T26" fmla="*/ 1 w 181"/>
                  <a:gd name="T27" fmla="*/ 1 h 232"/>
                  <a:gd name="T28" fmla="*/ 1 w 181"/>
                  <a:gd name="T29" fmla="*/ 1 h 232"/>
                  <a:gd name="T30" fmla="*/ 1 w 181"/>
                  <a:gd name="T31" fmla="*/ 1 h 232"/>
                  <a:gd name="T32" fmla="*/ 1 w 181"/>
                  <a:gd name="T33" fmla="*/ 1 h 232"/>
                  <a:gd name="T34" fmla="*/ 1 w 181"/>
                  <a:gd name="T35" fmla="*/ 1 h 232"/>
                  <a:gd name="T36" fmla="*/ 1 w 181"/>
                  <a:gd name="T37" fmla="*/ 1 h 232"/>
                  <a:gd name="T38" fmla="*/ 1 w 181"/>
                  <a:gd name="T39" fmla="*/ 1 h 232"/>
                  <a:gd name="T40" fmla="*/ 1 w 181"/>
                  <a:gd name="T41" fmla="*/ 1 h 232"/>
                  <a:gd name="T42" fmla="*/ 1 w 181"/>
                  <a:gd name="T43" fmla="*/ 1 h 232"/>
                  <a:gd name="T44" fmla="*/ 1 w 181"/>
                  <a:gd name="T45" fmla="*/ 1 h 232"/>
                  <a:gd name="T46" fmla="*/ 1 w 181"/>
                  <a:gd name="T47" fmla="*/ 1 h 232"/>
                  <a:gd name="T48" fmla="*/ 1 w 181"/>
                  <a:gd name="T49" fmla="*/ 1 h 232"/>
                  <a:gd name="T50" fmla="*/ 1 w 181"/>
                  <a:gd name="T51" fmla="*/ 1 h 232"/>
                  <a:gd name="T52" fmla="*/ 1 w 181"/>
                  <a:gd name="T53" fmla="*/ 1 h 232"/>
                  <a:gd name="T54" fmla="*/ 1 w 181"/>
                  <a:gd name="T55" fmla="*/ 1 h 232"/>
                  <a:gd name="T56" fmla="*/ 1 w 181"/>
                  <a:gd name="T57" fmla="*/ 1 h 232"/>
                  <a:gd name="T58" fmla="*/ 1 w 181"/>
                  <a:gd name="T59" fmla="*/ 1 h 232"/>
                  <a:gd name="T60" fmla="*/ 1 w 181"/>
                  <a:gd name="T61" fmla="*/ 1 h 232"/>
                  <a:gd name="T62" fmla="*/ 1 w 181"/>
                  <a:gd name="T63" fmla="*/ 1 h 232"/>
                  <a:gd name="T64" fmla="*/ 1 w 181"/>
                  <a:gd name="T65" fmla="*/ 1 h 232"/>
                  <a:gd name="T66" fmla="*/ 1 w 181"/>
                  <a:gd name="T67" fmla="*/ 1 h 232"/>
                  <a:gd name="T68" fmla="*/ 1 w 181"/>
                  <a:gd name="T69" fmla="*/ 1 h 23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1"/>
                  <a:gd name="T106" fmla="*/ 0 h 232"/>
                  <a:gd name="T107" fmla="*/ 181 w 181"/>
                  <a:gd name="T108" fmla="*/ 232 h 23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1" h="232">
                    <a:moveTo>
                      <a:pt x="9" y="200"/>
                    </a:moveTo>
                    <a:cubicBezTo>
                      <a:pt x="10" y="201"/>
                      <a:pt x="10" y="201"/>
                      <a:pt x="10" y="201"/>
                    </a:cubicBezTo>
                    <a:cubicBezTo>
                      <a:pt x="11" y="201"/>
                      <a:pt x="12" y="201"/>
                      <a:pt x="13" y="202"/>
                    </a:cubicBezTo>
                    <a:cubicBezTo>
                      <a:pt x="13" y="202"/>
                      <a:pt x="13" y="202"/>
                      <a:pt x="13" y="202"/>
                    </a:cubicBezTo>
                    <a:cubicBezTo>
                      <a:pt x="14" y="202"/>
                      <a:pt x="14" y="203"/>
                      <a:pt x="15" y="203"/>
                    </a:cubicBezTo>
                    <a:cubicBezTo>
                      <a:pt x="15" y="204"/>
                      <a:pt x="15" y="204"/>
                      <a:pt x="15" y="204"/>
                    </a:cubicBezTo>
                    <a:cubicBezTo>
                      <a:pt x="16" y="204"/>
                      <a:pt x="16" y="205"/>
                      <a:pt x="16" y="205"/>
                    </a:cubicBezTo>
                    <a:cubicBezTo>
                      <a:pt x="16" y="206"/>
                      <a:pt x="16" y="206"/>
                      <a:pt x="16" y="206"/>
                    </a:cubicBezTo>
                    <a:cubicBezTo>
                      <a:pt x="19" y="211"/>
                      <a:pt x="18" y="213"/>
                      <a:pt x="20" y="216"/>
                    </a:cubicBezTo>
                    <a:cubicBezTo>
                      <a:pt x="20" y="217"/>
                      <a:pt x="21" y="218"/>
                      <a:pt x="22" y="219"/>
                    </a:cubicBezTo>
                    <a:cubicBezTo>
                      <a:pt x="23" y="219"/>
                      <a:pt x="23" y="220"/>
                      <a:pt x="24" y="220"/>
                    </a:cubicBezTo>
                    <a:cubicBezTo>
                      <a:pt x="29" y="224"/>
                      <a:pt x="48" y="223"/>
                      <a:pt x="54" y="222"/>
                    </a:cubicBezTo>
                    <a:cubicBezTo>
                      <a:pt x="54" y="222"/>
                      <a:pt x="54" y="222"/>
                      <a:pt x="54" y="222"/>
                    </a:cubicBezTo>
                    <a:cubicBezTo>
                      <a:pt x="54" y="222"/>
                      <a:pt x="54" y="222"/>
                      <a:pt x="54" y="222"/>
                    </a:cubicBezTo>
                    <a:cubicBezTo>
                      <a:pt x="54" y="221"/>
                      <a:pt x="54" y="221"/>
                      <a:pt x="54" y="221"/>
                    </a:cubicBezTo>
                    <a:cubicBezTo>
                      <a:pt x="56" y="222"/>
                      <a:pt x="58" y="222"/>
                      <a:pt x="59" y="222"/>
                    </a:cubicBezTo>
                    <a:cubicBezTo>
                      <a:pt x="61" y="223"/>
                      <a:pt x="62" y="223"/>
                      <a:pt x="64" y="224"/>
                    </a:cubicBezTo>
                    <a:cubicBezTo>
                      <a:pt x="68" y="226"/>
                      <a:pt x="71" y="229"/>
                      <a:pt x="76" y="230"/>
                    </a:cubicBezTo>
                    <a:cubicBezTo>
                      <a:pt x="77" y="230"/>
                      <a:pt x="77" y="230"/>
                      <a:pt x="77" y="230"/>
                    </a:cubicBezTo>
                    <a:cubicBezTo>
                      <a:pt x="77" y="230"/>
                      <a:pt x="77" y="230"/>
                      <a:pt x="77" y="230"/>
                    </a:cubicBezTo>
                    <a:cubicBezTo>
                      <a:pt x="89" y="232"/>
                      <a:pt x="93" y="225"/>
                      <a:pt x="104" y="218"/>
                    </a:cubicBezTo>
                    <a:cubicBezTo>
                      <a:pt x="105" y="216"/>
                      <a:pt x="105" y="213"/>
                      <a:pt x="105" y="211"/>
                    </a:cubicBezTo>
                    <a:cubicBezTo>
                      <a:pt x="105" y="210"/>
                      <a:pt x="105" y="210"/>
                      <a:pt x="105" y="210"/>
                    </a:cubicBezTo>
                    <a:cubicBezTo>
                      <a:pt x="105" y="209"/>
                      <a:pt x="105" y="208"/>
                      <a:pt x="105" y="207"/>
                    </a:cubicBezTo>
                    <a:cubicBezTo>
                      <a:pt x="116" y="198"/>
                      <a:pt x="122" y="211"/>
                      <a:pt x="131" y="214"/>
                    </a:cubicBezTo>
                    <a:cubicBezTo>
                      <a:pt x="132" y="214"/>
                      <a:pt x="133" y="214"/>
                      <a:pt x="134" y="214"/>
                    </a:cubicBezTo>
                    <a:cubicBezTo>
                      <a:pt x="140" y="214"/>
                      <a:pt x="142" y="208"/>
                      <a:pt x="145" y="213"/>
                    </a:cubicBezTo>
                    <a:cubicBezTo>
                      <a:pt x="146" y="215"/>
                      <a:pt x="147" y="216"/>
                      <a:pt x="148" y="219"/>
                    </a:cubicBezTo>
                    <a:cubicBezTo>
                      <a:pt x="150" y="215"/>
                      <a:pt x="153" y="212"/>
                      <a:pt x="156" y="210"/>
                    </a:cubicBezTo>
                    <a:cubicBezTo>
                      <a:pt x="156" y="210"/>
                      <a:pt x="156" y="210"/>
                      <a:pt x="156" y="210"/>
                    </a:cubicBezTo>
                    <a:cubicBezTo>
                      <a:pt x="160" y="211"/>
                      <a:pt x="162" y="213"/>
                      <a:pt x="164" y="214"/>
                    </a:cubicBezTo>
                    <a:cubicBezTo>
                      <a:pt x="165" y="205"/>
                      <a:pt x="162" y="196"/>
                      <a:pt x="176" y="197"/>
                    </a:cubicBezTo>
                    <a:cubicBezTo>
                      <a:pt x="177" y="191"/>
                      <a:pt x="181" y="184"/>
                      <a:pt x="180" y="178"/>
                    </a:cubicBezTo>
                    <a:cubicBezTo>
                      <a:pt x="180" y="170"/>
                      <a:pt x="175" y="170"/>
                      <a:pt x="170" y="166"/>
                    </a:cubicBezTo>
                    <a:cubicBezTo>
                      <a:pt x="167" y="164"/>
                      <a:pt x="165" y="161"/>
                      <a:pt x="163" y="158"/>
                    </a:cubicBezTo>
                    <a:cubicBezTo>
                      <a:pt x="159" y="150"/>
                      <a:pt x="158" y="141"/>
                      <a:pt x="158" y="133"/>
                    </a:cubicBezTo>
                    <a:cubicBezTo>
                      <a:pt x="157" y="133"/>
                      <a:pt x="157" y="133"/>
                      <a:pt x="156" y="133"/>
                    </a:cubicBezTo>
                    <a:cubicBezTo>
                      <a:pt x="156" y="130"/>
                      <a:pt x="155" y="127"/>
                      <a:pt x="155" y="125"/>
                    </a:cubicBezTo>
                    <a:cubicBezTo>
                      <a:pt x="157" y="125"/>
                      <a:pt x="160" y="124"/>
                      <a:pt x="161" y="125"/>
                    </a:cubicBezTo>
                    <a:cubicBezTo>
                      <a:pt x="161" y="116"/>
                      <a:pt x="167" y="111"/>
                      <a:pt x="171" y="105"/>
                    </a:cubicBezTo>
                    <a:cubicBezTo>
                      <a:pt x="174" y="99"/>
                      <a:pt x="176" y="90"/>
                      <a:pt x="176" y="83"/>
                    </a:cubicBezTo>
                    <a:cubicBezTo>
                      <a:pt x="165" y="83"/>
                      <a:pt x="173" y="72"/>
                      <a:pt x="175" y="69"/>
                    </a:cubicBezTo>
                    <a:cubicBezTo>
                      <a:pt x="178" y="63"/>
                      <a:pt x="178" y="59"/>
                      <a:pt x="178" y="51"/>
                    </a:cubicBezTo>
                    <a:cubicBezTo>
                      <a:pt x="164" y="52"/>
                      <a:pt x="170" y="44"/>
                      <a:pt x="170" y="35"/>
                    </a:cubicBezTo>
                    <a:cubicBezTo>
                      <a:pt x="169" y="26"/>
                      <a:pt x="169" y="18"/>
                      <a:pt x="160" y="15"/>
                    </a:cubicBezTo>
                    <a:cubicBezTo>
                      <a:pt x="157" y="13"/>
                      <a:pt x="150" y="10"/>
                      <a:pt x="147" y="10"/>
                    </a:cubicBezTo>
                    <a:cubicBezTo>
                      <a:pt x="143" y="10"/>
                      <a:pt x="141" y="13"/>
                      <a:pt x="137" y="12"/>
                    </a:cubicBezTo>
                    <a:cubicBezTo>
                      <a:pt x="130" y="10"/>
                      <a:pt x="137" y="6"/>
                      <a:pt x="133" y="2"/>
                    </a:cubicBezTo>
                    <a:cubicBezTo>
                      <a:pt x="131" y="0"/>
                      <a:pt x="124" y="1"/>
                      <a:pt x="121" y="1"/>
                    </a:cubicBezTo>
                    <a:cubicBezTo>
                      <a:pt x="122" y="3"/>
                      <a:pt x="121" y="6"/>
                      <a:pt x="121" y="8"/>
                    </a:cubicBezTo>
                    <a:cubicBezTo>
                      <a:pt x="118" y="8"/>
                      <a:pt x="115" y="8"/>
                      <a:pt x="112" y="8"/>
                    </a:cubicBezTo>
                    <a:cubicBezTo>
                      <a:pt x="112" y="13"/>
                      <a:pt x="112" y="17"/>
                      <a:pt x="112" y="21"/>
                    </a:cubicBezTo>
                    <a:cubicBezTo>
                      <a:pt x="106" y="22"/>
                      <a:pt x="104" y="15"/>
                      <a:pt x="98" y="14"/>
                    </a:cubicBezTo>
                    <a:cubicBezTo>
                      <a:pt x="96" y="19"/>
                      <a:pt x="93" y="22"/>
                      <a:pt x="91" y="26"/>
                    </a:cubicBezTo>
                    <a:cubicBezTo>
                      <a:pt x="90" y="26"/>
                      <a:pt x="88" y="33"/>
                      <a:pt x="88" y="33"/>
                    </a:cubicBezTo>
                    <a:cubicBezTo>
                      <a:pt x="80" y="38"/>
                      <a:pt x="84" y="26"/>
                      <a:pt x="81" y="25"/>
                    </a:cubicBezTo>
                    <a:cubicBezTo>
                      <a:pt x="66" y="22"/>
                      <a:pt x="73" y="34"/>
                      <a:pt x="64" y="37"/>
                    </a:cubicBezTo>
                    <a:cubicBezTo>
                      <a:pt x="59" y="38"/>
                      <a:pt x="43" y="30"/>
                      <a:pt x="45" y="37"/>
                    </a:cubicBezTo>
                    <a:cubicBezTo>
                      <a:pt x="40" y="38"/>
                      <a:pt x="35" y="37"/>
                      <a:pt x="30" y="37"/>
                    </a:cubicBezTo>
                    <a:cubicBezTo>
                      <a:pt x="30" y="47"/>
                      <a:pt x="38" y="51"/>
                      <a:pt x="40" y="58"/>
                    </a:cubicBezTo>
                    <a:cubicBezTo>
                      <a:pt x="42" y="62"/>
                      <a:pt x="38" y="76"/>
                      <a:pt x="36" y="82"/>
                    </a:cubicBezTo>
                    <a:cubicBezTo>
                      <a:pt x="34" y="86"/>
                      <a:pt x="31" y="90"/>
                      <a:pt x="29" y="94"/>
                    </a:cubicBezTo>
                    <a:cubicBezTo>
                      <a:pt x="28" y="99"/>
                      <a:pt x="28" y="99"/>
                      <a:pt x="25" y="103"/>
                    </a:cubicBezTo>
                    <a:cubicBezTo>
                      <a:pt x="24" y="105"/>
                      <a:pt x="23" y="107"/>
                      <a:pt x="23" y="109"/>
                    </a:cubicBezTo>
                    <a:cubicBezTo>
                      <a:pt x="22" y="111"/>
                      <a:pt x="22" y="113"/>
                      <a:pt x="21" y="114"/>
                    </a:cubicBezTo>
                    <a:cubicBezTo>
                      <a:pt x="17" y="122"/>
                      <a:pt x="8" y="123"/>
                      <a:pt x="8" y="132"/>
                    </a:cubicBezTo>
                    <a:cubicBezTo>
                      <a:pt x="8" y="140"/>
                      <a:pt x="13" y="148"/>
                      <a:pt x="11" y="156"/>
                    </a:cubicBezTo>
                    <a:cubicBezTo>
                      <a:pt x="9" y="162"/>
                      <a:pt x="5" y="166"/>
                      <a:pt x="6" y="173"/>
                    </a:cubicBezTo>
                    <a:cubicBezTo>
                      <a:pt x="8" y="186"/>
                      <a:pt x="12" y="192"/>
                      <a:pt x="0" y="198"/>
                    </a:cubicBezTo>
                    <a:cubicBezTo>
                      <a:pt x="0" y="198"/>
                      <a:pt x="1" y="198"/>
                      <a:pt x="2" y="199"/>
                    </a:cubicBezTo>
                    <a:cubicBezTo>
                      <a:pt x="4" y="199"/>
                      <a:pt x="7" y="199"/>
                      <a:pt x="9" y="200"/>
                    </a:cubicBezTo>
                    <a:close/>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8310" name="Freeform 28"/>
              <p:cNvSpPr>
                <a:spLocks/>
              </p:cNvSpPr>
              <p:nvPr/>
            </p:nvSpPr>
            <p:spPr bwMode="auto">
              <a:xfrm>
                <a:off x="3757" y="1856"/>
                <a:ext cx="374" cy="126"/>
              </a:xfrm>
              <a:custGeom>
                <a:avLst/>
                <a:gdLst>
                  <a:gd name="T0" fmla="*/ 1 w 614"/>
                  <a:gd name="T1" fmla="*/ 1 h 219"/>
                  <a:gd name="T2" fmla="*/ 1 w 614"/>
                  <a:gd name="T3" fmla="*/ 1 h 219"/>
                  <a:gd name="T4" fmla="*/ 1 w 614"/>
                  <a:gd name="T5" fmla="*/ 1 h 219"/>
                  <a:gd name="T6" fmla="*/ 1 w 614"/>
                  <a:gd name="T7" fmla="*/ 1 h 219"/>
                  <a:gd name="T8" fmla="*/ 1 w 614"/>
                  <a:gd name="T9" fmla="*/ 1 h 219"/>
                  <a:gd name="T10" fmla="*/ 1 w 614"/>
                  <a:gd name="T11" fmla="*/ 1 h 219"/>
                  <a:gd name="T12" fmla="*/ 1 w 614"/>
                  <a:gd name="T13" fmla="*/ 1 h 219"/>
                  <a:gd name="T14" fmla="*/ 1 w 614"/>
                  <a:gd name="T15" fmla="*/ 1 h 219"/>
                  <a:gd name="T16" fmla="*/ 1 w 614"/>
                  <a:gd name="T17" fmla="*/ 1 h 219"/>
                  <a:gd name="T18" fmla="*/ 1 w 614"/>
                  <a:gd name="T19" fmla="*/ 1 h 219"/>
                  <a:gd name="T20" fmla="*/ 1 w 614"/>
                  <a:gd name="T21" fmla="*/ 1 h 219"/>
                  <a:gd name="T22" fmla="*/ 1 w 614"/>
                  <a:gd name="T23" fmla="*/ 1 h 219"/>
                  <a:gd name="T24" fmla="*/ 1 w 614"/>
                  <a:gd name="T25" fmla="*/ 1 h 219"/>
                  <a:gd name="T26" fmla="*/ 1 w 614"/>
                  <a:gd name="T27" fmla="*/ 0 h 219"/>
                  <a:gd name="T28" fmla="*/ 1 w 614"/>
                  <a:gd name="T29" fmla="*/ 0 h 219"/>
                  <a:gd name="T30" fmla="*/ 1 w 614"/>
                  <a:gd name="T31" fmla="*/ 1 h 219"/>
                  <a:gd name="T32" fmla="*/ 1 w 614"/>
                  <a:gd name="T33" fmla="*/ 1 h 219"/>
                  <a:gd name="T34" fmla="*/ 1 w 614"/>
                  <a:gd name="T35" fmla="*/ 1 h 219"/>
                  <a:gd name="T36" fmla="*/ 1 w 614"/>
                  <a:gd name="T37" fmla="*/ 1 h 219"/>
                  <a:gd name="T38" fmla="*/ 1 w 614"/>
                  <a:gd name="T39" fmla="*/ 1 h 219"/>
                  <a:gd name="T40" fmla="*/ 1 w 614"/>
                  <a:gd name="T41" fmla="*/ 1 h 219"/>
                  <a:gd name="T42" fmla="*/ 1 w 614"/>
                  <a:gd name="T43" fmla="*/ 1 h 219"/>
                  <a:gd name="T44" fmla="*/ 1 w 614"/>
                  <a:gd name="T45" fmla="*/ 1 h 219"/>
                  <a:gd name="T46" fmla="*/ 1 w 614"/>
                  <a:gd name="T47" fmla="*/ 1 h 219"/>
                  <a:gd name="T48" fmla="*/ 1 w 614"/>
                  <a:gd name="T49" fmla="*/ 1 h 219"/>
                  <a:gd name="T50" fmla="*/ 1 w 614"/>
                  <a:gd name="T51" fmla="*/ 1 h 219"/>
                  <a:gd name="T52" fmla="*/ 1 w 614"/>
                  <a:gd name="T53" fmla="*/ 1 h 219"/>
                  <a:gd name="T54" fmla="*/ 1 w 614"/>
                  <a:gd name="T55" fmla="*/ 1 h 219"/>
                  <a:gd name="T56" fmla="*/ 1 w 614"/>
                  <a:gd name="T57" fmla="*/ 1 h 219"/>
                  <a:gd name="T58" fmla="*/ 1 w 614"/>
                  <a:gd name="T59" fmla="*/ 1 h 219"/>
                  <a:gd name="T60" fmla="*/ 1 w 614"/>
                  <a:gd name="T61" fmla="*/ 1 h 219"/>
                  <a:gd name="T62" fmla="*/ 1 w 614"/>
                  <a:gd name="T63" fmla="*/ 1 h 219"/>
                  <a:gd name="T64" fmla="*/ 1 w 614"/>
                  <a:gd name="T65" fmla="*/ 1 h 219"/>
                  <a:gd name="T66" fmla="*/ 1 w 614"/>
                  <a:gd name="T67" fmla="*/ 1 h 219"/>
                  <a:gd name="T68" fmla="*/ 1 w 614"/>
                  <a:gd name="T69" fmla="*/ 1 h 219"/>
                  <a:gd name="T70" fmla="*/ 1 w 614"/>
                  <a:gd name="T71" fmla="*/ 1 h 219"/>
                  <a:gd name="T72" fmla="*/ 1 w 614"/>
                  <a:gd name="T73" fmla="*/ 1 h 219"/>
                  <a:gd name="T74" fmla="*/ 1 w 614"/>
                  <a:gd name="T75" fmla="*/ 1 h 219"/>
                  <a:gd name="T76" fmla="*/ 1 w 614"/>
                  <a:gd name="T77" fmla="*/ 1 h 219"/>
                  <a:gd name="T78" fmla="*/ 1 w 614"/>
                  <a:gd name="T79" fmla="*/ 1 h 219"/>
                  <a:gd name="T80" fmla="*/ 1 w 614"/>
                  <a:gd name="T81" fmla="*/ 1 h 219"/>
                  <a:gd name="T82" fmla="*/ 1 w 614"/>
                  <a:gd name="T83" fmla="*/ 1 h 219"/>
                  <a:gd name="T84" fmla="*/ 1 w 614"/>
                  <a:gd name="T85" fmla="*/ 1 h 219"/>
                  <a:gd name="T86" fmla="*/ 1 w 614"/>
                  <a:gd name="T87" fmla="*/ 1 h 219"/>
                  <a:gd name="T88" fmla="*/ 1 w 614"/>
                  <a:gd name="T89" fmla="*/ 1 h 219"/>
                  <a:gd name="T90" fmla="*/ 1 w 614"/>
                  <a:gd name="T91" fmla="*/ 1 h 219"/>
                  <a:gd name="T92" fmla="*/ 1 w 614"/>
                  <a:gd name="T93" fmla="*/ 1 h 219"/>
                  <a:gd name="T94" fmla="*/ 1 w 614"/>
                  <a:gd name="T95" fmla="*/ 1 h 219"/>
                  <a:gd name="T96" fmla="*/ 1 w 614"/>
                  <a:gd name="T97" fmla="*/ 1 h 219"/>
                  <a:gd name="T98" fmla="*/ 1 w 614"/>
                  <a:gd name="T99" fmla="*/ 1 h 219"/>
                  <a:gd name="T100" fmla="*/ 1 w 614"/>
                  <a:gd name="T101" fmla="*/ 1 h 219"/>
                  <a:gd name="T102" fmla="*/ 1 w 614"/>
                  <a:gd name="T103" fmla="*/ 1 h 219"/>
                  <a:gd name="T104" fmla="*/ 1 w 614"/>
                  <a:gd name="T105" fmla="*/ 1 h 219"/>
                  <a:gd name="T106" fmla="*/ 1 w 614"/>
                  <a:gd name="T107" fmla="*/ 1 h 219"/>
                  <a:gd name="T108" fmla="*/ 1 w 614"/>
                  <a:gd name="T109" fmla="*/ 1 h 219"/>
                  <a:gd name="T110" fmla="*/ 1 w 614"/>
                  <a:gd name="T111" fmla="*/ 1 h 219"/>
                  <a:gd name="T112" fmla="*/ 1 w 614"/>
                  <a:gd name="T113" fmla="*/ 1 h 219"/>
                  <a:gd name="T114" fmla="*/ 1 w 614"/>
                  <a:gd name="T115" fmla="*/ 1 h 219"/>
                  <a:gd name="T116" fmla="*/ 1 w 614"/>
                  <a:gd name="T117" fmla="*/ 1 h 219"/>
                  <a:gd name="T118" fmla="*/ 1 w 614"/>
                  <a:gd name="T119" fmla="*/ 1 h 219"/>
                  <a:gd name="T120" fmla="*/ 1 w 614"/>
                  <a:gd name="T121" fmla="*/ 1 h 21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14"/>
                  <a:gd name="T184" fmla="*/ 0 h 219"/>
                  <a:gd name="T185" fmla="*/ 614 w 614"/>
                  <a:gd name="T186" fmla="*/ 219 h 21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14" h="219">
                    <a:moveTo>
                      <a:pt x="550" y="206"/>
                    </a:moveTo>
                    <a:cubicBezTo>
                      <a:pt x="557" y="202"/>
                      <a:pt x="565" y="202"/>
                      <a:pt x="572" y="198"/>
                    </a:cubicBezTo>
                    <a:cubicBezTo>
                      <a:pt x="572" y="198"/>
                      <a:pt x="573" y="197"/>
                      <a:pt x="574" y="197"/>
                    </a:cubicBezTo>
                    <a:cubicBezTo>
                      <a:pt x="574" y="197"/>
                      <a:pt x="575" y="196"/>
                      <a:pt x="576" y="196"/>
                    </a:cubicBezTo>
                    <a:cubicBezTo>
                      <a:pt x="581" y="192"/>
                      <a:pt x="586" y="187"/>
                      <a:pt x="590" y="182"/>
                    </a:cubicBezTo>
                    <a:cubicBezTo>
                      <a:pt x="592" y="180"/>
                      <a:pt x="593" y="178"/>
                      <a:pt x="595" y="177"/>
                    </a:cubicBezTo>
                    <a:cubicBezTo>
                      <a:pt x="595" y="177"/>
                      <a:pt x="595" y="177"/>
                      <a:pt x="595" y="177"/>
                    </a:cubicBezTo>
                    <a:cubicBezTo>
                      <a:pt x="598" y="175"/>
                      <a:pt x="601" y="174"/>
                      <a:pt x="604" y="172"/>
                    </a:cubicBezTo>
                    <a:cubicBezTo>
                      <a:pt x="607" y="170"/>
                      <a:pt x="611" y="170"/>
                      <a:pt x="612" y="166"/>
                    </a:cubicBezTo>
                    <a:cubicBezTo>
                      <a:pt x="613" y="163"/>
                      <a:pt x="613" y="160"/>
                      <a:pt x="613" y="157"/>
                    </a:cubicBezTo>
                    <a:cubicBezTo>
                      <a:pt x="613" y="156"/>
                      <a:pt x="614" y="155"/>
                      <a:pt x="614" y="154"/>
                    </a:cubicBezTo>
                    <a:cubicBezTo>
                      <a:pt x="613" y="151"/>
                      <a:pt x="612" y="148"/>
                      <a:pt x="610" y="146"/>
                    </a:cubicBezTo>
                    <a:cubicBezTo>
                      <a:pt x="608" y="144"/>
                      <a:pt x="607" y="143"/>
                      <a:pt x="605" y="142"/>
                    </a:cubicBezTo>
                    <a:cubicBezTo>
                      <a:pt x="597" y="137"/>
                      <a:pt x="587" y="134"/>
                      <a:pt x="581" y="124"/>
                    </a:cubicBezTo>
                    <a:cubicBezTo>
                      <a:pt x="576" y="116"/>
                      <a:pt x="579" y="92"/>
                      <a:pt x="586" y="88"/>
                    </a:cubicBezTo>
                    <a:cubicBezTo>
                      <a:pt x="584" y="88"/>
                      <a:pt x="582" y="88"/>
                      <a:pt x="581" y="88"/>
                    </a:cubicBezTo>
                    <a:cubicBezTo>
                      <a:pt x="576" y="87"/>
                      <a:pt x="571" y="86"/>
                      <a:pt x="567" y="85"/>
                    </a:cubicBezTo>
                    <a:cubicBezTo>
                      <a:pt x="566" y="85"/>
                      <a:pt x="566" y="85"/>
                      <a:pt x="566" y="85"/>
                    </a:cubicBezTo>
                    <a:cubicBezTo>
                      <a:pt x="564" y="84"/>
                      <a:pt x="563" y="84"/>
                      <a:pt x="562" y="83"/>
                    </a:cubicBezTo>
                    <a:cubicBezTo>
                      <a:pt x="560" y="82"/>
                      <a:pt x="559" y="81"/>
                      <a:pt x="558" y="80"/>
                    </a:cubicBezTo>
                    <a:cubicBezTo>
                      <a:pt x="552" y="75"/>
                      <a:pt x="552" y="66"/>
                      <a:pt x="543" y="64"/>
                    </a:cubicBezTo>
                    <a:cubicBezTo>
                      <a:pt x="540" y="63"/>
                      <a:pt x="537" y="63"/>
                      <a:pt x="533" y="63"/>
                    </a:cubicBezTo>
                    <a:cubicBezTo>
                      <a:pt x="531" y="64"/>
                      <a:pt x="529" y="64"/>
                      <a:pt x="527" y="65"/>
                    </a:cubicBezTo>
                    <a:cubicBezTo>
                      <a:pt x="522" y="67"/>
                      <a:pt x="514" y="66"/>
                      <a:pt x="509" y="69"/>
                    </a:cubicBezTo>
                    <a:cubicBezTo>
                      <a:pt x="507" y="71"/>
                      <a:pt x="504" y="72"/>
                      <a:pt x="501" y="73"/>
                    </a:cubicBezTo>
                    <a:cubicBezTo>
                      <a:pt x="498" y="75"/>
                      <a:pt x="495" y="76"/>
                      <a:pt x="492" y="76"/>
                    </a:cubicBezTo>
                    <a:cubicBezTo>
                      <a:pt x="491" y="76"/>
                      <a:pt x="491" y="76"/>
                      <a:pt x="491" y="76"/>
                    </a:cubicBezTo>
                    <a:cubicBezTo>
                      <a:pt x="491" y="76"/>
                      <a:pt x="491" y="76"/>
                      <a:pt x="491" y="76"/>
                    </a:cubicBezTo>
                    <a:cubicBezTo>
                      <a:pt x="491" y="76"/>
                      <a:pt x="491" y="76"/>
                      <a:pt x="491" y="76"/>
                    </a:cubicBezTo>
                    <a:cubicBezTo>
                      <a:pt x="491" y="76"/>
                      <a:pt x="491" y="76"/>
                      <a:pt x="491" y="76"/>
                    </a:cubicBezTo>
                    <a:cubicBezTo>
                      <a:pt x="491" y="76"/>
                      <a:pt x="491" y="76"/>
                      <a:pt x="491" y="76"/>
                    </a:cubicBezTo>
                    <a:cubicBezTo>
                      <a:pt x="490" y="76"/>
                      <a:pt x="490" y="76"/>
                      <a:pt x="489" y="76"/>
                    </a:cubicBezTo>
                    <a:cubicBezTo>
                      <a:pt x="489" y="66"/>
                      <a:pt x="495" y="48"/>
                      <a:pt x="493" y="36"/>
                    </a:cubicBezTo>
                    <a:cubicBezTo>
                      <a:pt x="492" y="34"/>
                      <a:pt x="490" y="31"/>
                      <a:pt x="488" y="29"/>
                    </a:cubicBezTo>
                    <a:cubicBezTo>
                      <a:pt x="487" y="28"/>
                      <a:pt x="485" y="27"/>
                      <a:pt x="484" y="25"/>
                    </a:cubicBezTo>
                    <a:cubicBezTo>
                      <a:pt x="484" y="25"/>
                      <a:pt x="483" y="25"/>
                      <a:pt x="482" y="25"/>
                    </a:cubicBezTo>
                    <a:cubicBezTo>
                      <a:pt x="482" y="19"/>
                      <a:pt x="485" y="16"/>
                      <a:pt x="489" y="13"/>
                    </a:cubicBezTo>
                    <a:cubicBezTo>
                      <a:pt x="489" y="13"/>
                      <a:pt x="490" y="12"/>
                      <a:pt x="491" y="12"/>
                    </a:cubicBezTo>
                    <a:cubicBezTo>
                      <a:pt x="492" y="11"/>
                      <a:pt x="494" y="10"/>
                      <a:pt x="495" y="10"/>
                    </a:cubicBezTo>
                    <a:cubicBezTo>
                      <a:pt x="496" y="9"/>
                      <a:pt x="497" y="8"/>
                      <a:pt x="498" y="8"/>
                    </a:cubicBezTo>
                    <a:cubicBezTo>
                      <a:pt x="499" y="7"/>
                      <a:pt x="500" y="7"/>
                      <a:pt x="501" y="7"/>
                    </a:cubicBezTo>
                    <a:cubicBezTo>
                      <a:pt x="504" y="5"/>
                      <a:pt x="505" y="3"/>
                      <a:pt x="505" y="0"/>
                    </a:cubicBezTo>
                    <a:cubicBezTo>
                      <a:pt x="504" y="0"/>
                      <a:pt x="503" y="0"/>
                      <a:pt x="503" y="0"/>
                    </a:cubicBezTo>
                    <a:cubicBezTo>
                      <a:pt x="503" y="0"/>
                      <a:pt x="503" y="0"/>
                      <a:pt x="503" y="0"/>
                    </a:cubicBezTo>
                    <a:cubicBezTo>
                      <a:pt x="498" y="0"/>
                      <a:pt x="493" y="0"/>
                      <a:pt x="488" y="0"/>
                    </a:cubicBezTo>
                    <a:cubicBezTo>
                      <a:pt x="486" y="0"/>
                      <a:pt x="484" y="1"/>
                      <a:pt x="483" y="1"/>
                    </a:cubicBezTo>
                    <a:cubicBezTo>
                      <a:pt x="477" y="2"/>
                      <a:pt x="472" y="2"/>
                      <a:pt x="467" y="2"/>
                    </a:cubicBezTo>
                    <a:cubicBezTo>
                      <a:pt x="465" y="2"/>
                      <a:pt x="464" y="2"/>
                      <a:pt x="463" y="2"/>
                    </a:cubicBezTo>
                    <a:cubicBezTo>
                      <a:pt x="460" y="2"/>
                      <a:pt x="458" y="3"/>
                      <a:pt x="455" y="3"/>
                    </a:cubicBezTo>
                    <a:cubicBezTo>
                      <a:pt x="456" y="3"/>
                      <a:pt x="455" y="3"/>
                      <a:pt x="456" y="3"/>
                    </a:cubicBezTo>
                    <a:cubicBezTo>
                      <a:pt x="455" y="3"/>
                      <a:pt x="455" y="3"/>
                      <a:pt x="455" y="3"/>
                    </a:cubicBezTo>
                    <a:cubicBezTo>
                      <a:pt x="448" y="13"/>
                      <a:pt x="437" y="7"/>
                      <a:pt x="427" y="3"/>
                    </a:cubicBezTo>
                    <a:cubicBezTo>
                      <a:pt x="426" y="3"/>
                      <a:pt x="426" y="3"/>
                      <a:pt x="425" y="3"/>
                    </a:cubicBezTo>
                    <a:cubicBezTo>
                      <a:pt x="421" y="2"/>
                      <a:pt x="418" y="1"/>
                      <a:pt x="414" y="1"/>
                    </a:cubicBezTo>
                    <a:cubicBezTo>
                      <a:pt x="412" y="1"/>
                      <a:pt x="411" y="1"/>
                      <a:pt x="409" y="2"/>
                    </a:cubicBezTo>
                    <a:cubicBezTo>
                      <a:pt x="405" y="5"/>
                      <a:pt x="405" y="11"/>
                      <a:pt x="405" y="16"/>
                    </a:cubicBezTo>
                    <a:cubicBezTo>
                      <a:pt x="405" y="19"/>
                      <a:pt x="405" y="21"/>
                      <a:pt x="404" y="23"/>
                    </a:cubicBezTo>
                    <a:cubicBezTo>
                      <a:pt x="403" y="24"/>
                      <a:pt x="403" y="24"/>
                      <a:pt x="403" y="25"/>
                    </a:cubicBezTo>
                    <a:cubicBezTo>
                      <a:pt x="403" y="25"/>
                      <a:pt x="402" y="26"/>
                      <a:pt x="402" y="26"/>
                    </a:cubicBezTo>
                    <a:cubicBezTo>
                      <a:pt x="400" y="30"/>
                      <a:pt x="397" y="34"/>
                      <a:pt x="397" y="40"/>
                    </a:cubicBezTo>
                    <a:cubicBezTo>
                      <a:pt x="396" y="39"/>
                      <a:pt x="396" y="39"/>
                      <a:pt x="396" y="39"/>
                    </a:cubicBezTo>
                    <a:cubicBezTo>
                      <a:pt x="396" y="40"/>
                      <a:pt x="396" y="40"/>
                      <a:pt x="396" y="40"/>
                    </a:cubicBezTo>
                    <a:cubicBezTo>
                      <a:pt x="395" y="39"/>
                      <a:pt x="395" y="39"/>
                      <a:pt x="395" y="39"/>
                    </a:cubicBezTo>
                    <a:cubicBezTo>
                      <a:pt x="394" y="38"/>
                      <a:pt x="394" y="38"/>
                      <a:pt x="394" y="38"/>
                    </a:cubicBezTo>
                    <a:cubicBezTo>
                      <a:pt x="394" y="37"/>
                      <a:pt x="393" y="37"/>
                      <a:pt x="392" y="36"/>
                    </a:cubicBezTo>
                    <a:cubicBezTo>
                      <a:pt x="390" y="32"/>
                      <a:pt x="390" y="27"/>
                      <a:pt x="388" y="23"/>
                    </a:cubicBezTo>
                    <a:cubicBezTo>
                      <a:pt x="388" y="22"/>
                      <a:pt x="387" y="22"/>
                      <a:pt x="387" y="21"/>
                    </a:cubicBezTo>
                    <a:cubicBezTo>
                      <a:pt x="386" y="20"/>
                      <a:pt x="384" y="19"/>
                      <a:pt x="383" y="18"/>
                    </a:cubicBezTo>
                    <a:cubicBezTo>
                      <a:pt x="379" y="16"/>
                      <a:pt x="374" y="16"/>
                      <a:pt x="370" y="17"/>
                    </a:cubicBezTo>
                    <a:cubicBezTo>
                      <a:pt x="366" y="18"/>
                      <a:pt x="367" y="21"/>
                      <a:pt x="364" y="23"/>
                    </a:cubicBezTo>
                    <a:cubicBezTo>
                      <a:pt x="363" y="24"/>
                      <a:pt x="361" y="24"/>
                      <a:pt x="360" y="25"/>
                    </a:cubicBezTo>
                    <a:cubicBezTo>
                      <a:pt x="358" y="26"/>
                      <a:pt x="355" y="27"/>
                      <a:pt x="354" y="29"/>
                    </a:cubicBezTo>
                    <a:cubicBezTo>
                      <a:pt x="353" y="30"/>
                      <a:pt x="353" y="30"/>
                      <a:pt x="353" y="31"/>
                    </a:cubicBezTo>
                    <a:cubicBezTo>
                      <a:pt x="352" y="35"/>
                      <a:pt x="355" y="39"/>
                      <a:pt x="357" y="43"/>
                    </a:cubicBezTo>
                    <a:cubicBezTo>
                      <a:pt x="357" y="44"/>
                      <a:pt x="358" y="45"/>
                      <a:pt x="358" y="46"/>
                    </a:cubicBezTo>
                    <a:cubicBezTo>
                      <a:pt x="362" y="52"/>
                      <a:pt x="344" y="51"/>
                      <a:pt x="342" y="51"/>
                    </a:cubicBezTo>
                    <a:cubicBezTo>
                      <a:pt x="333" y="51"/>
                      <a:pt x="328" y="54"/>
                      <a:pt x="326" y="62"/>
                    </a:cubicBezTo>
                    <a:cubicBezTo>
                      <a:pt x="326" y="62"/>
                      <a:pt x="326" y="62"/>
                      <a:pt x="326" y="62"/>
                    </a:cubicBezTo>
                    <a:cubicBezTo>
                      <a:pt x="326" y="62"/>
                      <a:pt x="327" y="62"/>
                      <a:pt x="327" y="63"/>
                    </a:cubicBezTo>
                    <a:cubicBezTo>
                      <a:pt x="327" y="63"/>
                      <a:pt x="326" y="63"/>
                      <a:pt x="325" y="63"/>
                    </a:cubicBezTo>
                    <a:cubicBezTo>
                      <a:pt x="325" y="63"/>
                      <a:pt x="325" y="63"/>
                      <a:pt x="325" y="63"/>
                    </a:cubicBezTo>
                    <a:cubicBezTo>
                      <a:pt x="323" y="66"/>
                      <a:pt x="321" y="67"/>
                      <a:pt x="319" y="68"/>
                    </a:cubicBezTo>
                    <a:cubicBezTo>
                      <a:pt x="318" y="68"/>
                      <a:pt x="318" y="68"/>
                      <a:pt x="318" y="68"/>
                    </a:cubicBezTo>
                    <a:cubicBezTo>
                      <a:pt x="317" y="69"/>
                      <a:pt x="315" y="69"/>
                      <a:pt x="314" y="70"/>
                    </a:cubicBezTo>
                    <a:cubicBezTo>
                      <a:pt x="312" y="72"/>
                      <a:pt x="310" y="74"/>
                      <a:pt x="309" y="80"/>
                    </a:cubicBezTo>
                    <a:cubicBezTo>
                      <a:pt x="308" y="80"/>
                      <a:pt x="308" y="80"/>
                      <a:pt x="308" y="80"/>
                    </a:cubicBezTo>
                    <a:cubicBezTo>
                      <a:pt x="308" y="80"/>
                      <a:pt x="308" y="80"/>
                      <a:pt x="308" y="80"/>
                    </a:cubicBezTo>
                    <a:cubicBezTo>
                      <a:pt x="308" y="80"/>
                      <a:pt x="308" y="80"/>
                      <a:pt x="308" y="80"/>
                    </a:cubicBezTo>
                    <a:cubicBezTo>
                      <a:pt x="300" y="80"/>
                      <a:pt x="296" y="79"/>
                      <a:pt x="294" y="75"/>
                    </a:cubicBezTo>
                    <a:cubicBezTo>
                      <a:pt x="293" y="74"/>
                      <a:pt x="293" y="74"/>
                      <a:pt x="292" y="73"/>
                    </a:cubicBezTo>
                    <a:cubicBezTo>
                      <a:pt x="292" y="71"/>
                      <a:pt x="292" y="70"/>
                      <a:pt x="292" y="69"/>
                    </a:cubicBezTo>
                    <a:cubicBezTo>
                      <a:pt x="292" y="64"/>
                      <a:pt x="292" y="59"/>
                      <a:pt x="292" y="52"/>
                    </a:cubicBezTo>
                    <a:cubicBezTo>
                      <a:pt x="292" y="52"/>
                      <a:pt x="292" y="51"/>
                      <a:pt x="292" y="51"/>
                    </a:cubicBezTo>
                    <a:cubicBezTo>
                      <a:pt x="292" y="50"/>
                      <a:pt x="283" y="51"/>
                      <a:pt x="282" y="51"/>
                    </a:cubicBezTo>
                    <a:cubicBezTo>
                      <a:pt x="282" y="51"/>
                      <a:pt x="281" y="51"/>
                      <a:pt x="280" y="52"/>
                    </a:cubicBezTo>
                    <a:cubicBezTo>
                      <a:pt x="279" y="52"/>
                      <a:pt x="277" y="53"/>
                      <a:pt x="277" y="55"/>
                    </a:cubicBezTo>
                    <a:cubicBezTo>
                      <a:pt x="276" y="57"/>
                      <a:pt x="275" y="60"/>
                      <a:pt x="273" y="62"/>
                    </a:cubicBezTo>
                    <a:cubicBezTo>
                      <a:pt x="273" y="62"/>
                      <a:pt x="273" y="62"/>
                      <a:pt x="273" y="62"/>
                    </a:cubicBezTo>
                    <a:cubicBezTo>
                      <a:pt x="273" y="62"/>
                      <a:pt x="273" y="62"/>
                      <a:pt x="273" y="62"/>
                    </a:cubicBezTo>
                    <a:cubicBezTo>
                      <a:pt x="273" y="62"/>
                      <a:pt x="273" y="62"/>
                      <a:pt x="273" y="62"/>
                    </a:cubicBezTo>
                    <a:cubicBezTo>
                      <a:pt x="271" y="63"/>
                      <a:pt x="269" y="64"/>
                      <a:pt x="267" y="64"/>
                    </a:cubicBezTo>
                    <a:cubicBezTo>
                      <a:pt x="267" y="64"/>
                      <a:pt x="266" y="63"/>
                      <a:pt x="265" y="63"/>
                    </a:cubicBezTo>
                    <a:cubicBezTo>
                      <a:pt x="264" y="62"/>
                      <a:pt x="263" y="60"/>
                      <a:pt x="262" y="59"/>
                    </a:cubicBezTo>
                    <a:cubicBezTo>
                      <a:pt x="261" y="58"/>
                      <a:pt x="261" y="58"/>
                      <a:pt x="261" y="58"/>
                    </a:cubicBezTo>
                    <a:cubicBezTo>
                      <a:pt x="261" y="58"/>
                      <a:pt x="261" y="58"/>
                      <a:pt x="261" y="58"/>
                    </a:cubicBezTo>
                    <a:cubicBezTo>
                      <a:pt x="261" y="58"/>
                      <a:pt x="261" y="58"/>
                      <a:pt x="260" y="57"/>
                    </a:cubicBezTo>
                    <a:cubicBezTo>
                      <a:pt x="258" y="54"/>
                      <a:pt x="258" y="50"/>
                      <a:pt x="255" y="47"/>
                    </a:cubicBezTo>
                    <a:cubicBezTo>
                      <a:pt x="254" y="47"/>
                      <a:pt x="254" y="46"/>
                      <a:pt x="253" y="45"/>
                    </a:cubicBezTo>
                    <a:cubicBezTo>
                      <a:pt x="251" y="44"/>
                      <a:pt x="250" y="43"/>
                      <a:pt x="248" y="43"/>
                    </a:cubicBezTo>
                    <a:cubicBezTo>
                      <a:pt x="248" y="43"/>
                      <a:pt x="248" y="43"/>
                      <a:pt x="248" y="43"/>
                    </a:cubicBezTo>
                    <a:cubicBezTo>
                      <a:pt x="248" y="43"/>
                      <a:pt x="248" y="43"/>
                      <a:pt x="248" y="43"/>
                    </a:cubicBezTo>
                    <a:cubicBezTo>
                      <a:pt x="240" y="43"/>
                      <a:pt x="233" y="40"/>
                      <a:pt x="226" y="38"/>
                    </a:cubicBezTo>
                    <a:cubicBezTo>
                      <a:pt x="225" y="37"/>
                      <a:pt x="224" y="37"/>
                      <a:pt x="224" y="37"/>
                    </a:cubicBezTo>
                    <a:cubicBezTo>
                      <a:pt x="223" y="37"/>
                      <a:pt x="223" y="37"/>
                      <a:pt x="222" y="37"/>
                    </a:cubicBezTo>
                    <a:cubicBezTo>
                      <a:pt x="221" y="36"/>
                      <a:pt x="220" y="36"/>
                      <a:pt x="219" y="36"/>
                    </a:cubicBezTo>
                    <a:cubicBezTo>
                      <a:pt x="219" y="36"/>
                      <a:pt x="218" y="36"/>
                      <a:pt x="217" y="36"/>
                    </a:cubicBezTo>
                    <a:cubicBezTo>
                      <a:pt x="214" y="36"/>
                      <a:pt x="211" y="36"/>
                      <a:pt x="208" y="36"/>
                    </a:cubicBezTo>
                    <a:cubicBezTo>
                      <a:pt x="205" y="37"/>
                      <a:pt x="202" y="37"/>
                      <a:pt x="198" y="37"/>
                    </a:cubicBezTo>
                    <a:cubicBezTo>
                      <a:pt x="194" y="38"/>
                      <a:pt x="191" y="39"/>
                      <a:pt x="187" y="39"/>
                    </a:cubicBezTo>
                    <a:cubicBezTo>
                      <a:pt x="187" y="39"/>
                      <a:pt x="187" y="39"/>
                      <a:pt x="187" y="39"/>
                    </a:cubicBezTo>
                    <a:cubicBezTo>
                      <a:pt x="186" y="39"/>
                      <a:pt x="186" y="39"/>
                      <a:pt x="186" y="39"/>
                    </a:cubicBezTo>
                    <a:cubicBezTo>
                      <a:pt x="183" y="39"/>
                      <a:pt x="180" y="39"/>
                      <a:pt x="177" y="39"/>
                    </a:cubicBezTo>
                    <a:cubicBezTo>
                      <a:pt x="177" y="39"/>
                      <a:pt x="176" y="39"/>
                      <a:pt x="176" y="39"/>
                    </a:cubicBezTo>
                    <a:cubicBezTo>
                      <a:pt x="174" y="39"/>
                      <a:pt x="173" y="39"/>
                      <a:pt x="172" y="38"/>
                    </a:cubicBezTo>
                    <a:cubicBezTo>
                      <a:pt x="161" y="36"/>
                      <a:pt x="150" y="29"/>
                      <a:pt x="140" y="28"/>
                    </a:cubicBezTo>
                    <a:cubicBezTo>
                      <a:pt x="139" y="28"/>
                      <a:pt x="138" y="28"/>
                      <a:pt x="138" y="28"/>
                    </a:cubicBezTo>
                    <a:cubicBezTo>
                      <a:pt x="136" y="29"/>
                      <a:pt x="135" y="29"/>
                      <a:pt x="134" y="29"/>
                    </a:cubicBezTo>
                    <a:cubicBezTo>
                      <a:pt x="132" y="29"/>
                      <a:pt x="131" y="29"/>
                      <a:pt x="129" y="29"/>
                    </a:cubicBezTo>
                    <a:cubicBezTo>
                      <a:pt x="128" y="29"/>
                      <a:pt x="126" y="29"/>
                      <a:pt x="124" y="29"/>
                    </a:cubicBezTo>
                    <a:cubicBezTo>
                      <a:pt x="124" y="30"/>
                      <a:pt x="123" y="30"/>
                      <a:pt x="123" y="30"/>
                    </a:cubicBezTo>
                    <a:cubicBezTo>
                      <a:pt x="123" y="30"/>
                      <a:pt x="121" y="30"/>
                      <a:pt x="121" y="30"/>
                    </a:cubicBezTo>
                    <a:cubicBezTo>
                      <a:pt x="120" y="30"/>
                      <a:pt x="120" y="31"/>
                      <a:pt x="119" y="31"/>
                    </a:cubicBezTo>
                    <a:cubicBezTo>
                      <a:pt x="119" y="31"/>
                      <a:pt x="118" y="31"/>
                      <a:pt x="117" y="31"/>
                    </a:cubicBezTo>
                    <a:cubicBezTo>
                      <a:pt x="116" y="31"/>
                      <a:pt x="115" y="31"/>
                      <a:pt x="114" y="31"/>
                    </a:cubicBezTo>
                    <a:cubicBezTo>
                      <a:pt x="113" y="31"/>
                      <a:pt x="113" y="31"/>
                      <a:pt x="112" y="31"/>
                    </a:cubicBezTo>
                    <a:cubicBezTo>
                      <a:pt x="108" y="32"/>
                      <a:pt x="104" y="32"/>
                      <a:pt x="100" y="32"/>
                    </a:cubicBezTo>
                    <a:cubicBezTo>
                      <a:pt x="100" y="46"/>
                      <a:pt x="83" y="47"/>
                      <a:pt x="68" y="46"/>
                    </a:cubicBezTo>
                    <a:cubicBezTo>
                      <a:pt x="62" y="47"/>
                      <a:pt x="56" y="46"/>
                      <a:pt x="50" y="46"/>
                    </a:cubicBezTo>
                    <a:cubicBezTo>
                      <a:pt x="47" y="46"/>
                      <a:pt x="45" y="46"/>
                      <a:pt x="43" y="47"/>
                    </a:cubicBezTo>
                    <a:cubicBezTo>
                      <a:pt x="35" y="51"/>
                      <a:pt x="34" y="66"/>
                      <a:pt x="23" y="68"/>
                    </a:cubicBezTo>
                    <a:cubicBezTo>
                      <a:pt x="23" y="68"/>
                      <a:pt x="23" y="68"/>
                      <a:pt x="23" y="68"/>
                    </a:cubicBezTo>
                    <a:cubicBezTo>
                      <a:pt x="23" y="72"/>
                      <a:pt x="23" y="77"/>
                      <a:pt x="23" y="82"/>
                    </a:cubicBezTo>
                    <a:cubicBezTo>
                      <a:pt x="25" y="82"/>
                      <a:pt x="27" y="81"/>
                      <a:pt x="28" y="81"/>
                    </a:cubicBezTo>
                    <a:cubicBezTo>
                      <a:pt x="28" y="82"/>
                      <a:pt x="28" y="82"/>
                      <a:pt x="29" y="82"/>
                    </a:cubicBezTo>
                    <a:cubicBezTo>
                      <a:pt x="29" y="82"/>
                      <a:pt x="29" y="82"/>
                      <a:pt x="29" y="82"/>
                    </a:cubicBezTo>
                    <a:cubicBezTo>
                      <a:pt x="29" y="84"/>
                      <a:pt x="30" y="85"/>
                      <a:pt x="30" y="87"/>
                    </a:cubicBezTo>
                    <a:cubicBezTo>
                      <a:pt x="31" y="88"/>
                      <a:pt x="32" y="90"/>
                      <a:pt x="33" y="92"/>
                    </a:cubicBezTo>
                    <a:cubicBezTo>
                      <a:pt x="34" y="94"/>
                      <a:pt x="34" y="97"/>
                      <a:pt x="34" y="101"/>
                    </a:cubicBezTo>
                    <a:cubicBezTo>
                      <a:pt x="36" y="105"/>
                      <a:pt x="36" y="110"/>
                      <a:pt x="34" y="113"/>
                    </a:cubicBezTo>
                    <a:cubicBezTo>
                      <a:pt x="34" y="115"/>
                      <a:pt x="32" y="117"/>
                      <a:pt x="30" y="118"/>
                    </a:cubicBezTo>
                    <a:cubicBezTo>
                      <a:pt x="28" y="118"/>
                      <a:pt x="26" y="118"/>
                      <a:pt x="24" y="118"/>
                    </a:cubicBezTo>
                    <a:cubicBezTo>
                      <a:pt x="22" y="119"/>
                      <a:pt x="20" y="119"/>
                      <a:pt x="18" y="119"/>
                    </a:cubicBezTo>
                    <a:cubicBezTo>
                      <a:pt x="14" y="118"/>
                      <a:pt x="9" y="118"/>
                      <a:pt x="4" y="118"/>
                    </a:cubicBezTo>
                    <a:cubicBezTo>
                      <a:pt x="2" y="119"/>
                      <a:pt x="2" y="119"/>
                      <a:pt x="2" y="119"/>
                    </a:cubicBezTo>
                    <a:cubicBezTo>
                      <a:pt x="1" y="137"/>
                      <a:pt x="0" y="156"/>
                      <a:pt x="8" y="170"/>
                    </a:cubicBezTo>
                    <a:cubicBezTo>
                      <a:pt x="15" y="181"/>
                      <a:pt x="29" y="175"/>
                      <a:pt x="39" y="174"/>
                    </a:cubicBezTo>
                    <a:cubicBezTo>
                      <a:pt x="53" y="173"/>
                      <a:pt x="58" y="182"/>
                      <a:pt x="71" y="188"/>
                    </a:cubicBezTo>
                    <a:cubicBezTo>
                      <a:pt x="75" y="190"/>
                      <a:pt x="83" y="191"/>
                      <a:pt x="90" y="192"/>
                    </a:cubicBezTo>
                    <a:cubicBezTo>
                      <a:pt x="90" y="192"/>
                      <a:pt x="90" y="192"/>
                      <a:pt x="90" y="192"/>
                    </a:cubicBezTo>
                    <a:cubicBezTo>
                      <a:pt x="93" y="192"/>
                      <a:pt x="95" y="193"/>
                      <a:pt x="97" y="194"/>
                    </a:cubicBezTo>
                    <a:cubicBezTo>
                      <a:pt x="108" y="197"/>
                      <a:pt x="113" y="200"/>
                      <a:pt x="125" y="201"/>
                    </a:cubicBezTo>
                    <a:cubicBezTo>
                      <a:pt x="143" y="202"/>
                      <a:pt x="163" y="202"/>
                      <a:pt x="180" y="200"/>
                    </a:cubicBezTo>
                    <a:cubicBezTo>
                      <a:pt x="200" y="197"/>
                      <a:pt x="219" y="199"/>
                      <a:pt x="239" y="199"/>
                    </a:cubicBezTo>
                    <a:cubicBezTo>
                      <a:pt x="240" y="199"/>
                      <a:pt x="240" y="199"/>
                      <a:pt x="240" y="199"/>
                    </a:cubicBezTo>
                    <a:cubicBezTo>
                      <a:pt x="240" y="199"/>
                      <a:pt x="240" y="199"/>
                      <a:pt x="240" y="199"/>
                    </a:cubicBezTo>
                    <a:cubicBezTo>
                      <a:pt x="248" y="199"/>
                      <a:pt x="256" y="197"/>
                      <a:pt x="263" y="197"/>
                    </a:cubicBezTo>
                    <a:cubicBezTo>
                      <a:pt x="271" y="197"/>
                      <a:pt x="278" y="203"/>
                      <a:pt x="287" y="204"/>
                    </a:cubicBezTo>
                    <a:cubicBezTo>
                      <a:pt x="297" y="205"/>
                      <a:pt x="303" y="196"/>
                      <a:pt x="312" y="195"/>
                    </a:cubicBezTo>
                    <a:cubicBezTo>
                      <a:pt x="316" y="195"/>
                      <a:pt x="319" y="197"/>
                      <a:pt x="323" y="199"/>
                    </a:cubicBezTo>
                    <a:cubicBezTo>
                      <a:pt x="328" y="202"/>
                      <a:pt x="334" y="207"/>
                      <a:pt x="341" y="206"/>
                    </a:cubicBezTo>
                    <a:cubicBezTo>
                      <a:pt x="347" y="206"/>
                      <a:pt x="352" y="200"/>
                      <a:pt x="359" y="202"/>
                    </a:cubicBezTo>
                    <a:cubicBezTo>
                      <a:pt x="359" y="202"/>
                      <a:pt x="361" y="205"/>
                      <a:pt x="363" y="206"/>
                    </a:cubicBezTo>
                    <a:cubicBezTo>
                      <a:pt x="364" y="207"/>
                      <a:pt x="367" y="206"/>
                      <a:pt x="369" y="206"/>
                    </a:cubicBezTo>
                    <a:cubicBezTo>
                      <a:pt x="374" y="206"/>
                      <a:pt x="391" y="210"/>
                      <a:pt x="395" y="206"/>
                    </a:cubicBezTo>
                    <a:cubicBezTo>
                      <a:pt x="399" y="203"/>
                      <a:pt x="395" y="200"/>
                      <a:pt x="401" y="197"/>
                    </a:cubicBezTo>
                    <a:cubicBezTo>
                      <a:pt x="405" y="195"/>
                      <a:pt x="412" y="196"/>
                      <a:pt x="417" y="196"/>
                    </a:cubicBezTo>
                    <a:cubicBezTo>
                      <a:pt x="427" y="196"/>
                      <a:pt x="436" y="196"/>
                      <a:pt x="445" y="197"/>
                    </a:cubicBezTo>
                    <a:cubicBezTo>
                      <a:pt x="453" y="197"/>
                      <a:pt x="461" y="197"/>
                      <a:pt x="470" y="198"/>
                    </a:cubicBezTo>
                    <a:cubicBezTo>
                      <a:pt x="485" y="198"/>
                      <a:pt x="501" y="203"/>
                      <a:pt x="508" y="218"/>
                    </a:cubicBezTo>
                    <a:cubicBezTo>
                      <a:pt x="516" y="218"/>
                      <a:pt x="530" y="216"/>
                      <a:pt x="537" y="219"/>
                    </a:cubicBezTo>
                    <a:cubicBezTo>
                      <a:pt x="537" y="219"/>
                      <a:pt x="538" y="218"/>
                      <a:pt x="538" y="217"/>
                    </a:cubicBezTo>
                    <a:cubicBezTo>
                      <a:pt x="539" y="216"/>
                      <a:pt x="540" y="215"/>
                      <a:pt x="541" y="214"/>
                    </a:cubicBezTo>
                    <a:cubicBezTo>
                      <a:pt x="543" y="211"/>
                      <a:pt x="546" y="208"/>
                      <a:pt x="550" y="206"/>
                    </a:cubicBezTo>
                    <a:close/>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8311" name="Freeform 29"/>
              <p:cNvSpPr>
                <a:spLocks/>
              </p:cNvSpPr>
              <p:nvPr/>
            </p:nvSpPr>
            <p:spPr bwMode="auto">
              <a:xfrm>
                <a:off x="3938" y="2057"/>
                <a:ext cx="143" cy="195"/>
              </a:xfrm>
              <a:custGeom>
                <a:avLst/>
                <a:gdLst>
                  <a:gd name="T0" fmla="*/ 1 w 234"/>
                  <a:gd name="T1" fmla="*/ 1 h 339"/>
                  <a:gd name="T2" fmla="*/ 1 w 234"/>
                  <a:gd name="T3" fmla="*/ 1 h 339"/>
                  <a:gd name="T4" fmla="*/ 1 w 234"/>
                  <a:gd name="T5" fmla="*/ 1 h 339"/>
                  <a:gd name="T6" fmla="*/ 1 w 234"/>
                  <a:gd name="T7" fmla="*/ 1 h 339"/>
                  <a:gd name="T8" fmla="*/ 1 w 234"/>
                  <a:gd name="T9" fmla="*/ 1 h 339"/>
                  <a:gd name="T10" fmla="*/ 1 w 234"/>
                  <a:gd name="T11" fmla="*/ 1 h 339"/>
                  <a:gd name="T12" fmla="*/ 1 w 234"/>
                  <a:gd name="T13" fmla="*/ 1 h 339"/>
                  <a:gd name="T14" fmla="*/ 1 w 234"/>
                  <a:gd name="T15" fmla="*/ 1 h 339"/>
                  <a:gd name="T16" fmla="*/ 1 w 234"/>
                  <a:gd name="T17" fmla="*/ 1 h 339"/>
                  <a:gd name="T18" fmla="*/ 1 w 234"/>
                  <a:gd name="T19" fmla="*/ 1 h 339"/>
                  <a:gd name="T20" fmla="*/ 1 w 234"/>
                  <a:gd name="T21" fmla="*/ 1 h 339"/>
                  <a:gd name="T22" fmla="*/ 1 w 234"/>
                  <a:gd name="T23" fmla="*/ 1 h 339"/>
                  <a:gd name="T24" fmla="*/ 1 w 234"/>
                  <a:gd name="T25" fmla="*/ 1 h 339"/>
                  <a:gd name="T26" fmla="*/ 1 w 234"/>
                  <a:gd name="T27" fmla="*/ 1 h 339"/>
                  <a:gd name="T28" fmla="*/ 1 w 234"/>
                  <a:gd name="T29" fmla="*/ 1 h 339"/>
                  <a:gd name="T30" fmla="*/ 1 w 234"/>
                  <a:gd name="T31" fmla="*/ 1 h 339"/>
                  <a:gd name="T32" fmla="*/ 1 w 234"/>
                  <a:gd name="T33" fmla="*/ 1 h 339"/>
                  <a:gd name="T34" fmla="*/ 1 w 234"/>
                  <a:gd name="T35" fmla="*/ 1 h 339"/>
                  <a:gd name="T36" fmla="*/ 1 w 234"/>
                  <a:gd name="T37" fmla="*/ 1 h 339"/>
                  <a:gd name="T38" fmla="*/ 1 w 234"/>
                  <a:gd name="T39" fmla="*/ 1 h 339"/>
                  <a:gd name="T40" fmla="*/ 1 w 234"/>
                  <a:gd name="T41" fmla="*/ 1 h 339"/>
                  <a:gd name="T42" fmla="*/ 1 w 234"/>
                  <a:gd name="T43" fmla="*/ 1 h 339"/>
                  <a:gd name="T44" fmla="*/ 1 w 234"/>
                  <a:gd name="T45" fmla="*/ 1 h 339"/>
                  <a:gd name="T46" fmla="*/ 1 w 234"/>
                  <a:gd name="T47" fmla="*/ 1 h 339"/>
                  <a:gd name="T48" fmla="*/ 1 w 234"/>
                  <a:gd name="T49" fmla="*/ 1 h 339"/>
                  <a:gd name="T50" fmla="*/ 1 w 234"/>
                  <a:gd name="T51" fmla="*/ 1 h 339"/>
                  <a:gd name="T52" fmla="*/ 1 w 234"/>
                  <a:gd name="T53" fmla="*/ 1 h 339"/>
                  <a:gd name="T54" fmla="*/ 1 w 234"/>
                  <a:gd name="T55" fmla="*/ 1 h 339"/>
                  <a:gd name="T56" fmla="*/ 1 w 234"/>
                  <a:gd name="T57" fmla="*/ 1 h 339"/>
                  <a:gd name="T58" fmla="*/ 1 w 234"/>
                  <a:gd name="T59" fmla="*/ 1 h 339"/>
                  <a:gd name="T60" fmla="*/ 1 w 234"/>
                  <a:gd name="T61" fmla="*/ 1 h 339"/>
                  <a:gd name="T62" fmla="*/ 1 w 234"/>
                  <a:gd name="T63" fmla="*/ 1 h 33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34"/>
                  <a:gd name="T97" fmla="*/ 0 h 339"/>
                  <a:gd name="T98" fmla="*/ 234 w 234"/>
                  <a:gd name="T99" fmla="*/ 339 h 33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34" h="339">
                    <a:moveTo>
                      <a:pt x="232" y="107"/>
                    </a:moveTo>
                    <a:cubicBezTo>
                      <a:pt x="231" y="100"/>
                      <a:pt x="226" y="95"/>
                      <a:pt x="225" y="88"/>
                    </a:cubicBezTo>
                    <a:cubicBezTo>
                      <a:pt x="225" y="82"/>
                      <a:pt x="227" y="77"/>
                      <a:pt x="227" y="71"/>
                    </a:cubicBezTo>
                    <a:cubicBezTo>
                      <a:pt x="228" y="64"/>
                      <a:pt x="218" y="60"/>
                      <a:pt x="218" y="58"/>
                    </a:cubicBezTo>
                    <a:cubicBezTo>
                      <a:pt x="216" y="50"/>
                      <a:pt x="217" y="42"/>
                      <a:pt x="219" y="34"/>
                    </a:cubicBezTo>
                    <a:cubicBezTo>
                      <a:pt x="219" y="34"/>
                      <a:pt x="219" y="34"/>
                      <a:pt x="219" y="34"/>
                    </a:cubicBezTo>
                    <a:cubicBezTo>
                      <a:pt x="219" y="34"/>
                      <a:pt x="219" y="34"/>
                      <a:pt x="219" y="34"/>
                    </a:cubicBezTo>
                    <a:cubicBezTo>
                      <a:pt x="209" y="35"/>
                      <a:pt x="199" y="36"/>
                      <a:pt x="199" y="36"/>
                    </a:cubicBezTo>
                    <a:cubicBezTo>
                      <a:pt x="199" y="36"/>
                      <a:pt x="199" y="36"/>
                      <a:pt x="199" y="36"/>
                    </a:cubicBezTo>
                    <a:cubicBezTo>
                      <a:pt x="199" y="35"/>
                      <a:pt x="199" y="35"/>
                      <a:pt x="199" y="35"/>
                    </a:cubicBezTo>
                    <a:cubicBezTo>
                      <a:pt x="202" y="23"/>
                      <a:pt x="199" y="9"/>
                      <a:pt x="193" y="0"/>
                    </a:cubicBezTo>
                    <a:cubicBezTo>
                      <a:pt x="188" y="5"/>
                      <a:pt x="182" y="10"/>
                      <a:pt x="182" y="17"/>
                    </a:cubicBezTo>
                    <a:cubicBezTo>
                      <a:pt x="181" y="17"/>
                      <a:pt x="180" y="17"/>
                      <a:pt x="180" y="17"/>
                    </a:cubicBezTo>
                    <a:cubicBezTo>
                      <a:pt x="179" y="21"/>
                      <a:pt x="179" y="29"/>
                      <a:pt x="174" y="30"/>
                    </a:cubicBezTo>
                    <a:cubicBezTo>
                      <a:pt x="168" y="32"/>
                      <a:pt x="163" y="23"/>
                      <a:pt x="159" y="21"/>
                    </a:cubicBezTo>
                    <a:cubicBezTo>
                      <a:pt x="157" y="27"/>
                      <a:pt x="153" y="27"/>
                      <a:pt x="152" y="34"/>
                    </a:cubicBezTo>
                    <a:cubicBezTo>
                      <a:pt x="151" y="36"/>
                      <a:pt x="152" y="39"/>
                      <a:pt x="152" y="42"/>
                    </a:cubicBezTo>
                    <a:cubicBezTo>
                      <a:pt x="150" y="45"/>
                      <a:pt x="148" y="43"/>
                      <a:pt x="146" y="46"/>
                    </a:cubicBezTo>
                    <a:cubicBezTo>
                      <a:pt x="143" y="55"/>
                      <a:pt x="148" y="65"/>
                      <a:pt x="144" y="73"/>
                    </a:cubicBezTo>
                    <a:cubicBezTo>
                      <a:pt x="142" y="78"/>
                      <a:pt x="142" y="78"/>
                      <a:pt x="142" y="78"/>
                    </a:cubicBezTo>
                    <a:cubicBezTo>
                      <a:pt x="136" y="72"/>
                      <a:pt x="133" y="63"/>
                      <a:pt x="124" y="62"/>
                    </a:cubicBezTo>
                    <a:cubicBezTo>
                      <a:pt x="113" y="61"/>
                      <a:pt x="111" y="66"/>
                      <a:pt x="110" y="76"/>
                    </a:cubicBezTo>
                    <a:cubicBezTo>
                      <a:pt x="110" y="76"/>
                      <a:pt x="110" y="76"/>
                      <a:pt x="109" y="76"/>
                    </a:cubicBezTo>
                    <a:cubicBezTo>
                      <a:pt x="109" y="76"/>
                      <a:pt x="109" y="76"/>
                      <a:pt x="109" y="76"/>
                    </a:cubicBezTo>
                    <a:cubicBezTo>
                      <a:pt x="103" y="76"/>
                      <a:pt x="101" y="70"/>
                      <a:pt x="97" y="66"/>
                    </a:cubicBezTo>
                    <a:cubicBezTo>
                      <a:pt x="93" y="70"/>
                      <a:pt x="96" y="76"/>
                      <a:pt x="92" y="81"/>
                    </a:cubicBezTo>
                    <a:cubicBezTo>
                      <a:pt x="89" y="84"/>
                      <a:pt x="84" y="89"/>
                      <a:pt x="80" y="92"/>
                    </a:cubicBezTo>
                    <a:cubicBezTo>
                      <a:pt x="73" y="98"/>
                      <a:pt x="71" y="94"/>
                      <a:pt x="63" y="92"/>
                    </a:cubicBezTo>
                    <a:cubicBezTo>
                      <a:pt x="57" y="91"/>
                      <a:pt x="51" y="91"/>
                      <a:pt x="45" y="91"/>
                    </a:cubicBezTo>
                    <a:cubicBezTo>
                      <a:pt x="43" y="95"/>
                      <a:pt x="44" y="100"/>
                      <a:pt x="44" y="105"/>
                    </a:cubicBezTo>
                    <a:cubicBezTo>
                      <a:pt x="34" y="104"/>
                      <a:pt x="30" y="113"/>
                      <a:pt x="21" y="113"/>
                    </a:cubicBezTo>
                    <a:cubicBezTo>
                      <a:pt x="18" y="123"/>
                      <a:pt x="20" y="130"/>
                      <a:pt x="19" y="140"/>
                    </a:cubicBezTo>
                    <a:cubicBezTo>
                      <a:pt x="18" y="151"/>
                      <a:pt x="9" y="155"/>
                      <a:pt x="5" y="164"/>
                    </a:cubicBezTo>
                    <a:cubicBezTo>
                      <a:pt x="0" y="177"/>
                      <a:pt x="14" y="177"/>
                      <a:pt x="16" y="189"/>
                    </a:cubicBezTo>
                    <a:cubicBezTo>
                      <a:pt x="17" y="193"/>
                      <a:pt x="14" y="197"/>
                      <a:pt x="15" y="201"/>
                    </a:cubicBezTo>
                    <a:cubicBezTo>
                      <a:pt x="16" y="206"/>
                      <a:pt x="19" y="211"/>
                      <a:pt x="21" y="215"/>
                    </a:cubicBezTo>
                    <a:cubicBezTo>
                      <a:pt x="24" y="221"/>
                      <a:pt x="27" y="226"/>
                      <a:pt x="29" y="231"/>
                    </a:cubicBezTo>
                    <a:cubicBezTo>
                      <a:pt x="31" y="237"/>
                      <a:pt x="29" y="242"/>
                      <a:pt x="30" y="248"/>
                    </a:cubicBezTo>
                    <a:cubicBezTo>
                      <a:pt x="31" y="252"/>
                      <a:pt x="33" y="256"/>
                      <a:pt x="35" y="259"/>
                    </a:cubicBezTo>
                    <a:cubicBezTo>
                      <a:pt x="36" y="259"/>
                      <a:pt x="36" y="259"/>
                      <a:pt x="36" y="259"/>
                    </a:cubicBezTo>
                    <a:cubicBezTo>
                      <a:pt x="37" y="262"/>
                      <a:pt x="39" y="265"/>
                      <a:pt x="39" y="268"/>
                    </a:cubicBezTo>
                    <a:cubicBezTo>
                      <a:pt x="39" y="274"/>
                      <a:pt x="36" y="281"/>
                      <a:pt x="36" y="287"/>
                    </a:cubicBezTo>
                    <a:cubicBezTo>
                      <a:pt x="36" y="292"/>
                      <a:pt x="36" y="300"/>
                      <a:pt x="39" y="304"/>
                    </a:cubicBezTo>
                    <a:cubicBezTo>
                      <a:pt x="40" y="306"/>
                      <a:pt x="52" y="313"/>
                      <a:pt x="52" y="309"/>
                    </a:cubicBezTo>
                    <a:cubicBezTo>
                      <a:pt x="52" y="301"/>
                      <a:pt x="47" y="250"/>
                      <a:pt x="66" y="264"/>
                    </a:cubicBezTo>
                    <a:cubicBezTo>
                      <a:pt x="84" y="278"/>
                      <a:pt x="69" y="307"/>
                      <a:pt x="84" y="323"/>
                    </a:cubicBezTo>
                    <a:cubicBezTo>
                      <a:pt x="98" y="339"/>
                      <a:pt x="132" y="318"/>
                      <a:pt x="132" y="298"/>
                    </a:cubicBezTo>
                    <a:cubicBezTo>
                      <a:pt x="132" y="294"/>
                      <a:pt x="127" y="287"/>
                      <a:pt x="125" y="283"/>
                    </a:cubicBezTo>
                    <a:cubicBezTo>
                      <a:pt x="123" y="276"/>
                      <a:pt x="119" y="264"/>
                      <a:pt x="122" y="257"/>
                    </a:cubicBezTo>
                    <a:cubicBezTo>
                      <a:pt x="126" y="248"/>
                      <a:pt x="136" y="245"/>
                      <a:pt x="138" y="234"/>
                    </a:cubicBezTo>
                    <a:cubicBezTo>
                      <a:pt x="139" y="230"/>
                      <a:pt x="141" y="227"/>
                      <a:pt x="144" y="225"/>
                    </a:cubicBezTo>
                    <a:cubicBezTo>
                      <a:pt x="144" y="224"/>
                      <a:pt x="144" y="224"/>
                      <a:pt x="144" y="224"/>
                    </a:cubicBezTo>
                    <a:cubicBezTo>
                      <a:pt x="147" y="223"/>
                      <a:pt x="151" y="222"/>
                      <a:pt x="156" y="222"/>
                    </a:cubicBezTo>
                    <a:cubicBezTo>
                      <a:pt x="157" y="210"/>
                      <a:pt x="148" y="204"/>
                      <a:pt x="148" y="193"/>
                    </a:cubicBezTo>
                    <a:cubicBezTo>
                      <a:pt x="147" y="184"/>
                      <a:pt x="146" y="170"/>
                      <a:pt x="150" y="163"/>
                    </a:cubicBezTo>
                    <a:cubicBezTo>
                      <a:pt x="164" y="160"/>
                      <a:pt x="155" y="174"/>
                      <a:pt x="162" y="179"/>
                    </a:cubicBezTo>
                    <a:cubicBezTo>
                      <a:pt x="176" y="189"/>
                      <a:pt x="182" y="166"/>
                      <a:pt x="193" y="164"/>
                    </a:cubicBezTo>
                    <a:cubicBezTo>
                      <a:pt x="193" y="164"/>
                      <a:pt x="193" y="164"/>
                      <a:pt x="193" y="164"/>
                    </a:cubicBezTo>
                    <a:cubicBezTo>
                      <a:pt x="194" y="164"/>
                      <a:pt x="194" y="164"/>
                      <a:pt x="194" y="164"/>
                    </a:cubicBezTo>
                    <a:cubicBezTo>
                      <a:pt x="201" y="163"/>
                      <a:pt x="201" y="170"/>
                      <a:pt x="202" y="175"/>
                    </a:cubicBezTo>
                    <a:cubicBezTo>
                      <a:pt x="201" y="171"/>
                      <a:pt x="210" y="168"/>
                      <a:pt x="212" y="166"/>
                    </a:cubicBezTo>
                    <a:cubicBezTo>
                      <a:pt x="215" y="163"/>
                      <a:pt x="217" y="153"/>
                      <a:pt x="220" y="151"/>
                    </a:cubicBezTo>
                    <a:cubicBezTo>
                      <a:pt x="223" y="150"/>
                      <a:pt x="224" y="151"/>
                      <a:pt x="226" y="152"/>
                    </a:cubicBezTo>
                    <a:cubicBezTo>
                      <a:pt x="228" y="137"/>
                      <a:pt x="234" y="122"/>
                      <a:pt x="232" y="107"/>
                    </a:cubicBezTo>
                    <a:close/>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8312" name="Freeform 30"/>
              <p:cNvSpPr>
                <a:spLocks/>
              </p:cNvSpPr>
              <p:nvPr/>
            </p:nvSpPr>
            <p:spPr bwMode="auto">
              <a:xfrm>
                <a:off x="4071" y="2042"/>
                <a:ext cx="152" cy="324"/>
              </a:xfrm>
              <a:custGeom>
                <a:avLst/>
                <a:gdLst>
                  <a:gd name="T0" fmla="*/ 1 w 254"/>
                  <a:gd name="T1" fmla="*/ 1 h 563"/>
                  <a:gd name="T2" fmla="*/ 1 w 254"/>
                  <a:gd name="T3" fmla="*/ 1 h 563"/>
                  <a:gd name="T4" fmla="*/ 1 w 254"/>
                  <a:gd name="T5" fmla="*/ 1 h 563"/>
                  <a:gd name="T6" fmla="*/ 1 w 254"/>
                  <a:gd name="T7" fmla="*/ 1 h 563"/>
                  <a:gd name="T8" fmla="*/ 1 w 254"/>
                  <a:gd name="T9" fmla="*/ 1 h 563"/>
                  <a:gd name="T10" fmla="*/ 1 w 254"/>
                  <a:gd name="T11" fmla="*/ 1 h 563"/>
                  <a:gd name="T12" fmla="*/ 1 w 254"/>
                  <a:gd name="T13" fmla="*/ 1 h 563"/>
                  <a:gd name="T14" fmla="*/ 1 w 254"/>
                  <a:gd name="T15" fmla="*/ 1 h 563"/>
                  <a:gd name="T16" fmla="*/ 1 w 254"/>
                  <a:gd name="T17" fmla="*/ 1 h 563"/>
                  <a:gd name="T18" fmla="*/ 1 w 254"/>
                  <a:gd name="T19" fmla="*/ 1 h 563"/>
                  <a:gd name="T20" fmla="*/ 1 w 254"/>
                  <a:gd name="T21" fmla="*/ 1 h 563"/>
                  <a:gd name="T22" fmla="*/ 1 w 254"/>
                  <a:gd name="T23" fmla="*/ 1 h 563"/>
                  <a:gd name="T24" fmla="*/ 1 w 254"/>
                  <a:gd name="T25" fmla="*/ 1 h 563"/>
                  <a:gd name="T26" fmla="*/ 1 w 254"/>
                  <a:gd name="T27" fmla="*/ 1 h 563"/>
                  <a:gd name="T28" fmla="*/ 1 w 254"/>
                  <a:gd name="T29" fmla="*/ 1 h 563"/>
                  <a:gd name="T30" fmla="*/ 1 w 254"/>
                  <a:gd name="T31" fmla="*/ 1 h 563"/>
                  <a:gd name="T32" fmla="*/ 1 w 254"/>
                  <a:gd name="T33" fmla="*/ 1 h 563"/>
                  <a:gd name="T34" fmla="*/ 1 w 254"/>
                  <a:gd name="T35" fmla="*/ 1 h 563"/>
                  <a:gd name="T36" fmla="*/ 1 w 254"/>
                  <a:gd name="T37" fmla="*/ 1 h 563"/>
                  <a:gd name="T38" fmla="*/ 1 w 254"/>
                  <a:gd name="T39" fmla="*/ 1 h 563"/>
                  <a:gd name="T40" fmla="*/ 1 w 254"/>
                  <a:gd name="T41" fmla="*/ 1 h 563"/>
                  <a:gd name="T42" fmla="*/ 1 w 254"/>
                  <a:gd name="T43" fmla="*/ 1 h 563"/>
                  <a:gd name="T44" fmla="*/ 1 w 254"/>
                  <a:gd name="T45" fmla="*/ 1 h 563"/>
                  <a:gd name="T46" fmla="*/ 1 w 254"/>
                  <a:gd name="T47" fmla="*/ 1 h 563"/>
                  <a:gd name="T48" fmla="*/ 1 w 254"/>
                  <a:gd name="T49" fmla="*/ 1 h 563"/>
                  <a:gd name="T50" fmla="*/ 1 w 254"/>
                  <a:gd name="T51" fmla="*/ 1 h 563"/>
                  <a:gd name="T52" fmla="*/ 1 w 254"/>
                  <a:gd name="T53" fmla="*/ 1 h 563"/>
                  <a:gd name="T54" fmla="*/ 1 w 254"/>
                  <a:gd name="T55" fmla="*/ 1 h 563"/>
                  <a:gd name="T56" fmla="*/ 1 w 254"/>
                  <a:gd name="T57" fmla="*/ 1 h 563"/>
                  <a:gd name="T58" fmla="*/ 1 w 254"/>
                  <a:gd name="T59" fmla="*/ 1 h 563"/>
                  <a:gd name="T60" fmla="*/ 1 w 254"/>
                  <a:gd name="T61" fmla="*/ 1 h 563"/>
                  <a:gd name="T62" fmla="*/ 1 w 254"/>
                  <a:gd name="T63" fmla="*/ 1 h 563"/>
                  <a:gd name="T64" fmla="*/ 1 w 254"/>
                  <a:gd name="T65" fmla="*/ 1 h 563"/>
                  <a:gd name="T66" fmla="*/ 1 w 254"/>
                  <a:gd name="T67" fmla="*/ 1 h 563"/>
                  <a:gd name="T68" fmla="*/ 1 w 254"/>
                  <a:gd name="T69" fmla="*/ 1 h 563"/>
                  <a:gd name="T70" fmla="*/ 1 w 254"/>
                  <a:gd name="T71" fmla="*/ 1 h 563"/>
                  <a:gd name="T72" fmla="*/ 1 w 254"/>
                  <a:gd name="T73" fmla="*/ 1 h 563"/>
                  <a:gd name="T74" fmla="*/ 1 w 254"/>
                  <a:gd name="T75" fmla="*/ 1 h 563"/>
                  <a:gd name="T76" fmla="*/ 1 w 254"/>
                  <a:gd name="T77" fmla="*/ 1 h 563"/>
                  <a:gd name="T78" fmla="*/ 1 w 254"/>
                  <a:gd name="T79" fmla="*/ 1 h 563"/>
                  <a:gd name="T80" fmla="*/ 1 w 254"/>
                  <a:gd name="T81" fmla="*/ 1 h 563"/>
                  <a:gd name="T82" fmla="*/ 1 w 254"/>
                  <a:gd name="T83" fmla="*/ 1 h 563"/>
                  <a:gd name="T84" fmla="*/ 1 w 254"/>
                  <a:gd name="T85" fmla="*/ 1 h 563"/>
                  <a:gd name="T86" fmla="*/ 1 w 254"/>
                  <a:gd name="T87" fmla="*/ 1 h 563"/>
                  <a:gd name="T88" fmla="*/ 1 w 254"/>
                  <a:gd name="T89" fmla="*/ 1 h 563"/>
                  <a:gd name="T90" fmla="*/ 1 w 254"/>
                  <a:gd name="T91" fmla="*/ 1 h 563"/>
                  <a:gd name="T92" fmla="*/ 1 w 254"/>
                  <a:gd name="T93" fmla="*/ 1 h 56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54"/>
                  <a:gd name="T142" fmla="*/ 0 h 563"/>
                  <a:gd name="T143" fmla="*/ 254 w 254"/>
                  <a:gd name="T144" fmla="*/ 563 h 56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54" h="563">
                    <a:moveTo>
                      <a:pt x="196" y="77"/>
                    </a:moveTo>
                    <a:cubicBezTo>
                      <a:pt x="192" y="77"/>
                      <a:pt x="186" y="78"/>
                      <a:pt x="182" y="76"/>
                    </a:cubicBezTo>
                    <a:cubicBezTo>
                      <a:pt x="181" y="76"/>
                      <a:pt x="180" y="76"/>
                      <a:pt x="180" y="75"/>
                    </a:cubicBezTo>
                    <a:cubicBezTo>
                      <a:pt x="179" y="75"/>
                      <a:pt x="179" y="75"/>
                      <a:pt x="179" y="75"/>
                    </a:cubicBezTo>
                    <a:cubicBezTo>
                      <a:pt x="178" y="74"/>
                      <a:pt x="178" y="74"/>
                      <a:pt x="178" y="74"/>
                    </a:cubicBezTo>
                    <a:cubicBezTo>
                      <a:pt x="178" y="74"/>
                      <a:pt x="177" y="73"/>
                      <a:pt x="176" y="73"/>
                    </a:cubicBezTo>
                    <a:cubicBezTo>
                      <a:pt x="176" y="73"/>
                      <a:pt x="176" y="73"/>
                      <a:pt x="176" y="73"/>
                    </a:cubicBezTo>
                    <a:cubicBezTo>
                      <a:pt x="175" y="72"/>
                      <a:pt x="175" y="72"/>
                      <a:pt x="175" y="72"/>
                    </a:cubicBezTo>
                    <a:cubicBezTo>
                      <a:pt x="175" y="72"/>
                      <a:pt x="175" y="72"/>
                      <a:pt x="175" y="72"/>
                    </a:cubicBezTo>
                    <a:cubicBezTo>
                      <a:pt x="174" y="72"/>
                      <a:pt x="174" y="72"/>
                      <a:pt x="174" y="72"/>
                    </a:cubicBezTo>
                    <a:cubicBezTo>
                      <a:pt x="173" y="71"/>
                      <a:pt x="173" y="71"/>
                      <a:pt x="173" y="71"/>
                    </a:cubicBezTo>
                    <a:cubicBezTo>
                      <a:pt x="173" y="71"/>
                      <a:pt x="173" y="71"/>
                      <a:pt x="173" y="71"/>
                    </a:cubicBezTo>
                    <a:cubicBezTo>
                      <a:pt x="172" y="71"/>
                      <a:pt x="171" y="71"/>
                      <a:pt x="171" y="71"/>
                    </a:cubicBezTo>
                    <a:cubicBezTo>
                      <a:pt x="160" y="69"/>
                      <a:pt x="153" y="71"/>
                      <a:pt x="143" y="66"/>
                    </a:cubicBezTo>
                    <a:cubicBezTo>
                      <a:pt x="143" y="65"/>
                      <a:pt x="143" y="64"/>
                      <a:pt x="143" y="64"/>
                    </a:cubicBezTo>
                    <a:cubicBezTo>
                      <a:pt x="143" y="59"/>
                      <a:pt x="147" y="58"/>
                      <a:pt x="150" y="53"/>
                    </a:cubicBezTo>
                    <a:cubicBezTo>
                      <a:pt x="151" y="50"/>
                      <a:pt x="151" y="46"/>
                      <a:pt x="151" y="43"/>
                    </a:cubicBezTo>
                    <a:cubicBezTo>
                      <a:pt x="151" y="42"/>
                      <a:pt x="151" y="42"/>
                      <a:pt x="151" y="41"/>
                    </a:cubicBezTo>
                    <a:cubicBezTo>
                      <a:pt x="151" y="40"/>
                      <a:pt x="151" y="40"/>
                      <a:pt x="151" y="39"/>
                    </a:cubicBezTo>
                    <a:cubicBezTo>
                      <a:pt x="151" y="37"/>
                      <a:pt x="151" y="34"/>
                      <a:pt x="151" y="32"/>
                    </a:cubicBezTo>
                    <a:cubicBezTo>
                      <a:pt x="152" y="25"/>
                      <a:pt x="151" y="18"/>
                      <a:pt x="148" y="11"/>
                    </a:cubicBezTo>
                    <a:cubicBezTo>
                      <a:pt x="148" y="10"/>
                      <a:pt x="148" y="10"/>
                      <a:pt x="148" y="10"/>
                    </a:cubicBezTo>
                    <a:cubicBezTo>
                      <a:pt x="148" y="10"/>
                      <a:pt x="148" y="10"/>
                      <a:pt x="148" y="10"/>
                    </a:cubicBezTo>
                    <a:cubicBezTo>
                      <a:pt x="147" y="12"/>
                      <a:pt x="147" y="15"/>
                      <a:pt x="146" y="18"/>
                    </a:cubicBezTo>
                    <a:cubicBezTo>
                      <a:pt x="145" y="18"/>
                      <a:pt x="144" y="18"/>
                      <a:pt x="144" y="19"/>
                    </a:cubicBezTo>
                    <a:cubicBezTo>
                      <a:pt x="137" y="20"/>
                      <a:pt x="130" y="16"/>
                      <a:pt x="125" y="17"/>
                    </a:cubicBezTo>
                    <a:cubicBezTo>
                      <a:pt x="122" y="18"/>
                      <a:pt x="118" y="20"/>
                      <a:pt x="115" y="23"/>
                    </a:cubicBezTo>
                    <a:cubicBezTo>
                      <a:pt x="112" y="25"/>
                      <a:pt x="109" y="26"/>
                      <a:pt x="105" y="26"/>
                    </a:cubicBezTo>
                    <a:cubicBezTo>
                      <a:pt x="105" y="26"/>
                      <a:pt x="105" y="26"/>
                      <a:pt x="105" y="26"/>
                    </a:cubicBezTo>
                    <a:cubicBezTo>
                      <a:pt x="105" y="26"/>
                      <a:pt x="105" y="26"/>
                      <a:pt x="105" y="26"/>
                    </a:cubicBezTo>
                    <a:cubicBezTo>
                      <a:pt x="104" y="23"/>
                      <a:pt x="102" y="21"/>
                      <a:pt x="100" y="18"/>
                    </a:cubicBezTo>
                    <a:cubicBezTo>
                      <a:pt x="100" y="18"/>
                      <a:pt x="100" y="18"/>
                      <a:pt x="100" y="18"/>
                    </a:cubicBezTo>
                    <a:cubicBezTo>
                      <a:pt x="96" y="13"/>
                      <a:pt x="90" y="9"/>
                      <a:pt x="87" y="4"/>
                    </a:cubicBezTo>
                    <a:cubicBezTo>
                      <a:pt x="86" y="3"/>
                      <a:pt x="86" y="3"/>
                      <a:pt x="86" y="3"/>
                    </a:cubicBezTo>
                    <a:cubicBezTo>
                      <a:pt x="85" y="2"/>
                      <a:pt x="85" y="1"/>
                      <a:pt x="84" y="0"/>
                    </a:cubicBezTo>
                    <a:cubicBezTo>
                      <a:pt x="84" y="1"/>
                      <a:pt x="84" y="3"/>
                      <a:pt x="84" y="4"/>
                    </a:cubicBezTo>
                    <a:cubicBezTo>
                      <a:pt x="84" y="5"/>
                      <a:pt x="84" y="5"/>
                      <a:pt x="84" y="6"/>
                    </a:cubicBezTo>
                    <a:cubicBezTo>
                      <a:pt x="84" y="7"/>
                      <a:pt x="84" y="8"/>
                      <a:pt x="84" y="9"/>
                    </a:cubicBezTo>
                    <a:cubicBezTo>
                      <a:pt x="84" y="9"/>
                      <a:pt x="84" y="10"/>
                      <a:pt x="84" y="10"/>
                    </a:cubicBezTo>
                    <a:cubicBezTo>
                      <a:pt x="84" y="11"/>
                      <a:pt x="84" y="12"/>
                      <a:pt x="84" y="13"/>
                    </a:cubicBezTo>
                    <a:cubicBezTo>
                      <a:pt x="84" y="13"/>
                      <a:pt x="84" y="13"/>
                      <a:pt x="84" y="13"/>
                    </a:cubicBezTo>
                    <a:cubicBezTo>
                      <a:pt x="84" y="16"/>
                      <a:pt x="84" y="13"/>
                      <a:pt x="84" y="16"/>
                    </a:cubicBezTo>
                    <a:cubicBezTo>
                      <a:pt x="83" y="23"/>
                      <a:pt x="82" y="26"/>
                      <a:pt x="80" y="29"/>
                    </a:cubicBezTo>
                    <a:cubicBezTo>
                      <a:pt x="79" y="30"/>
                      <a:pt x="79" y="31"/>
                      <a:pt x="78" y="31"/>
                    </a:cubicBezTo>
                    <a:cubicBezTo>
                      <a:pt x="75" y="34"/>
                      <a:pt x="72" y="35"/>
                      <a:pt x="69" y="37"/>
                    </a:cubicBezTo>
                    <a:cubicBezTo>
                      <a:pt x="68" y="37"/>
                      <a:pt x="68" y="38"/>
                      <a:pt x="67" y="38"/>
                    </a:cubicBezTo>
                    <a:cubicBezTo>
                      <a:pt x="67" y="38"/>
                      <a:pt x="67" y="38"/>
                      <a:pt x="67" y="38"/>
                    </a:cubicBezTo>
                    <a:cubicBezTo>
                      <a:pt x="66" y="40"/>
                      <a:pt x="65" y="42"/>
                      <a:pt x="65" y="45"/>
                    </a:cubicBezTo>
                    <a:cubicBezTo>
                      <a:pt x="65" y="45"/>
                      <a:pt x="65" y="45"/>
                      <a:pt x="65" y="45"/>
                    </a:cubicBezTo>
                    <a:cubicBezTo>
                      <a:pt x="65" y="46"/>
                      <a:pt x="65" y="46"/>
                      <a:pt x="65" y="47"/>
                    </a:cubicBezTo>
                    <a:cubicBezTo>
                      <a:pt x="65" y="47"/>
                      <a:pt x="65" y="47"/>
                      <a:pt x="65" y="47"/>
                    </a:cubicBezTo>
                    <a:cubicBezTo>
                      <a:pt x="65" y="49"/>
                      <a:pt x="65" y="51"/>
                      <a:pt x="65" y="53"/>
                    </a:cubicBezTo>
                    <a:cubicBezTo>
                      <a:pt x="65" y="53"/>
                      <a:pt x="65" y="54"/>
                      <a:pt x="65" y="54"/>
                    </a:cubicBezTo>
                    <a:cubicBezTo>
                      <a:pt x="64" y="54"/>
                      <a:pt x="62" y="54"/>
                      <a:pt x="61" y="54"/>
                    </a:cubicBezTo>
                    <a:cubicBezTo>
                      <a:pt x="58" y="55"/>
                      <a:pt x="56" y="55"/>
                      <a:pt x="53" y="55"/>
                    </a:cubicBezTo>
                    <a:cubicBezTo>
                      <a:pt x="53" y="55"/>
                      <a:pt x="53" y="55"/>
                      <a:pt x="53" y="55"/>
                    </a:cubicBezTo>
                    <a:cubicBezTo>
                      <a:pt x="52" y="64"/>
                      <a:pt x="53" y="68"/>
                      <a:pt x="47" y="74"/>
                    </a:cubicBezTo>
                    <a:cubicBezTo>
                      <a:pt x="47" y="74"/>
                      <a:pt x="47" y="75"/>
                      <a:pt x="46" y="75"/>
                    </a:cubicBezTo>
                    <a:cubicBezTo>
                      <a:pt x="45" y="76"/>
                      <a:pt x="46" y="75"/>
                      <a:pt x="46" y="75"/>
                    </a:cubicBezTo>
                    <a:cubicBezTo>
                      <a:pt x="45" y="76"/>
                      <a:pt x="45" y="76"/>
                      <a:pt x="44" y="77"/>
                    </a:cubicBezTo>
                    <a:cubicBezTo>
                      <a:pt x="40" y="81"/>
                      <a:pt x="34" y="83"/>
                      <a:pt x="26" y="82"/>
                    </a:cubicBezTo>
                    <a:cubicBezTo>
                      <a:pt x="26" y="82"/>
                      <a:pt x="26" y="82"/>
                      <a:pt x="26" y="82"/>
                    </a:cubicBezTo>
                    <a:cubicBezTo>
                      <a:pt x="26" y="80"/>
                      <a:pt x="26" y="79"/>
                      <a:pt x="26" y="78"/>
                    </a:cubicBezTo>
                    <a:cubicBezTo>
                      <a:pt x="26" y="77"/>
                      <a:pt x="26" y="76"/>
                      <a:pt x="26" y="76"/>
                    </a:cubicBezTo>
                    <a:cubicBezTo>
                      <a:pt x="26" y="72"/>
                      <a:pt x="26" y="68"/>
                      <a:pt x="26" y="64"/>
                    </a:cubicBezTo>
                    <a:cubicBezTo>
                      <a:pt x="26" y="62"/>
                      <a:pt x="26" y="60"/>
                      <a:pt x="26" y="58"/>
                    </a:cubicBezTo>
                    <a:cubicBezTo>
                      <a:pt x="26" y="58"/>
                      <a:pt x="26" y="58"/>
                      <a:pt x="26" y="58"/>
                    </a:cubicBezTo>
                    <a:cubicBezTo>
                      <a:pt x="26" y="58"/>
                      <a:pt x="26" y="58"/>
                      <a:pt x="26" y="58"/>
                    </a:cubicBezTo>
                    <a:cubicBezTo>
                      <a:pt x="25" y="58"/>
                      <a:pt x="25" y="58"/>
                      <a:pt x="25" y="58"/>
                    </a:cubicBezTo>
                    <a:cubicBezTo>
                      <a:pt x="25" y="58"/>
                      <a:pt x="25" y="58"/>
                      <a:pt x="25" y="58"/>
                    </a:cubicBezTo>
                    <a:cubicBezTo>
                      <a:pt x="24" y="58"/>
                      <a:pt x="24" y="58"/>
                      <a:pt x="24" y="58"/>
                    </a:cubicBezTo>
                    <a:cubicBezTo>
                      <a:pt x="23" y="58"/>
                      <a:pt x="23" y="58"/>
                      <a:pt x="23" y="58"/>
                    </a:cubicBezTo>
                    <a:cubicBezTo>
                      <a:pt x="23" y="58"/>
                      <a:pt x="23" y="58"/>
                      <a:pt x="23" y="58"/>
                    </a:cubicBezTo>
                    <a:cubicBezTo>
                      <a:pt x="19" y="58"/>
                      <a:pt x="11" y="59"/>
                      <a:pt x="3" y="60"/>
                    </a:cubicBezTo>
                    <a:cubicBezTo>
                      <a:pt x="3" y="60"/>
                      <a:pt x="3" y="60"/>
                      <a:pt x="3" y="60"/>
                    </a:cubicBezTo>
                    <a:cubicBezTo>
                      <a:pt x="1" y="68"/>
                      <a:pt x="0" y="76"/>
                      <a:pt x="2" y="84"/>
                    </a:cubicBezTo>
                    <a:cubicBezTo>
                      <a:pt x="2" y="86"/>
                      <a:pt x="12" y="90"/>
                      <a:pt x="11" y="97"/>
                    </a:cubicBezTo>
                    <a:cubicBezTo>
                      <a:pt x="11" y="103"/>
                      <a:pt x="9" y="108"/>
                      <a:pt x="9" y="114"/>
                    </a:cubicBezTo>
                    <a:cubicBezTo>
                      <a:pt x="10" y="121"/>
                      <a:pt x="15" y="126"/>
                      <a:pt x="16" y="133"/>
                    </a:cubicBezTo>
                    <a:cubicBezTo>
                      <a:pt x="18" y="148"/>
                      <a:pt x="12" y="163"/>
                      <a:pt x="10" y="178"/>
                    </a:cubicBezTo>
                    <a:cubicBezTo>
                      <a:pt x="10" y="178"/>
                      <a:pt x="10" y="178"/>
                      <a:pt x="10" y="178"/>
                    </a:cubicBezTo>
                    <a:cubicBezTo>
                      <a:pt x="16" y="182"/>
                      <a:pt x="17" y="201"/>
                      <a:pt x="20" y="205"/>
                    </a:cubicBezTo>
                    <a:cubicBezTo>
                      <a:pt x="23" y="211"/>
                      <a:pt x="22" y="217"/>
                      <a:pt x="21" y="224"/>
                    </a:cubicBezTo>
                    <a:cubicBezTo>
                      <a:pt x="20" y="229"/>
                      <a:pt x="19" y="236"/>
                      <a:pt x="22" y="241"/>
                    </a:cubicBezTo>
                    <a:cubicBezTo>
                      <a:pt x="25" y="247"/>
                      <a:pt x="33" y="249"/>
                      <a:pt x="34" y="257"/>
                    </a:cubicBezTo>
                    <a:cubicBezTo>
                      <a:pt x="35" y="263"/>
                      <a:pt x="35" y="270"/>
                      <a:pt x="34" y="276"/>
                    </a:cubicBezTo>
                    <a:cubicBezTo>
                      <a:pt x="34" y="276"/>
                      <a:pt x="34" y="276"/>
                      <a:pt x="34" y="276"/>
                    </a:cubicBezTo>
                    <a:cubicBezTo>
                      <a:pt x="33" y="283"/>
                      <a:pt x="32" y="290"/>
                      <a:pt x="32" y="297"/>
                    </a:cubicBezTo>
                    <a:cubicBezTo>
                      <a:pt x="32" y="304"/>
                      <a:pt x="31" y="311"/>
                      <a:pt x="31" y="318"/>
                    </a:cubicBezTo>
                    <a:cubicBezTo>
                      <a:pt x="31" y="326"/>
                      <a:pt x="34" y="332"/>
                      <a:pt x="37" y="340"/>
                    </a:cubicBezTo>
                    <a:cubicBezTo>
                      <a:pt x="39" y="347"/>
                      <a:pt x="39" y="355"/>
                      <a:pt x="43" y="362"/>
                    </a:cubicBezTo>
                    <a:cubicBezTo>
                      <a:pt x="46" y="365"/>
                      <a:pt x="49" y="368"/>
                      <a:pt x="51" y="372"/>
                    </a:cubicBezTo>
                    <a:cubicBezTo>
                      <a:pt x="52" y="374"/>
                      <a:pt x="53" y="376"/>
                      <a:pt x="54" y="378"/>
                    </a:cubicBezTo>
                    <a:cubicBezTo>
                      <a:pt x="54" y="378"/>
                      <a:pt x="54" y="378"/>
                      <a:pt x="54" y="378"/>
                    </a:cubicBezTo>
                    <a:cubicBezTo>
                      <a:pt x="58" y="386"/>
                      <a:pt x="61" y="394"/>
                      <a:pt x="64" y="402"/>
                    </a:cubicBezTo>
                    <a:cubicBezTo>
                      <a:pt x="66" y="406"/>
                      <a:pt x="66" y="410"/>
                      <a:pt x="67" y="414"/>
                    </a:cubicBezTo>
                    <a:cubicBezTo>
                      <a:pt x="69" y="419"/>
                      <a:pt x="72" y="424"/>
                      <a:pt x="74" y="429"/>
                    </a:cubicBezTo>
                    <a:cubicBezTo>
                      <a:pt x="76" y="433"/>
                      <a:pt x="77" y="437"/>
                      <a:pt x="78" y="441"/>
                    </a:cubicBezTo>
                    <a:cubicBezTo>
                      <a:pt x="79" y="449"/>
                      <a:pt x="85" y="456"/>
                      <a:pt x="84" y="464"/>
                    </a:cubicBezTo>
                    <a:cubicBezTo>
                      <a:pt x="84" y="483"/>
                      <a:pt x="87" y="503"/>
                      <a:pt x="88" y="522"/>
                    </a:cubicBezTo>
                    <a:cubicBezTo>
                      <a:pt x="89" y="530"/>
                      <a:pt x="95" y="533"/>
                      <a:pt x="96" y="541"/>
                    </a:cubicBezTo>
                    <a:cubicBezTo>
                      <a:pt x="96" y="548"/>
                      <a:pt x="96" y="551"/>
                      <a:pt x="104" y="549"/>
                    </a:cubicBezTo>
                    <a:cubicBezTo>
                      <a:pt x="113" y="547"/>
                      <a:pt x="110" y="541"/>
                      <a:pt x="109" y="534"/>
                    </a:cubicBezTo>
                    <a:cubicBezTo>
                      <a:pt x="109" y="528"/>
                      <a:pt x="108" y="517"/>
                      <a:pt x="115" y="517"/>
                    </a:cubicBezTo>
                    <a:cubicBezTo>
                      <a:pt x="120" y="518"/>
                      <a:pt x="120" y="521"/>
                      <a:pt x="122" y="523"/>
                    </a:cubicBezTo>
                    <a:cubicBezTo>
                      <a:pt x="125" y="526"/>
                      <a:pt x="128" y="528"/>
                      <a:pt x="130" y="530"/>
                    </a:cubicBezTo>
                    <a:cubicBezTo>
                      <a:pt x="135" y="534"/>
                      <a:pt x="137" y="537"/>
                      <a:pt x="140" y="542"/>
                    </a:cubicBezTo>
                    <a:cubicBezTo>
                      <a:pt x="140" y="543"/>
                      <a:pt x="140" y="542"/>
                      <a:pt x="140" y="543"/>
                    </a:cubicBezTo>
                    <a:cubicBezTo>
                      <a:pt x="141" y="545"/>
                      <a:pt x="142" y="547"/>
                      <a:pt x="143" y="549"/>
                    </a:cubicBezTo>
                    <a:cubicBezTo>
                      <a:pt x="145" y="555"/>
                      <a:pt x="145" y="561"/>
                      <a:pt x="152" y="562"/>
                    </a:cubicBezTo>
                    <a:cubicBezTo>
                      <a:pt x="157" y="563"/>
                      <a:pt x="164" y="561"/>
                      <a:pt x="169" y="561"/>
                    </a:cubicBezTo>
                    <a:cubicBezTo>
                      <a:pt x="171" y="554"/>
                      <a:pt x="171" y="546"/>
                      <a:pt x="176" y="539"/>
                    </a:cubicBezTo>
                    <a:cubicBezTo>
                      <a:pt x="181" y="534"/>
                      <a:pt x="187" y="538"/>
                      <a:pt x="188" y="529"/>
                    </a:cubicBezTo>
                    <a:cubicBezTo>
                      <a:pt x="189" y="522"/>
                      <a:pt x="187" y="516"/>
                      <a:pt x="192" y="511"/>
                    </a:cubicBezTo>
                    <a:cubicBezTo>
                      <a:pt x="201" y="504"/>
                      <a:pt x="206" y="517"/>
                      <a:pt x="213" y="513"/>
                    </a:cubicBezTo>
                    <a:cubicBezTo>
                      <a:pt x="214" y="512"/>
                      <a:pt x="215" y="508"/>
                      <a:pt x="216" y="507"/>
                    </a:cubicBezTo>
                    <a:cubicBezTo>
                      <a:pt x="217" y="505"/>
                      <a:pt x="218" y="504"/>
                      <a:pt x="219" y="502"/>
                    </a:cubicBezTo>
                    <a:cubicBezTo>
                      <a:pt x="221" y="495"/>
                      <a:pt x="216" y="473"/>
                      <a:pt x="224" y="470"/>
                    </a:cubicBezTo>
                    <a:cubicBezTo>
                      <a:pt x="225" y="465"/>
                      <a:pt x="221" y="462"/>
                      <a:pt x="218" y="459"/>
                    </a:cubicBezTo>
                    <a:cubicBezTo>
                      <a:pt x="216" y="454"/>
                      <a:pt x="214" y="452"/>
                      <a:pt x="210" y="448"/>
                    </a:cubicBezTo>
                    <a:cubicBezTo>
                      <a:pt x="203" y="442"/>
                      <a:pt x="205" y="432"/>
                      <a:pt x="205" y="423"/>
                    </a:cubicBezTo>
                    <a:cubicBezTo>
                      <a:pt x="204" y="415"/>
                      <a:pt x="200" y="406"/>
                      <a:pt x="202" y="397"/>
                    </a:cubicBezTo>
                    <a:cubicBezTo>
                      <a:pt x="206" y="387"/>
                      <a:pt x="203" y="375"/>
                      <a:pt x="204" y="364"/>
                    </a:cubicBezTo>
                    <a:cubicBezTo>
                      <a:pt x="199" y="366"/>
                      <a:pt x="196" y="364"/>
                      <a:pt x="193" y="363"/>
                    </a:cubicBezTo>
                    <a:cubicBezTo>
                      <a:pt x="189" y="362"/>
                      <a:pt x="188" y="348"/>
                      <a:pt x="188" y="348"/>
                    </a:cubicBezTo>
                    <a:cubicBezTo>
                      <a:pt x="187" y="345"/>
                      <a:pt x="187" y="340"/>
                      <a:pt x="188" y="338"/>
                    </a:cubicBezTo>
                    <a:cubicBezTo>
                      <a:pt x="194" y="335"/>
                      <a:pt x="195" y="338"/>
                      <a:pt x="201" y="340"/>
                    </a:cubicBezTo>
                    <a:cubicBezTo>
                      <a:pt x="203" y="340"/>
                      <a:pt x="204" y="340"/>
                      <a:pt x="206" y="340"/>
                    </a:cubicBezTo>
                    <a:cubicBezTo>
                      <a:pt x="206" y="340"/>
                      <a:pt x="206" y="340"/>
                      <a:pt x="206" y="340"/>
                    </a:cubicBezTo>
                    <a:cubicBezTo>
                      <a:pt x="210" y="340"/>
                      <a:pt x="214" y="339"/>
                      <a:pt x="218" y="339"/>
                    </a:cubicBezTo>
                    <a:cubicBezTo>
                      <a:pt x="226" y="339"/>
                      <a:pt x="232" y="340"/>
                      <a:pt x="234" y="331"/>
                    </a:cubicBezTo>
                    <a:cubicBezTo>
                      <a:pt x="236" y="324"/>
                      <a:pt x="236" y="318"/>
                      <a:pt x="241" y="312"/>
                    </a:cubicBezTo>
                    <a:cubicBezTo>
                      <a:pt x="243" y="309"/>
                      <a:pt x="245" y="307"/>
                      <a:pt x="246" y="302"/>
                    </a:cubicBezTo>
                    <a:cubicBezTo>
                      <a:pt x="249" y="293"/>
                      <a:pt x="250" y="283"/>
                      <a:pt x="251" y="274"/>
                    </a:cubicBezTo>
                    <a:cubicBezTo>
                      <a:pt x="253" y="257"/>
                      <a:pt x="254" y="240"/>
                      <a:pt x="254" y="223"/>
                    </a:cubicBezTo>
                    <a:cubicBezTo>
                      <a:pt x="254" y="209"/>
                      <a:pt x="250" y="195"/>
                      <a:pt x="245" y="183"/>
                    </a:cubicBezTo>
                    <a:cubicBezTo>
                      <a:pt x="241" y="172"/>
                      <a:pt x="243" y="161"/>
                      <a:pt x="237" y="150"/>
                    </a:cubicBezTo>
                    <a:cubicBezTo>
                      <a:pt x="233" y="143"/>
                      <a:pt x="226" y="135"/>
                      <a:pt x="223" y="127"/>
                    </a:cubicBezTo>
                    <a:cubicBezTo>
                      <a:pt x="222" y="123"/>
                      <a:pt x="222" y="119"/>
                      <a:pt x="221" y="115"/>
                    </a:cubicBezTo>
                    <a:cubicBezTo>
                      <a:pt x="221" y="108"/>
                      <a:pt x="221" y="108"/>
                      <a:pt x="216" y="103"/>
                    </a:cubicBezTo>
                    <a:cubicBezTo>
                      <a:pt x="209" y="95"/>
                      <a:pt x="214" y="93"/>
                      <a:pt x="217" y="86"/>
                    </a:cubicBezTo>
                    <a:cubicBezTo>
                      <a:pt x="218" y="83"/>
                      <a:pt x="218" y="78"/>
                      <a:pt x="220" y="75"/>
                    </a:cubicBezTo>
                    <a:cubicBezTo>
                      <a:pt x="213" y="74"/>
                      <a:pt x="202" y="78"/>
                      <a:pt x="196" y="77"/>
                    </a:cubicBezTo>
                    <a:close/>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8313" name="Freeform 31"/>
              <p:cNvSpPr>
                <a:spLocks/>
              </p:cNvSpPr>
              <p:nvPr/>
            </p:nvSpPr>
            <p:spPr bwMode="auto">
              <a:xfrm>
                <a:off x="4158" y="1883"/>
                <a:ext cx="210" cy="228"/>
              </a:xfrm>
              <a:custGeom>
                <a:avLst/>
                <a:gdLst>
                  <a:gd name="T0" fmla="*/ 1 w 348"/>
                  <a:gd name="T1" fmla="*/ 1 h 396"/>
                  <a:gd name="T2" fmla="*/ 1 w 348"/>
                  <a:gd name="T3" fmla="*/ 1 h 396"/>
                  <a:gd name="T4" fmla="*/ 1 w 348"/>
                  <a:gd name="T5" fmla="*/ 1 h 396"/>
                  <a:gd name="T6" fmla="*/ 1 w 348"/>
                  <a:gd name="T7" fmla="*/ 1 h 396"/>
                  <a:gd name="T8" fmla="*/ 1 w 348"/>
                  <a:gd name="T9" fmla="*/ 1 h 396"/>
                  <a:gd name="T10" fmla="*/ 1 w 348"/>
                  <a:gd name="T11" fmla="*/ 1 h 396"/>
                  <a:gd name="T12" fmla="*/ 1 w 348"/>
                  <a:gd name="T13" fmla="*/ 1 h 396"/>
                  <a:gd name="T14" fmla="*/ 1 w 348"/>
                  <a:gd name="T15" fmla="*/ 1 h 396"/>
                  <a:gd name="T16" fmla="*/ 1 w 348"/>
                  <a:gd name="T17" fmla="*/ 1 h 396"/>
                  <a:gd name="T18" fmla="*/ 1 w 348"/>
                  <a:gd name="T19" fmla="*/ 1 h 396"/>
                  <a:gd name="T20" fmla="*/ 1 w 348"/>
                  <a:gd name="T21" fmla="*/ 1 h 396"/>
                  <a:gd name="T22" fmla="*/ 1 w 348"/>
                  <a:gd name="T23" fmla="*/ 1 h 396"/>
                  <a:gd name="T24" fmla="*/ 1 w 348"/>
                  <a:gd name="T25" fmla="*/ 1 h 396"/>
                  <a:gd name="T26" fmla="*/ 1 w 348"/>
                  <a:gd name="T27" fmla="*/ 1 h 396"/>
                  <a:gd name="T28" fmla="*/ 1 w 348"/>
                  <a:gd name="T29" fmla="*/ 1 h 396"/>
                  <a:gd name="T30" fmla="*/ 1 w 348"/>
                  <a:gd name="T31" fmla="*/ 1 h 396"/>
                  <a:gd name="T32" fmla="*/ 1 w 348"/>
                  <a:gd name="T33" fmla="*/ 1 h 396"/>
                  <a:gd name="T34" fmla="*/ 1 w 348"/>
                  <a:gd name="T35" fmla="*/ 1 h 396"/>
                  <a:gd name="T36" fmla="*/ 1 w 348"/>
                  <a:gd name="T37" fmla="*/ 1 h 396"/>
                  <a:gd name="T38" fmla="*/ 1 w 348"/>
                  <a:gd name="T39" fmla="*/ 1 h 396"/>
                  <a:gd name="T40" fmla="*/ 1 w 348"/>
                  <a:gd name="T41" fmla="*/ 1 h 396"/>
                  <a:gd name="T42" fmla="*/ 1 w 348"/>
                  <a:gd name="T43" fmla="*/ 1 h 396"/>
                  <a:gd name="T44" fmla="*/ 1 w 348"/>
                  <a:gd name="T45" fmla="*/ 1 h 396"/>
                  <a:gd name="T46" fmla="*/ 1 w 348"/>
                  <a:gd name="T47" fmla="*/ 1 h 396"/>
                  <a:gd name="T48" fmla="*/ 1 w 348"/>
                  <a:gd name="T49" fmla="*/ 1 h 396"/>
                  <a:gd name="T50" fmla="*/ 1 w 348"/>
                  <a:gd name="T51" fmla="*/ 1 h 396"/>
                  <a:gd name="T52" fmla="*/ 1 w 348"/>
                  <a:gd name="T53" fmla="*/ 1 h 396"/>
                  <a:gd name="T54" fmla="*/ 1 w 348"/>
                  <a:gd name="T55" fmla="*/ 1 h 396"/>
                  <a:gd name="T56" fmla="*/ 0 w 348"/>
                  <a:gd name="T57" fmla="*/ 1 h 396"/>
                  <a:gd name="T58" fmla="*/ 1 w 348"/>
                  <a:gd name="T59" fmla="*/ 1 h 396"/>
                  <a:gd name="T60" fmla="*/ 1 w 348"/>
                  <a:gd name="T61" fmla="*/ 1 h 396"/>
                  <a:gd name="T62" fmla="*/ 1 w 348"/>
                  <a:gd name="T63" fmla="*/ 1 h 396"/>
                  <a:gd name="T64" fmla="*/ 1 w 348"/>
                  <a:gd name="T65" fmla="*/ 1 h 396"/>
                  <a:gd name="T66" fmla="*/ 1 w 348"/>
                  <a:gd name="T67" fmla="*/ 1 h 396"/>
                  <a:gd name="T68" fmla="*/ 1 w 348"/>
                  <a:gd name="T69" fmla="*/ 1 h 396"/>
                  <a:gd name="T70" fmla="*/ 1 w 348"/>
                  <a:gd name="T71" fmla="*/ 1 h 396"/>
                  <a:gd name="T72" fmla="*/ 1 w 348"/>
                  <a:gd name="T73" fmla="*/ 1 h 396"/>
                  <a:gd name="T74" fmla="*/ 1 w 348"/>
                  <a:gd name="T75" fmla="*/ 1 h 396"/>
                  <a:gd name="T76" fmla="*/ 1 w 348"/>
                  <a:gd name="T77" fmla="*/ 1 h 396"/>
                  <a:gd name="T78" fmla="*/ 1 w 348"/>
                  <a:gd name="T79" fmla="*/ 1 h 396"/>
                  <a:gd name="T80" fmla="*/ 1 w 348"/>
                  <a:gd name="T81" fmla="*/ 1 h 396"/>
                  <a:gd name="T82" fmla="*/ 1 w 348"/>
                  <a:gd name="T83" fmla="*/ 1 h 396"/>
                  <a:gd name="T84" fmla="*/ 1 w 348"/>
                  <a:gd name="T85" fmla="*/ 1 h 396"/>
                  <a:gd name="T86" fmla="*/ 1 w 348"/>
                  <a:gd name="T87" fmla="*/ 1 h 396"/>
                  <a:gd name="T88" fmla="*/ 1 w 348"/>
                  <a:gd name="T89" fmla="*/ 1 h 396"/>
                  <a:gd name="T90" fmla="*/ 1 w 348"/>
                  <a:gd name="T91" fmla="*/ 1 h 396"/>
                  <a:gd name="T92" fmla="*/ 1 w 348"/>
                  <a:gd name="T93" fmla="*/ 1 h 39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48"/>
                  <a:gd name="T142" fmla="*/ 0 h 396"/>
                  <a:gd name="T143" fmla="*/ 348 w 348"/>
                  <a:gd name="T144" fmla="*/ 396 h 39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48" h="396">
                    <a:moveTo>
                      <a:pt x="278" y="22"/>
                    </a:moveTo>
                    <a:cubicBezTo>
                      <a:pt x="278" y="22"/>
                      <a:pt x="278" y="22"/>
                      <a:pt x="278" y="22"/>
                    </a:cubicBezTo>
                    <a:cubicBezTo>
                      <a:pt x="278" y="22"/>
                      <a:pt x="278" y="23"/>
                      <a:pt x="277" y="24"/>
                    </a:cubicBezTo>
                    <a:cubicBezTo>
                      <a:pt x="277" y="24"/>
                      <a:pt x="277" y="24"/>
                      <a:pt x="277" y="24"/>
                    </a:cubicBezTo>
                    <a:cubicBezTo>
                      <a:pt x="276" y="27"/>
                      <a:pt x="278" y="30"/>
                      <a:pt x="276" y="33"/>
                    </a:cubicBezTo>
                    <a:cubicBezTo>
                      <a:pt x="275" y="33"/>
                      <a:pt x="275" y="34"/>
                      <a:pt x="275" y="34"/>
                    </a:cubicBezTo>
                    <a:cubicBezTo>
                      <a:pt x="272" y="37"/>
                      <a:pt x="266" y="37"/>
                      <a:pt x="262" y="37"/>
                    </a:cubicBezTo>
                    <a:cubicBezTo>
                      <a:pt x="260" y="37"/>
                      <a:pt x="258" y="37"/>
                      <a:pt x="256" y="37"/>
                    </a:cubicBezTo>
                    <a:cubicBezTo>
                      <a:pt x="251" y="37"/>
                      <a:pt x="248" y="38"/>
                      <a:pt x="244" y="39"/>
                    </a:cubicBezTo>
                    <a:cubicBezTo>
                      <a:pt x="242" y="40"/>
                      <a:pt x="239" y="40"/>
                      <a:pt x="237" y="41"/>
                    </a:cubicBezTo>
                    <a:cubicBezTo>
                      <a:pt x="234" y="43"/>
                      <a:pt x="231" y="44"/>
                      <a:pt x="228" y="44"/>
                    </a:cubicBezTo>
                    <a:cubicBezTo>
                      <a:pt x="228" y="44"/>
                      <a:pt x="227" y="44"/>
                      <a:pt x="227" y="43"/>
                    </a:cubicBezTo>
                    <a:cubicBezTo>
                      <a:pt x="226" y="43"/>
                      <a:pt x="226" y="43"/>
                      <a:pt x="226" y="43"/>
                    </a:cubicBezTo>
                    <a:cubicBezTo>
                      <a:pt x="226" y="43"/>
                      <a:pt x="226" y="43"/>
                      <a:pt x="226" y="43"/>
                    </a:cubicBezTo>
                    <a:cubicBezTo>
                      <a:pt x="225" y="42"/>
                      <a:pt x="224" y="41"/>
                      <a:pt x="223" y="41"/>
                    </a:cubicBezTo>
                    <a:cubicBezTo>
                      <a:pt x="223" y="41"/>
                      <a:pt x="223" y="41"/>
                      <a:pt x="223" y="41"/>
                    </a:cubicBezTo>
                    <a:cubicBezTo>
                      <a:pt x="223" y="40"/>
                      <a:pt x="223" y="40"/>
                      <a:pt x="223" y="40"/>
                    </a:cubicBezTo>
                    <a:cubicBezTo>
                      <a:pt x="222" y="40"/>
                      <a:pt x="222" y="40"/>
                      <a:pt x="222" y="40"/>
                    </a:cubicBezTo>
                    <a:cubicBezTo>
                      <a:pt x="222" y="40"/>
                      <a:pt x="222" y="40"/>
                      <a:pt x="222" y="40"/>
                    </a:cubicBezTo>
                    <a:cubicBezTo>
                      <a:pt x="221" y="40"/>
                      <a:pt x="221" y="40"/>
                      <a:pt x="220" y="40"/>
                    </a:cubicBezTo>
                    <a:cubicBezTo>
                      <a:pt x="219" y="40"/>
                      <a:pt x="218" y="41"/>
                      <a:pt x="217" y="42"/>
                    </a:cubicBezTo>
                    <a:cubicBezTo>
                      <a:pt x="215" y="42"/>
                      <a:pt x="214" y="43"/>
                      <a:pt x="213" y="43"/>
                    </a:cubicBezTo>
                    <a:cubicBezTo>
                      <a:pt x="208" y="44"/>
                      <a:pt x="206" y="42"/>
                      <a:pt x="202" y="41"/>
                    </a:cubicBezTo>
                    <a:cubicBezTo>
                      <a:pt x="199" y="40"/>
                      <a:pt x="195" y="39"/>
                      <a:pt x="192" y="39"/>
                    </a:cubicBezTo>
                    <a:cubicBezTo>
                      <a:pt x="189" y="38"/>
                      <a:pt x="186" y="38"/>
                      <a:pt x="183" y="38"/>
                    </a:cubicBezTo>
                    <a:cubicBezTo>
                      <a:pt x="179" y="38"/>
                      <a:pt x="176" y="38"/>
                      <a:pt x="173" y="39"/>
                    </a:cubicBezTo>
                    <a:cubicBezTo>
                      <a:pt x="169" y="40"/>
                      <a:pt x="165" y="41"/>
                      <a:pt x="160" y="43"/>
                    </a:cubicBezTo>
                    <a:cubicBezTo>
                      <a:pt x="154" y="46"/>
                      <a:pt x="143" y="46"/>
                      <a:pt x="140" y="53"/>
                    </a:cubicBezTo>
                    <a:cubicBezTo>
                      <a:pt x="141" y="53"/>
                      <a:pt x="142" y="53"/>
                      <a:pt x="143" y="54"/>
                    </a:cubicBezTo>
                    <a:cubicBezTo>
                      <a:pt x="144" y="54"/>
                      <a:pt x="144" y="54"/>
                      <a:pt x="144" y="54"/>
                    </a:cubicBezTo>
                    <a:cubicBezTo>
                      <a:pt x="144" y="54"/>
                      <a:pt x="145" y="54"/>
                      <a:pt x="145" y="55"/>
                    </a:cubicBezTo>
                    <a:cubicBezTo>
                      <a:pt x="146" y="55"/>
                      <a:pt x="146" y="55"/>
                      <a:pt x="146" y="55"/>
                    </a:cubicBezTo>
                    <a:cubicBezTo>
                      <a:pt x="147" y="56"/>
                      <a:pt x="147" y="56"/>
                      <a:pt x="147" y="56"/>
                    </a:cubicBezTo>
                    <a:cubicBezTo>
                      <a:pt x="148" y="57"/>
                      <a:pt x="148" y="57"/>
                      <a:pt x="148" y="57"/>
                    </a:cubicBezTo>
                    <a:cubicBezTo>
                      <a:pt x="148" y="58"/>
                      <a:pt x="148" y="58"/>
                      <a:pt x="148" y="58"/>
                    </a:cubicBezTo>
                    <a:cubicBezTo>
                      <a:pt x="150" y="60"/>
                      <a:pt x="150" y="62"/>
                      <a:pt x="149" y="65"/>
                    </a:cubicBezTo>
                    <a:cubicBezTo>
                      <a:pt x="149" y="65"/>
                      <a:pt x="149" y="65"/>
                      <a:pt x="149" y="65"/>
                    </a:cubicBezTo>
                    <a:cubicBezTo>
                      <a:pt x="149" y="65"/>
                      <a:pt x="149" y="65"/>
                      <a:pt x="149" y="65"/>
                    </a:cubicBezTo>
                    <a:cubicBezTo>
                      <a:pt x="149" y="66"/>
                      <a:pt x="148" y="67"/>
                      <a:pt x="148" y="67"/>
                    </a:cubicBezTo>
                    <a:cubicBezTo>
                      <a:pt x="148" y="68"/>
                      <a:pt x="147" y="69"/>
                      <a:pt x="147" y="70"/>
                    </a:cubicBezTo>
                    <a:cubicBezTo>
                      <a:pt x="143" y="75"/>
                      <a:pt x="140" y="78"/>
                      <a:pt x="135" y="83"/>
                    </a:cubicBezTo>
                    <a:cubicBezTo>
                      <a:pt x="130" y="87"/>
                      <a:pt x="127" y="93"/>
                      <a:pt x="125" y="99"/>
                    </a:cubicBezTo>
                    <a:cubicBezTo>
                      <a:pt x="124" y="101"/>
                      <a:pt x="123" y="103"/>
                      <a:pt x="122" y="106"/>
                    </a:cubicBezTo>
                    <a:cubicBezTo>
                      <a:pt x="121" y="107"/>
                      <a:pt x="121" y="108"/>
                      <a:pt x="120" y="110"/>
                    </a:cubicBezTo>
                    <a:cubicBezTo>
                      <a:pt x="117" y="109"/>
                      <a:pt x="115" y="107"/>
                      <a:pt x="112" y="106"/>
                    </a:cubicBezTo>
                    <a:cubicBezTo>
                      <a:pt x="108" y="104"/>
                      <a:pt x="103" y="101"/>
                      <a:pt x="99" y="100"/>
                    </a:cubicBezTo>
                    <a:cubicBezTo>
                      <a:pt x="98" y="99"/>
                      <a:pt x="98" y="98"/>
                      <a:pt x="97" y="98"/>
                    </a:cubicBezTo>
                    <a:cubicBezTo>
                      <a:pt x="96" y="96"/>
                      <a:pt x="93" y="95"/>
                      <a:pt x="90" y="95"/>
                    </a:cubicBezTo>
                    <a:cubicBezTo>
                      <a:pt x="89" y="94"/>
                      <a:pt x="87" y="94"/>
                      <a:pt x="85" y="94"/>
                    </a:cubicBezTo>
                    <a:cubicBezTo>
                      <a:pt x="85" y="96"/>
                      <a:pt x="86" y="97"/>
                      <a:pt x="86" y="98"/>
                    </a:cubicBezTo>
                    <a:cubicBezTo>
                      <a:pt x="86" y="98"/>
                      <a:pt x="86" y="98"/>
                      <a:pt x="86" y="98"/>
                    </a:cubicBezTo>
                    <a:cubicBezTo>
                      <a:pt x="79" y="97"/>
                      <a:pt x="76" y="101"/>
                      <a:pt x="72" y="106"/>
                    </a:cubicBezTo>
                    <a:cubicBezTo>
                      <a:pt x="71" y="107"/>
                      <a:pt x="67" y="110"/>
                      <a:pt x="65" y="113"/>
                    </a:cubicBezTo>
                    <a:cubicBezTo>
                      <a:pt x="62" y="118"/>
                      <a:pt x="61" y="125"/>
                      <a:pt x="59" y="131"/>
                    </a:cubicBezTo>
                    <a:cubicBezTo>
                      <a:pt x="59" y="133"/>
                      <a:pt x="59" y="135"/>
                      <a:pt x="59" y="136"/>
                    </a:cubicBezTo>
                    <a:cubicBezTo>
                      <a:pt x="57" y="141"/>
                      <a:pt x="56" y="145"/>
                      <a:pt x="53" y="149"/>
                    </a:cubicBezTo>
                    <a:cubicBezTo>
                      <a:pt x="53" y="150"/>
                      <a:pt x="53" y="150"/>
                      <a:pt x="53" y="150"/>
                    </a:cubicBezTo>
                    <a:cubicBezTo>
                      <a:pt x="52" y="151"/>
                      <a:pt x="51" y="151"/>
                      <a:pt x="50" y="151"/>
                    </a:cubicBezTo>
                    <a:cubicBezTo>
                      <a:pt x="47" y="151"/>
                      <a:pt x="45" y="152"/>
                      <a:pt x="42" y="152"/>
                    </a:cubicBezTo>
                    <a:cubicBezTo>
                      <a:pt x="43" y="153"/>
                      <a:pt x="44" y="154"/>
                      <a:pt x="44" y="155"/>
                    </a:cubicBezTo>
                    <a:cubicBezTo>
                      <a:pt x="44" y="156"/>
                      <a:pt x="44" y="156"/>
                      <a:pt x="44" y="156"/>
                    </a:cubicBezTo>
                    <a:cubicBezTo>
                      <a:pt x="45" y="157"/>
                      <a:pt x="45" y="158"/>
                      <a:pt x="45" y="159"/>
                    </a:cubicBezTo>
                    <a:cubicBezTo>
                      <a:pt x="45" y="159"/>
                      <a:pt x="45" y="159"/>
                      <a:pt x="45" y="160"/>
                    </a:cubicBezTo>
                    <a:cubicBezTo>
                      <a:pt x="45" y="160"/>
                      <a:pt x="45" y="161"/>
                      <a:pt x="46" y="162"/>
                    </a:cubicBezTo>
                    <a:cubicBezTo>
                      <a:pt x="46" y="162"/>
                      <a:pt x="46" y="163"/>
                      <a:pt x="46" y="163"/>
                    </a:cubicBezTo>
                    <a:cubicBezTo>
                      <a:pt x="46" y="164"/>
                      <a:pt x="46" y="164"/>
                      <a:pt x="45" y="165"/>
                    </a:cubicBezTo>
                    <a:cubicBezTo>
                      <a:pt x="45" y="165"/>
                      <a:pt x="45" y="166"/>
                      <a:pt x="45" y="166"/>
                    </a:cubicBezTo>
                    <a:cubicBezTo>
                      <a:pt x="45" y="167"/>
                      <a:pt x="45" y="167"/>
                      <a:pt x="45" y="168"/>
                    </a:cubicBezTo>
                    <a:cubicBezTo>
                      <a:pt x="45" y="169"/>
                      <a:pt x="45" y="169"/>
                      <a:pt x="45" y="169"/>
                    </a:cubicBezTo>
                    <a:cubicBezTo>
                      <a:pt x="44" y="171"/>
                      <a:pt x="44" y="174"/>
                      <a:pt x="43" y="176"/>
                    </a:cubicBezTo>
                    <a:cubicBezTo>
                      <a:pt x="41" y="184"/>
                      <a:pt x="42" y="192"/>
                      <a:pt x="39" y="199"/>
                    </a:cubicBezTo>
                    <a:cubicBezTo>
                      <a:pt x="39" y="200"/>
                      <a:pt x="38" y="201"/>
                      <a:pt x="38" y="202"/>
                    </a:cubicBezTo>
                    <a:cubicBezTo>
                      <a:pt x="38" y="202"/>
                      <a:pt x="38" y="202"/>
                      <a:pt x="38" y="202"/>
                    </a:cubicBezTo>
                    <a:cubicBezTo>
                      <a:pt x="31" y="202"/>
                      <a:pt x="24" y="202"/>
                      <a:pt x="17" y="202"/>
                    </a:cubicBezTo>
                    <a:cubicBezTo>
                      <a:pt x="15" y="220"/>
                      <a:pt x="16" y="238"/>
                      <a:pt x="14" y="255"/>
                    </a:cubicBezTo>
                    <a:cubicBezTo>
                      <a:pt x="14" y="256"/>
                      <a:pt x="14" y="256"/>
                      <a:pt x="14" y="256"/>
                    </a:cubicBezTo>
                    <a:cubicBezTo>
                      <a:pt x="13" y="257"/>
                      <a:pt x="13" y="258"/>
                      <a:pt x="13" y="259"/>
                    </a:cubicBezTo>
                    <a:cubicBezTo>
                      <a:pt x="11" y="269"/>
                      <a:pt x="7" y="277"/>
                      <a:pt x="5" y="287"/>
                    </a:cubicBezTo>
                    <a:cubicBezTo>
                      <a:pt x="5" y="287"/>
                      <a:pt x="5" y="287"/>
                      <a:pt x="5" y="287"/>
                    </a:cubicBezTo>
                    <a:cubicBezTo>
                      <a:pt x="5" y="288"/>
                      <a:pt x="5" y="288"/>
                      <a:pt x="5" y="288"/>
                    </a:cubicBezTo>
                    <a:cubicBezTo>
                      <a:pt x="8" y="295"/>
                      <a:pt x="9" y="302"/>
                      <a:pt x="8" y="309"/>
                    </a:cubicBezTo>
                    <a:cubicBezTo>
                      <a:pt x="8" y="311"/>
                      <a:pt x="8" y="314"/>
                      <a:pt x="8" y="316"/>
                    </a:cubicBezTo>
                    <a:cubicBezTo>
                      <a:pt x="8" y="317"/>
                      <a:pt x="8" y="317"/>
                      <a:pt x="8" y="318"/>
                    </a:cubicBezTo>
                    <a:cubicBezTo>
                      <a:pt x="8" y="319"/>
                      <a:pt x="8" y="319"/>
                      <a:pt x="8" y="320"/>
                    </a:cubicBezTo>
                    <a:cubicBezTo>
                      <a:pt x="8" y="323"/>
                      <a:pt x="8" y="327"/>
                      <a:pt x="7" y="330"/>
                    </a:cubicBezTo>
                    <a:cubicBezTo>
                      <a:pt x="4" y="335"/>
                      <a:pt x="0" y="336"/>
                      <a:pt x="0" y="341"/>
                    </a:cubicBezTo>
                    <a:cubicBezTo>
                      <a:pt x="0" y="341"/>
                      <a:pt x="0" y="342"/>
                      <a:pt x="0" y="343"/>
                    </a:cubicBezTo>
                    <a:cubicBezTo>
                      <a:pt x="10" y="348"/>
                      <a:pt x="17" y="346"/>
                      <a:pt x="28" y="348"/>
                    </a:cubicBezTo>
                    <a:cubicBezTo>
                      <a:pt x="28" y="348"/>
                      <a:pt x="29" y="348"/>
                      <a:pt x="30" y="348"/>
                    </a:cubicBezTo>
                    <a:cubicBezTo>
                      <a:pt x="30" y="348"/>
                      <a:pt x="30" y="348"/>
                      <a:pt x="30" y="348"/>
                    </a:cubicBezTo>
                    <a:cubicBezTo>
                      <a:pt x="31" y="349"/>
                      <a:pt x="31" y="349"/>
                      <a:pt x="31" y="349"/>
                    </a:cubicBezTo>
                    <a:cubicBezTo>
                      <a:pt x="32" y="349"/>
                      <a:pt x="32" y="349"/>
                      <a:pt x="32" y="349"/>
                    </a:cubicBezTo>
                    <a:cubicBezTo>
                      <a:pt x="32" y="349"/>
                      <a:pt x="32" y="349"/>
                      <a:pt x="32" y="349"/>
                    </a:cubicBezTo>
                    <a:cubicBezTo>
                      <a:pt x="33" y="350"/>
                      <a:pt x="33" y="350"/>
                      <a:pt x="33" y="350"/>
                    </a:cubicBezTo>
                    <a:cubicBezTo>
                      <a:pt x="33" y="350"/>
                      <a:pt x="33" y="350"/>
                      <a:pt x="33" y="350"/>
                    </a:cubicBezTo>
                    <a:cubicBezTo>
                      <a:pt x="34" y="350"/>
                      <a:pt x="35" y="351"/>
                      <a:pt x="35" y="351"/>
                    </a:cubicBezTo>
                    <a:cubicBezTo>
                      <a:pt x="36" y="352"/>
                      <a:pt x="36" y="352"/>
                      <a:pt x="36" y="352"/>
                    </a:cubicBezTo>
                    <a:cubicBezTo>
                      <a:pt x="37" y="352"/>
                      <a:pt x="37" y="352"/>
                      <a:pt x="37" y="352"/>
                    </a:cubicBezTo>
                    <a:cubicBezTo>
                      <a:pt x="37" y="353"/>
                      <a:pt x="38" y="353"/>
                      <a:pt x="39" y="353"/>
                    </a:cubicBezTo>
                    <a:cubicBezTo>
                      <a:pt x="43" y="355"/>
                      <a:pt x="49" y="354"/>
                      <a:pt x="53" y="354"/>
                    </a:cubicBezTo>
                    <a:cubicBezTo>
                      <a:pt x="59" y="355"/>
                      <a:pt x="70" y="351"/>
                      <a:pt x="77" y="352"/>
                    </a:cubicBezTo>
                    <a:cubicBezTo>
                      <a:pt x="77" y="350"/>
                      <a:pt x="79" y="348"/>
                      <a:pt x="81" y="348"/>
                    </a:cubicBezTo>
                    <a:cubicBezTo>
                      <a:pt x="86" y="348"/>
                      <a:pt x="94" y="358"/>
                      <a:pt x="96" y="361"/>
                    </a:cubicBezTo>
                    <a:cubicBezTo>
                      <a:pt x="100" y="366"/>
                      <a:pt x="106" y="373"/>
                      <a:pt x="113" y="373"/>
                    </a:cubicBezTo>
                    <a:cubicBezTo>
                      <a:pt x="124" y="374"/>
                      <a:pt x="121" y="364"/>
                      <a:pt x="122" y="356"/>
                    </a:cubicBezTo>
                    <a:cubicBezTo>
                      <a:pt x="130" y="356"/>
                      <a:pt x="146" y="353"/>
                      <a:pt x="154" y="357"/>
                    </a:cubicBezTo>
                    <a:cubicBezTo>
                      <a:pt x="155" y="358"/>
                      <a:pt x="156" y="358"/>
                      <a:pt x="157" y="359"/>
                    </a:cubicBezTo>
                    <a:cubicBezTo>
                      <a:pt x="155" y="357"/>
                      <a:pt x="155" y="357"/>
                      <a:pt x="155" y="357"/>
                    </a:cubicBezTo>
                    <a:cubicBezTo>
                      <a:pt x="156" y="358"/>
                      <a:pt x="158" y="358"/>
                      <a:pt x="157" y="359"/>
                    </a:cubicBezTo>
                    <a:cubicBezTo>
                      <a:pt x="163" y="365"/>
                      <a:pt x="164" y="378"/>
                      <a:pt x="170" y="378"/>
                    </a:cubicBezTo>
                    <a:cubicBezTo>
                      <a:pt x="170" y="364"/>
                      <a:pt x="193" y="364"/>
                      <a:pt x="203" y="368"/>
                    </a:cubicBezTo>
                    <a:cubicBezTo>
                      <a:pt x="215" y="373"/>
                      <a:pt x="224" y="383"/>
                      <a:pt x="228" y="394"/>
                    </a:cubicBezTo>
                    <a:cubicBezTo>
                      <a:pt x="246" y="396"/>
                      <a:pt x="255" y="338"/>
                      <a:pt x="258" y="328"/>
                    </a:cubicBezTo>
                    <a:cubicBezTo>
                      <a:pt x="260" y="322"/>
                      <a:pt x="260" y="316"/>
                      <a:pt x="262" y="310"/>
                    </a:cubicBezTo>
                    <a:cubicBezTo>
                      <a:pt x="264" y="304"/>
                      <a:pt x="268" y="302"/>
                      <a:pt x="271" y="296"/>
                    </a:cubicBezTo>
                    <a:cubicBezTo>
                      <a:pt x="274" y="291"/>
                      <a:pt x="274" y="285"/>
                      <a:pt x="277" y="280"/>
                    </a:cubicBezTo>
                    <a:cubicBezTo>
                      <a:pt x="279" y="276"/>
                      <a:pt x="280" y="278"/>
                      <a:pt x="282" y="273"/>
                    </a:cubicBezTo>
                    <a:cubicBezTo>
                      <a:pt x="282" y="271"/>
                      <a:pt x="282" y="267"/>
                      <a:pt x="282" y="264"/>
                    </a:cubicBezTo>
                    <a:cubicBezTo>
                      <a:pt x="282" y="259"/>
                      <a:pt x="283" y="257"/>
                      <a:pt x="284" y="254"/>
                    </a:cubicBezTo>
                    <a:cubicBezTo>
                      <a:pt x="283" y="254"/>
                      <a:pt x="283" y="254"/>
                      <a:pt x="283" y="254"/>
                    </a:cubicBezTo>
                    <a:cubicBezTo>
                      <a:pt x="284" y="253"/>
                      <a:pt x="285" y="251"/>
                      <a:pt x="285" y="250"/>
                    </a:cubicBezTo>
                    <a:cubicBezTo>
                      <a:pt x="288" y="242"/>
                      <a:pt x="284" y="240"/>
                      <a:pt x="293" y="237"/>
                    </a:cubicBezTo>
                    <a:cubicBezTo>
                      <a:pt x="300" y="235"/>
                      <a:pt x="305" y="237"/>
                      <a:pt x="308" y="229"/>
                    </a:cubicBezTo>
                    <a:cubicBezTo>
                      <a:pt x="309" y="224"/>
                      <a:pt x="308" y="217"/>
                      <a:pt x="308" y="212"/>
                    </a:cubicBezTo>
                    <a:cubicBezTo>
                      <a:pt x="313" y="208"/>
                      <a:pt x="318" y="207"/>
                      <a:pt x="320" y="201"/>
                    </a:cubicBezTo>
                    <a:cubicBezTo>
                      <a:pt x="322" y="197"/>
                      <a:pt x="320" y="192"/>
                      <a:pt x="321" y="188"/>
                    </a:cubicBezTo>
                    <a:cubicBezTo>
                      <a:pt x="323" y="176"/>
                      <a:pt x="331" y="178"/>
                      <a:pt x="336" y="171"/>
                    </a:cubicBezTo>
                    <a:cubicBezTo>
                      <a:pt x="340" y="164"/>
                      <a:pt x="337" y="154"/>
                      <a:pt x="342" y="146"/>
                    </a:cubicBezTo>
                    <a:cubicBezTo>
                      <a:pt x="344" y="142"/>
                      <a:pt x="345" y="139"/>
                      <a:pt x="346" y="135"/>
                    </a:cubicBezTo>
                    <a:cubicBezTo>
                      <a:pt x="348" y="131"/>
                      <a:pt x="348" y="126"/>
                      <a:pt x="348" y="120"/>
                    </a:cubicBezTo>
                    <a:cubicBezTo>
                      <a:pt x="339" y="119"/>
                      <a:pt x="336" y="119"/>
                      <a:pt x="329" y="114"/>
                    </a:cubicBezTo>
                    <a:cubicBezTo>
                      <a:pt x="326" y="112"/>
                      <a:pt x="319" y="106"/>
                      <a:pt x="315" y="106"/>
                    </a:cubicBezTo>
                    <a:cubicBezTo>
                      <a:pt x="315" y="97"/>
                      <a:pt x="314" y="85"/>
                      <a:pt x="317" y="78"/>
                    </a:cubicBezTo>
                    <a:cubicBezTo>
                      <a:pt x="319" y="73"/>
                      <a:pt x="322" y="74"/>
                      <a:pt x="325" y="70"/>
                    </a:cubicBezTo>
                    <a:cubicBezTo>
                      <a:pt x="325" y="69"/>
                      <a:pt x="325" y="57"/>
                      <a:pt x="326" y="48"/>
                    </a:cubicBezTo>
                    <a:cubicBezTo>
                      <a:pt x="318" y="46"/>
                      <a:pt x="310" y="43"/>
                      <a:pt x="302" y="42"/>
                    </a:cubicBezTo>
                    <a:cubicBezTo>
                      <a:pt x="301" y="30"/>
                      <a:pt x="303" y="17"/>
                      <a:pt x="302" y="4"/>
                    </a:cubicBezTo>
                    <a:cubicBezTo>
                      <a:pt x="299" y="3"/>
                      <a:pt x="298" y="3"/>
                      <a:pt x="295" y="1"/>
                    </a:cubicBezTo>
                    <a:cubicBezTo>
                      <a:pt x="294" y="0"/>
                      <a:pt x="284" y="14"/>
                      <a:pt x="282" y="17"/>
                    </a:cubicBezTo>
                    <a:cubicBezTo>
                      <a:pt x="282" y="17"/>
                      <a:pt x="282" y="17"/>
                      <a:pt x="282" y="17"/>
                    </a:cubicBezTo>
                    <a:cubicBezTo>
                      <a:pt x="282" y="17"/>
                      <a:pt x="282" y="17"/>
                      <a:pt x="282" y="17"/>
                    </a:cubicBezTo>
                    <a:cubicBezTo>
                      <a:pt x="281" y="18"/>
                      <a:pt x="280" y="19"/>
                      <a:pt x="279" y="20"/>
                    </a:cubicBezTo>
                    <a:cubicBezTo>
                      <a:pt x="279" y="21"/>
                      <a:pt x="279" y="21"/>
                      <a:pt x="278" y="22"/>
                    </a:cubicBezTo>
                    <a:close/>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8314" name="Freeform 33"/>
              <p:cNvSpPr>
                <a:spLocks noEditPoints="1"/>
              </p:cNvSpPr>
              <p:nvPr/>
            </p:nvSpPr>
            <p:spPr bwMode="auto">
              <a:xfrm>
                <a:off x="3737" y="1582"/>
                <a:ext cx="761" cy="507"/>
              </a:xfrm>
              <a:custGeom>
                <a:avLst/>
                <a:gdLst>
                  <a:gd name="T0" fmla="*/ 1 w 1248"/>
                  <a:gd name="T1" fmla="*/ 1 h 885"/>
                  <a:gd name="T2" fmla="*/ 1 w 1248"/>
                  <a:gd name="T3" fmla="*/ 1 h 885"/>
                  <a:gd name="T4" fmla="*/ 1 w 1248"/>
                  <a:gd name="T5" fmla="*/ 1 h 885"/>
                  <a:gd name="T6" fmla="*/ 1 w 1248"/>
                  <a:gd name="T7" fmla="*/ 1 h 885"/>
                  <a:gd name="T8" fmla="*/ 1 w 1248"/>
                  <a:gd name="T9" fmla="*/ 1 h 885"/>
                  <a:gd name="T10" fmla="*/ 1 w 1248"/>
                  <a:gd name="T11" fmla="*/ 1 h 885"/>
                  <a:gd name="T12" fmla="*/ 1 w 1248"/>
                  <a:gd name="T13" fmla="*/ 1 h 885"/>
                  <a:gd name="T14" fmla="*/ 1 w 1248"/>
                  <a:gd name="T15" fmla="*/ 1 h 885"/>
                  <a:gd name="T16" fmla="*/ 1 w 1248"/>
                  <a:gd name="T17" fmla="*/ 1 h 885"/>
                  <a:gd name="T18" fmla="*/ 1 w 1248"/>
                  <a:gd name="T19" fmla="*/ 1 h 885"/>
                  <a:gd name="T20" fmla="*/ 1 w 1248"/>
                  <a:gd name="T21" fmla="*/ 1 h 885"/>
                  <a:gd name="T22" fmla="*/ 1 w 1248"/>
                  <a:gd name="T23" fmla="*/ 1 h 885"/>
                  <a:gd name="T24" fmla="*/ 1 w 1248"/>
                  <a:gd name="T25" fmla="*/ 1 h 885"/>
                  <a:gd name="T26" fmla="*/ 1 w 1248"/>
                  <a:gd name="T27" fmla="*/ 1 h 885"/>
                  <a:gd name="T28" fmla="*/ 1 w 1248"/>
                  <a:gd name="T29" fmla="*/ 1 h 885"/>
                  <a:gd name="T30" fmla="*/ 1 w 1248"/>
                  <a:gd name="T31" fmla="*/ 1 h 885"/>
                  <a:gd name="T32" fmla="*/ 1 w 1248"/>
                  <a:gd name="T33" fmla="*/ 1 h 885"/>
                  <a:gd name="T34" fmla="*/ 1 w 1248"/>
                  <a:gd name="T35" fmla="*/ 1 h 885"/>
                  <a:gd name="T36" fmla="*/ 1 w 1248"/>
                  <a:gd name="T37" fmla="*/ 1 h 885"/>
                  <a:gd name="T38" fmla="*/ 1 w 1248"/>
                  <a:gd name="T39" fmla="*/ 1 h 885"/>
                  <a:gd name="T40" fmla="*/ 1 w 1248"/>
                  <a:gd name="T41" fmla="*/ 1 h 885"/>
                  <a:gd name="T42" fmla="*/ 1 w 1248"/>
                  <a:gd name="T43" fmla="*/ 1 h 885"/>
                  <a:gd name="T44" fmla="*/ 1 w 1248"/>
                  <a:gd name="T45" fmla="*/ 1 h 885"/>
                  <a:gd name="T46" fmla="*/ 1 w 1248"/>
                  <a:gd name="T47" fmla="*/ 1 h 885"/>
                  <a:gd name="T48" fmla="*/ 1 w 1248"/>
                  <a:gd name="T49" fmla="*/ 1 h 885"/>
                  <a:gd name="T50" fmla="*/ 1 w 1248"/>
                  <a:gd name="T51" fmla="*/ 1 h 885"/>
                  <a:gd name="T52" fmla="*/ 1 w 1248"/>
                  <a:gd name="T53" fmla="*/ 1 h 885"/>
                  <a:gd name="T54" fmla="*/ 1 w 1248"/>
                  <a:gd name="T55" fmla="*/ 1 h 885"/>
                  <a:gd name="T56" fmla="*/ 1 w 1248"/>
                  <a:gd name="T57" fmla="*/ 1 h 885"/>
                  <a:gd name="T58" fmla="*/ 1 w 1248"/>
                  <a:gd name="T59" fmla="*/ 1 h 885"/>
                  <a:gd name="T60" fmla="*/ 1 w 1248"/>
                  <a:gd name="T61" fmla="*/ 1 h 885"/>
                  <a:gd name="T62" fmla="*/ 1 w 1248"/>
                  <a:gd name="T63" fmla="*/ 1 h 885"/>
                  <a:gd name="T64" fmla="*/ 1 w 1248"/>
                  <a:gd name="T65" fmla="*/ 1 h 885"/>
                  <a:gd name="T66" fmla="*/ 1 w 1248"/>
                  <a:gd name="T67" fmla="*/ 1 h 885"/>
                  <a:gd name="T68" fmla="*/ 1 w 1248"/>
                  <a:gd name="T69" fmla="*/ 1 h 885"/>
                  <a:gd name="T70" fmla="*/ 1 w 1248"/>
                  <a:gd name="T71" fmla="*/ 1 h 885"/>
                  <a:gd name="T72" fmla="*/ 1 w 1248"/>
                  <a:gd name="T73" fmla="*/ 1 h 885"/>
                  <a:gd name="T74" fmla="*/ 1 w 1248"/>
                  <a:gd name="T75" fmla="*/ 1 h 885"/>
                  <a:gd name="T76" fmla="*/ 1 w 1248"/>
                  <a:gd name="T77" fmla="*/ 1 h 885"/>
                  <a:gd name="T78" fmla="*/ 1 w 1248"/>
                  <a:gd name="T79" fmla="*/ 1 h 885"/>
                  <a:gd name="T80" fmla="*/ 1 w 1248"/>
                  <a:gd name="T81" fmla="*/ 1 h 885"/>
                  <a:gd name="T82" fmla="*/ 1 w 1248"/>
                  <a:gd name="T83" fmla="*/ 1 h 885"/>
                  <a:gd name="T84" fmla="*/ 1 w 1248"/>
                  <a:gd name="T85" fmla="*/ 1 h 885"/>
                  <a:gd name="T86" fmla="*/ 1 w 1248"/>
                  <a:gd name="T87" fmla="*/ 1 h 885"/>
                  <a:gd name="T88" fmla="*/ 1 w 1248"/>
                  <a:gd name="T89" fmla="*/ 1 h 885"/>
                  <a:gd name="T90" fmla="*/ 1 w 1248"/>
                  <a:gd name="T91" fmla="*/ 1 h 885"/>
                  <a:gd name="T92" fmla="*/ 1 w 1248"/>
                  <a:gd name="T93" fmla="*/ 1 h 885"/>
                  <a:gd name="T94" fmla="*/ 1 w 1248"/>
                  <a:gd name="T95" fmla="*/ 1 h 885"/>
                  <a:gd name="T96" fmla="*/ 1 w 1248"/>
                  <a:gd name="T97" fmla="*/ 1 h 885"/>
                  <a:gd name="T98" fmla="*/ 1 w 1248"/>
                  <a:gd name="T99" fmla="*/ 1 h 885"/>
                  <a:gd name="T100" fmla="*/ 1 w 1248"/>
                  <a:gd name="T101" fmla="*/ 1 h 885"/>
                  <a:gd name="T102" fmla="*/ 1 w 1248"/>
                  <a:gd name="T103" fmla="*/ 1 h 885"/>
                  <a:gd name="T104" fmla="*/ 1 w 1248"/>
                  <a:gd name="T105" fmla="*/ 1 h 885"/>
                  <a:gd name="T106" fmla="*/ 1 w 1248"/>
                  <a:gd name="T107" fmla="*/ 1 h 885"/>
                  <a:gd name="T108" fmla="*/ 1 w 1248"/>
                  <a:gd name="T109" fmla="*/ 1 h 885"/>
                  <a:gd name="T110" fmla="*/ 1 w 1248"/>
                  <a:gd name="T111" fmla="*/ 1 h 885"/>
                  <a:gd name="T112" fmla="*/ 1 w 1248"/>
                  <a:gd name="T113" fmla="*/ 1 h 885"/>
                  <a:gd name="T114" fmla="*/ 1 w 1248"/>
                  <a:gd name="T115" fmla="*/ 1 h 88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48"/>
                  <a:gd name="T175" fmla="*/ 0 h 885"/>
                  <a:gd name="T176" fmla="*/ 1248 w 1248"/>
                  <a:gd name="T177" fmla="*/ 885 h 88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48" h="885">
                    <a:moveTo>
                      <a:pt x="529" y="863"/>
                    </a:moveTo>
                    <a:cubicBezTo>
                      <a:pt x="529" y="864"/>
                      <a:pt x="529" y="864"/>
                      <a:pt x="529" y="864"/>
                    </a:cubicBezTo>
                    <a:cubicBezTo>
                      <a:pt x="529" y="864"/>
                      <a:pt x="529" y="864"/>
                      <a:pt x="529" y="864"/>
                    </a:cubicBezTo>
                    <a:cubicBezTo>
                      <a:pt x="530" y="862"/>
                      <a:pt x="565" y="860"/>
                      <a:pt x="568" y="860"/>
                    </a:cubicBezTo>
                    <a:cubicBezTo>
                      <a:pt x="569" y="860"/>
                      <a:pt x="569" y="860"/>
                      <a:pt x="569" y="860"/>
                    </a:cubicBezTo>
                    <a:cubicBezTo>
                      <a:pt x="569" y="860"/>
                      <a:pt x="569" y="860"/>
                      <a:pt x="569" y="860"/>
                    </a:cubicBezTo>
                    <a:cubicBezTo>
                      <a:pt x="570" y="860"/>
                      <a:pt x="570" y="860"/>
                      <a:pt x="570" y="860"/>
                    </a:cubicBezTo>
                    <a:cubicBezTo>
                      <a:pt x="571" y="860"/>
                      <a:pt x="571" y="860"/>
                      <a:pt x="571" y="860"/>
                    </a:cubicBezTo>
                    <a:cubicBezTo>
                      <a:pt x="571" y="860"/>
                      <a:pt x="571" y="860"/>
                      <a:pt x="571" y="860"/>
                    </a:cubicBezTo>
                    <a:cubicBezTo>
                      <a:pt x="572" y="860"/>
                      <a:pt x="572" y="860"/>
                      <a:pt x="572" y="860"/>
                    </a:cubicBezTo>
                    <a:cubicBezTo>
                      <a:pt x="572" y="860"/>
                      <a:pt x="572" y="860"/>
                      <a:pt x="572" y="860"/>
                    </a:cubicBezTo>
                    <a:cubicBezTo>
                      <a:pt x="572" y="860"/>
                      <a:pt x="572" y="860"/>
                      <a:pt x="572" y="860"/>
                    </a:cubicBezTo>
                    <a:cubicBezTo>
                      <a:pt x="572" y="862"/>
                      <a:pt x="572" y="864"/>
                      <a:pt x="572" y="866"/>
                    </a:cubicBezTo>
                    <a:cubicBezTo>
                      <a:pt x="572" y="870"/>
                      <a:pt x="572" y="874"/>
                      <a:pt x="572" y="878"/>
                    </a:cubicBezTo>
                    <a:cubicBezTo>
                      <a:pt x="572" y="878"/>
                      <a:pt x="572" y="879"/>
                      <a:pt x="572" y="880"/>
                    </a:cubicBezTo>
                    <a:cubicBezTo>
                      <a:pt x="572" y="881"/>
                      <a:pt x="572" y="882"/>
                      <a:pt x="572" y="884"/>
                    </a:cubicBezTo>
                    <a:cubicBezTo>
                      <a:pt x="572" y="884"/>
                      <a:pt x="572" y="884"/>
                      <a:pt x="572" y="884"/>
                    </a:cubicBezTo>
                    <a:cubicBezTo>
                      <a:pt x="580" y="885"/>
                      <a:pt x="586" y="883"/>
                      <a:pt x="590" y="879"/>
                    </a:cubicBezTo>
                    <a:cubicBezTo>
                      <a:pt x="596" y="873"/>
                      <a:pt x="599" y="865"/>
                      <a:pt x="599" y="857"/>
                    </a:cubicBezTo>
                    <a:cubicBezTo>
                      <a:pt x="599" y="857"/>
                      <a:pt x="599" y="857"/>
                      <a:pt x="599" y="857"/>
                    </a:cubicBezTo>
                    <a:cubicBezTo>
                      <a:pt x="602" y="857"/>
                      <a:pt x="604" y="857"/>
                      <a:pt x="607" y="856"/>
                    </a:cubicBezTo>
                    <a:cubicBezTo>
                      <a:pt x="608" y="856"/>
                      <a:pt x="610" y="856"/>
                      <a:pt x="611" y="856"/>
                    </a:cubicBezTo>
                    <a:cubicBezTo>
                      <a:pt x="611" y="856"/>
                      <a:pt x="611" y="855"/>
                      <a:pt x="611" y="855"/>
                    </a:cubicBezTo>
                    <a:cubicBezTo>
                      <a:pt x="611" y="853"/>
                      <a:pt x="611" y="851"/>
                      <a:pt x="611" y="849"/>
                    </a:cubicBezTo>
                    <a:cubicBezTo>
                      <a:pt x="611" y="849"/>
                      <a:pt x="611" y="849"/>
                      <a:pt x="611" y="849"/>
                    </a:cubicBezTo>
                    <a:cubicBezTo>
                      <a:pt x="611" y="848"/>
                      <a:pt x="611" y="848"/>
                      <a:pt x="611" y="847"/>
                    </a:cubicBezTo>
                    <a:cubicBezTo>
                      <a:pt x="611" y="847"/>
                      <a:pt x="611" y="847"/>
                      <a:pt x="611" y="847"/>
                    </a:cubicBezTo>
                    <a:cubicBezTo>
                      <a:pt x="611" y="844"/>
                      <a:pt x="612" y="842"/>
                      <a:pt x="613" y="840"/>
                    </a:cubicBezTo>
                    <a:cubicBezTo>
                      <a:pt x="613" y="840"/>
                      <a:pt x="613" y="840"/>
                      <a:pt x="613" y="840"/>
                    </a:cubicBezTo>
                    <a:cubicBezTo>
                      <a:pt x="614" y="840"/>
                      <a:pt x="614" y="839"/>
                      <a:pt x="615" y="839"/>
                    </a:cubicBezTo>
                    <a:cubicBezTo>
                      <a:pt x="615" y="838"/>
                      <a:pt x="615" y="838"/>
                      <a:pt x="615" y="838"/>
                    </a:cubicBezTo>
                    <a:cubicBezTo>
                      <a:pt x="620" y="835"/>
                      <a:pt x="623" y="834"/>
                      <a:pt x="626" y="831"/>
                    </a:cubicBezTo>
                    <a:cubicBezTo>
                      <a:pt x="628" y="828"/>
                      <a:pt x="629" y="825"/>
                      <a:pt x="630" y="818"/>
                    </a:cubicBezTo>
                    <a:cubicBezTo>
                      <a:pt x="630" y="815"/>
                      <a:pt x="630" y="818"/>
                      <a:pt x="630" y="815"/>
                    </a:cubicBezTo>
                    <a:cubicBezTo>
                      <a:pt x="630" y="815"/>
                      <a:pt x="630" y="815"/>
                      <a:pt x="630" y="815"/>
                    </a:cubicBezTo>
                    <a:cubicBezTo>
                      <a:pt x="630" y="814"/>
                      <a:pt x="630" y="813"/>
                      <a:pt x="630" y="812"/>
                    </a:cubicBezTo>
                    <a:cubicBezTo>
                      <a:pt x="630" y="812"/>
                      <a:pt x="630" y="811"/>
                      <a:pt x="630" y="811"/>
                    </a:cubicBezTo>
                    <a:cubicBezTo>
                      <a:pt x="630" y="810"/>
                      <a:pt x="630" y="809"/>
                      <a:pt x="630" y="808"/>
                    </a:cubicBezTo>
                    <a:cubicBezTo>
                      <a:pt x="630" y="807"/>
                      <a:pt x="630" y="807"/>
                      <a:pt x="630" y="806"/>
                    </a:cubicBezTo>
                    <a:cubicBezTo>
                      <a:pt x="630" y="805"/>
                      <a:pt x="630" y="803"/>
                      <a:pt x="630" y="802"/>
                    </a:cubicBezTo>
                    <a:cubicBezTo>
                      <a:pt x="631" y="803"/>
                      <a:pt x="631" y="804"/>
                      <a:pt x="632" y="805"/>
                    </a:cubicBezTo>
                    <a:cubicBezTo>
                      <a:pt x="633" y="806"/>
                      <a:pt x="633" y="806"/>
                      <a:pt x="633" y="806"/>
                    </a:cubicBezTo>
                    <a:cubicBezTo>
                      <a:pt x="636" y="811"/>
                      <a:pt x="641" y="815"/>
                      <a:pt x="645" y="820"/>
                    </a:cubicBezTo>
                    <a:cubicBezTo>
                      <a:pt x="646" y="820"/>
                      <a:pt x="646" y="820"/>
                      <a:pt x="646" y="820"/>
                    </a:cubicBezTo>
                    <a:cubicBezTo>
                      <a:pt x="648" y="823"/>
                      <a:pt x="650" y="825"/>
                      <a:pt x="651" y="828"/>
                    </a:cubicBezTo>
                    <a:cubicBezTo>
                      <a:pt x="651" y="828"/>
                      <a:pt x="651" y="828"/>
                      <a:pt x="651" y="828"/>
                    </a:cubicBezTo>
                    <a:cubicBezTo>
                      <a:pt x="651" y="828"/>
                      <a:pt x="651" y="828"/>
                      <a:pt x="651" y="828"/>
                    </a:cubicBezTo>
                    <a:cubicBezTo>
                      <a:pt x="655" y="828"/>
                      <a:pt x="658" y="827"/>
                      <a:pt x="661" y="825"/>
                    </a:cubicBezTo>
                    <a:cubicBezTo>
                      <a:pt x="664" y="822"/>
                      <a:pt x="667" y="820"/>
                      <a:pt x="671" y="819"/>
                    </a:cubicBezTo>
                    <a:cubicBezTo>
                      <a:pt x="677" y="818"/>
                      <a:pt x="683" y="822"/>
                      <a:pt x="690" y="821"/>
                    </a:cubicBezTo>
                    <a:cubicBezTo>
                      <a:pt x="690" y="820"/>
                      <a:pt x="691" y="820"/>
                      <a:pt x="692" y="820"/>
                    </a:cubicBezTo>
                    <a:cubicBezTo>
                      <a:pt x="693" y="817"/>
                      <a:pt x="693" y="814"/>
                      <a:pt x="694" y="812"/>
                    </a:cubicBezTo>
                    <a:cubicBezTo>
                      <a:pt x="696" y="802"/>
                      <a:pt x="700" y="794"/>
                      <a:pt x="702" y="784"/>
                    </a:cubicBezTo>
                    <a:cubicBezTo>
                      <a:pt x="702" y="783"/>
                      <a:pt x="702" y="782"/>
                      <a:pt x="703" y="781"/>
                    </a:cubicBezTo>
                    <a:cubicBezTo>
                      <a:pt x="703" y="780"/>
                      <a:pt x="703" y="780"/>
                      <a:pt x="703" y="780"/>
                    </a:cubicBezTo>
                    <a:cubicBezTo>
                      <a:pt x="705" y="763"/>
                      <a:pt x="704" y="745"/>
                      <a:pt x="706" y="727"/>
                    </a:cubicBezTo>
                    <a:cubicBezTo>
                      <a:pt x="713" y="727"/>
                      <a:pt x="720" y="727"/>
                      <a:pt x="727" y="727"/>
                    </a:cubicBezTo>
                    <a:cubicBezTo>
                      <a:pt x="727" y="727"/>
                      <a:pt x="727" y="727"/>
                      <a:pt x="727" y="727"/>
                    </a:cubicBezTo>
                    <a:cubicBezTo>
                      <a:pt x="727" y="726"/>
                      <a:pt x="728" y="725"/>
                      <a:pt x="728" y="724"/>
                    </a:cubicBezTo>
                    <a:cubicBezTo>
                      <a:pt x="731" y="717"/>
                      <a:pt x="730" y="709"/>
                      <a:pt x="732" y="701"/>
                    </a:cubicBezTo>
                    <a:cubicBezTo>
                      <a:pt x="733" y="699"/>
                      <a:pt x="733" y="696"/>
                      <a:pt x="734" y="694"/>
                    </a:cubicBezTo>
                    <a:cubicBezTo>
                      <a:pt x="734" y="693"/>
                      <a:pt x="734" y="693"/>
                      <a:pt x="734" y="693"/>
                    </a:cubicBezTo>
                    <a:cubicBezTo>
                      <a:pt x="734" y="692"/>
                      <a:pt x="734" y="692"/>
                      <a:pt x="734" y="691"/>
                    </a:cubicBezTo>
                    <a:cubicBezTo>
                      <a:pt x="734" y="691"/>
                      <a:pt x="734" y="690"/>
                      <a:pt x="734" y="690"/>
                    </a:cubicBezTo>
                    <a:cubicBezTo>
                      <a:pt x="735" y="689"/>
                      <a:pt x="735" y="689"/>
                      <a:pt x="735" y="688"/>
                    </a:cubicBezTo>
                    <a:cubicBezTo>
                      <a:pt x="735" y="688"/>
                      <a:pt x="735" y="687"/>
                      <a:pt x="735" y="687"/>
                    </a:cubicBezTo>
                    <a:cubicBezTo>
                      <a:pt x="734" y="686"/>
                      <a:pt x="734" y="685"/>
                      <a:pt x="734" y="685"/>
                    </a:cubicBezTo>
                    <a:cubicBezTo>
                      <a:pt x="734" y="684"/>
                      <a:pt x="734" y="684"/>
                      <a:pt x="734" y="684"/>
                    </a:cubicBezTo>
                    <a:cubicBezTo>
                      <a:pt x="734" y="683"/>
                      <a:pt x="734" y="682"/>
                      <a:pt x="733" y="681"/>
                    </a:cubicBezTo>
                    <a:cubicBezTo>
                      <a:pt x="733" y="680"/>
                      <a:pt x="733" y="680"/>
                      <a:pt x="733" y="680"/>
                    </a:cubicBezTo>
                    <a:cubicBezTo>
                      <a:pt x="733" y="679"/>
                      <a:pt x="732" y="678"/>
                      <a:pt x="731" y="677"/>
                    </a:cubicBezTo>
                    <a:cubicBezTo>
                      <a:pt x="731" y="677"/>
                      <a:pt x="731" y="677"/>
                      <a:pt x="731" y="677"/>
                    </a:cubicBezTo>
                    <a:cubicBezTo>
                      <a:pt x="734" y="677"/>
                      <a:pt x="736" y="676"/>
                      <a:pt x="739" y="676"/>
                    </a:cubicBezTo>
                    <a:cubicBezTo>
                      <a:pt x="740" y="676"/>
                      <a:pt x="741" y="676"/>
                      <a:pt x="742" y="675"/>
                    </a:cubicBezTo>
                    <a:cubicBezTo>
                      <a:pt x="742" y="675"/>
                      <a:pt x="742" y="675"/>
                      <a:pt x="742" y="674"/>
                    </a:cubicBezTo>
                    <a:cubicBezTo>
                      <a:pt x="745" y="670"/>
                      <a:pt x="746" y="663"/>
                      <a:pt x="748" y="656"/>
                    </a:cubicBezTo>
                    <a:cubicBezTo>
                      <a:pt x="750" y="650"/>
                      <a:pt x="751" y="643"/>
                      <a:pt x="754" y="638"/>
                    </a:cubicBezTo>
                    <a:cubicBezTo>
                      <a:pt x="758" y="629"/>
                      <a:pt x="764" y="622"/>
                      <a:pt x="775" y="623"/>
                    </a:cubicBezTo>
                    <a:cubicBezTo>
                      <a:pt x="775" y="622"/>
                      <a:pt x="774" y="621"/>
                      <a:pt x="774" y="619"/>
                    </a:cubicBezTo>
                    <a:cubicBezTo>
                      <a:pt x="774" y="619"/>
                      <a:pt x="774" y="619"/>
                      <a:pt x="774" y="619"/>
                    </a:cubicBezTo>
                    <a:cubicBezTo>
                      <a:pt x="772" y="611"/>
                      <a:pt x="774" y="597"/>
                      <a:pt x="772" y="589"/>
                    </a:cubicBezTo>
                    <a:cubicBezTo>
                      <a:pt x="771" y="585"/>
                      <a:pt x="769" y="583"/>
                      <a:pt x="765" y="582"/>
                    </a:cubicBezTo>
                    <a:cubicBezTo>
                      <a:pt x="765" y="582"/>
                      <a:pt x="765" y="582"/>
                      <a:pt x="765" y="582"/>
                    </a:cubicBezTo>
                    <a:cubicBezTo>
                      <a:pt x="752" y="581"/>
                      <a:pt x="754" y="569"/>
                      <a:pt x="745" y="565"/>
                    </a:cubicBezTo>
                    <a:cubicBezTo>
                      <a:pt x="746" y="566"/>
                      <a:pt x="745" y="565"/>
                      <a:pt x="745" y="566"/>
                    </a:cubicBezTo>
                    <a:cubicBezTo>
                      <a:pt x="745" y="566"/>
                      <a:pt x="745" y="566"/>
                      <a:pt x="745" y="566"/>
                    </a:cubicBezTo>
                    <a:cubicBezTo>
                      <a:pt x="745" y="566"/>
                      <a:pt x="745" y="566"/>
                      <a:pt x="745" y="566"/>
                    </a:cubicBezTo>
                    <a:cubicBezTo>
                      <a:pt x="744" y="565"/>
                      <a:pt x="744" y="565"/>
                      <a:pt x="744" y="565"/>
                    </a:cubicBezTo>
                    <a:cubicBezTo>
                      <a:pt x="744" y="564"/>
                      <a:pt x="744" y="563"/>
                      <a:pt x="745" y="562"/>
                    </a:cubicBezTo>
                    <a:cubicBezTo>
                      <a:pt x="751" y="557"/>
                      <a:pt x="768" y="550"/>
                      <a:pt x="769" y="549"/>
                    </a:cubicBezTo>
                    <a:cubicBezTo>
                      <a:pt x="769" y="549"/>
                      <a:pt x="769" y="549"/>
                      <a:pt x="769" y="549"/>
                    </a:cubicBezTo>
                    <a:cubicBezTo>
                      <a:pt x="769" y="549"/>
                      <a:pt x="769" y="548"/>
                      <a:pt x="769" y="547"/>
                    </a:cubicBezTo>
                    <a:cubicBezTo>
                      <a:pt x="770" y="543"/>
                      <a:pt x="772" y="542"/>
                      <a:pt x="775" y="540"/>
                    </a:cubicBezTo>
                    <a:cubicBezTo>
                      <a:pt x="776" y="539"/>
                      <a:pt x="776" y="539"/>
                      <a:pt x="776" y="538"/>
                    </a:cubicBezTo>
                    <a:cubicBezTo>
                      <a:pt x="777" y="538"/>
                      <a:pt x="777" y="538"/>
                      <a:pt x="777" y="538"/>
                    </a:cubicBezTo>
                    <a:cubicBezTo>
                      <a:pt x="780" y="533"/>
                      <a:pt x="778" y="526"/>
                      <a:pt x="780" y="521"/>
                    </a:cubicBezTo>
                    <a:cubicBezTo>
                      <a:pt x="780" y="520"/>
                      <a:pt x="781" y="520"/>
                      <a:pt x="781" y="519"/>
                    </a:cubicBezTo>
                    <a:cubicBezTo>
                      <a:pt x="781" y="519"/>
                      <a:pt x="781" y="519"/>
                      <a:pt x="781" y="519"/>
                    </a:cubicBezTo>
                    <a:cubicBezTo>
                      <a:pt x="789" y="508"/>
                      <a:pt x="807" y="509"/>
                      <a:pt x="812" y="496"/>
                    </a:cubicBezTo>
                    <a:cubicBezTo>
                      <a:pt x="807" y="494"/>
                      <a:pt x="805" y="490"/>
                      <a:pt x="805" y="486"/>
                    </a:cubicBezTo>
                    <a:cubicBezTo>
                      <a:pt x="805" y="484"/>
                      <a:pt x="806" y="483"/>
                      <a:pt x="806" y="481"/>
                    </a:cubicBezTo>
                    <a:cubicBezTo>
                      <a:pt x="806" y="481"/>
                      <a:pt x="806" y="481"/>
                      <a:pt x="806" y="481"/>
                    </a:cubicBezTo>
                    <a:cubicBezTo>
                      <a:pt x="808" y="481"/>
                      <a:pt x="809" y="481"/>
                      <a:pt x="810" y="480"/>
                    </a:cubicBezTo>
                    <a:cubicBezTo>
                      <a:pt x="810" y="480"/>
                      <a:pt x="810" y="480"/>
                      <a:pt x="810" y="480"/>
                    </a:cubicBezTo>
                    <a:cubicBezTo>
                      <a:pt x="815" y="480"/>
                      <a:pt x="818" y="479"/>
                      <a:pt x="822" y="477"/>
                    </a:cubicBezTo>
                    <a:cubicBezTo>
                      <a:pt x="822" y="477"/>
                      <a:pt x="822" y="477"/>
                      <a:pt x="821" y="477"/>
                    </a:cubicBezTo>
                    <a:cubicBezTo>
                      <a:pt x="823" y="476"/>
                      <a:pt x="827" y="475"/>
                      <a:pt x="829" y="474"/>
                    </a:cubicBezTo>
                    <a:cubicBezTo>
                      <a:pt x="829" y="474"/>
                      <a:pt x="829" y="474"/>
                      <a:pt x="829" y="474"/>
                    </a:cubicBezTo>
                    <a:cubicBezTo>
                      <a:pt x="829" y="474"/>
                      <a:pt x="829" y="474"/>
                      <a:pt x="829" y="474"/>
                    </a:cubicBezTo>
                    <a:cubicBezTo>
                      <a:pt x="829" y="474"/>
                      <a:pt x="829" y="474"/>
                      <a:pt x="829" y="474"/>
                    </a:cubicBezTo>
                    <a:cubicBezTo>
                      <a:pt x="822" y="478"/>
                      <a:pt x="829" y="491"/>
                      <a:pt x="833" y="495"/>
                    </a:cubicBezTo>
                    <a:cubicBezTo>
                      <a:pt x="833" y="495"/>
                      <a:pt x="833" y="495"/>
                      <a:pt x="833" y="495"/>
                    </a:cubicBezTo>
                    <a:cubicBezTo>
                      <a:pt x="834" y="497"/>
                      <a:pt x="836" y="498"/>
                      <a:pt x="839" y="498"/>
                    </a:cubicBezTo>
                    <a:cubicBezTo>
                      <a:pt x="843" y="499"/>
                      <a:pt x="848" y="498"/>
                      <a:pt x="853" y="497"/>
                    </a:cubicBezTo>
                    <a:cubicBezTo>
                      <a:pt x="854" y="496"/>
                      <a:pt x="854" y="496"/>
                      <a:pt x="854" y="496"/>
                    </a:cubicBezTo>
                    <a:cubicBezTo>
                      <a:pt x="854" y="496"/>
                      <a:pt x="854" y="496"/>
                      <a:pt x="855" y="496"/>
                    </a:cubicBezTo>
                    <a:cubicBezTo>
                      <a:pt x="855" y="496"/>
                      <a:pt x="856" y="495"/>
                      <a:pt x="856" y="495"/>
                    </a:cubicBezTo>
                    <a:cubicBezTo>
                      <a:pt x="857" y="495"/>
                      <a:pt x="857" y="495"/>
                      <a:pt x="857" y="495"/>
                    </a:cubicBezTo>
                    <a:cubicBezTo>
                      <a:pt x="857" y="494"/>
                      <a:pt x="857" y="494"/>
                      <a:pt x="857" y="494"/>
                    </a:cubicBezTo>
                    <a:cubicBezTo>
                      <a:pt x="857" y="494"/>
                      <a:pt x="857" y="494"/>
                      <a:pt x="857" y="494"/>
                    </a:cubicBezTo>
                    <a:cubicBezTo>
                      <a:pt x="862" y="491"/>
                      <a:pt x="864" y="487"/>
                      <a:pt x="865" y="483"/>
                    </a:cubicBezTo>
                    <a:cubicBezTo>
                      <a:pt x="866" y="478"/>
                      <a:pt x="866" y="473"/>
                      <a:pt x="865" y="467"/>
                    </a:cubicBezTo>
                    <a:cubicBezTo>
                      <a:pt x="865" y="462"/>
                      <a:pt x="864" y="456"/>
                      <a:pt x="867" y="452"/>
                    </a:cubicBezTo>
                    <a:cubicBezTo>
                      <a:pt x="868" y="450"/>
                      <a:pt x="869" y="448"/>
                      <a:pt x="870" y="447"/>
                    </a:cubicBezTo>
                    <a:cubicBezTo>
                      <a:pt x="872" y="445"/>
                      <a:pt x="873" y="443"/>
                      <a:pt x="874" y="441"/>
                    </a:cubicBezTo>
                    <a:cubicBezTo>
                      <a:pt x="874" y="438"/>
                      <a:pt x="873" y="436"/>
                      <a:pt x="872" y="433"/>
                    </a:cubicBezTo>
                    <a:cubicBezTo>
                      <a:pt x="870" y="429"/>
                      <a:pt x="868" y="426"/>
                      <a:pt x="872" y="420"/>
                    </a:cubicBezTo>
                    <a:cubicBezTo>
                      <a:pt x="872" y="420"/>
                      <a:pt x="872" y="420"/>
                      <a:pt x="872" y="420"/>
                    </a:cubicBezTo>
                    <a:cubicBezTo>
                      <a:pt x="876" y="412"/>
                      <a:pt x="880" y="400"/>
                      <a:pt x="887" y="393"/>
                    </a:cubicBezTo>
                    <a:cubicBezTo>
                      <a:pt x="888" y="393"/>
                      <a:pt x="888" y="392"/>
                      <a:pt x="889" y="392"/>
                    </a:cubicBezTo>
                    <a:cubicBezTo>
                      <a:pt x="890" y="390"/>
                      <a:pt x="889" y="392"/>
                      <a:pt x="890" y="390"/>
                    </a:cubicBezTo>
                    <a:cubicBezTo>
                      <a:pt x="890" y="390"/>
                      <a:pt x="890" y="390"/>
                      <a:pt x="890" y="390"/>
                    </a:cubicBezTo>
                    <a:cubicBezTo>
                      <a:pt x="902" y="383"/>
                      <a:pt x="906" y="379"/>
                      <a:pt x="908" y="365"/>
                    </a:cubicBezTo>
                    <a:cubicBezTo>
                      <a:pt x="908" y="365"/>
                      <a:pt x="908" y="365"/>
                      <a:pt x="908" y="365"/>
                    </a:cubicBezTo>
                    <a:cubicBezTo>
                      <a:pt x="909" y="356"/>
                      <a:pt x="911" y="345"/>
                      <a:pt x="918" y="341"/>
                    </a:cubicBezTo>
                    <a:cubicBezTo>
                      <a:pt x="920" y="340"/>
                      <a:pt x="923" y="340"/>
                      <a:pt x="927" y="340"/>
                    </a:cubicBezTo>
                    <a:cubicBezTo>
                      <a:pt x="927" y="341"/>
                      <a:pt x="927" y="341"/>
                      <a:pt x="927" y="341"/>
                    </a:cubicBezTo>
                    <a:cubicBezTo>
                      <a:pt x="928" y="347"/>
                      <a:pt x="924" y="357"/>
                      <a:pt x="930" y="360"/>
                    </a:cubicBezTo>
                    <a:cubicBezTo>
                      <a:pt x="930" y="360"/>
                      <a:pt x="931" y="360"/>
                      <a:pt x="931" y="361"/>
                    </a:cubicBezTo>
                    <a:cubicBezTo>
                      <a:pt x="932" y="361"/>
                      <a:pt x="932" y="361"/>
                      <a:pt x="932" y="361"/>
                    </a:cubicBezTo>
                    <a:cubicBezTo>
                      <a:pt x="932" y="361"/>
                      <a:pt x="933" y="361"/>
                      <a:pt x="933" y="360"/>
                    </a:cubicBezTo>
                    <a:cubicBezTo>
                      <a:pt x="934" y="360"/>
                      <a:pt x="936" y="359"/>
                      <a:pt x="937" y="358"/>
                    </a:cubicBezTo>
                    <a:cubicBezTo>
                      <a:pt x="941" y="356"/>
                      <a:pt x="944" y="351"/>
                      <a:pt x="946" y="350"/>
                    </a:cubicBezTo>
                    <a:cubicBezTo>
                      <a:pt x="946" y="350"/>
                      <a:pt x="946" y="350"/>
                      <a:pt x="946" y="350"/>
                    </a:cubicBezTo>
                    <a:cubicBezTo>
                      <a:pt x="954" y="343"/>
                      <a:pt x="951" y="334"/>
                      <a:pt x="955" y="325"/>
                    </a:cubicBezTo>
                    <a:cubicBezTo>
                      <a:pt x="955" y="324"/>
                      <a:pt x="956" y="323"/>
                      <a:pt x="957" y="322"/>
                    </a:cubicBezTo>
                    <a:cubicBezTo>
                      <a:pt x="957" y="322"/>
                      <a:pt x="957" y="321"/>
                      <a:pt x="957" y="321"/>
                    </a:cubicBezTo>
                    <a:cubicBezTo>
                      <a:pt x="958" y="320"/>
                      <a:pt x="958" y="320"/>
                      <a:pt x="958" y="319"/>
                    </a:cubicBezTo>
                    <a:cubicBezTo>
                      <a:pt x="959" y="318"/>
                      <a:pt x="959" y="318"/>
                      <a:pt x="960" y="317"/>
                    </a:cubicBezTo>
                    <a:cubicBezTo>
                      <a:pt x="960" y="316"/>
                      <a:pt x="960" y="316"/>
                      <a:pt x="960" y="316"/>
                    </a:cubicBezTo>
                    <a:cubicBezTo>
                      <a:pt x="961" y="316"/>
                      <a:pt x="962" y="315"/>
                      <a:pt x="962" y="314"/>
                    </a:cubicBezTo>
                    <a:cubicBezTo>
                      <a:pt x="962" y="314"/>
                      <a:pt x="962" y="314"/>
                      <a:pt x="962" y="314"/>
                    </a:cubicBezTo>
                    <a:cubicBezTo>
                      <a:pt x="967" y="310"/>
                      <a:pt x="971" y="306"/>
                      <a:pt x="977" y="303"/>
                    </a:cubicBezTo>
                    <a:cubicBezTo>
                      <a:pt x="978" y="303"/>
                      <a:pt x="977" y="303"/>
                      <a:pt x="978" y="303"/>
                    </a:cubicBezTo>
                    <a:cubicBezTo>
                      <a:pt x="978" y="303"/>
                      <a:pt x="978" y="303"/>
                      <a:pt x="978" y="303"/>
                    </a:cubicBezTo>
                    <a:cubicBezTo>
                      <a:pt x="979" y="302"/>
                      <a:pt x="981" y="301"/>
                      <a:pt x="982" y="300"/>
                    </a:cubicBezTo>
                    <a:cubicBezTo>
                      <a:pt x="982" y="300"/>
                      <a:pt x="982" y="300"/>
                      <a:pt x="982" y="300"/>
                    </a:cubicBezTo>
                    <a:cubicBezTo>
                      <a:pt x="984" y="299"/>
                      <a:pt x="985" y="299"/>
                      <a:pt x="986" y="298"/>
                    </a:cubicBezTo>
                    <a:cubicBezTo>
                      <a:pt x="991" y="296"/>
                      <a:pt x="996" y="294"/>
                      <a:pt x="1001" y="291"/>
                    </a:cubicBezTo>
                    <a:cubicBezTo>
                      <a:pt x="1001" y="291"/>
                      <a:pt x="1001" y="291"/>
                      <a:pt x="1001" y="291"/>
                    </a:cubicBezTo>
                    <a:cubicBezTo>
                      <a:pt x="1002" y="291"/>
                      <a:pt x="1004" y="290"/>
                      <a:pt x="1005" y="290"/>
                    </a:cubicBezTo>
                    <a:cubicBezTo>
                      <a:pt x="1008" y="288"/>
                      <a:pt x="1010" y="287"/>
                      <a:pt x="1013" y="285"/>
                    </a:cubicBezTo>
                    <a:cubicBezTo>
                      <a:pt x="1013" y="285"/>
                      <a:pt x="1014" y="285"/>
                      <a:pt x="1014" y="284"/>
                    </a:cubicBezTo>
                    <a:cubicBezTo>
                      <a:pt x="1015" y="284"/>
                      <a:pt x="1015" y="284"/>
                      <a:pt x="1015" y="284"/>
                    </a:cubicBezTo>
                    <a:cubicBezTo>
                      <a:pt x="1016" y="283"/>
                      <a:pt x="1016" y="283"/>
                      <a:pt x="1016" y="283"/>
                    </a:cubicBezTo>
                    <a:cubicBezTo>
                      <a:pt x="1023" y="278"/>
                      <a:pt x="1028" y="263"/>
                      <a:pt x="1036" y="261"/>
                    </a:cubicBezTo>
                    <a:cubicBezTo>
                      <a:pt x="1036" y="261"/>
                      <a:pt x="1036" y="261"/>
                      <a:pt x="1036" y="261"/>
                    </a:cubicBezTo>
                    <a:cubicBezTo>
                      <a:pt x="1039" y="254"/>
                      <a:pt x="1036" y="248"/>
                      <a:pt x="1045" y="245"/>
                    </a:cubicBezTo>
                    <a:cubicBezTo>
                      <a:pt x="1046" y="245"/>
                      <a:pt x="1046" y="245"/>
                      <a:pt x="1046" y="245"/>
                    </a:cubicBezTo>
                    <a:cubicBezTo>
                      <a:pt x="1046" y="245"/>
                      <a:pt x="1046" y="245"/>
                      <a:pt x="1046" y="245"/>
                    </a:cubicBezTo>
                    <a:cubicBezTo>
                      <a:pt x="1052" y="244"/>
                      <a:pt x="1060" y="244"/>
                      <a:pt x="1067" y="242"/>
                    </a:cubicBezTo>
                    <a:cubicBezTo>
                      <a:pt x="1070" y="241"/>
                      <a:pt x="1072" y="240"/>
                      <a:pt x="1074" y="238"/>
                    </a:cubicBezTo>
                    <a:cubicBezTo>
                      <a:pt x="1074" y="237"/>
                      <a:pt x="1074" y="237"/>
                      <a:pt x="1074" y="237"/>
                    </a:cubicBezTo>
                    <a:cubicBezTo>
                      <a:pt x="1077" y="235"/>
                      <a:pt x="1080" y="232"/>
                      <a:pt x="1082" y="230"/>
                    </a:cubicBezTo>
                    <a:cubicBezTo>
                      <a:pt x="1086" y="226"/>
                      <a:pt x="1089" y="223"/>
                      <a:pt x="1093" y="221"/>
                    </a:cubicBezTo>
                    <a:cubicBezTo>
                      <a:pt x="1098" y="218"/>
                      <a:pt x="1104" y="216"/>
                      <a:pt x="1112" y="215"/>
                    </a:cubicBezTo>
                    <a:cubicBezTo>
                      <a:pt x="1113" y="214"/>
                      <a:pt x="1114" y="214"/>
                      <a:pt x="1115" y="213"/>
                    </a:cubicBezTo>
                    <a:cubicBezTo>
                      <a:pt x="1117" y="211"/>
                      <a:pt x="1120" y="210"/>
                      <a:pt x="1122" y="208"/>
                    </a:cubicBezTo>
                    <a:cubicBezTo>
                      <a:pt x="1121" y="208"/>
                      <a:pt x="1120" y="209"/>
                      <a:pt x="1120" y="209"/>
                    </a:cubicBezTo>
                    <a:cubicBezTo>
                      <a:pt x="1119" y="209"/>
                      <a:pt x="1118" y="208"/>
                      <a:pt x="1118" y="207"/>
                    </a:cubicBezTo>
                    <a:cubicBezTo>
                      <a:pt x="1118" y="206"/>
                      <a:pt x="1118" y="206"/>
                      <a:pt x="1118" y="206"/>
                    </a:cubicBezTo>
                    <a:cubicBezTo>
                      <a:pt x="1119" y="206"/>
                      <a:pt x="1119" y="206"/>
                      <a:pt x="1119" y="206"/>
                    </a:cubicBezTo>
                    <a:cubicBezTo>
                      <a:pt x="1119" y="206"/>
                      <a:pt x="1119" y="206"/>
                      <a:pt x="1119" y="206"/>
                    </a:cubicBezTo>
                    <a:cubicBezTo>
                      <a:pt x="1120" y="206"/>
                      <a:pt x="1120" y="206"/>
                      <a:pt x="1120" y="206"/>
                    </a:cubicBezTo>
                    <a:cubicBezTo>
                      <a:pt x="1121" y="205"/>
                      <a:pt x="1123" y="204"/>
                      <a:pt x="1124" y="203"/>
                    </a:cubicBezTo>
                    <a:cubicBezTo>
                      <a:pt x="1125" y="202"/>
                      <a:pt x="1124" y="203"/>
                      <a:pt x="1125" y="202"/>
                    </a:cubicBezTo>
                    <a:cubicBezTo>
                      <a:pt x="1128" y="200"/>
                      <a:pt x="1132" y="197"/>
                      <a:pt x="1136" y="195"/>
                    </a:cubicBezTo>
                    <a:cubicBezTo>
                      <a:pt x="1140" y="193"/>
                      <a:pt x="1143" y="190"/>
                      <a:pt x="1146" y="188"/>
                    </a:cubicBezTo>
                    <a:cubicBezTo>
                      <a:pt x="1154" y="178"/>
                      <a:pt x="1143" y="167"/>
                      <a:pt x="1158" y="162"/>
                    </a:cubicBezTo>
                    <a:cubicBezTo>
                      <a:pt x="1158" y="161"/>
                      <a:pt x="1158" y="161"/>
                      <a:pt x="1158" y="161"/>
                    </a:cubicBezTo>
                    <a:cubicBezTo>
                      <a:pt x="1159" y="161"/>
                      <a:pt x="1160" y="161"/>
                      <a:pt x="1161" y="161"/>
                    </a:cubicBezTo>
                    <a:cubicBezTo>
                      <a:pt x="1166" y="167"/>
                      <a:pt x="1180" y="167"/>
                      <a:pt x="1187" y="166"/>
                    </a:cubicBezTo>
                    <a:cubicBezTo>
                      <a:pt x="1191" y="165"/>
                      <a:pt x="1208" y="161"/>
                      <a:pt x="1215" y="157"/>
                    </a:cubicBezTo>
                    <a:cubicBezTo>
                      <a:pt x="1216" y="157"/>
                      <a:pt x="1217" y="156"/>
                      <a:pt x="1217" y="156"/>
                    </a:cubicBezTo>
                    <a:cubicBezTo>
                      <a:pt x="1218" y="155"/>
                      <a:pt x="1218" y="155"/>
                      <a:pt x="1218" y="155"/>
                    </a:cubicBezTo>
                    <a:cubicBezTo>
                      <a:pt x="1236" y="156"/>
                      <a:pt x="1247" y="142"/>
                      <a:pt x="1248" y="125"/>
                    </a:cubicBezTo>
                    <a:cubicBezTo>
                      <a:pt x="1248" y="124"/>
                      <a:pt x="1248" y="124"/>
                      <a:pt x="1248" y="123"/>
                    </a:cubicBezTo>
                    <a:cubicBezTo>
                      <a:pt x="1248" y="107"/>
                      <a:pt x="1236" y="122"/>
                      <a:pt x="1226" y="123"/>
                    </a:cubicBezTo>
                    <a:cubicBezTo>
                      <a:pt x="1225" y="123"/>
                      <a:pt x="1224" y="123"/>
                      <a:pt x="1224" y="123"/>
                    </a:cubicBezTo>
                    <a:cubicBezTo>
                      <a:pt x="1223" y="112"/>
                      <a:pt x="1216" y="103"/>
                      <a:pt x="1216" y="91"/>
                    </a:cubicBezTo>
                    <a:cubicBezTo>
                      <a:pt x="1215" y="90"/>
                      <a:pt x="1214" y="90"/>
                      <a:pt x="1213" y="89"/>
                    </a:cubicBezTo>
                    <a:cubicBezTo>
                      <a:pt x="1212" y="89"/>
                      <a:pt x="1212" y="89"/>
                      <a:pt x="1212" y="89"/>
                    </a:cubicBezTo>
                    <a:cubicBezTo>
                      <a:pt x="1208" y="86"/>
                      <a:pt x="1205" y="82"/>
                      <a:pt x="1204" y="77"/>
                    </a:cubicBezTo>
                    <a:cubicBezTo>
                      <a:pt x="1201" y="69"/>
                      <a:pt x="1201" y="59"/>
                      <a:pt x="1201" y="49"/>
                    </a:cubicBezTo>
                    <a:cubicBezTo>
                      <a:pt x="1201" y="39"/>
                      <a:pt x="1205" y="33"/>
                      <a:pt x="1210" y="28"/>
                    </a:cubicBezTo>
                    <a:cubicBezTo>
                      <a:pt x="1216" y="23"/>
                      <a:pt x="1222" y="19"/>
                      <a:pt x="1227" y="11"/>
                    </a:cubicBezTo>
                    <a:cubicBezTo>
                      <a:pt x="1228" y="8"/>
                      <a:pt x="1228" y="7"/>
                      <a:pt x="1227" y="6"/>
                    </a:cubicBezTo>
                    <a:cubicBezTo>
                      <a:pt x="1227" y="4"/>
                      <a:pt x="1224" y="3"/>
                      <a:pt x="1221" y="2"/>
                    </a:cubicBezTo>
                    <a:cubicBezTo>
                      <a:pt x="1213" y="0"/>
                      <a:pt x="1198" y="3"/>
                      <a:pt x="1195" y="3"/>
                    </a:cubicBezTo>
                    <a:cubicBezTo>
                      <a:pt x="1194" y="3"/>
                      <a:pt x="1194" y="3"/>
                      <a:pt x="1193" y="3"/>
                    </a:cubicBezTo>
                    <a:cubicBezTo>
                      <a:pt x="1185" y="4"/>
                      <a:pt x="1172" y="4"/>
                      <a:pt x="1166" y="7"/>
                    </a:cubicBezTo>
                    <a:cubicBezTo>
                      <a:pt x="1162" y="9"/>
                      <a:pt x="1160" y="12"/>
                      <a:pt x="1158" y="14"/>
                    </a:cubicBezTo>
                    <a:cubicBezTo>
                      <a:pt x="1155" y="16"/>
                      <a:pt x="1153" y="17"/>
                      <a:pt x="1149" y="18"/>
                    </a:cubicBezTo>
                    <a:cubicBezTo>
                      <a:pt x="1149" y="18"/>
                      <a:pt x="1149" y="18"/>
                      <a:pt x="1149" y="18"/>
                    </a:cubicBezTo>
                    <a:cubicBezTo>
                      <a:pt x="1148" y="18"/>
                      <a:pt x="1148" y="18"/>
                      <a:pt x="1147" y="18"/>
                    </a:cubicBezTo>
                    <a:cubicBezTo>
                      <a:pt x="1137" y="20"/>
                      <a:pt x="1128" y="27"/>
                      <a:pt x="1117" y="29"/>
                    </a:cubicBezTo>
                    <a:cubicBezTo>
                      <a:pt x="1116" y="29"/>
                      <a:pt x="1114" y="30"/>
                      <a:pt x="1113" y="30"/>
                    </a:cubicBezTo>
                    <a:cubicBezTo>
                      <a:pt x="1106" y="30"/>
                      <a:pt x="1102" y="33"/>
                      <a:pt x="1097" y="36"/>
                    </a:cubicBezTo>
                    <a:cubicBezTo>
                      <a:pt x="1096" y="37"/>
                      <a:pt x="1095" y="38"/>
                      <a:pt x="1093" y="38"/>
                    </a:cubicBezTo>
                    <a:cubicBezTo>
                      <a:pt x="1089" y="41"/>
                      <a:pt x="1085" y="44"/>
                      <a:pt x="1081" y="46"/>
                    </a:cubicBezTo>
                    <a:cubicBezTo>
                      <a:pt x="1076" y="48"/>
                      <a:pt x="1071" y="50"/>
                      <a:pt x="1066" y="51"/>
                    </a:cubicBezTo>
                    <a:cubicBezTo>
                      <a:pt x="1061" y="52"/>
                      <a:pt x="1056" y="53"/>
                      <a:pt x="1051" y="55"/>
                    </a:cubicBezTo>
                    <a:cubicBezTo>
                      <a:pt x="1049" y="56"/>
                      <a:pt x="1047" y="57"/>
                      <a:pt x="1046" y="59"/>
                    </a:cubicBezTo>
                    <a:cubicBezTo>
                      <a:pt x="1043" y="61"/>
                      <a:pt x="1040" y="62"/>
                      <a:pt x="1036" y="63"/>
                    </a:cubicBezTo>
                    <a:cubicBezTo>
                      <a:pt x="1030" y="66"/>
                      <a:pt x="1024" y="68"/>
                      <a:pt x="1020" y="71"/>
                    </a:cubicBezTo>
                    <a:cubicBezTo>
                      <a:pt x="1018" y="72"/>
                      <a:pt x="1017" y="73"/>
                      <a:pt x="1017" y="75"/>
                    </a:cubicBezTo>
                    <a:cubicBezTo>
                      <a:pt x="1017" y="75"/>
                      <a:pt x="1017" y="75"/>
                      <a:pt x="1017" y="75"/>
                    </a:cubicBezTo>
                    <a:cubicBezTo>
                      <a:pt x="1013" y="74"/>
                      <a:pt x="1009" y="76"/>
                      <a:pt x="1006" y="78"/>
                    </a:cubicBezTo>
                    <a:cubicBezTo>
                      <a:pt x="1000" y="82"/>
                      <a:pt x="995" y="88"/>
                      <a:pt x="990" y="90"/>
                    </a:cubicBezTo>
                    <a:cubicBezTo>
                      <a:pt x="984" y="93"/>
                      <a:pt x="979" y="95"/>
                      <a:pt x="973" y="98"/>
                    </a:cubicBezTo>
                    <a:cubicBezTo>
                      <a:pt x="972" y="99"/>
                      <a:pt x="972" y="99"/>
                      <a:pt x="972" y="99"/>
                    </a:cubicBezTo>
                    <a:cubicBezTo>
                      <a:pt x="964" y="103"/>
                      <a:pt x="959" y="103"/>
                      <a:pt x="951" y="106"/>
                    </a:cubicBezTo>
                    <a:cubicBezTo>
                      <a:pt x="950" y="108"/>
                      <a:pt x="949" y="109"/>
                      <a:pt x="947" y="110"/>
                    </a:cubicBezTo>
                    <a:cubicBezTo>
                      <a:pt x="942" y="111"/>
                      <a:pt x="935" y="111"/>
                      <a:pt x="932" y="113"/>
                    </a:cubicBezTo>
                    <a:cubicBezTo>
                      <a:pt x="931" y="114"/>
                      <a:pt x="931" y="114"/>
                      <a:pt x="930" y="114"/>
                    </a:cubicBezTo>
                    <a:cubicBezTo>
                      <a:pt x="919" y="120"/>
                      <a:pt x="913" y="112"/>
                      <a:pt x="903" y="108"/>
                    </a:cubicBezTo>
                    <a:cubicBezTo>
                      <a:pt x="896" y="105"/>
                      <a:pt x="893" y="104"/>
                      <a:pt x="891" y="105"/>
                    </a:cubicBezTo>
                    <a:cubicBezTo>
                      <a:pt x="888" y="106"/>
                      <a:pt x="890" y="111"/>
                      <a:pt x="892" y="117"/>
                    </a:cubicBezTo>
                    <a:cubicBezTo>
                      <a:pt x="894" y="122"/>
                      <a:pt x="896" y="126"/>
                      <a:pt x="897" y="130"/>
                    </a:cubicBezTo>
                    <a:cubicBezTo>
                      <a:pt x="897" y="133"/>
                      <a:pt x="897" y="137"/>
                      <a:pt x="897" y="139"/>
                    </a:cubicBezTo>
                    <a:cubicBezTo>
                      <a:pt x="897" y="139"/>
                      <a:pt x="897" y="140"/>
                      <a:pt x="897" y="140"/>
                    </a:cubicBezTo>
                    <a:cubicBezTo>
                      <a:pt x="896" y="140"/>
                      <a:pt x="896" y="141"/>
                      <a:pt x="896" y="141"/>
                    </a:cubicBezTo>
                    <a:cubicBezTo>
                      <a:pt x="895" y="141"/>
                      <a:pt x="895" y="141"/>
                      <a:pt x="894" y="142"/>
                    </a:cubicBezTo>
                    <a:cubicBezTo>
                      <a:pt x="890" y="143"/>
                      <a:pt x="886" y="147"/>
                      <a:pt x="883" y="151"/>
                    </a:cubicBezTo>
                    <a:cubicBezTo>
                      <a:pt x="879" y="155"/>
                      <a:pt x="876" y="160"/>
                      <a:pt x="873" y="162"/>
                    </a:cubicBezTo>
                    <a:cubicBezTo>
                      <a:pt x="871" y="165"/>
                      <a:pt x="868" y="168"/>
                      <a:pt x="865" y="170"/>
                    </a:cubicBezTo>
                    <a:cubicBezTo>
                      <a:pt x="860" y="174"/>
                      <a:pt x="856" y="177"/>
                      <a:pt x="852" y="182"/>
                    </a:cubicBezTo>
                    <a:cubicBezTo>
                      <a:pt x="852" y="182"/>
                      <a:pt x="852" y="182"/>
                      <a:pt x="852" y="182"/>
                    </a:cubicBezTo>
                    <a:cubicBezTo>
                      <a:pt x="851" y="183"/>
                      <a:pt x="850" y="184"/>
                      <a:pt x="849" y="186"/>
                    </a:cubicBezTo>
                    <a:cubicBezTo>
                      <a:pt x="843" y="193"/>
                      <a:pt x="837" y="200"/>
                      <a:pt x="831" y="207"/>
                    </a:cubicBezTo>
                    <a:cubicBezTo>
                      <a:pt x="829" y="210"/>
                      <a:pt x="829" y="213"/>
                      <a:pt x="829" y="216"/>
                    </a:cubicBezTo>
                    <a:cubicBezTo>
                      <a:pt x="829" y="220"/>
                      <a:pt x="830" y="224"/>
                      <a:pt x="830" y="229"/>
                    </a:cubicBezTo>
                    <a:cubicBezTo>
                      <a:pt x="830" y="229"/>
                      <a:pt x="830" y="230"/>
                      <a:pt x="830" y="230"/>
                    </a:cubicBezTo>
                    <a:cubicBezTo>
                      <a:pt x="830" y="231"/>
                      <a:pt x="830" y="231"/>
                      <a:pt x="830" y="232"/>
                    </a:cubicBezTo>
                    <a:cubicBezTo>
                      <a:pt x="823" y="232"/>
                      <a:pt x="819" y="235"/>
                      <a:pt x="817" y="238"/>
                    </a:cubicBezTo>
                    <a:cubicBezTo>
                      <a:pt x="813" y="243"/>
                      <a:pt x="811" y="249"/>
                      <a:pt x="804" y="253"/>
                    </a:cubicBezTo>
                    <a:cubicBezTo>
                      <a:pt x="802" y="255"/>
                      <a:pt x="799" y="256"/>
                      <a:pt x="797" y="256"/>
                    </a:cubicBezTo>
                    <a:cubicBezTo>
                      <a:pt x="796" y="257"/>
                      <a:pt x="795" y="257"/>
                      <a:pt x="794" y="257"/>
                    </a:cubicBezTo>
                    <a:cubicBezTo>
                      <a:pt x="793" y="257"/>
                      <a:pt x="793" y="257"/>
                      <a:pt x="793" y="257"/>
                    </a:cubicBezTo>
                    <a:cubicBezTo>
                      <a:pt x="789" y="258"/>
                      <a:pt x="784" y="258"/>
                      <a:pt x="780" y="258"/>
                    </a:cubicBezTo>
                    <a:cubicBezTo>
                      <a:pt x="777" y="257"/>
                      <a:pt x="775" y="257"/>
                      <a:pt x="772" y="257"/>
                    </a:cubicBezTo>
                    <a:cubicBezTo>
                      <a:pt x="766" y="258"/>
                      <a:pt x="762" y="260"/>
                      <a:pt x="756" y="262"/>
                    </a:cubicBezTo>
                    <a:cubicBezTo>
                      <a:pt x="753" y="263"/>
                      <a:pt x="749" y="264"/>
                      <a:pt x="745" y="264"/>
                    </a:cubicBezTo>
                    <a:cubicBezTo>
                      <a:pt x="730" y="262"/>
                      <a:pt x="718" y="268"/>
                      <a:pt x="705" y="272"/>
                    </a:cubicBezTo>
                    <a:cubicBezTo>
                      <a:pt x="697" y="275"/>
                      <a:pt x="688" y="277"/>
                      <a:pt x="678" y="276"/>
                    </a:cubicBezTo>
                    <a:cubicBezTo>
                      <a:pt x="661" y="275"/>
                      <a:pt x="619" y="246"/>
                      <a:pt x="604" y="261"/>
                    </a:cubicBezTo>
                    <a:cubicBezTo>
                      <a:pt x="601" y="264"/>
                      <a:pt x="597" y="266"/>
                      <a:pt x="594" y="267"/>
                    </a:cubicBezTo>
                    <a:cubicBezTo>
                      <a:pt x="590" y="268"/>
                      <a:pt x="586" y="269"/>
                      <a:pt x="582" y="271"/>
                    </a:cubicBezTo>
                    <a:cubicBezTo>
                      <a:pt x="581" y="272"/>
                      <a:pt x="581" y="272"/>
                      <a:pt x="581" y="272"/>
                    </a:cubicBezTo>
                    <a:cubicBezTo>
                      <a:pt x="575" y="274"/>
                      <a:pt x="570" y="278"/>
                      <a:pt x="564" y="280"/>
                    </a:cubicBezTo>
                    <a:cubicBezTo>
                      <a:pt x="555" y="283"/>
                      <a:pt x="546" y="281"/>
                      <a:pt x="537" y="286"/>
                    </a:cubicBezTo>
                    <a:cubicBezTo>
                      <a:pt x="537" y="286"/>
                      <a:pt x="537" y="286"/>
                      <a:pt x="537" y="286"/>
                    </a:cubicBezTo>
                    <a:cubicBezTo>
                      <a:pt x="537" y="286"/>
                      <a:pt x="537" y="286"/>
                      <a:pt x="537" y="286"/>
                    </a:cubicBezTo>
                    <a:cubicBezTo>
                      <a:pt x="536" y="287"/>
                      <a:pt x="534" y="288"/>
                      <a:pt x="533" y="288"/>
                    </a:cubicBezTo>
                    <a:cubicBezTo>
                      <a:pt x="521" y="293"/>
                      <a:pt x="503" y="296"/>
                      <a:pt x="492" y="297"/>
                    </a:cubicBezTo>
                    <a:cubicBezTo>
                      <a:pt x="492" y="297"/>
                      <a:pt x="491" y="297"/>
                      <a:pt x="491" y="297"/>
                    </a:cubicBezTo>
                    <a:cubicBezTo>
                      <a:pt x="491" y="298"/>
                      <a:pt x="491" y="298"/>
                      <a:pt x="491" y="299"/>
                    </a:cubicBezTo>
                    <a:cubicBezTo>
                      <a:pt x="487" y="309"/>
                      <a:pt x="474" y="309"/>
                      <a:pt x="464" y="308"/>
                    </a:cubicBezTo>
                    <a:cubicBezTo>
                      <a:pt x="464" y="307"/>
                      <a:pt x="464" y="306"/>
                      <a:pt x="464" y="305"/>
                    </a:cubicBezTo>
                    <a:cubicBezTo>
                      <a:pt x="462" y="304"/>
                      <a:pt x="455" y="302"/>
                      <a:pt x="452" y="303"/>
                    </a:cubicBezTo>
                    <a:cubicBezTo>
                      <a:pt x="447" y="306"/>
                      <a:pt x="450" y="306"/>
                      <a:pt x="450" y="310"/>
                    </a:cubicBezTo>
                    <a:cubicBezTo>
                      <a:pt x="450" y="317"/>
                      <a:pt x="452" y="322"/>
                      <a:pt x="444" y="327"/>
                    </a:cubicBezTo>
                    <a:cubicBezTo>
                      <a:pt x="443" y="319"/>
                      <a:pt x="445" y="314"/>
                      <a:pt x="438" y="312"/>
                    </a:cubicBezTo>
                    <a:cubicBezTo>
                      <a:pt x="428" y="308"/>
                      <a:pt x="428" y="316"/>
                      <a:pt x="424" y="320"/>
                    </a:cubicBezTo>
                    <a:cubicBezTo>
                      <a:pt x="420" y="324"/>
                      <a:pt x="415" y="324"/>
                      <a:pt x="409" y="323"/>
                    </a:cubicBezTo>
                    <a:cubicBezTo>
                      <a:pt x="405" y="323"/>
                      <a:pt x="400" y="322"/>
                      <a:pt x="395" y="323"/>
                    </a:cubicBezTo>
                    <a:cubicBezTo>
                      <a:pt x="386" y="324"/>
                      <a:pt x="381" y="332"/>
                      <a:pt x="371" y="330"/>
                    </a:cubicBezTo>
                    <a:cubicBezTo>
                      <a:pt x="371" y="326"/>
                      <a:pt x="371" y="321"/>
                      <a:pt x="371" y="317"/>
                    </a:cubicBezTo>
                    <a:cubicBezTo>
                      <a:pt x="367" y="317"/>
                      <a:pt x="364" y="315"/>
                      <a:pt x="360" y="315"/>
                    </a:cubicBezTo>
                    <a:cubicBezTo>
                      <a:pt x="359" y="316"/>
                      <a:pt x="353" y="318"/>
                      <a:pt x="351" y="319"/>
                    </a:cubicBezTo>
                    <a:cubicBezTo>
                      <a:pt x="345" y="321"/>
                      <a:pt x="341" y="324"/>
                      <a:pt x="342" y="331"/>
                    </a:cubicBezTo>
                    <a:cubicBezTo>
                      <a:pt x="341" y="331"/>
                      <a:pt x="341" y="331"/>
                      <a:pt x="341" y="331"/>
                    </a:cubicBezTo>
                    <a:cubicBezTo>
                      <a:pt x="331" y="335"/>
                      <a:pt x="317" y="335"/>
                      <a:pt x="306" y="333"/>
                    </a:cubicBezTo>
                    <a:cubicBezTo>
                      <a:pt x="299" y="332"/>
                      <a:pt x="293" y="329"/>
                      <a:pt x="286" y="331"/>
                    </a:cubicBezTo>
                    <a:cubicBezTo>
                      <a:pt x="277" y="334"/>
                      <a:pt x="275" y="338"/>
                      <a:pt x="265" y="336"/>
                    </a:cubicBezTo>
                    <a:cubicBezTo>
                      <a:pt x="264" y="336"/>
                      <a:pt x="263" y="336"/>
                      <a:pt x="262" y="336"/>
                    </a:cubicBezTo>
                    <a:cubicBezTo>
                      <a:pt x="254" y="335"/>
                      <a:pt x="245" y="334"/>
                      <a:pt x="236" y="333"/>
                    </a:cubicBezTo>
                    <a:cubicBezTo>
                      <a:pt x="226" y="332"/>
                      <a:pt x="213" y="334"/>
                      <a:pt x="203" y="330"/>
                    </a:cubicBezTo>
                    <a:cubicBezTo>
                      <a:pt x="202" y="330"/>
                      <a:pt x="202" y="330"/>
                      <a:pt x="202" y="330"/>
                    </a:cubicBezTo>
                    <a:cubicBezTo>
                      <a:pt x="195" y="327"/>
                      <a:pt x="186" y="320"/>
                      <a:pt x="180" y="316"/>
                    </a:cubicBezTo>
                    <a:cubicBezTo>
                      <a:pt x="173" y="311"/>
                      <a:pt x="167" y="306"/>
                      <a:pt x="159" y="306"/>
                    </a:cubicBezTo>
                    <a:cubicBezTo>
                      <a:pt x="149" y="304"/>
                      <a:pt x="136" y="306"/>
                      <a:pt x="125" y="306"/>
                    </a:cubicBezTo>
                    <a:cubicBezTo>
                      <a:pt x="125" y="318"/>
                      <a:pt x="125" y="325"/>
                      <a:pt x="112" y="328"/>
                    </a:cubicBezTo>
                    <a:cubicBezTo>
                      <a:pt x="103" y="331"/>
                      <a:pt x="95" y="332"/>
                      <a:pt x="86" y="335"/>
                    </a:cubicBezTo>
                    <a:cubicBezTo>
                      <a:pt x="77" y="339"/>
                      <a:pt x="70" y="338"/>
                      <a:pt x="61" y="340"/>
                    </a:cubicBezTo>
                    <a:cubicBezTo>
                      <a:pt x="56" y="342"/>
                      <a:pt x="51" y="344"/>
                      <a:pt x="46" y="346"/>
                    </a:cubicBezTo>
                    <a:cubicBezTo>
                      <a:pt x="45" y="348"/>
                      <a:pt x="45" y="350"/>
                      <a:pt x="44" y="352"/>
                    </a:cubicBezTo>
                    <a:cubicBezTo>
                      <a:pt x="44" y="353"/>
                      <a:pt x="44" y="353"/>
                      <a:pt x="44" y="354"/>
                    </a:cubicBezTo>
                    <a:cubicBezTo>
                      <a:pt x="43" y="356"/>
                      <a:pt x="42" y="359"/>
                      <a:pt x="40" y="363"/>
                    </a:cubicBezTo>
                    <a:cubicBezTo>
                      <a:pt x="37" y="371"/>
                      <a:pt x="32" y="393"/>
                      <a:pt x="41" y="401"/>
                    </a:cubicBezTo>
                    <a:cubicBezTo>
                      <a:pt x="42" y="403"/>
                      <a:pt x="44" y="404"/>
                      <a:pt x="46" y="404"/>
                    </a:cubicBezTo>
                    <a:cubicBezTo>
                      <a:pt x="47" y="404"/>
                      <a:pt x="48" y="404"/>
                      <a:pt x="49" y="404"/>
                    </a:cubicBezTo>
                    <a:cubicBezTo>
                      <a:pt x="49" y="404"/>
                      <a:pt x="50" y="405"/>
                      <a:pt x="50" y="405"/>
                    </a:cubicBezTo>
                    <a:cubicBezTo>
                      <a:pt x="50" y="405"/>
                      <a:pt x="50" y="405"/>
                      <a:pt x="49" y="406"/>
                    </a:cubicBezTo>
                    <a:cubicBezTo>
                      <a:pt x="42" y="416"/>
                      <a:pt x="35" y="425"/>
                      <a:pt x="27" y="434"/>
                    </a:cubicBezTo>
                    <a:cubicBezTo>
                      <a:pt x="20" y="442"/>
                      <a:pt x="10" y="448"/>
                      <a:pt x="5" y="457"/>
                    </a:cubicBezTo>
                    <a:cubicBezTo>
                      <a:pt x="2" y="461"/>
                      <a:pt x="1" y="465"/>
                      <a:pt x="0" y="470"/>
                    </a:cubicBezTo>
                    <a:cubicBezTo>
                      <a:pt x="0" y="470"/>
                      <a:pt x="1" y="469"/>
                      <a:pt x="1" y="469"/>
                    </a:cubicBezTo>
                    <a:cubicBezTo>
                      <a:pt x="2" y="468"/>
                      <a:pt x="2" y="468"/>
                      <a:pt x="3" y="467"/>
                    </a:cubicBezTo>
                    <a:cubicBezTo>
                      <a:pt x="4" y="466"/>
                      <a:pt x="5" y="465"/>
                      <a:pt x="6" y="464"/>
                    </a:cubicBezTo>
                    <a:cubicBezTo>
                      <a:pt x="35" y="449"/>
                      <a:pt x="20" y="507"/>
                      <a:pt x="37" y="513"/>
                    </a:cubicBezTo>
                    <a:cubicBezTo>
                      <a:pt x="37" y="525"/>
                      <a:pt x="33" y="533"/>
                      <a:pt x="32" y="544"/>
                    </a:cubicBezTo>
                    <a:cubicBezTo>
                      <a:pt x="32" y="554"/>
                      <a:pt x="35" y="564"/>
                      <a:pt x="36" y="575"/>
                    </a:cubicBezTo>
                    <a:cubicBezTo>
                      <a:pt x="36" y="582"/>
                      <a:pt x="35" y="590"/>
                      <a:pt x="35" y="599"/>
                    </a:cubicBezTo>
                    <a:cubicBezTo>
                      <a:pt x="36" y="599"/>
                      <a:pt x="36" y="599"/>
                      <a:pt x="36" y="599"/>
                    </a:cubicBezTo>
                    <a:cubicBezTo>
                      <a:pt x="41" y="599"/>
                      <a:pt x="46" y="599"/>
                      <a:pt x="50" y="600"/>
                    </a:cubicBezTo>
                    <a:cubicBezTo>
                      <a:pt x="52" y="600"/>
                      <a:pt x="54" y="600"/>
                      <a:pt x="56" y="599"/>
                    </a:cubicBezTo>
                    <a:cubicBezTo>
                      <a:pt x="62" y="599"/>
                      <a:pt x="65" y="597"/>
                      <a:pt x="66" y="594"/>
                    </a:cubicBezTo>
                    <a:cubicBezTo>
                      <a:pt x="68" y="591"/>
                      <a:pt x="68" y="586"/>
                      <a:pt x="66" y="582"/>
                    </a:cubicBezTo>
                    <a:cubicBezTo>
                      <a:pt x="65" y="577"/>
                      <a:pt x="64" y="573"/>
                      <a:pt x="62" y="568"/>
                    </a:cubicBezTo>
                    <a:cubicBezTo>
                      <a:pt x="62" y="566"/>
                      <a:pt x="61" y="565"/>
                      <a:pt x="61" y="563"/>
                    </a:cubicBezTo>
                    <a:cubicBezTo>
                      <a:pt x="61" y="563"/>
                      <a:pt x="61" y="563"/>
                      <a:pt x="61" y="563"/>
                    </a:cubicBezTo>
                    <a:cubicBezTo>
                      <a:pt x="59" y="564"/>
                      <a:pt x="56" y="563"/>
                      <a:pt x="55" y="563"/>
                    </a:cubicBezTo>
                    <a:cubicBezTo>
                      <a:pt x="55" y="563"/>
                      <a:pt x="55" y="563"/>
                      <a:pt x="55" y="563"/>
                    </a:cubicBezTo>
                    <a:cubicBezTo>
                      <a:pt x="55" y="558"/>
                      <a:pt x="55" y="553"/>
                      <a:pt x="55" y="549"/>
                    </a:cubicBezTo>
                    <a:cubicBezTo>
                      <a:pt x="55" y="549"/>
                      <a:pt x="55" y="549"/>
                      <a:pt x="55" y="549"/>
                    </a:cubicBezTo>
                    <a:cubicBezTo>
                      <a:pt x="55" y="549"/>
                      <a:pt x="55" y="549"/>
                      <a:pt x="55" y="549"/>
                    </a:cubicBezTo>
                    <a:cubicBezTo>
                      <a:pt x="66" y="547"/>
                      <a:pt x="67" y="532"/>
                      <a:pt x="75" y="528"/>
                    </a:cubicBezTo>
                    <a:cubicBezTo>
                      <a:pt x="76" y="527"/>
                      <a:pt x="77" y="527"/>
                      <a:pt x="79" y="527"/>
                    </a:cubicBezTo>
                    <a:cubicBezTo>
                      <a:pt x="79" y="527"/>
                      <a:pt x="79" y="527"/>
                      <a:pt x="79" y="527"/>
                    </a:cubicBezTo>
                    <a:cubicBezTo>
                      <a:pt x="83" y="526"/>
                      <a:pt x="91" y="527"/>
                      <a:pt x="100" y="527"/>
                    </a:cubicBezTo>
                    <a:cubicBezTo>
                      <a:pt x="115" y="528"/>
                      <a:pt x="132" y="527"/>
                      <a:pt x="132" y="513"/>
                    </a:cubicBezTo>
                    <a:cubicBezTo>
                      <a:pt x="136" y="513"/>
                      <a:pt x="140" y="513"/>
                      <a:pt x="144" y="512"/>
                    </a:cubicBezTo>
                    <a:cubicBezTo>
                      <a:pt x="148" y="512"/>
                      <a:pt x="152" y="511"/>
                      <a:pt x="156" y="510"/>
                    </a:cubicBezTo>
                    <a:cubicBezTo>
                      <a:pt x="158" y="510"/>
                      <a:pt x="160" y="510"/>
                      <a:pt x="161" y="510"/>
                    </a:cubicBezTo>
                    <a:cubicBezTo>
                      <a:pt x="165" y="509"/>
                      <a:pt x="168" y="509"/>
                      <a:pt x="171" y="509"/>
                    </a:cubicBezTo>
                    <a:cubicBezTo>
                      <a:pt x="171" y="509"/>
                      <a:pt x="171" y="509"/>
                      <a:pt x="172" y="509"/>
                    </a:cubicBezTo>
                    <a:cubicBezTo>
                      <a:pt x="182" y="510"/>
                      <a:pt x="193" y="517"/>
                      <a:pt x="204" y="519"/>
                    </a:cubicBezTo>
                    <a:cubicBezTo>
                      <a:pt x="205" y="519"/>
                      <a:pt x="207" y="520"/>
                      <a:pt x="208" y="520"/>
                    </a:cubicBezTo>
                    <a:cubicBezTo>
                      <a:pt x="208" y="520"/>
                      <a:pt x="209" y="520"/>
                      <a:pt x="209" y="520"/>
                    </a:cubicBezTo>
                    <a:cubicBezTo>
                      <a:pt x="212" y="520"/>
                      <a:pt x="215" y="520"/>
                      <a:pt x="218" y="520"/>
                    </a:cubicBezTo>
                    <a:cubicBezTo>
                      <a:pt x="219" y="520"/>
                      <a:pt x="219" y="520"/>
                      <a:pt x="219" y="520"/>
                    </a:cubicBezTo>
                    <a:cubicBezTo>
                      <a:pt x="223" y="520"/>
                      <a:pt x="226" y="519"/>
                      <a:pt x="230" y="518"/>
                    </a:cubicBezTo>
                    <a:cubicBezTo>
                      <a:pt x="233" y="518"/>
                      <a:pt x="236" y="517"/>
                      <a:pt x="240" y="517"/>
                    </a:cubicBezTo>
                    <a:cubicBezTo>
                      <a:pt x="244" y="516"/>
                      <a:pt x="247" y="516"/>
                      <a:pt x="251" y="517"/>
                    </a:cubicBezTo>
                    <a:cubicBezTo>
                      <a:pt x="252" y="517"/>
                      <a:pt x="253" y="517"/>
                      <a:pt x="254" y="518"/>
                    </a:cubicBezTo>
                    <a:cubicBezTo>
                      <a:pt x="256" y="518"/>
                      <a:pt x="257" y="518"/>
                      <a:pt x="258" y="519"/>
                    </a:cubicBezTo>
                    <a:cubicBezTo>
                      <a:pt x="265" y="521"/>
                      <a:pt x="272" y="524"/>
                      <a:pt x="280" y="524"/>
                    </a:cubicBezTo>
                    <a:cubicBezTo>
                      <a:pt x="280" y="524"/>
                      <a:pt x="280" y="524"/>
                      <a:pt x="280" y="524"/>
                    </a:cubicBezTo>
                    <a:cubicBezTo>
                      <a:pt x="280" y="524"/>
                      <a:pt x="280" y="524"/>
                      <a:pt x="280" y="524"/>
                    </a:cubicBezTo>
                    <a:cubicBezTo>
                      <a:pt x="290" y="525"/>
                      <a:pt x="290" y="534"/>
                      <a:pt x="294" y="540"/>
                    </a:cubicBezTo>
                    <a:cubicBezTo>
                      <a:pt x="295" y="541"/>
                      <a:pt x="296" y="543"/>
                      <a:pt x="297" y="544"/>
                    </a:cubicBezTo>
                    <a:cubicBezTo>
                      <a:pt x="298" y="544"/>
                      <a:pt x="299" y="544"/>
                      <a:pt x="300" y="544"/>
                    </a:cubicBezTo>
                    <a:cubicBezTo>
                      <a:pt x="302" y="545"/>
                      <a:pt x="303" y="544"/>
                      <a:pt x="305" y="543"/>
                    </a:cubicBezTo>
                    <a:cubicBezTo>
                      <a:pt x="305" y="543"/>
                      <a:pt x="305" y="543"/>
                      <a:pt x="305" y="543"/>
                    </a:cubicBezTo>
                    <a:cubicBezTo>
                      <a:pt x="305" y="543"/>
                      <a:pt x="305" y="543"/>
                      <a:pt x="305" y="543"/>
                    </a:cubicBezTo>
                    <a:cubicBezTo>
                      <a:pt x="307" y="541"/>
                      <a:pt x="308" y="538"/>
                      <a:pt x="309" y="536"/>
                    </a:cubicBezTo>
                    <a:cubicBezTo>
                      <a:pt x="309" y="534"/>
                      <a:pt x="311" y="533"/>
                      <a:pt x="312" y="533"/>
                    </a:cubicBezTo>
                    <a:cubicBezTo>
                      <a:pt x="316" y="531"/>
                      <a:pt x="321" y="531"/>
                      <a:pt x="324" y="532"/>
                    </a:cubicBezTo>
                    <a:cubicBezTo>
                      <a:pt x="324" y="532"/>
                      <a:pt x="324" y="533"/>
                      <a:pt x="324" y="533"/>
                    </a:cubicBezTo>
                    <a:cubicBezTo>
                      <a:pt x="324" y="540"/>
                      <a:pt x="324" y="545"/>
                      <a:pt x="324" y="550"/>
                    </a:cubicBezTo>
                    <a:cubicBezTo>
                      <a:pt x="324" y="552"/>
                      <a:pt x="325" y="555"/>
                      <a:pt x="326" y="556"/>
                    </a:cubicBezTo>
                    <a:cubicBezTo>
                      <a:pt x="328" y="560"/>
                      <a:pt x="332" y="561"/>
                      <a:pt x="340" y="561"/>
                    </a:cubicBezTo>
                    <a:cubicBezTo>
                      <a:pt x="340" y="561"/>
                      <a:pt x="340" y="561"/>
                      <a:pt x="340" y="561"/>
                    </a:cubicBezTo>
                    <a:cubicBezTo>
                      <a:pt x="341" y="561"/>
                      <a:pt x="341" y="561"/>
                      <a:pt x="341" y="561"/>
                    </a:cubicBezTo>
                    <a:cubicBezTo>
                      <a:pt x="342" y="555"/>
                      <a:pt x="344" y="553"/>
                      <a:pt x="346" y="551"/>
                    </a:cubicBezTo>
                    <a:cubicBezTo>
                      <a:pt x="348" y="550"/>
                      <a:pt x="349" y="550"/>
                      <a:pt x="351" y="549"/>
                    </a:cubicBezTo>
                    <a:cubicBezTo>
                      <a:pt x="353" y="548"/>
                      <a:pt x="355" y="547"/>
                      <a:pt x="357" y="544"/>
                    </a:cubicBezTo>
                    <a:cubicBezTo>
                      <a:pt x="357" y="544"/>
                      <a:pt x="357" y="544"/>
                      <a:pt x="357" y="544"/>
                    </a:cubicBezTo>
                    <a:cubicBezTo>
                      <a:pt x="358" y="543"/>
                      <a:pt x="358" y="543"/>
                      <a:pt x="358" y="543"/>
                    </a:cubicBezTo>
                    <a:cubicBezTo>
                      <a:pt x="360" y="535"/>
                      <a:pt x="365" y="532"/>
                      <a:pt x="374" y="532"/>
                    </a:cubicBezTo>
                    <a:cubicBezTo>
                      <a:pt x="376" y="532"/>
                      <a:pt x="394" y="533"/>
                      <a:pt x="390" y="527"/>
                    </a:cubicBezTo>
                    <a:cubicBezTo>
                      <a:pt x="390" y="526"/>
                      <a:pt x="389" y="525"/>
                      <a:pt x="389" y="524"/>
                    </a:cubicBezTo>
                    <a:cubicBezTo>
                      <a:pt x="386" y="521"/>
                      <a:pt x="382" y="517"/>
                      <a:pt x="385" y="512"/>
                    </a:cubicBezTo>
                    <a:cubicBezTo>
                      <a:pt x="385" y="511"/>
                      <a:pt x="385" y="511"/>
                      <a:pt x="386" y="510"/>
                    </a:cubicBezTo>
                    <a:cubicBezTo>
                      <a:pt x="387" y="508"/>
                      <a:pt x="390" y="507"/>
                      <a:pt x="392" y="506"/>
                    </a:cubicBezTo>
                    <a:cubicBezTo>
                      <a:pt x="395" y="504"/>
                      <a:pt x="399" y="502"/>
                      <a:pt x="399" y="498"/>
                    </a:cubicBezTo>
                    <a:cubicBezTo>
                      <a:pt x="400" y="498"/>
                      <a:pt x="401" y="498"/>
                      <a:pt x="402" y="498"/>
                    </a:cubicBezTo>
                    <a:cubicBezTo>
                      <a:pt x="406" y="497"/>
                      <a:pt x="411" y="497"/>
                      <a:pt x="415" y="499"/>
                    </a:cubicBezTo>
                    <a:cubicBezTo>
                      <a:pt x="416" y="500"/>
                      <a:pt x="418" y="501"/>
                      <a:pt x="419" y="502"/>
                    </a:cubicBezTo>
                    <a:cubicBezTo>
                      <a:pt x="419" y="503"/>
                      <a:pt x="420" y="503"/>
                      <a:pt x="420" y="504"/>
                    </a:cubicBezTo>
                    <a:cubicBezTo>
                      <a:pt x="422" y="508"/>
                      <a:pt x="422" y="513"/>
                      <a:pt x="424" y="517"/>
                    </a:cubicBezTo>
                    <a:cubicBezTo>
                      <a:pt x="425" y="518"/>
                      <a:pt x="426" y="518"/>
                      <a:pt x="426" y="519"/>
                    </a:cubicBezTo>
                    <a:cubicBezTo>
                      <a:pt x="427" y="520"/>
                      <a:pt x="427" y="520"/>
                      <a:pt x="427" y="520"/>
                    </a:cubicBezTo>
                    <a:cubicBezTo>
                      <a:pt x="428" y="520"/>
                      <a:pt x="428" y="520"/>
                      <a:pt x="428" y="520"/>
                    </a:cubicBezTo>
                    <a:cubicBezTo>
                      <a:pt x="429" y="521"/>
                      <a:pt x="429" y="521"/>
                      <a:pt x="429" y="521"/>
                    </a:cubicBezTo>
                    <a:cubicBezTo>
                      <a:pt x="429" y="515"/>
                      <a:pt x="432" y="511"/>
                      <a:pt x="434" y="507"/>
                    </a:cubicBezTo>
                    <a:cubicBezTo>
                      <a:pt x="435" y="506"/>
                      <a:pt x="435" y="505"/>
                      <a:pt x="436" y="504"/>
                    </a:cubicBezTo>
                    <a:cubicBezTo>
                      <a:pt x="437" y="502"/>
                      <a:pt x="437" y="500"/>
                      <a:pt x="437" y="497"/>
                    </a:cubicBezTo>
                    <a:cubicBezTo>
                      <a:pt x="437" y="492"/>
                      <a:pt x="437" y="486"/>
                      <a:pt x="441" y="483"/>
                    </a:cubicBezTo>
                    <a:cubicBezTo>
                      <a:pt x="442" y="482"/>
                      <a:pt x="444" y="481"/>
                      <a:pt x="446" y="481"/>
                    </a:cubicBezTo>
                    <a:cubicBezTo>
                      <a:pt x="450" y="481"/>
                      <a:pt x="454" y="482"/>
                      <a:pt x="459" y="484"/>
                    </a:cubicBezTo>
                    <a:cubicBezTo>
                      <a:pt x="469" y="488"/>
                      <a:pt x="480" y="494"/>
                      <a:pt x="487" y="484"/>
                    </a:cubicBezTo>
                    <a:cubicBezTo>
                      <a:pt x="488" y="484"/>
                      <a:pt x="488" y="484"/>
                      <a:pt x="488" y="484"/>
                    </a:cubicBezTo>
                    <a:cubicBezTo>
                      <a:pt x="487" y="484"/>
                      <a:pt x="488" y="484"/>
                      <a:pt x="487" y="484"/>
                    </a:cubicBezTo>
                    <a:cubicBezTo>
                      <a:pt x="490" y="484"/>
                      <a:pt x="492" y="483"/>
                      <a:pt x="495" y="483"/>
                    </a:cubicBezTo>
                    <a:cubicBezTo>
                      <a:pt x="503" y="482"/>
                      <a:pt x="512" y="481"/>
                      <a:pt x="520" y="481"/>
                    </a:cubicBezTo>
                    <a:cubicBezTo>
                      <a:pt x="525" y="481"/>
                      <a:pt x="530" y="481"/>
                      <a:pt x="535" y="481"/>
                    </a:cubicBezTo>
                    <a:cubicBezTo>
                      <a:pt x="535" y="481"/>
                      <a:pt x="535" y="481"/>
                      <a:pt x="535" y="481"/>
                    </a:cubicBezTo>
                    <a:cubicBezTo>
                      <a:pt x="535" y="481"/>
                      <a:pt x="536" y="481"/>
                      <a:pt x="537" y="481"/>
                    </a:cubicBezTo>
                    <a:cubicBezTo>
                      <a:pt x="537" y="481"/>
                      <a:pt x="537" y="481"/>
                      <a:pt x="537" y="481"/>
                    </a:cubicBezTo>
                    <a:cubicBezTo>
                      <a:pt x="538" y="488"/>
                      <a:pt x="528" y="490"/>
                      <a:pt x="521" y="494"/>
                    </a:cubicBezTo>
                    <a:cubicBezTo>
                      <a:pt x="517" y="497"/>
                      <a:pt x="514" y="500"/>
                      <a:pt x="514" y="506"/>
                    </a:cubicBezTo>
                    <a:cubicBezTo>
                      <a:pt x="515" y="506"/>
                      <a:pt x="516" y="506"/>
                      <a:pt x="516" y="506"/>
                    </a:cubicBezTo>
                    <a:cubicBezTo>
                      <a:pt x="522" y="508"/>
                      <a:pt x="524" y="512"/>
                      <a:pt x="525" y="517"/>
                    </a:cubicBezTo>
                    <a:cubicBezTo>
                      <a:pt x="527" y="529"/>
                      <a:pt x="521" y="547"/>
                      <a:pt x="521" y="557"/>
                    </a:cubicBezTo>
                    <a:cubicBezTo>
                      <a:pt x="522" y="557"/>
                      <a:pt x="522" y="557"/>
                      <a:pt x="523" y="557"/>
                    </a:cubicBezTo>
                    <a:cubicBezTo>
                      <a:pt x="523" y="557"/>
                      <a:pt x="523" y="557"/>
                      <a:pt x="523" y="557"/>
                    </a:cubicBezTo>
                    <a:cubicBezTo>
                      <a:pt x="523" y="557"/>
                      <a:pt x="523" y="557"/>
                      <a:pt x="523" y="557"/>
                    </a:cubicBezTo>
                    <a:cubicBezTo>
                      <a:pt x="523" y="557"/>
                      <a:pt x="524" y="557"/>
                      <a:pt x="524" y="557"/>
                    </a:cubicBezTo>
                    <a:cubicBezTo>
                      <a:pt x="527" y="557"/>
                      <a:pt x="530" y="556"/>
                      <a:pt x="533" y="554"/>
                    </a:cubicBezTo>
                    <a:cubicBezTo>
                      <a:pt x="538" y="552"/>
                      <a:pt x="542" y="549"/>
                      <a:pt x="546" y="548"/>
                    </a:cubicBezTo>
                    <a:cubicBezTo>
                      <a:pt x="553" y="547"/>
                      <a:pt x="559" y="545"/>
                      <a:pt x="565" y="544"/>
                    </a:cubicBezTo>
                    <a:cubicBezTo>
                      <a:pt x="569" y="544"/>
                      <a:pt x="572" y="544"/>
                      <a:pt x="575" y="545"/>
                    </a:cubicBezTo>
                    <a:cubicBezTo>
                      <a:pt x="584" y="547"/>
                      <a:pt x="584" y="556"/>
                      <a:pt x="590" y="561"/>
                    </a:cubicBezTo>
                    <a:cubicBezTo>
                      <a:pt x="591" y="562"/>
                      <a:pt x="592" y="563"/>
                      <a:pt x="594" y="564"/>
                    </a:cubicBezTo>
                    <a:cubicBezTo>
                      <a:pt x="595" y="565"/>
                      <a:pt x="597" y="565"/>
                      <a:pt x="599" y="566"/>
                    </a:cubicBezTo>
                    <a:cubicBezTo>
                      <a:pt x="603" y="567"/>
                      <a:pt x="608" y="568"/>
                      <a:pt x="613" y="569"/>
                    </a:cubicBezTo>
                    <a:cubicBezTo>
                      <a:pt x="615" y="569"/>
                      <a:pt x="617" y="569"/>
                      <a:pt x="619" y="569"/>
                    </a:cubicBezTo>
                    <a:cubicBezTo>
                      <a:pt x="619" y="569"/>
                      <a:pt x="619" y="569"/>
                      <a:pt x="619" y="569"/>
                    </a:cubicBezTo>
                    <a:cubicBezTo>
                      <a:pt x="619" y="569"/>
                      <a:pt x="618" y="569"/>
                      <a:pt x="618" y="569"/>
                    </a:cubicBezTo>
                    <a:cubicBezTo>
                      <a:pt x="611" y="573"/>
                      <a:pt x="608" y="597"/>
                      <a:pt x="613" y="605"/>
                    </a:cubicBezTo>
                    <a:cubicBezTo>
                      <a:pt x="619" y="615"/>
                      <a:pt x="629" y="618"/>
                      <a:pt x="637" y="623"/>
                    </a:cubicBezTo>
                    <a:cubicBezTo>
                      <a:pt x="639" y="624"/>
                      <a:pt x="640" y="625"/>
                      <a:pt x="642" y="627"/>
                    </a:cubicBezTo>
                    <a:cubicBezTo>
                      <a:pt x="644" y="629"/>
                      <a:pt x="645" y="632"/>
                      <a:pt x="646" y="635"/>
                    </a:cubicBezTo>
                    <a:cubicBezTo>
                      <a:pt x="647" y="638"/>
                      <a:pt x="646" y="643"/>
                      <a:pt x="644" y="650"/>
                    </a:cubicBezTo>
                    <a:cubicBezTo>
                      <a:pt x="638" y="652"/>
                      <a:pt x="632" y="654"/>
                      <a:pt x="627" y="658"/>
                    </a:cubicBezTo>
                    <a:cubicBezTo>
                      <a:pt x="625" y="659"/>
                      <a:pt x="624" y="661"/>
                      <a:pt x="622" y="663"/>
                    </a:cubicBezTo>
                    <a:cubicBezTo>
                      <a:pt x="618" y="668"/>
                      <a:pt x="613" y="673"/>
                      <a:pt x="608" y="677"/>
                    </a:cubicBezTo>
                    <a:cubicBezTo>
                      <a:pt x="607" y="678"/>
                      <a:pt x="606" y="678"/>
                      <a:pt x="605" y="679"/>
                    </a:cubicBezTo>
                    <a:cubicBezTo>
                      <a:pt x="604" y="679"/>
                      <a:pt x="604" y="679"/>
                      <a:pt x="604" y="679"/>
                    </a:cubicBezTo>
                    <a:cubicBezTo>
                      <a:pt x="597" y="683"/>
                      <a:pt x="589" y="683"/>
                      <a:pt x="582" y="687"/>
                    </a:cubicBezTo>
                    <a:cubicBezTo>
                      <a:pt x="578" y="689"/>
                      <a:pt x="575" y="692"/>
                      <a:pt x="573" y="695"/>
                    </a:cubicBezTo>
                    <a:cubicBezTo>
                      <a:pt x="572" y="697"/>
                      <a:pt x="570" y="699"/>
                      <a:pt x="569" y="700"/>
                    </a:cubicBezTo>
                    <a:cubicBezTo>
                      <a:pt x="570" y="701"/>
                      <a:pt x="570" y="701"/>
                      <a:pt x="570" y="701"/>
                    </a:cubicBezTo>
                    <a:cubicBezTo>
                      <a:pt x="577" y="705"/>
                      <a:pt x="575" y="717"/>
                      <a:pt x="576" y="724"/>
                    </a:cubicBezTo>
                    <a:cubicBezTo>
                      <a:pt x="581" y="725"/>
                      <a:pt x="589" y="724"/>
                      <a:pt x="592" y="728"/>
                    </a:cubicBezTo>
                    <a:cubicBezTo>
                      <a:pt x="593" y="729"/>
                      <a:pt x="593" y="730"/>
                      <a:pt x="594" y="731"/>
                    </a:cubicBezTo>
                    <a:cubicBezTo>
                      <a:pt x="594" y="731"/>
                      <a:pt x="594" y="731"/>
                      <a:pt x="594" y="731"/>
                    </a:cubicBezTo>
                    <a:cubicBezTo>
                      <a:pt x="596" y="736"/>
                      <a:pt x="596" y="744"/>
                      <a:pt x="593" y="747"/>
                    </a:cubicBezTo>
                    <a:cubicBezTo>
                      <a:pt x="591" y="751"/>
                      <a:pt x="587" y="751"/>
                      <a:pt x="582" y="750"/>
                    </a:cubicBezTo>
                    <a:cubicBezTo>
                      <a:pt x="582" y="750"/>
                      <a:pt x="582" y="750"/>
                      <a:pt x="582" y="750"/>
                    </a:cubicBezTo>
                    <a:cubicBezTo>
                      <a:pt x="570" y="748"/>
                      <a:pt x="554" y="735"/>
                      <a:pt x="544" y="735"/>
                    </a:cubicBezTo>
                    <a:cubicBezTo>
                      <a:pt x="540" y="749"/>
                      <a:pt x="546" y="750"/>
                      <a:pt x="551" y="761"/>
                    </a:cubicBezTo>
                    <a:cubicBezTo>
                      <a:pt x="558" y="775"/>
                      <a:pt x="548" y="778"/>
                      <a:pt x="541" y="785"/>
                    </a:cubicBezTo>
                    <a:cubicBezTo>
                      <a:pt x="538" y="791"/>
                      <a:pt x="537" y="796"/>
                      <a:pt x="537" y="803"/>
                    </a:cubicBezTo>
                    <a:cubicBezTo>
                      <a:pt x="537" y="813"/>
                      <a:pt x="537" y="815"/>
                      <a:pt x="531" y="821"/>
                    </a:cubicBezTo>
                    <a:cubicBezTo>
                      <a:pt x="531" y="822"/>
                      <a:pt x="531" y="822"/>
                      <a:pt x="531" y="822"/>
                    </a:cubicBezTo>
                    <a:cubicBezTo>
                      <a:pt x="530" y="823"/>
                      <a:pt x="530" y="825"/>
                      <a:pt x="529" y="826"/>
                    </a:cubicBezTo>
                    <a:cubicBezTo>
                      <a:pt x="528" y="827"/>
                      <a:pt x="527" y="827"/>
                      <a:pt x="525" y="827"/>
                    </a:cubicBezTo>
                    <a:cubicBezTo>
                      <a:pt x="525" y="827"/>
                      <a:pt x="524" y="828"/>
                      <a:pt x="523" y="828"/>
                    </a:cubicBezTo>
                    <a:cubicBezTo>
                      <a:pt x="530" y="838"/>
                      <a:pt x="532" y="852"/>
                      <a:pt x="529" y="863"/>
                    </a:cubicBezTo>
                    <a:close/>
                    <a:moveTo>
                      <a:pt x="898" y="136"/>
                    </a:moveTo>
                    <a:cubicBezTo>
                      <a:pt x="898" y="137"/>
                      <a:pt x="898" y="137"/>
                      <a:pt x="898" y="138"/>
                    </a:cubicBezTo>
                    <a:cubicBezTo>
                      <a:pt x="898" y="137"/>
                      <a:pt x="898" y="137"/>
                      <a:pt x="898" y="136"/>
                    </a:cubicBezTo>
                    <a:close/>
                    <a:moveTo>
                      <a:pt x="537" y="480"/>
                    </a:moveTo>
                    <a:cubicBezTo>
                      <a:pt x="537" y="479"/>
                      <a:pt x="537" y="479"/>
                      <a:pt x="537" y="479"/>
                    </a:cubicBezTo>
                    <a:lnTo>
                      <a:pt x="537" y="480"/>
                    </a:lnTo>
                    <a:close/>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grpSp>
            <p:nvGrpSpPr>
              <p:cNvPr id="8315" name="Group 46"/>
              <p:cNvGrpSpPr>
                <a:grpSpLocks/>
              </p:cNvGrpSpPr>
              <p:nvPr/>
            </p:nvGrpSpPr>
            <p:grpSpPr bwMode="auto">
              <a:xfrm>
                <a:off x="3965" y="1387"/>
                <a:ext cx="691" cy="560"/>
                <a:chOff x="1747" y="1188"/>
                <a:chExt cx="2268" cy="1948"/>
              </a:xfrm>
            </p:grpSpPr>
            <p:sp>
              <p:nvSpPr>
                <p:cNvPr id="8316" name="Freeform 47"/>
                <p:cNvSpPr>
                  <a:spLocks/>
                </p:cNvSpPr>
                <p:nvPr/>
              </p:nvSpPr>
              <p:spPr bwMode="auto">
                <a:xfrm>
                  <a:off x="1747" y="1189"/>
                  <a:ext cx="2267" cy="1284"/>
                </a:xfrm>
                <a:custGeom>
                  <a:avLst/>
                  <a:gdLst>
                    <a:gd name="T0" fmla="*/ 2147483647 w 1134"/>
                    <a:gd name="T1" fmla="*/ 2147483647 h 643"/>
                    <a:gd name="T2" fmla="*/ 2147483647 w 1134"/>
                    <a:gd name="T3" fmla="*/ 2147483647 h 643"/>
                    <a:gd name="T4" fmla="*/ 2147483647 w 1134"/>
                    <a:gd name="T5" fmla="*/ 2147483647 h 643"/>
                    <a:gd name="T6" fmla="*/ 2147483647 w 1134"/>
                    <a:gd name="T7" fmla="*/ 2147483647 h 643"/>
                    <a:gd name="T8" fmla="*/ 2147483647 w 1134"/>
                    <a:gd name="T9" fmla="*/ 2147483647 h 643"/>
                    <a:gd name="T10" fmla="*/ 2147483647 w 1134"/>
                    <a:gd name="T11" fmla="*/ 2147483647 h 643"/>
                    <a:gd name="T12" fmla="*/ 2147483647 w 1134"/>
                    <a:gd name="T13" fmla="*/ 2147483647 h 643"/>
                    <a:gd name="T14" fmla="*/ 2147483647 w 1134"/>
                    <a:gd name="T15" fmla="*/ 2147483647 h 643"/>
                    <a:gd name="T16" fmla="*/ 2147483647 w 1134"/>
                    <a:gd name="T17" fmla="*/ 2147483647 h 643"/>
                    <a:gd name="T18" fmla="*/ 2147483647 w 1134"/>
                    <a:gd name="T19" fmla="*/ 0 h 643"/>
                    <a:gd name="T20" fmla="*/ 2147483647 w 1134"/>
                    <a:gd name="T21" fmla="*/ 2147483647 h 643"/>
                    <a:gd name="T22" fmla="*/ 2147483647 w 1134"/>
                    <a:gd name="T23" fmla="*/ 2147483647 h 643"/>
                    <a:gd name="T24" fmla="*/ 2147483647 w 1134"/>
                    <a:gd name="T25" fmla="*/ 2147483647 h 643"/>
                    <a:gd name="T26" fmla="*/ 2147483647 w 1134"/>
                    <a:gd name="T27" fmla="*/ 2147483647 h 643"/>
                    <a:gd name="T28" fmla="*/ 2147483647 w 1134"/>
                    <a:gd name="T29" fmla="*/ 2147483647 h 643"/>
                    <a:gd name="T30" fmla="*/ 2147483647 w 1134"/>
                    <a:gd name="T31" fmla="*/ 2147483647 h 643"/>
                    <a:gd name="T32" fmla="*/ 2147483647 w 1134"/>
                    <a:gd name="T33" fmla="*/ 2147483647 h 643"/>
                    <a:gd name="T34" fmla="*/ 2147483647 w 1134"/>
                    <a:gd name="T35" fmla="*/ 2147483647 h 643"/>
                    <a:gd name="T36" fmla="*/ 2147483647 w 1134"/>
                    <a:gd name="T37" fmla="*/ 2147483647 h 643"/>
                    <a:gd name="T38" fmla="*/ 2147483647 w 1134"/>
                    <a:gd name="T39" fmla="*/ 2147483647 h 643"/>
                    <a:gd name="T40" fmla="*/ 2147483647 w 1134"/>
                    <a:gd name="T41" fmla="*/ 2147483647 h 643"/>
                    <a:gd name="T42" fmla="*/ 2147483647 w 1134"/>
                    <a:gd name="T43" fmla="*/ 2147483647 h 643"/>
                    <a:gd name="T44" fmla="*/ 2147483647 w 1134"/>
                    <a:gd name="T45" fmla="*/ 2147483647 h 643"/>
                    <a:gd name="T46" fmla="*/ 2147483647 w 1134"/>
                    <a:gd name="T47" fmla="*/ 2147483647 h 643"/>
                    <a:gd name="T48" fmla="*/ 2147483647 w 1134"/>
                    <a:gd name="T49" fmla="*/ 2147483647 h 643"/>
                    <a:gd name="T50" fmla="*/ 2147483647 w 1134"/>
                    <a:gd name="T51" fmla="*/ 2147483647 h 643"/>
                    <a:gd name="T52" fmla="*/ 2147483647 w 1134"/>
                    <a:gd name="T53" fmla="*/ 2147483647 h 643"/>
                    <a:gd name="T54" fmla="*/ 2147483647 w 1134"/>
                    <a:gd name="T55" fmla="*/ 2147483647 h 643"/>
                    <a:gd name="T56" fmla="*/ 2147483647 w 1134"/>
                    <a:gd name="T57" fmla="*/ 2147483647 h 643"/>
                    <a:gd name="T58" fmla="*/ 2147483647 w 1134"/>
                    <a:gd name="T59" fmla="*/ 2147483647 h 643"/>
                    <a:gd name="T60" fmla="*/ 2147483647 w 1134"/>
                    <a:gd name="T61" fmla="*/ 2147483647 h 643"/>
                    <a:gd name="T62" fmla="*/ 2147483647 w 1134"/>
                    <a:gd name="T63" fmla="*/ 2147483647 h 643"/>
                    <a:gd name="T64" fmla="*/ 2147483647 w 1134"/>
                    <a:gd name="T65" fmla="*/ 2147483647 h 643"/>
                    <a:gd name="T66" fmla="*/ 2147483647 w 1134"/>
                    <a:gd name="T67" fmla="*/ 2147483647 h 643"/>
                    <a:gd name="T68" fmla="*/ 2147483647 w 1134"/>
                    <a:gd name="T69" fmla="*/ 2147483647 h 643"/>
                    <a:gd name="T70" fmla="*/ 2147483647 w 1134"/>
                    <a:gd name="T71" fmla="*/ 2147483647 h 643"/>
                    <a:gd name="T72" fmla="*/ 2147483647 w 1134"/>
                    <a:gd name="T73" fmla="*/ 2147483647 h 643"/>
                    <a:gd name="T74" fmla="*/ 2147483647 w 1134"/>
                    <a:gd name="T75" fmla="*/ 2147483647 h 643"/>
                    <a:gd name="T76" fmla="*/ 2147483647 w 1134"/>
                    <a:gd name="T77" fmla="*/ 2147483647 h 643"/>
                    <a:gd name="T78" fmla="*/ 2147483647 w 1134"/>
                    <a:gd name="T79" fmla="*/ 2147483647 h 643"/>
                    <a:gd name="T80" fmla="*/ 2147483647 w 1134"/>
                    <a:gd name="T81" fmla="*/ 2147483647 h 643"/>
                    <a:gd name="T82" fmla="*/ 2147483647 w 1134"/>
                    <a:gd name="T83" fmla="*/ 2147483647 h 643"/>
                    <a:gd name="T84" fmla="*/ 2147483647 w 1134"/>
                    <a:gd name="T85" fmla="*/ 2147483647 h 643"/>
                    <a:gd name="T86" fmla="*/ 2147483647 w 1134"/>
                    <a:gd name="T87" fmla="*/ 2147483647 h 643"/>
                    <a:gd name="T88" fmla="*/ 2147483647 w 1134"/>
                    <a:gd name="T89" fmla="*/ 2147483647 h 643"/>
                    <a:gd name="T90" fmla="*/ 2147483647 w 1134"/>
                    <a:gd name="T91" fmla="*/ 2147483647 h 643"/>
                    <a:gd name="T92" fmla="*/ 2147483647 w 1134"/>
                    <a:gd name="T93" fmla="*/ 2147483647 h 643"/>
                    <a:gd name="T94" fmla="*/ 2147483647 w 1134"/>
                    <a:gd name="T95" fmla="*/ 2147483647 h 643"/>
                    <a:gd name="T96" fmla="*/ 2147483647 w 1134"/>
                    <a:gd name="T97" fmla="*/ 2147483647 h 643"/>
                    <a:gd name="T98" fmla="*/ 2147483647 w 1134"/>
                    <a:gd name="T99" fmla="*/ 2147483647 h 643"/>
                    <a:gd name="T100" fmla="*/ 2147483647 w 1134"/>
                    <a:gd name="T101" fmla="*/ 2147483647 h 643"/>
                    <a:gd name="T102" fmla="*/ 2147483647 w 1134"/>
                    <a:gd name="T103" fmla="*/ 2147483647 h 643"/>
                    <a:gd name="T104" fmla="*/ 2147483647 w 1134"/>
                    <a:gd name="T105" fmla="*/ 2147483647 h 643"/>
                    <a:gd name="T106" fmla="*/ 2147483647 w 1134"/>
                    <a:gd name="T107" fmla="*/ 2147483647 h 643"/>
                    <a:gd name="T108" fmla="*/ 2147483647 w 1134"/>
                    <a:gd name="T109" fmla="*/ 2147483647 h 643"/>
                    <a:gd name="T110" fmla="*/ 2147483647 w 1134"/>
                    <a:gd name="T111" fmla="*/ 2147483647 h 643"/>
                    <a:gd name="T112" fmla="*/ 2147483647 w 1134"/>
                    <a:gd name="T113" fmla="*/ 2147483647 h 643"/>
                    <a:gd name="T114" fmla="*/ 2147483647 w 1134"/>
                    <a:gd name="T115" fmla="*/ 2147483647 h 643"/>
                    <a:gd name="T116" fmla="*/ 2147483647 w 1134"/>
                    <a:gd name="T117" fmla="*/ 2147483647 h 643"/>
                    <a:gd name="T118" fmla="*/ 2147483647 w 1134"/>
                    <a:gd name="T119" fmla="*/ 2147483647 h 643"/>
                    <a:gd name="T120" fmla="*/ 2147483647 w 1134"/>
                    <a:gd name="T121" fmla="*/ 2147483647 h 64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34"/>
                    <a:gd name="T184" fmla="*/ 0 h 643"/>
                    <a:gd name="T185" fmla="*/ 1134 w 1134"/>
                    <a:gd name="T186" fmla="*/ 643 h 64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34" h="643">
                      <a:moveTo>
                        <a:pt x="1134" y="300"/>
                      </a:moveTo>
                      <a:cubicBezTo>
                        <a:pt x="1134" y="291"/>
                        <a:pt x="1125" y="291"/>
                        <a:pt x="1122" y="284"/>
                      </a:cubicBezTo>
                      <a:cubicBezTo>
                        <a:pt x="1120" y="281"/>
                        <a:pt x="1122" y="273"/>
                        <a:pt x="1122" y="268"/>
                      </a:cubicBezTo>
                      <a:cubicBezTo>
                        <a:pt x="1122" y="260"/>
                        <a:pt x="1122" y="258"/>
                        <a:pt x="1114" y="253"/>
                      </a:cubicBezTo>
                      <a:cubicBezTo>
                        <a:pt x="1108" y="250"/>
                        <a:pt x="1104" y="248"/>
                        <a:pt x="1104" y="241"/>
                      </a:cubicBezTo>
                      <a:cubicBezTo>
                        <a:pt x="1100" y="240"/>
                        <a:pt x="1097" y="238"/>
                        <a:pt x="1094" y="236"/>
                      </a:cubicBezTo>
                      <a:cubicBezTo>
                        <a:pt x="1091" y="233"/>
                        <a:pt x="1089" y="228"/>
                        <a:pt x="1086" y="227"/>
                      </a:cubicBezTo>
                      <a:cubicBezTo>
                        <a:pt x="1081" y="224"/>
                        <a:pt x="1067" y="226"/>
                        <a:pt x="1063" y="227"/>
                      </a:cubicBezTo>
                      <a:cubicBezTo>
                        <a:pt x="1056" y="228"/>
                        <a:pt x="1052" y="235"/>
                        <a:pt x="1046" y="234"/>
                      </a:cubicBezTo>
                      <a:cubicBezTo>
                        <a:pt x="1040" y="234"/>
                        <a:pt x="1038" y="227"/>
                        <a:pt x="1033" y="226"/>
                      </a:cubicBezTo>
                      <a:cubicBezTo>
                        <a:pt x="1030" y="225"/>
                        <a:pt x="1027" y="227"/>
                        <a:pt x="1024" y="228"/>
                      </a:cubicBezTo>
                      <a:cubicBezTo>
                        <a:pt x="1013" y="230"/>
                        <a:pt x="1010" y="232"/>
                        <a:pt x="1000" y="226"/>
                      </a:cubicBezTo>
                      <a:cubicBezTo>
                        <a:pt x="993" y="222"/>
                        <a:pt x="984" y="214"/>
                        <a:pt x="977" y="213"/>
                      </a:cubicBezTo>
                      <a:cubicBezTo>
                        <a:pt x="970" y="211"/>
                        <a:pt x="962" y="215"/>
                        <a:pt x="955" y="218"/>
                      </a:cubicBezTo>
                      <a:cubicBezTo>
                        <a:pt x="951" y="220"/>
                        <a:pt x="955" y="218"/>
                        <a:pt x="952" y="220"/>
                      </a:cubicBezTo>
                      <a:cubicBezTo>
                        <a:pt x="948" y="222"/>
                        <a:pt x="942" y="225"/>
                        <a:pt x="938" y="228"/>
                      </a:cubicBezTo>
                      <a:cubicBezTo>
                        <a:pt x="937" y="229"/>
                        <a:pt x="937" y="229"/>
                        <a:pt x="936" y="229"/>
                      </a:cubicBezTo>
                      <a:cubicBezTo>
                        <a:pt x="931" y="232"/>
                        <a:pt x="932" y="237"/>
                        <a:pt x="932" y="239"/>
                      </a:cubicBezTo>
                      <a:cubicBezTo>
                        <a:pt x="932" y="241"/>
                        <a:pt x="932" y="243"/>
                        <a:pt x="931" y="245"/>
                      </a:cubicBezTo>
                      <a:cubicBezTo>
                        <a:pt x="930" y="245"/>
                        <a:pt x="929" y="245"/>
                        <a:pt x="928" y="245"/>
                      </a:cubicBezTo>
                      <a:cubicBezTo>
                        <a:pt x="927" y="245"/>
                        <a:pt x="928" y="245"/>
                        <a:pt x="927" y="245"/>
                      </a:cubicBezTo>
                      <a:cubicBezTo>
                        <a:pt x="924" y="244"/>
                        <a:pt x="922" y="243"/>
                        <a:pt x="919" y="242"/>
                      </a:cubicBezTo>
                      <a:cubicBezTo>
                        <a:pt x="915" y="241"/>
                        <a:pt x="912" y="242"/>
                        <a:pt x="908" y="241"/>
                      </a:cubicBezTo>
                      <a:cubicBezTo>
                        <a:pt x="907" y="241"/>
                        <a:pt x="908" y="241"/>
                        <a:pt x="907" y="241"/>
                      </a:cubicBezTo>
                      <a:cubicBezTo>
                        <a:pt x="906" y="241"/>
                        <a:pt x="905" y="241"/>
                        <a:pt x="904" y="241"/>
                      </a:cubicBezTo>
                      <a:cubicBezTo>
                        <a:pt x="901" y="228"/>
                        <a:pt x="919" y="228"/>
                        <a:pt x="917" y="218"/>
                      </a:cubicBezTo>
                      <a:cubicBezTo>
                        <a:pt x="910" y="218"/>
                        <a:pt x="914" y="201"/>
                        <a:pt x="916" y="196"/>
                      </a:cubicBezTo>
                      <a:cubicBezTo>
                        <a:pt x="922" y="196"/>
                        <a:pt x="925" y="191"/>
                        <a:pt x="929" y="187"/>
                      </a:cubicBezTo>
                      <a:cubicBezTo>
                        <a:pt x="936" y="180"/>
                        <a:pt x="931" y="183"/>
                        <a:pt x="932" y="174"/>
                      </a:cubicBezTo>
                      <a:cubicBezTo>
                        <a:pt x="932" y="161"/>
                        <a:pt x="947" y="161"/>
                        <a:pt x="952" y="154"/>
                      </a:cubicBezTo>
                      <a:cubicBezTo>
                        <a:pt x="953" y="152"/>
                        <a:pt x="953" y="149"/>
                        <a:pt x="954" y="147"/>
                      </a:cubicBezTo>
                      <a:cubicBezTo>
                        <a:pt x="956" y="145"/>
                        <a:pt x="960" y="148"/>
                        <a:pt x="961" y="143"/>
                      </a:cubicBezTo>
                      <a:cubicBezTo>
                        <a:pt x="961" y="138"/>
                        <a:pt x="945" y="130"/>
                        <a:pt x="942" y="126"/>
                      </a:cubicBezTo>
                      <a:cubicBezTo>
                        <a:pt x="937" y="120"/>
                        <a:pt x="931" y="112"/>
                        <a:pt x="929" y="105"/>
                      </a:cubicBezTo>
                      <a:cubicBezTo>
                        <a:pt x="927" y="99"/>
                        <a:pt x="928" y="93"/>
                        <a:pt x="926" y="87"/>
                      </a:cubicBezTo>
                      <a:cubicBezTo>
                        <a:pt x="907" y="86"/>
                        <a:pt x="886" y="94"/>
                        <a:pt x="885" y="114"/>
                      </a:cubicBezTo>
                      <a:cubicBezTo>
                        <a:pt x="885" y="119"/>
                        <a:pt x="886" y="125"/>
                        <a:pt x="880" y="128"/>
                      </a:cubicBezTo>
                      <a:cubicBezTo>
                        <a:pt x="876" y="130"/>
                        <a:pt x="873" y="127"/>
                        <a:pt x="871" y="123"/>
                      </a:cubicBezTo>
                      <a:cubicBezTo>
                        <a:pt x="869" y="115"/>
                        <a:pt x="877" y="108"/>
                        <a:pt x="873" y="99"/>
                      </a:cubicBezTo>
                      <a:cubicBezTo>
                        <a:pt x="867" y="98"/>
                        <a:pt x="862" y="97"/>
                        <a:pt x="856" y="96"/>
                      </a:cubicBezTo>
                      <a:cubicBezTo>
                        <a:pt x="857" y="91"/>
                        <a:pt x="861" y="89"/>
                        <a:pt x="863" y="84"/>
                      </a:cubicBezTo>
                      <a:cubicBezTo>
                        <a:pt x="865" y="85"/>
                        <a:pt x="867" y="84"/>
                        <a:pt x="869" y="84"/>
                      </a:cubicBezTo>
                      <a:cubicBezTo>
                        <a:pt x="870" y="81"/>
                        <a:pt x="882" y="62"/>
                        <a:pt x="885" y="60"/>
                      </a:cubicBezTo>
                      <a:cubicBezTo>
                        <a:pt x="890" y="58"/>
                        <a:pt x="896" y="63"/>
                        <a:pt x="898" y="57"/>
                      </a:cubicBezTo>
                      <a:cubicBezTo>
                        <a:pt x="900" y="53"/>
                        <a:pt x="896" y="48"/>
                        <a:pt x="897" y="44"/>
                      </a:cubicBezTo>
                      <a:cubicBezTo>
                        <a:pt x="890" y="41"/>
                        <a:pt x="886" y="44"/>
                        <a:pt x="880" y="45"/>
                      </a:cubicBezTo>
                      <a:cubicBezTo>
                        <a:pt x="870" y="46"/>
                        <a:pt x="866" y="40"/>
                        <a:pt x="862" y="31"/>
                      </a:cubicBezTo>
                      <a:cubicBezTo>
                        <a:pt x="860" y="27"/>
                        <a:pt x="861" y="28"/>
                        <a:pt x="858" y="25"/>
                      </a:cubicBezTo>
                      <a:cubicBezTo>
                        <a:pt x="854" y="21"/>
                        <a:pt x="849" y="19"/>
                        <a:pt x="845" y="16"/>
                      </a:cubicBezTo>
                      <a:cubicBezTo>
                        <a:pt x="841" y="11"/>
                        <a:pt x="843" y="2"/>
                        <a:pt x="835" y="0"/>
                      </a:cubicBezTo>
                      <a:cubicBezTo>
                        <a:pt x="835" y="9"/>
                        <a:pt x="832" y="5"/>
                        <a:pt x="827" y="9"/>
                      </a:cubicBezTo>
                      <a:cubicBezTo>
                        <a:pt x="824" y="12"/>
                        <a:pt x="826" y="14"/>
                        <a:pt x="824" y="16"/>
                      </a:cubicBezTo>
                      <a:cubicBezTo>
                        <a:pt x="821" y="19"/>
                        <a:pt x="818" y="19"/>
                        <a:pt x="815" y="21"/>
                      </a:cubicBezTo>
                      <a:cubicBezTo>
                        <a:pt x="805" y="28"/>
                        <a:pt x="794" y="34"/>
                        <a:pt x="784" y="39"/>
                      </a:cubicBezTo>
                      <a:cubicBezTo>
                        <a:pt x="773" y="45"/>
                        <a:pt x="762" y="50"/>
                        <a:pt x="753" y="58"/>
                      </a:cubicBezTo>
                      <a:cubicBezTo>
                        <a:pt x="749" y="62"/>
                        <a:pt x="739" y="65"/>
                        <a:pt x="739" y="71"/>
                      </a:cubicBezTo>
                      <a:cubicBezTo>
                        <a:pt x="740" y="73"/>
                        <a:pt x="744" y="75"/>
                        <a:pt x="744" y="78"/>
                      </a:cubicBezTo>
                      <a:cubicBezTo>
                        <a:pt x="744" y="80"/>
                        <a:pt x="744" y="83"/>
                        <a:pt x="744" y="85"/>
                      </a:cubicBezTo>
                      <a:cubicBezTo>
                        <a:pt x="740" y="85"/>
                        <a:pt x="736" y="85"/>
                        <a:pt x="733" y="85"/>
                      </a:cubicBezTo>
                      <a:cubicBezTo>
                        <a:pt x="736" y="91"/>
                        <a:pt x="736" y="101"/>
                        <a:pt x="730" y="106"/>
                      </a:cubicBezTo>
                      <a:cubicBezTo>
                        <a:pt x="726" y="110"/>
                        <a:pt x="717" y="111"/>
                        <a:pt x="711" y="111"/>
                      </a:cubicBezTo>
                      <a:cubicBezTo>
                        <a:pt x="704" y="112"/>
                        <a:pt x="699" y="110"/>
                        <a:pt x="693" y="107"/>
                      </a:cubicBezTo>
                      <a:cubicBezTo>
                        <a:pt x="693" y="106"/>
                        <a:pt x="693" y="107"/>
                        <a:pt x="693" y="106"/>
                      </a:cubicBezTo>
                      <a:cubicBezTo>
                        <a:pt x="689" y="104"/>
                        <a:pt x="686" y="102"/>
                        <a:pt x="682" y="99"/>
                      </a:cubicBezTo>
                      <a:cubicBezTo>
                        <a:pt x="674" y="94"/>
                        <a:pt x="667" y="93"/>
                        <a:pt x="657" y="92"/>
                      </a:cubicBezTo>
                      <a:cubicBezTo>
                        <a:pt x="648" y="91"/>
                        <a:pt x="641" y="93"/>
                        <a:pt x="632" y="94"/>
                      </a:cubicBezTo>
                      <a:cubicBezTo>
                        <a:pt x="619" y="96"/>
                        <a:pt x="613" y="94"/>
                        <a:pt x="602" y="86"/>
                      </a:cubicBezTo>
                      <a:cubicBezTo>
                        <a:pt x="589" y="77"/>
                        <a:pt x="575" y="63"/>
                        <a:pt x="559" y="64"/>
                      </a:cubicBezTo>
                      <a:cubicBezTo>
                        <a:pt x="558" y="75"/>
                        <a:pt x="558" y="81"/>
                        <a:pt x="547" y="85"/>
                      </a:cubicBezTo>
                      <a:cubicBezTo>
                        <a:pt x="538" y="89"/>
                        <a:pt x="529" y="88"/>
                        <a:pt x="520" y="91"/>
                      </a:cubicBezTo>
                      <a:cubicBezTo>
                        <a:pt x="509" y="96"/>
                        <a:pt x="506" y="105"/>
                        <a:pt x="497" y="112"/>
                      </a:cubicBezTo>
                      <a:cubicBezTo>
                        <a:pt x="491" y="117"/>
                        <a:pt x="484" y="122"/>
                        <a:pt x="481" y="130"/>
                      </a:cubicBezTo>
                      <a:cubicBezTo>
                        <a:pt x="480" y="133"/>
                        <a:pt x="477" y="144"/>
                        <a:pt x="474" y="149"/>
                      </a:cubicBezTo>
                      <a:cubicBezTo>
                        <a:pt x="474" y="149"/>
                        <a:pt x="474" y="149"/>
                        <a:pt x="474" y="149"/>
                      </a:cubicBezTo>
                      <a:cubicBezTo>
                        <a:pt x="473" y="150"/>
                        <a:pt x="472" y="151"/>
                        <a:pt x="472" y="151"/>
                      </a:cubicBezTo>
                      <a:cubicBezTo>
                        <a:pt x="469" y="151"/>
                        <a:pt x="455" y="149"/>
                        <a:pt x="453" y="152"/>
                      </a:cubicBezTo>
                      <a:cubicBezTo>
                        <a:pt x="450" y="156"/>
                        <a:pt x="460" y="162"/>
                        <a:pt x="458" y="167"/>
                      </a:cubicBezTo>
                      <a:cubicBezTo>
                        <a:pt x="457" y="172"/>
                        <a:pt x="438" y="180"/>
                        <a:pt x="433" y="181"/>
                      </a:cubicBezTo>
                      <a:cubicBezTo>
                        <a:pt x="435" y="190"/>
                        <a:pt x="421" y="195"/>
                        <a:pt x="415" y="199"/>
                      </a:cubicBezTo>
                      <a:cubicBezTo>
                        <a:pt x="411" y="202"/>
                        <a:pt x="408" y="203"/>
                        <a:pt x="405" y="207"/>
                      </a:cubicBezTo>
                      <a:cubicBezTo>
                        <a:pt x="403" y="209"/>
                        <a:pt x="400" y="213"/>
                        <a:pt x="398" y="215"/>
                      </a:cubicBezTo>
                      <a:cubicBezTo>
                        <a:pt x="396" y="217"/>
                        <a:pt x="394" y="218"/>
                        <a:pt x="392" y="219"/>
                      </a:cubicBezTo>
                      <a:cubicBezTo>
                        <a:pt x="385" y="221"/>
                        <a:pt x="378" y="218"/>
                        <a:pt x="372" y="219"/>
                      </a:cubicBezTo>
                      <a:cubicBezTo>
                        <a:pt x="367" y="220"/>
                        <a:pt x="364" y="222"/>
                        <a:pt x="359" y="224"/>
                      </a:cubicBezTo>
                      <a:cubicBezTo>
                        <a:pt x="350" y="228"/>
                        <a:pt x="341" y="231"/>
                        <a:pt x="332" y="235"/>
                      </a:cubicBezTo>
                      <a:cubicBezTo>
                        <a:pt x="323" y="239"/>
                        <a:pt x="314" y="235"/>
                        <a:pt x="305" y="237"/>
                      </a:cubicBezTo>
                      <a:cubicBezTo>
                        <a:pt x="297" y="240"/>
                        <a:pt x="299" y="250"/>
                        <a:pt x="299" y="259"/>
                      </a:cubicBezTo>
                      <a:cubicBezTo>
                        <a:pt x="299" y="269"/>
                        <a:pt x="298" y="275"/>
                        <a:pt x="294" y="284"/>
                      </a:cubicBezTo>
                      <a:cubicBezTo>
                        <a:pt x="291" y="288"/>
                        <a:pt x="290" y="293"/>
                        <a:pt x="287" y="296"/>
                      </a:cubicBezTo>
                      <a:cubicBezTo>
                        <a:pt x="286" y="297"/>
                        <a:pt x="284" y="298"/>
                        <a:pt x="283" y="299"/>
                      </a:cubicBezTo>
                      <a:cubicBezTo>
                        <a:pt x="282" y="300"/>
                        <a:pt x="280" y="301"/>
                        <a:pt x="279" y="302"/>
                      </a:cubicBezTo>
                      <a:cubicBezTo>
                        <a:pt x="276" y="306"/>
                        <a:pt x="276" y="309"/>
                        <a:pt x="272" y="312"/>
                      </a:cubicBezTo>
                      <a:cubicBezTo>
                        <a:pt x="269" y="314"/>
                        <a:pt x="262" y="315"/>
                        <a:pt x="260" y="318"/>
                      </a:cubicBezTo>
                      <a:cubicBezTo>
                        <a:pt x="256" y="322"/>
                        <a:pt x="256" y="326"/>
                        <a:pt x="251" y="329"/>
                      </a:cubicBezTo>
                      <a:cubicBezTo>
                        <a:pt x="248" y="331"/>
                        <a:pt x="244" y="333"/>
                        <a:pt x="241" y="335"/>
                      </a:cubicBezTo>
                      <a:cubicBezTo>
                        <a:pt x="235" y="339"/>
                        <a:pt x="221" y="340"/>
                        <a:pt x="217" y="346"/>
                      </a:cubicBezTo>
                      <a:cubicBezTo>
                        <a:pt x="214" y="350"/>
                        <a:pt x="216" y="354"/>
                        <a:pt x="212" y="358"/>
                      </a:cubicBezTo>
                      <a:cubicBezTo>
                        <a:pt x="208" y="363"/>
                        <a:pt x="201" y="364"/>
                        <a:pt x="203" y="372"/>
                      </a:cubicBezTo>
                      <a:cubicBezTo>
                        <a:pt x="207" y="374"/>
                        <a:pt x="214" y="376"/>
                        <a:pt x="216" y="380"/>
                      </a:cubicBezTo>
                      <a:cubicBezTo>
                        <a:pt x="219" y="383"/>
                        <a:pt x="219" y="386"/>
                        <a:pt x="218" y="389"/>
                      </a:cubicBezTo>
                      <a:cubicBezTo>
                        <a:pt x="215" y="402"/>
                        <a:pt x="177" y="408"/>
                        <a:pt x="179" y="422"/>
                      </a:cubicBezTo>
                      <a:cubicBezTo>
                        <a:pt x="179" y="422"/>
                        <a:pt x="178" y="423"/>
                        <a:pt x="178" y="423"/>
                      </a:cubicBezTo>
                      <a:cubicBezTo>
                        <a:pt x="170" y="427"/>
                        <a:pt x="159" y="421"/>
                        <a:pt x="151" y="425"/>
                      </a:cubicBezTo>
                      <a:cubicBezTo>
                        <a:pt x="142" y="430"/>
                        <a:pt x="140" y="438"/>
                        <a:pt x="136" y="423"/>
                      </a:cubicBezTo>
                      <a:cubicBezTo>
                        <a:pt x="132" y="422"/>
                        <a:pt x="128" y="422"/>
                        <a:pt x="124" y="422"/>
                      </a:cubicBezTo>
                      <a:cubicBezTo>
                        <a:pt x="125" y="422"/>
                        <a:pt x="125" y="423"/>
                        <a:pt x="126" y="423"/>
                      </a:cubicBezTo>
                      <a:cubicBezTo>
                        <a:pt x="126" y="426"/>
                        <a:pt x="126" y="430"/>
                        <a:pt x="126" y="433"/>
                      </a:cubicBezTo>
                      <a:cubicBezTo>
                        <a:pt x="116" y="433"/>
                        <a:pt x="110" y="432"/>
                        <a:pt x="102" y="437"/>
                      </a:cubicBezTo>
                      <a:cubicBezTo>
                        <a:pt x="98" y="439"/>
                        <a:pt x="94" y="439"/>
                        <a:pt x="90" y="443"/>
                      </a:cubicBezTo>
                      <a:cubicBezTo>
                        <a:pt x="87" y="447"/>
                        <a:pt x="87" y="451"/>
                        <a:pt x="83" y="454"/>
                      </a:cubicBezTo>
                      <a:cubicBezTo>
                        <a:pt x="79" y="457"/>
                        <a:pt x="75" y="455"/>
                        <a:pt x="71" y="454"/>
                      </a:cubicBezTo>
                      <a:cubicBezTo>
                        <a:pt x="62" y="452"/>
                        <a:pt x="52" y="449"/>
                        <a:pt x="41" y="449"/>
                      </a:cubicBezTo>
                      <a:cubicBezTo>
                        <a:pt x="31" y="448"/>
                        <a:pt x="20" y="448"/>
                        <a:pt x="10" y="448"/>
                      </a:cubicBezTo>
                      <a:cubicBezTo>
                        <a:pt x="9" y="456"/>
                        <a:pt x="12" y="472"/>
                        <a:pt x="0" y="473"/>
                      </a:cubicBezTo>
                      <a:cubicBezTo>
                        <a:pt x="1" y="478"/>
                        <a:pt x="7" y="483"/>
                        <a:pt x="8" y="488"/>
                      </a:cubicBezTo>
                      <a:cubicBezTo>
                        <a:pt x="10" y="492"/>
                        <a:pt x="9" y="499"/>
                        <a:pt x="11" y="503"/>
                      </a:cubicBezTo>
                      <a:cubicBezTo>
                        <a:pt x="15" y="509"/>
                        <a:pt x="22" y="510"/>
                        <a:pt x="28" y="513"/>
                      </a:cubicBezTo>
                      <a:cubicBezTo>
                        <a:pt x="37" y="517"/>
                        <a:pt x="35" y="520"/>
                        <a:pt x="39" y="528"/>
                      </a:cubicBezTo>
                      <a:cubicBezTo>
                        <a:pt x="45" y="518"/>
                        <a:pt x="49" y="521"/>
                        <a:pt x="60" y="520"/>
                      </a:cubicBezTo>
                      <a:cubicBezTo>
                        <a:pt x="70" y="520"/>
                        <a:pt x="72" y="517"/>
                        <a:pt x="80" y="513"/>
                      </a:cubicBezTo>
                      <a:cubicBezTo>
                        <a:pt x="82" y="511"/>
                        <a:pt x="85" y="511"/>
                        <a:pt x="86" y="511"/>
                      </a:cubicBezTo>
                      <a:cubicBezTo>
                        <a:pt x="86" y="511"/>
                        <a:pt x="86" y="511"/>
                        <a:pt x="87" y="512"/>
                      </a:cubicBezTo>
                      <a:cubicBezTo>
                        <a:pt x="90" y="513"/>
                        <a:pt x="91" y="517"/>
                        <a:pt x="94" y="521"/>
                      </a:cubicBezTo>
                      <a:cubicBezTo>
                        <a:pt x="97" y="526"/>
                        <a:pt x="102" y="532"/>
                        <a:pt x="106" y="537"/>
                      </a:cubicBezTo>
                      <a:cubicBezTo>
                        <a:pt x="108" y="540"/>
                        <a:pt x="114" y="544"/>
                        <a:pt x="112" y="549"/>
                      </a:cubicBezTo>
                      <a:cubicBezTo>
                        <a:pt x="111" y="551"/>
                        <a:pt x="105" y="551"/>
                        <a:pt x="104" y="554"/>
                      </a:cubicBezTo>
                      <a:cubicBezTo>
                        <a:pt x="102" y="556"/>
                        <a:pt x="104" y="561"/>
                        <a:pt x="103" y="564"/>
                      </a:cubicBezTo>
                      <a:cubicBezTo>
                        <a:pt x="101" y="567"/>
                        <a:pt x="96" y="566"/>
                        <a:pt x="93" y="570"/>
                      </a:cubicBezTo>
                      <a:cubicBezTo>
                        <a:pt x="91" y="573"/>
                        <a:pt x="90" y="585"/>
                        <a:pt x="91" y="588"/>
                      </a:cubicBezTo>
                      <a:cubicBezTo>
                        <a:pt x="92" y="595"/>
                        <a:pt x="106" y="602"/>
                        <a:pt x="112" y="604"/>
                      </a:cubicBezTo>
                      <a:cubicBezTo>
                        <a:pt x="112" y="615"/>
                        <a:pt x="120" y="623"/>
                        <a:pt x="117" y="635"/>
                      </a:cubicBezTo>
                      <a:cubicBezTo>
                        <a:pt x="123" y="634"/>
                        <a:pt x="130" y="633"/>
                        <a:pt x="137" y="631"/>
                      </a:cubicBezTo>
                      <a:cubicBezTo>
                        <a:pt x="144" y="630"/>
                        <a:pt x="151" y="629"/>
                        <a:pt x="159" y="627"/>
                      </a:cubicBezTo>
                      <a:cubicBezTo>
                        <a:pt x="160" y="627"/>
                        <a:pt x="162" y="626"/>
                        <a:pt x="163" y="625"/>
                      </a:cubicBezTo>
                      <a:cubicBezTo>
                        <a:pt x="163" y="625"/>
                        <a:pt x="163" y="625"/>
                        <a:pt x="163" y="625"/>
                      </a:cubicBezTo>
                      <a:cubicBezTo>
                        <a:pt x="163" y="625"/>
                        <a:pt x="163" y="625"/>
                        <a:pt x="163" y="625"/>
                      </a:cubicBezTo>
                      <a:cubicBezTo>
                        <a:pt x="172" y="620"/>
                        <a:pt x="181" y="622"/>
                        <a:pt x="190" y="619"/>
                      </a:cubicBezTo>
                      <a:cubicBezTo>
                        <a:pt x="196" y="617"/>
                        <a:pt x="201" y="613"/>
                        <a:pt x="207" y="611"/>
                      </a:cubicBezTo>
                      <a:cubicBezTo>
                        <a:pt x="207" y="610"/>
                        <a:pt x="207" y="610"/>
                        <a:pt x="208" y="610"/>
                      </a:cubicBezTo>
                      <a:cubicBezTo>
                        <a:pt x="209" y="609"/>
                        <a:pt x="210" y="609"/>
                        <a:pt x="211" y="608"/>
                      </a:cubicBezTo>
                      <a:cubicBezTo>
                        <a:pt x="214" y="607"/>
                        <a:pt x="217" y="606"/>
                        <a:pt x="220" y="606"/>
                      </a:cubicBezTo>
                      <a:cubicBezTo>
                        <a:pt x="223" y="605"/>
                        <a:pt x="227" y="603"/>
                        <a:pt x="230" y="600"/>
                      </a:cubicBezTo>
                      <a:cubicBezTo>
                        <a:pt x="245" y="585"/>
                        <a:pt x="287" y="614"/>
                        <a:pt x="304" y="615"/>
                      </a:cubicBezTo>
                      <a:cubicBezTo>
                        <a:pt x="314" y="616"/>
                        <a:pt x="323" y="614"/>
                        <a:pt x="331" y="611"/>
                      </a:cubicBezTo>
                      <a:cubicBezTo>
                        <a:pt x="334" y="610"/>
                        <a:pt x="337" y="608"/>
                        <a:pt x="340" y="606"/>
                      </a:cubicBezTo>
                      <a:cubicBezTo>
                        <a:pt x="349" y="599"/>
                        <a:pt x="357" y="602"/>
                        <a:pt x="367" y="602"/>
                      </a:cubicBezTo>
                      <a:cubicBezTo>
                        <a:pt x="367" y="602"/>
                        <a:pt x="367" y="601"/>
                        <a:pt x="366" y="600"/>
                      </a:cubicBezTo>
                      <a:cubicBezTo>
                        <a:pt x="367" y="601"/>
                        <a:pt x="367" y="602"/>
                        <a:pt x="367" y="602"/>
                      </a:cubicBezTo>
                      <a:cubicBezTo>
                        <a:pt x="373" y="603"/>
                        <a:pt x="378" y="602"/>
                        <a:pt x="382" y="601"/>
                      </a:cubicBezTo>
                      <a:cubicBezTo>
                        <a:pt x="388" y="599"/>
                        <a:pt x="392" y="597"/>
                        <a:pt x="398" y="596"/>
                      </a:cubicBezTo>
                      <a:cubicBezTo>
                        <a:pt x="401" y="596"/>
                        <a:pt x="403" y="596"/>
                        <a:pt x="406" y="597"/>
                      </a:cubicBezTo>
                      <a:cubicBezTo>
                        <a:pt x="407" y="597"/>
                        <a:pt x="408" y="596"/>
                        <a:pt x="408" y="596"/>
                      </a:cubicBezTo>
                      <a:cubicBezTo>
                        <a:pt x="412" y="597"/>
                        <a:pt x="416" y="597"/>
                        <a:pt x="419" y="596"/>
                      </a:cubicBezTo>
                      <a:cubicBezTo>
                        <a:pt x="420" y="596"/>
                        <a:pt x="420" y="596"/>
                        <a:pt x="420" y="596"/>
                      </a:cubicBezTo>
                      <a:cubicBezTo>
                        <a:pt x="421" y="596"/>
                        <a:pt x="422" y="596"/>
                        <a:pt x="423" y="595"/>
                      </a:cubicBezTo>
                      <a:cubicBezTo>
                        <a:pt x="425" y="595"/>
                        <a:pt x="428" y="594"/>
                        <a:pt x="430" y="592"/>
                      </a:cubicBezTo>
                      <a:cubicBezTo>
                        <a:pt x="437" y="588"/>
                        <a:pt x="439" y="582"/>
                        <a:pt x="443" y="577"/>
                      </a:cubicBezTo>
                      <a:cubicBezTo>
                        <a:pt x="445" y="574"/>
                        <a:pt x="448" y="571"/>
                        <a:pt x="456" y="571"/>
                      </a:cubicBezTo>
                      <a:cubicBezTo>
                        <a:pt x="456" y="570"/>
                        <a:pt x="456" y="570"/>
                        <a:pt x="456" y="569"/>
                      </a:cubicBezTo>
                      <a:cubicBezTo>
                        <a:pt x="456" y="569"/>
                        <a:pt x="456" y="568"/>
                        <a:pt x="456" y="568"/>
                      </a:cubicBezTo>
                      <a:cubicBezTo>
                        <a:pt x="456" y="563"/>
                        <a:pt x="455" y="559"/>
                        <a:pt x="455" y="555"/>
                      </a:cubicBezTo>
                      <a:cubicBezTo>
                        <a:pt x="455" y="552"/>
                        <a:pt x="455" y="549"/>
                        <a:pt x="457" y="546"/>
                      </a:cubicBezTo>
                      <a:cubicBezTo>
                        <a:pt x="463" y="539"/>
                        <a:pt x="469" y="532"/>
                        <a:pt x="475" y="525"/>
                      </a:cubicBezTo>
                      <a:cubicBezTo>
                        <a:pt x="476" y="523"/>
                        <a:pt x="477" y="522"/>
                        <a:pt x="478" y="521"/>
                      </a:cubicBezTo>
                      <a:cubicBezTo>
                        <a:pt x="478" y="521"/>
                        <a:pt x="478" y="521"/>
                        <a:pt x="478" y="521"/>
                      </a:cubicBezTo>
                      <a:cubicBezTo>
                        <a:pt x="482" y="516"/>
                        <a:pt x="486" y="513"/>
                        <a:pt x="491" y="509"/>
                      </a:cubicBezTo>
                      <a:cubicBezTo>
                        <a:pt x="491" y="508"/>
                        <a:pt x="492" y="508"/>
                        <a:pt x="493" y="507"/>
                      </a:cubicBezTo>
                      <a:cubicBezTo>
                        <a:pt x="492" y="507"/>
                        <a:pt x="492" y="506"/>
                        <a:pt x="492" y="506"/>
                      </a:cubicBezTo>
                      <a:cubicBezTo>
                        <a:pt x="492" y="506"/>
                        <a:pt x="493" y="506"/>
                        <a:pt x="493" y="506"/>
                      </a:cubicBezTo>
                      <a:cubicBezTo>
                        <a:pt x="498" y="503"/>
                        <a:pt x="503" y="495"/>
                        <a:pt x="507" y="491"/>
                      </a:cubicBezTo>
                      <a:cubicBezTo>
                        <a:pt x="508" y="491"/>
                        <a:pt x="508" y="490"/>
                        <a:pt x="509" y="490"/>
                      </a:cubicBezTo>
                      <a:cubicBezTo>
                        <a:pt x="512" y="486"/>
                        <a:pt x="516" y="482"/>
                        <a:pt x="520" y="481"/>
                      </a:cubicBezTo>
                      <a:cubicBezTo>
                        <a:pt x="521" y="480"/>
                        <a:pt x="521" y="480"/>
                        <a:pt x="522" y="480"/>
                      </a:cubicBezTo>
                      <a:cubicBezTo>
                        <a:pt x="522" y="479"/>
                        <a:pt x="522" y="479"/>
                        <a:pt x="523" y="478"/>
                      </a:cubicBezTo>
                      <a:cubicBezTo>
                        <a:pt x="523" y="478"/>
                        <a:pt x="523" y="478"/>
                        <a:pt x="523" y="478"/>
                      </a:cubicBezTo>
                      <a:cubicBezTo>
                        <a:pt x="523" y="476"/>
                        <a:pt x="523" y="472"/>
                        <a:pt x="523" y="469"/>
                      </a:cubicBezTo>
                      <a:cubicBezTo>
                        <a:pt x="522" y="465"/>
                        <a:pt x="520" y="461"/>
                        <a:pt x="518" y="456"/>
                      </a:cubicBezTo>
                      <a:cubicBezTo>
                        <a:pt x="516" y="454"/>
                        <a:pt x="514" y="453"/>
                        <a:pt x="514" y="451"/>
                      </a:cubicBezTo>
                      <a:cubicBezTo>
                        <a:pt x="513" y="451"/>
                        <a:pt x="513" y="450"/>
                        <a:pt x="512" y="450"/>
                      </a:cubicBezTo>
                      <a:cubicBezTo>
                        <a:pt x="513" y="450"/>
                        <a:pt x="513" y="450"/>
                        <a:pt x="514" y="451"/>
                      </a:cubicBezTo>
                      <a:cubicBezTo>
                        <a:pt x="512" y="446"/>
                        <a:pt x="514" y="444"/>
                        <a:pt x="517" y="444"/>
                      </a:cubicBezTo>
                      <a:cubicBezTo>
                        <a:pt x="519" y="443"/>
                        <a:pt x="522" y="444"/>
                        <a:pt x="529" y="447"/>
                      </a:cubicBezTo>
                      <a:cubicBezTo>
                        <a:pt x="539" y="451"/>
                        <a:pt x="545" y="459"/>
                        <a:pt x="556" y="453"/>
                      </a:cubicBezTo>
                      <a:cubicBezTo>
                        <a:pt x="557" y="453"/>
                        <a:pt x="557" y="453"/>
                        <a:pt x="558" y="452"/>
                      </a:cubicBezTo>
                      <a:cubicBezTo>
                        <a:pt x="561" y="450"/>
                        <a:pt x="568" y="450"/>
                        <a:pt x="573" y="449"/>
                      </a:cubicBezTo>
                      <a:cubicBezTo>
                        <a:pt x="575" y="448"/>
                        <a:pt x="576" y="447"/>
                        <a:pt x="577" y="445"/>
                      </a:cubicBezTo>
                      <a:cubicBezTo>
                        <a:pt x="585" y="442"/>
                        <a:pt x="590" y="442"/>
                        <a:pt x="598" y="438"/>
                      </a:cubicBezTo>
                      <a:cubicBezTo>
                        <a:pt x="602" y="435"/>
                        <a:pt x="607" y="433"/>
                        <a:pt x="611" y="431"/>
                      </a:cubicBezTo>
                      <a:cubicBezTo>
                        <a:pt x="618" y="429"/>
                        <a:pt x="625" y="421"/>
                        <a:pt x="632" y="417"/>
                      </a:cubicBezTo>
                      <a:cubicBezTo>
                        <a:pt x="635" y="415"/>
                        <a:pt x="639" y="413"/>
                        <a:pt x="643" y="414"/>
                      </a:cubicBezTo>
                      <a:cubicBezTo>
                        <a:pt x="643" y="414"/>
                        <a:pt x="643" y="414"/>
                        <a:pt x="643" y="414"/>
                      </a:cubicBezTo>
                      <a:cubicBezTo>
                        <a:pt x="644" y="412"/>
                        <a:pt x="645" y="411"/>
                        <a:pt x="646" y="410"/>
                      </a:cubicBezTo>
                      <a:cubicBezTo>
                        <a:pt x="650" y="407"/>
                        <a:pt x="656" y="405"/>
                        <a:pt x="662" y="402"/>
                      </a:cubicBezTo>
                      <a:cubicBezTo>
                        <a:pt x="664" y="401"/>
                        <a:pt x="665" y="399"/>
                        <a:pt x="667" y="398"/>
                      </a:cubicBezTo>
                      <a:cubicBezTo>
                        <a:pt x="671" y="395"/>
                        <a:pt x="674" y="394"/>
                        <a:pt x="677" y="394"/>
                      </a:cubicBezTo>
                      <a:cubicBezTo>
                        <a:pt x="682" y="392"/>
                        <a:pt x="687" y="391"/>
                        <a:pt x="692" y="390"/>
                      </a:cubicBezTo>
                      <a:cubicBezTo>
                        <a:pt x="692" y="390"/>
                        <a:pt x="692" y="390"/>
                        <a:pt x="692" y="390"/>
                      </a:cubicBezTo>
                      <a:cubicBezTo>
                        <a:pt x="695" y="387"/>
                        <a:pt x="697" y="387"/>
                        <a:pt x="701" y="386"/>
                      </a:cubicBezTo>
                      <a:cubicBezTo>
                        <a:pt x="703" y="386"/>
                        <a:pt x="706" y="385"/>
                        <a:pt x="708" y="383"/>
                      </a:cubicBezTo>
                      <a:cubicBezTo>
                        <a:pt x="711" y="381"/>
                        <a:pt x="712" y="378"/>
                        <a:pt x="716" y="377"/>
                      </a:cubicBezTo>
                      <a:cubicBezTo>
                        <a:pt x="718" y="377"/>
                        <a:pt x="719" y="377"/>
                        <a:pt x="719" y="377"/>
                      </a:cubicBezTo>
                      <a:cubicBezTo>
                        <a:pt x="721" y="377"/>
                        <a:pt x="722" y="376"/>
                        <a:pt x="723" y="375"/>
                      </a:cubicBezTo>
                      <a:cubicBezTo>
                        <a:pt x="726" y="371"/>
                        <a:pt x="728" y="370"/>
                        <a:pt x="733" y="370"/>
                      </a:cubicBezTo>
                      <a:cubicBezTo>
                        <a:pt x="736" y="369"/>
                        <a:pt x="740" y="369"/>
                        <a:pt x="743" y="368"/>
                      </a:cubicBezTo>
                      <a:cubicBezTo>
                        <a:pt x="754" y="366"/>
                        <a:pt x="763" y="359"/>
                        <a:pt x="773" y="357"/>
                      </a:cubicBezTo>
                      <a:cubicBezTo>
                        <a:pt x="774" y="357"/>
                        <a:pt x="774" y="357"/>
                        <a:pt x="774" y="357"/>
                      </a:cubicBezTo>
                      <a:cubicBezTo>
                        <a:pt x="774" y="357"/>
                        <a:pt x="774" y="357"/>
                        <a:pt x="774" y="357"/>
                      </a:cubicBezTo>
                      <a:cubicBezTo>
                        <a:pt x="774" y="357"/>
                        <a:pt x="774" y="357"/>
                        <a:pt x="774" y="357"/>
                      </a:cubicBezTo>
                      <a:cubicBezTo>
                        <a:pt x="778" y="356"/>
                        <a:pt x="781" y="355"/>
                        <a:pt x="784" y="353"/>
                      </a:cubicBezTo>
                      <a:cubicBezTo>
                        <a:pt x="786" y="351"/>
                        <a:pt x="788" y="348"/>
                        <a:pt x="792" y="346"/>
                      </a:cubicBezTo>
                      <a:cubicBezTo>
                        <a:pt x="798" y="343"/>
                        <a:pt x="811" y="343"/>
                        <a:pt x="819" y="342"/>
                      </a:cubicBezTo>
                      <a:cubicBezTo>
                        <a:pt x="828" y="340"/>
                        <a:pt x="837" y="338"/>
                        <a:pt x="846" y="341"/>
                      </a:cubicBezTo>
                      <a:cubicBezTo>
                        <a:pt x="847" y="341"/>
                        <a:pt x="846" y="341"/>
                        <a:pt x="847" y="341"/>
                      </a:cubicBezTo>
                      <a:cubicBezTo>
                        <a:pt x="847" y="341"/>
                        <a:pt x="847" y="341"/>
                        <a:pt x="847" y="341"/>
                      </a:cubicBezTo>
                      <a:cubicBezTo>
                        <a:pt x="850" y="342"/>
                        <a:pt x="853" y="343"/>
                        <a:pt x="853" y="345"/>
                      </a:cubicBezTo>
                      <a:cubicBezTo>
                        <a:pt x="856" y="350"/>
                        <a:pt x="845" y="360"/>
                        <a:pt x="836" y="367"/>
                      </a:cubicBezTo>
                      <a:cubicBezTo>
                        <a:pt x="831" y="372"/>
                        <a:pt x="827" y="378"/>
                        <a:pt x="827" y="388"/>
                      </a:cubicBezTo>
                      <a:cubicBezTo>
                        <a:pt x="827" y="398"/>
                        <a:pt x="827" y="408"/>
                        <a:pt x="830" y="416"/>
                      </a:cubicBezTo>
                      <a:cubicBezTo>
                        <a:pt x="832" y="421"/>
                        <a:pt x="834" y="425"/>
                        <a:pt x="838" y="428"/>
                      </a:cubicBezTo>
                      <a:cubicBezTo>
                        <a:pt x="839" y="428"/>
                        <a:pt x="839" y="428"/>
                        <a:pt x="839" y="428"/>
                      </a:cubicBezTo>
                      <a:cubicBezTo>
                        <a:pt x="840" y="429"/>
                        <a:pt x="841" y="429"/>
                        <a:pt x="842" y="430"/>
                      </a:cubicBezTo>
                      <a:cubicBezTo>
                        <a:pt x="842" y="442"/>
                        <a:pt x="849" y="451"/>
                        <a:pt x="850" y="462"/>
                      </a:cubicBezTo>
                      <a:cubicBezTo>
                        <a:pt x="850" y="462"/>
                        <a:pt x="851" y="462"/>
                        <a:pt x="852" y="462"/>
                      </a:cubicBezTo>
                      <a:cubicBezTo>
                        <a:pt x="862" y="461"/>
                        <a:pt x="874" y="446"/>
                        <a:pt x="874" y="462"/>
                      </a:cubicBezTo>
                      <a:cubicBezTo>
                        <a:pt x="874" y="463"/>
                        <a:pt x="874" y="463"/>
                        <a:pt x="874" y="464"/>
                      </a:cubicBezTo>
                      <a:cubicBezTo>
                        <a:pt x="873" y="481"/>
                        <a:pt x="862" y="495"/>
                        <a:pt x="844" y="494"/>
                      </a:cubicBezTo>
                      <a:cubicBezTo>
                        <a:pt x="844" y="494"/>
                        <a:pt x="844" y="494"/>
                        <a:pt x="843" y="495"/>
                      </a:cubicBezTo>
                      <a:cubicBezTo>
                        <a:pt x="843" y="495"/>
                        <a:pt x="842" y="496"/>
                        <a:pt x="841" y="496"/>
                      </a:cubicBezTo>
                      <a:cubicBezTo>
                        <a:pt x="834" y="500"/>
                        <a:pt x="817" y="504"/>
                        <a:pt x="813" y="505"/>
                      </a:cubicBezTo>
                      <a:cubicBezTo>
                        <a:pt x="806" y="506"/>
                        <a:pt x="792" y="506"/>
                        <a:pt x="787" y="500"/>
                      </a:cubicBezTo>
                      <a:cubicBezTo>
                        <a:pt x="786" y="500"/>
                        <a:pt x="785" y="500"/>
                        <a:pt x="784" y="500"/>
                      </a:cubicBezTo>
                      <a:cubicBezTo>
                        <a:pt x="784" y="501"/>
                        <a:pt x="784" y="501"/>
                        <a:pt x="784" y="501"/>
                      </a:cubicBezTo>
                      <a:cubicBezTo>
                        <a:pt x="769" y="506"/>
                        <a:pt x="780" y="517"/>
                        <a:pt x="772" y="527"/>
                      </a:cubicBezTo>
                      <a:cubicBezTo>
                        <a:pt x="772" y="527"/>
                        <a:pt x="772" y="527"/>
                        <a:pt x="772" y="527"/>
                      </a:cubicBezTo>
                      <a:cubicBezTo>
                        <a:pt x="771" y="527"/>
                        <a:pt x="772" y="527"/>
                        <a:pt x="771" y="527"/>
                      </a:cubicBezTo>
                      <a:cubicBezTo>
                        <a:pt x="772" y="527"/>
                        <a:pt x="772" y="527"/>
                        <a:pt x="772" y="527"/>
                      </a:cubicBezTo>
                      <a:cubicBezTo>
                        <a:pt x="769" y="529"/>
                        <a:pt x="766" y="532"/>
                        <a:pt x="762" y="534"/>
                      </a:cubicBezTo>
                      <a:cubicBezTo>
                        <a:pt x="756" y="539"/>
                        <a:pt x="749" y="544"/>
                        <a:pt x="746" y="545"/>
                      </a:cubicBezTo>
                      <a:cubicBezTo>
                        <a:pt x="746" y="545"/>
                        <a:pt x="746" y="545"/>
                        <a:pt x="745" y="545"/>
                      </a:cubicBezTo>
                      <a:cubicBezTo>
                        <a:pt x="745" y="545"/>
                        <a:pt x="745" y="545"/>
                        <a:pt x="745" y="545"/>
                      </a:cubicBezTo>
                      <a:cubicBezTo>
                        <a:pt x="745" y="545"/>
                        <a:pt x="745" y="545"/>
                        <a:pt x="744" y="545"/>
                      </a:cubicBezTo>
                      <a:cubicBezTo>
                        <a:pt x="744" y="545"/>
                        <a:pt x="744" y="546"/>
                        <a:pt x="744" y="546"/>
                      </a:cubicBezTo>
                      <a:cubicBezTo>
                        <a:pt x="744" y="547"/>
                        <a:pt x="745" y="548"/>
                        <a:pt x="746" y="548"/>
                      </a:cubicBezTo>
                      <a:cubicBezTo>
                        <a:pt x="746" y="548"/>
                        <a:pt x="747" y="547"/>
                        <a:pt x="748" y="547"/>
                      </a:cubicBezTo>
                      <a:cubicBezTo>
                        <a:pt x="746" y="549"/>
                        <a:pt x="743" y="550"/>
                        <a:pt x="741" y="552"/>
                      </a:cubicBezTo>
                      <a:cubicBezTo>
                        <a:pt x="740" y="553"/>
                        <a:pt x="739" y="553"/>
                        <a:pt x="738" y="554"/>
                      </a:cubicBezTo>
                      <a:cubicBezTo>
                        <a:pt x="730" y="555"/>
                        <a:pt x="724" y="557"/>
                        <a:pt x="719" y="560"/>
                      </a:cubicBezTo>
                      <a:cubicBezTo>
                        <a:pt x="716" y="562"/>
                        <a:pt x="713" y="565"/>
                        <a:pt x="708" y="569"/>
                      </a:cubicBezTo>
                      <a:cubicBezTo>
                        <a:pt x="708" y="570"/>
                        <a:pt x="707" y="570"/>
                        <a:pt x="706" y="571"/>
                      </a:cubicBezTo>
                      <a:cubicBezTo>
                        <a:pt x="706" y="571"/>
                        <a:pt x="707" y="570"/>
                        <a:pt x="707" y="570"/>
                      </a:cubicBezTo>
                      <a:cubicBezTo>
                        <a:pt x="707" y="570"/>
                        <a:pt x="707" y="570"/>
                        <a:pt x="707" y="570"/>
                      </a:cubicBezTo>
                      <a:cubicBezTo>
                        <a:pt x="707" y="570"/>
                        <a:pt x="707" y="570"/>
                        <a:pt x="708" y="570"/>
                      </a:cubicBezTo>
                      <a:cubicBezTo>
                        <a:pt x="707" y="570"/>
                        <a:pt x="707" y="570"/>
                        <a:pt x="707" y="570"/>
                      </a:cubicBezTo>
                      <a:cubicBezTo>
                        <a:pt x="709" y="570"/>
                        <a:pt x="711" y="570"/>
                        <a:pt x="712" y="571"/>
                      </a:cubicBezTo>
                      <a:cubicBezTo>
                        <a:pt x="711" y="575"/>
                        <a:pt x="715" y="579"/>
                        <a:pt x="716" y="583"/>
                      </a:cubicBezTo>
                      <a:cubicBezTo>
                        <a:pt x="720" y="591"/>
                        <a:pt x="714" y="584"/>
                        <a:pt x="712" y="589"/>
                      </a:cubicBezTo>
                      <a:cubicBezTo>
                        <a:pt x="711" y="593"/>
                        <a:pt x="718" y="608"/>
                        <a:pt x="723" y="608"/>
                      </a:cubicBezTo>
                      <a:cubicBezTo>
                        <a:pt x="723" y="620"/>
                        <a:pt x="730" y="632"/>
                        <a:pt x="736" y="642"/>
                      </a:cubicBezTo>
                      <a:cubicBezTo>
                        <a:pt x="736" y="642"/>
                        <a:pt x="736" y="643"/>
                        <a:pt x="736" y="643"/>
                      </a:cubicBezTo>
                      <a:cubicBezTo>
                        <a:pt x="737" y="642"/>
                        <a:pt x="738" y="642"/>
                        <a:pt x="739" y="641"/>
                      </a:cubicBezTo>
                      <a:cubicBezTo>
                        <a:pt x="739" y="641"/>
                        <a:pt x="739" y="641"/>
                        <a:pt x="740" y="640"/>
                      </a:cubicBezTo>
                      <a:cubicBezTo>
                        <a:pt x="741" y="640"/>
                        <a:pt x="742" y="639"/>
                        <a:pt x="743" y="638"/>
                      </a:cubicBezTo>
                      <a:cubicBezTo>
                        <a:pt x="743" y="638"/>
                        <a:pt x="743" y="638"/>
                        <a:pt x="743" y="638"/>
                      </a:cubicBezTo>
                      <a:cubicBezTo>
                        <a:pt x="744" y="638"/>
                        <a:pt x="745" y="637"/>
                        <a:pt x="746" y="637"/>
                      </a:cubicBezTo>
                      <a:cubicBezTo>
                        <a:pt x="746" y="637"/>
                        <a:pt x="747" y="637"/>
                        <a:pt x="747" y="636"/>
                      </a:cubicBezTo>
                      <a:cubicBezTo>
                        <a:pt x="748" y="636"/>
                        <a:pt x="749" y="636"/>
                        <a:pt x="750" y="635"/>
                      </a:cubicBezTo>
                      <a:cubicBezTo>
                        <a:pt x="751" y="635"/>
                        <a:pt x="753" y="635"/>
                        <a:pt x="754" y="635"/>
                      </a:cubicBezTo>
                      <a:cubicBezTo>
                        <a:pt x="754" y="635"/>
                        <a:pt x="754" y="635"/>
                        <a:pt x="754" y="635"/>
                      </a:cubicBezTo>
                      <a:cubicBezTo>
                        <a:pt x="755" y="635"/>
                        <a:pt x="756" y="635"/>
                        <a:pt x="758" y="635"/>
                      </a:cubicBezTo>
                      <a:cubicBezTo>
                        <a:pt x="761" y="635"/>
                        <a:pt x="763" y="635"/>
                        <a:pt x="766" y="634"/>
                      </a:cubicBezTo>
                      <a:cubicBezTo>
                        <a:pt x="767" y="621"/>
                        <a:pt x="779" y="615"/>
                        <a:pt x="784" y="603"/>
                      </a:cubicBezTo>
                      <a:cubicBezTo>
                        <a:pt x="787" y="597"/>
                        <a:pt x="794" y="591"/>
                        <a:pt x="801" y="590"/>
                      </a:cubicBezTo>
                      <a:cubicBezTo>
                        <a:pt x="807" y="589"/>
                        <a:pt x="807" y="590"/>
                        <a:pt x="812" y="587"/>
                      </a:cubicBezTo>
                      <a:cubicBezTo>
                        <a:pt x="815" y="585"/>
                        <a:pt x="817" y="585"/>
                        <a:pt x="820" y="583"/>
                      </a:cubicBezTo>
                      <a:cubicBezTo>
                        <a:pt x="821" y="582"/>
                        <a:pt x="821" y="582"/>
                        <a:pt x="822" y="581"/>
                      </a:cubicBezTo>
                      <a:cubicBezTo>
                        <a:pt x="833" y="571"/>
                        <a:pt x="836" y="553"/>
                        <a:pt x="852" y="552"/>
                      </a:cubicBezTo>
                      <a:cubicBezTo>
                        <a:pt x="865" y="551"/>
                        <a:pt x="866" y="547"/>
                        <a:pt x="870" y="536"/>
                      </a:cubicBezTo>
                      <a:cubicBezTo>
                        <a:pt x="875" y="523"/>
                        <a:pt x="890" y="503"/>
                        <a:pt x="903" y="495"/>
                      </a:cubicBezTo>
                      <a:cubicBezTo>
                        <a:pt x="907" y="493"/>
                        <a:pt x="912" y="492"/>
                        <a:pt x="917" y="490"/>
                      </a:cubicBezTo>
                      <a:cubicBezTo>
                        <a:pt x="922" y="487"/>
                        <a:pt x="930" y="485"/>
                        <a:pt x="935" y="484"/>
                      </a:cubicBezTo>
                      <a:cubicBezTo>
                        <a:pt x="939" y="483"/>
                        <a:pt x="943" y="484"/>
                        <a:pt x="947" y="483"/>
                      </a:cubicBezTo>
                      <a:cubicBezTo>
                        <a:pt x="951" y="482"/>
                        <a:pt x="954" y="478"/>
                        <a:pt x="958" y="477"/>
                      </a:cubicBezTo>
                      <a:cubicBezTo>
                        <a:pt x="965" y="475"/>
                        <a:pt x="974" y="475"/>
                        <a:pt x="980" y="472"/>
                      </a:cubicBezTo>
                      <a:cubicBezTo>
                        <a:pt x="987" y="469"/>
                        <a:pt x="985" y="461"/>
                        <a:pt x="990" y="455"/>
                      </a:cubicBezTo>
                      <a:cubicBezTo>
                        <a:pt x="991" y="459"/>
                        <a:pt x="996" y="463"/>
                        <a:pt x="999" y="464"/>
                      </a:cubicBezTo>
                      <a:cubicBezTo>
                        <a:pt x="1007" y="466"/>
                        <a:pt x="1004" y="462"/>
                        <a:pt x="1009" y="459"/>
                      </a:cubicBezTo>
                      <a:cubicBezTo>
                        <a:pt x="1014" y="456"/>
                        <a:pt x="1023" y="456"/>
                        <a:pt x="1028" y="459"/>
                      </a:cubicBezTo>
                      <a:cubicBezTo>
                        <a:pt x="1031" y="461"/>
                        <a:pt x="1032" y="464"/>
                        <a:pt x="1034" y="466"/>
                      </a:cubicBezTo>
                      <a:cubicBezTo>
                        <a:pt x="1037" y="468"/>
                        <a:pt x="1042" y="468"/>
                        <a:pt x="1044" y="471"/>
                      </a:cubicBezTo>
                      <a:cubicBezTo>
                        <a:pt x="1048" y="476"/>
                        <a:pt x="1046" y="484"/>
                        <a:pt x="1046" y="491"/>
                      </a:cubicBezTo>
                      <a:cubicBezTo>
                        <a:pt x="1058" y="492"/>
                        <a:pt x="1066" y="496"/>
                        <a:pt x="1077" y="502"/>
                      </a:cubicBezTo>
                      <a:cubicBezTo>
                        <a:pt x="1080" y="504"/>
                        <a:pt x="1088" y="511"/>
                        <a:pt x="1093" y="509"/>
                      </a:cubicBezTo>
                      <a:cubicBezTo>
                        <a:pt x="1097" y="508"/>
                        <a:pt x="1098" y="501"/>
                        <a:pt x="1103" y="499"/>
                      </a:cubicBezTo>
                      <a:cubicBezTo>
                        <a:pt x="1102" y="491"/>
                        <a:pt x="1091" y="481"/>
                        <a:pt x="1087" y="474"/>
                      </a:cubicBezTo>
                      <a:cubicBezTo>
                        <a:pt x="1084" y="470"/>
                        <a:pt x="1081" y="468"/>
                        <a:pt x="1078" y="464"/>
                      </a:cubicBezTo>
                      <a:cubicBezTo>
                        <a:pt x="1077" y="462"/>
                        <a:pt x="1069" y="455"/>
                        <a:pt x="1069" y="455"/>
                      </a:cubicBezTo>
                      <a:cubicBezTo>
                        <a:pt x="1068" y="452"/>
                        <a:pt x="1064" y="451"/>
                        <a:pt x="1062" y="447"/>
                      </a:cubicBezTo>
                      <a:cubicBezTo>
                        <a:pt x="1061" y="444"/>
                        <a:pt x="1061" y="441"/>
                        <a:pt x="1058" y="439"/>
                      </a:cubicBezTo>
                      <a:cubicBezTo>
                        <a:pt x="1057" y="438"/>
                        <a:pt x="1050" y="437"/>
                        <a:pt x="1050" y="436"/>
                      </a:cubicBezTo>
                      <a:cubicBezTo>
                        <a:pt x="1047" y="429"/>
                        <a:pt x="1035" y="387"/>
                        <a:pt x="1050" y="388"/>
                      </a:cubicBezTo>
                      <a:cubicBezTo>
                        <a:pt x="1051" y="387"/>
                        <a:pt x="1051" y="387"/>
                        <a:pt x="1051" y="387"/>
                      </a:cubicBezTo>
                      <a:cubicBezTo>
                        <a:pt x="1053" y="382"/>
                        <a:pt x="1058" y="373"/>
                        <a:pt x="1064" y="373"/>
                      </a:cubicBezTo>
                      <a:cubicBezTo>
                        <a:pt x="1069" y="362"/>
                        <a:pt x="1094" y="352"/>
                        <a:pt x="1091" y="335"/>
                      </a:cubicBezTo>
                      <a:cubicBezTo>
                        <a:pt x="1097" y="331"/>
                        <a:pt x="1101" y="327"/>
                        <a:pt x="1110" y="327"/>
                      </a:cubicBezTo>
                      <a:cubicBezTo>
                        <a:pt x="1116" y="327"/>
                        <a:pt x="1123" y="329"/>
                        <a:pt x="1129" y="329"/>
                      </a:cubicBezTo>
                      <a:cubicBezTo>
                        <a:pt x="1130" y="320"/>
                        <a:pt x="1128" y="307"/>
                        <a:pt x="1131" y="300"/>
                      </a:cubicBezTo>
                      <a:cubicBezTo>
                        <a:pt x="1132" y="300"/>
                        <a:pt x="1133" y="300"/>
                        <a:pt x="1134" y="300"/>
                      </a:cubicBezTo>
                      <a:close/>
                    </a:path>
                  </a:pathLst>
                </a:cu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8317" name="Freeform 48"/>
                <p:cNvSpPr>
                  <a:spLocks/>
                </p:cNvSpPr>
                <p:nvPr/>
              </p:nvSpPr>
              <p:spPr bwMode="auto">
                <a:xfrm>
                  <a:off x="2487" y="2327"/>
                  <a:ext cx="733" cy="804"/>
                </a:xfrm>
                <a:custGeom>
                  <a:avLst/>
                  <a:gdLst>
                    <a:gd name="T0" fmla="*/ 2147483647 w 366"/>
                    <a:gd name="T1" fmla="*/ 2147483647 h 404"/>
                    <a:gd name="T2" fmla="*/ 2147483647 w 366"/>
                    <a:gd name="T3" fmla="*/ 2147483647 h 404"/>
                    <a:gd name="T4" fmla="*/ 2147483647 w 366"/>
                    <a:gd name="T5" fmla="*/ 2147483647 h 404"/>
                    <a:gd name="T6" fmla="*/ 2147483647 w 366"/>
                    <a:gd name="T7" fmla="*/ 2147483647 h 404"/>
                    <a:gd name="T8" fmla="*/ 2147483647 w 366"/>
                    <a:gd name="T9" fmla="*/ 2147483647 h 404"/>
                    <a:gd name="T10" fmla="*/ 2147483647 w 366"/>
                    <a:gd name="T11" fmla="*/ 2147483647 h 404"/>
                    <a:gd name="T12" fmla="*/ 2147483647 w 366"/>
                    <a:gd name="T13" fmla="*/ 2147483647 h 404"/>
                    <a:gd name="T14" fmla="*/ 2147483647 w 366"/>
                    <a:gd name="T15" fmla="*/ 2147483647 h 404"/>
                    <a:gd name="T16" fmla="*/ 2147483647 w 366"/>
                    <a:gd name="T17" fmla="*/ 2147483647 h 404"/>
                    <a:gd name="T18" fmla="*/ 2147483647 w 366"/>
                    <a:gd name="T19" fmla="*/ 2147483647 h 404"/>
                    <a:gd name="T20" fmla="*/ 2147483647 w 366"/>
                    <a:gd name="T21" fmla="*/ 2147483647 h 404"/>
                    <a:gd name="T22" fmla="*/ 2147483647 w 366"/>
                    <a:gd name="T23" fmla="*/ 2147483647 h 404"/>
                    <a:gd name="T24" fmla="*/ 2147483647 w 366"/>
                    <a:gd name="T25" fmla="*/ 2147483647 h 404"/>
                    <a:gd name="T26" fmla="*/ 2147483647 w 366"/>
                    <a:gd name="T27" fmla="*/ 2147483647 h 404"/>
                    <a:gd name="T28" fmla="*/ 2147483647 w 366"/>
                    <a:gd name="T29" fmla="*/ 2147483647 h 404"/>
                    <a:gd name="T30" fmla="*/ 2147483647 w 366"/>
                    <a:gd name="T31" fmla="*/ 2147483647 h 404"/>
                    <a:gd name="T32" fmla="*/ 2147483647 w 366"/>
                    <a:gd name="T33" fmla="*/ 2147483647 h 404"/>
                    <a:gd name="T34" fmla="*/ 2147483647 w 366"/>
                    <a:gd name="T35" fmla="*/ 2147483647 h 404"/>
                    <a:gd name="T36" fmla="*/ 2147483647 w 366"/>
                    <a:gd name="T37" fmla="*/ 2147483647 h 404"/>
                    <a:gd name="T38" fmla="*/ 2147483647 w 366"/>
                    <a:gd name="T39" fmla="*/ 2147483647 h 404"/>
                    <a:gd name="T40" fmla="*/ 2147483647 w 366"/>
                    <a:gd name="T41" fmla="*/ 2147483647 h 404"/>
                    <a:gd name="T42" fmla="*/ 2147483647 w 366"/>
                    <a:gd name="T43" fmla="*/ 2147483647 h 404"/>
                    <a:gd name="T44" fmla="*/ 2147483647 w 366"/>
                    <a:gd name="T45" fmla="*/ 2147483647 h 404"/>
                    <a:gd name="T46" fmla="*/ 2147483647 w 366"/>
                    <a:gd name="T47" fmla="*/ 2147483647 h 404"/>
                    <a:gd name="T48" fmla="*/ 0 w 366"/>
                    <a:gd name="T49" fmla="*/ 2147483647 h 404"/>
                    <a:gd name="T50" fmla="*/ 2147483647 w 366"/>
                    <a:gd name="T51" fmla="*/ 2147483647 h 404"/>
                    <a:gd name="T52" fmla="*/ 2147483647 w 366"/>
                    <a:gd name="T53" fmla="*/ 2147483647 h 404"/>
                    <a:gd name="T54" fmla="*/ 2147483647 w 366"/>
                    <a:gd name="T55" fmla="*/ 2147483647 h 404"/>
                    <a:gd name="T56" fmla="*/ 2147483647 w 366"/>
                    <a:gd name="T57" fmla="*/ 2147483647 h 404"/>
                    <a:gd name="T58" fmla="*/ 2147483647 w 366"/>
                    <a:gd name="T59" fmla="*/ 2147483647 h 404"/>
                    <a:gd name="T60" fmla="*/ 2147483647 w 366"/>
                    <a:gd name="T61" fmla="*/ 2147483647 h 404"/>
                    <a:gd name="T62" fmla="*/ 2147483647 w 366"/>
                    <a:gd name="T63" fmla="*/ 2147483647 h 404"/>
                    <a:gd name="T64" fmla="*/ 2147483647 w 366"/>
                    <a:gd name="T65" fmla="*/ 2147483647 h 404"/>
                    <a:gd name="T66" fmla="*/ 2147483647 w 366"/>
                    <a:gd name="T67" fmla="*/ 2147483647 h 404"/>
                    <a:gd name="T68" fmla="*/ 2147483647 w 366"/>
                    <a:gd name="T69" fmla="*/ 2147483647 h 404"/>
                    <a:gd name="T70" fmla="*/ 2147483647 w 366"/>
                    <a:gd name="T71" fmla="*/ 2147483647 h 404"/>
                    <a:gd name="T72" fmla="*/ 2147483647 w 366"/>
                    <a:gd name="T73" fmla="*/ 2147483647 h 404"/>
                    <a:gd name="T74" fmla="*/ 2147483647 w 366"/>
                    <a:gd name="T75" fmla="*/ 2147483647 h 404"/>
                    <a:gd name="T76" fmla="*/ 2147483647 w 366"/>
                    <a:gd name="T77" fmla="*/ 2147483647 h 404"/>
                    <a:gd name="T78" fmla="*/ 2147483647 w 366"/>
                    <a:gd name="T79" fmla="*/ 2147483647 h 404"/>
                    <a:gd name="T80" fmla="*/ 2147483647 w 366"/>
                    <a:gd name="T81" fmla="*/ 2147483647 h 404"/>
                    <a:gd name="T82" fmla="*/ 2147483647 w 366"/>
                    <a:gd name="T83" fmla="*/ 2147483647 h 404"/>
                    <a:gd name="T84" fmla="*/ 2147483647 w 366"/>
                    <a:gd name="T85" fmla="*/ 2147483647 h 404"/>
                    <a:gd name="T86" fmla="*/ 2147483647 w 366"/>
                    <a:gd name="T87" fmla="*/ 2147483647 h 404"/>
                    <a:gd name="T88" fmla="*/ 2147483647 w 366"/>
                    <a:gd name="T89" fmla="*/ 2147483647 h 404"/>
                    <a:gd name="T90" fmla="*/ 2147483647 w 366"/>
                    <a:gd name="T91" fmla="*/ 2147483647 h 404"/>
                    <a:gd name="T92" fmla="*/ 2147483647 w 366"/>
                    <a:gd name="T93" fmla="*/ 2147483647 h 404"/>
                    <a:gd name="T94" fmla="*/ 2147483647 w 366"/>
                    <a:gd name="T95" fmla="*/ 2147483647 h 404"/>
                    <a:gd name="T96" fmla="*/ 2147483647 w 366"/>
                    <a:gd name="T97" fmla="*/ 2147483647 h 404"/>
                    <a:gd name="T98" fmla="*/ 2147483647 w 366"/>
                    <a:gd name="T99" fmla="*/ 2147483647 h 404"/>
                    <a:gd name="T100" fmla="*/ 2147483647 w 366"/>
                    <a:gd name="T101" fmla="*/ 2147483647 h 404"/>
                    <a:gd name="T102" fmla="*/ 2147483647 w 366"/>
                    <a:gd name="T103" fmla="*/ 2147483647 h 404"/>
                    <a:gd name="T104" fmla="*/ 2147483647 w 366"/>
                    <a:gd name="T105" fmla="*/ 2147483647 h 404"/>
                    <a:gd name="T106" fmla="*/ 2147483647 w 366"/>
                    <a:gd name="T107" fmla="*/ 2147483647 h 40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66"/>
                    <a:gd name="T163" fmla="*/ 0 h 404"/>
                    <a:gd name="T164" fmla="*/ 366 w 366"/>
                    <a:gd name="T165" fmla="*/ 404 h 40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66" h="404">
                      <a:moveTo>
                        <a:pt x="303" y="15"/>
                      </a:moveTo>
                      <a:cubicBezTo>
                        <a:pt x="301" y="15"/>
                        <a:pt x="300" y="15"/>
                        <a:pt x="298" y="16"/>
                      </a:cubicBezTo>
                      <a:cubicBezTo>
                        <a:pt x="298" y="16"/>
                        <a:pt x="297" y="17"/>
                        <a:pt x="296" y="17"/>
                      </a:cubicBezTo>
                      <a:cubicBezTo>
                        <a:pt x="293" y="20"/>
                        <a:pt x="294" y="25"/>
                        <a:pt x="292" y="30"/>
                      </a:cubicBezTo>
                      <a:cubicBezTo>
                        <a:pt x="292" y="30"/>
                        <a:pt x="292" y="30"/>
                        <a:pt x="292" y="30"/>
                      </a:cubicBezTo>
                      <a:cubicBezTo>
                        <a:pt x="292" y="30"/>
                        <a:pt x="292" y="30"/>
                        <a:pt x="292" y="30"/>
                      </a:cubicBezTo>
                      <a:cubicBezTo>
                        <a:pt x="292" y="31"/>
                        <a:pt x="292" y="31"/>
                        <a:pt x="292" y="31"/>
                      </a:cubicBezTo>
                      <a:cubicBezTo>
                        <a:pt x="286" y="32"/>
                        <a:pt x="283" y="41"/>
                        <a:pt x="280" y="45"/>
                      </a:cubicBezTo>
                      <a:cubicBezTo>
                        <a:pt x="278" y="49"/>
                        <a:pt x="274" y="52"/>
                        <a:pt x="270" y="54"/>
                      </a:cubicBezTo>
                      <a:cubicBezTo>
                        <a:pt x="270" y="54"/>
                        <a:pt x="270" y="54"/>
                        <a:pt x="270" y="54"/>
                      </a:cubicBezTo>
                      <a:cubicBezTo>
                        <a:pt x="268" y="55"/>
                        <a:pt x="267" y="56"/>
                        <a:pt x="265" y="57"/>
                      </a:cubicBezTo>
                      <a:cubicBezTo>
                        <a:pt x="261" y="59"/>
                        <a:pt x="257" y="61"/>
                        <a:pt x="253" y="63"/>
                      </a:cubicBezTo>
                      <a:cubicBezTo>
                        <a:pt x="253" y="63"/>
                        <a:pt x="253" y="63"/>
                        <a:pt x="253" y="63"/>
                      </a:cubicBezTo>
                      <a:cubicBezTo>
                        <a:pt x="236" y="71"/>
                        <a:pt x="218" y="78"/>
                        <a:pt x="211" y="95"/>
                      </a:cubicBezTo>
                      <a:cubicBezTo>
                        <a:pt x="210" y="96"/>
                        <a:pt x="210" y="96"/>
                        <a:pt x="210" y="97"/>
                      </a:cubicBezTo>
                      <a:cubicBezTo>
                        <a:pt x="210" y="97"/>
                        <a:pt x="210" y="97"/>
                        <a:pt x="210" y="97"/>
                      </a:cubicBezTo>
                      <a:cubicBezTo>
                        <a:pt x="208" y="102"/>
                        <a:pt x="209" y="107"/>
                        <a:pt x="208" y="112"/>
                      </a:cubicBezTo>
                      <a:cubicBezTo>
                        <a:pt x="207" y="116"/>
                        <a:pt x="203" y="118"/>
                        <a:pt x="200" y="121"/>
                      </a:cubicBezTo>
                      <a:cubicBezTo>
                        <a:pt x="200" y="121"/>
                        <a:pt x="200" y="121"/>
                        <a:pt x="200" y="121"/>
                      </a:cubicBezTo>
                      <a:cubicBezTo>
                        <a:pt x="198" y="123"/>
                        <a:pt x="196" y="125"/>
                        <a:pt x="193" y="127"/>
                      </a:cubicBezTo>
                      <a:cubicBezTo>
                        <a:pt x="193" y="127"/>
                        <a:pt x="193" y="128"/>
                        <a:pt x="193" y="128"/>
                      </a:cubicBezTo>
                      <a:cubicBezTo>
                        <a:pt x="193" y="128"/>
                        <a:pt x="193" y="128"/>
                        <a:pt x="193" y="128"/>
                      </a:cubicBezTo>
                      <a:cubicBezTo>
                        <a:pt x="192" y="128"/>
                        <a:pt x="190" y="129"/>
                        <a:pt x="189" y="129"/>
                      </a:cubicBezTo>
                      <a:cubicBezTo>
                        <a:pt x="189" y="130"/>
                        <a:pt x="188" y="130"/>
                        <a:pt x="188" y="130"/>
                      </a:cubicBezTo>
                      <a:cubicBezTo>
                        <a:pt x="188" y="130"/>
                        <a:pt x="187" y="130"/>
                        <a:pt x="187" y="130"/>
                      </a:cubicBezTo>
                      <a:cubicBezTo>
                        <a:pt x="187" y="129"/>
                        <a:pt x="186" y="129"/>
                        <a:pt x="186" y="129"/>
                      </a:cubicBezTo>
                      <a:cubicBezTo>
                        <a:pt x="180" y="126"/>
                        <a:pt x="184" y="116"/>
                        <a:pt x="183" y="110"/>
                      </a:cubicBezTo>
                      <a:cubicBezTo>
                        <a:pt x="183" y="110"/>
                        <a:pt x="183" y="110"/>
                        <a:pt x="183" y="109"/>
                      </a:cubicBezTo>
                      <a:cubicBezTo>
                        <a:pt x="179" y="109"/>
                        <a:pt x="176" y="109"/>
                        <a:pt x="174" y="110"/>
                      </a:cubicBezTo>
                      <a:cubicBezTo>
                        <a:pt x="167" y="114"/>
                        <a:pt x="165" y="125"/>
                        <a:pt x="164" y="134"/>
                      </a:cubicBezTo>
                      <a:cubicBezTo>
                        <a:pt x="164" y="134"/>
                        <a:pt x="164" y="134"/>
                        <a:pt x="164" y="134"/>
                      </a:cubicBezTo>
                      <a:cubicBezTo>
                        <a:pt x="162" y="148"/>
                        <a:pt x="158" y="152"/>
                        <a:pt x="146" y="159"/>
                      </a:cubicBezTo>
                      <a:cubicBezTo>
                        <a:pt x="146" y="159"/>
                        <a:pt x="146" y="159"/>
                        <a:pt x="146" y="159"/>
                      </a:cubicBezTo>
                      <a:cubicBezTo>
                        <a:pt x="145" y="161"/>
                        <a:pt x="146" y="159"/>
                        <a:pt x="145" y="161"/>
                      </a:cubicBezTo>
                      <a:cubicBezTo>
                        <a:pt x="144" y="161"/>
                        <a:pt x="144" y="162"/>
                        <a:pt x="143" y="162"/>
                      </a:cubicBezTo>
                      <a:cubicBezTo>
                        <a:pt x="136" y="169"/>
                        <a:pt x="132" y="181"/>
                        <a:pt x="128" y="189"/>
                      </a:cubicBezTo>
                      <a:cubicBezTo>
                        <a:pt x="128" y="189"/>
                        <a:pt x="128" y="189"/>
                        <a:pt x="128" y="189"/>
                      </a:cubicBezTo>
                      <a:cubicBezTo>
                        <a:pt x="124" y="195"/>
                        <a:pt x="126" y="198"/>
                        <a:pt x="128" y="202"/>
                      </a:cubicBezTo>
                      <a:cubicBezTo>
                        <a:pt x="129" y="205"/>
                        <a:pt x="130" y="207"/>
                        <a:pt x="130" y="210"/>
                      </a:cubicBezTo>
                      <a:cubicBezTo>
                        <a:pt x="129" y="212"/>
                        <a:pt x="128" y="214"/>
                        <a:pt x="126" y="216"/>
                      </a:cubicBezTo>
                      <a:cubicBezTo>
                        <a:pt x="125" y="217"/>
                        <a:pt x="124" y="219"/>
                        <a:pt x="123" y="221"/>
                      </a:cubicBezTo>
                      <a:cubicBezTo>
                        <a:pt x="120" y="225"/>
                        <a:pt x="121" y="231"/>
                        <a:pt x="121" y="236"/>
                      </a:cubicBezTo>
                      <a:cubicBezTo>
                        <a:pt x="122" y="242"/>
                        <a:pt x="122" y="247"/>
                        <a:pt x="121" y="252"/>
                      </a:cubicBezTo>
                      <a:cubicBezTo>
                        <a:pt x="121" y="255"/>
                        <a:pt x="120" y="257"/>
                        <a:pt x="118" y="259"/>
                      </a:cubicBezTo>
                      <a:cubicBezTo>
                        <a:pt x="118" y="259"/>
                        <a:pt x="118" y="259"/>
                        <a:pt x="118" y="259"/>
                      </a:cubicBezTo>
                      <a:cubicBezTo>
                        <a:pt x="115" y="263"/>
                        <a:pt x="111" y="266"/>
                        <a:pt x="105" y="267"/>
                      </a:cubicBezTo>
                      <a:cubicBezTo>
                        <a:pt x="104" y="268"/>
                        <a:pt x="103" y="268"/>
                        <a:pt x="102" y="268"/>
                      </a:cubicBezTo>
                      <a:cubicBezTo>
                        <a:pt x="93" y="269"/>
                        <a:pt x="90" y="268"/>
                        <a:pt x="86" y="260"/>
                      </a:cubicBezTo>
                      <a:cubicBezTo>
                        <a:pt x="84" y="258"/>
                        <a:pt x="82" y="254"/>
                        <a:pt x="82" y="251"/>
                      </a:cubicBezTo>
                      <a:cubicBezTo>
                        <a:pt x="82" y="250"/>
                        <a:pt x="82" y="250"/>
                        <a:pt x="82" y="250"/>
                      </a:cubicBezTo>
                      <a:cubicBezTo>
                        <a:pt x="82" y="250"/>
                        <a:pt x="82" y="249"/>
                        <a:pt x="82" y="249"/>
                      </a:cubicBezTo>
                      <a:cubicBezTo>
                        <a:pt x="82" y="247"/>
                        <a:pt x="82" y="246"/>
                        <a:pt x="83" y="244"/>
                      </a:cubicBezTo>
                      <a:cubicBezTo>
                        <a:pt x="76" y="248"/>
                        <a:pt x="70" y="249"/>
                        <a:pt x="62" y="251"/>
                      </a:cubicBezTo>
                      <a:cubicBezTo>
                        <a:pt x="62" y="252"/>
                        <a:pt x="61" y="254"/>
                        <a:pt x="61" y="255"/>
                      </a:cubicBezTo>
                      <a:cubicBezTo>
                        <a:pt x="61" y="259"/>
                        <a:pt x="63" y="263"/>
                        <a:pt x="68" y="265"/>
                      </a:cubicBezTo>
                      <a:cubicBezTo>
                        <a:pt x="68" y="265"/>
                        <a:pt x="68" y="265"/>
                        <a:pt x="68" y="266"/>
                      </a:cubicBezTo>
                      <a:cubicBezTo>
                        <a:pt x="68" y="266"/>
                        <a:pt x="68" y="266"/>
                        <a:pt x="68" y="266"/>
                      </a:cubicBezTo>
                      <a:cubicBezTo>
                        <a:pt x="63" y="278"/>
                        <a:pt x="45" y="278"/>
                        <a:pt x="37" y="289"/>
                      </a:cubicBezTo>
                      <a:cubicBezTo>
                        <a:pt x="36" y="289"/>
                        <a:pt x="36" y="290"/>
                        <a:pt x="36" y="290"/>
                      </a:cubicBezTo>
                      <a:cubicBezTo>
                        <a:pt x="34" y="295"/>
                        <a:pt x="36" y="301"/>
                        <a:pt x="34" y="306"/>
                      </a:cubicBezTo>
                      <a:cubicBezTo>
                        <a:pt x="33" y="306"/>
                        <a:pt x="33" y="306"/>
                        <a:pt x="33" y="306"/>
                      </a:cubicBezTo>
                      <a:cubicBezTo>
                        <a:pt x="33" y="308"/>
                        <a:pt x="32" y="309"/>
                        <a:pt x="31" y="309"/>
                      </a:cubicBezTo>
                      <a:cubicBezTo>
                        <a:pt x="30" y="310"/>
                        <a:pt x="29" y="311"/>
                        <a:pt x="29" y="311"/>
                      </a:cubicBezTo>
                      <a:cubicBezTo>
                        <a:pt x="28" y="312"/>
                        <a:pt x="27" y="312"/>
                        <a:pt x="27" y="313"/>
                      </a:cubicBezTo>
                      <a:cubicBezTo>
                        <a:pt x="26" y="313"/>
                        <a:pt x="26" y="313"/>
                        <a:pt x="26" y="314"/>
                      </a:cubicBezTo>
                      <a:cubicBezTo>
                        <a:pt x="26" y="315"/>
                        <a:pt x="25" y="315"/>
                        <a:pt x="25" y="316"/>
                      </a:cubicBezTo>
                      <a:cubicBezTo>
                        <a:pt x="25" y="317"/>
                        <a:pt x="25" y="318"/>
                        <a:pt x="25" y="318"/>
                      </a:cubicBezTo>
                      <a:cubicBezTo>
                        <a:pt x="25" y="318"/>
                        <a:pt x="25" y="318"/>
                        <a:pt x="25" y="318"/>
                      </a:cubicBezTo>
                      <a:cubicBezTo>
                        <a:pt x="25" y="318"/>
                        <a:pt x="25" y="318"/>
                        <a:pt x="25" y="318"/>
                      </a:cubicBezTo>
                      <a:cubicBezTo>
                        <a:pt x="25" y="319"/>
                        <a:pt x="25" y="319"/>
                        <a:pt x="25" y="319"/>
                      </a:cubicBezTo>
                      <a:cubicBezTo>
                        <a:pt x="24" y="319"/>
                        <a:pt x="23" y="320"/>
                        <a:pt x="22" y="320"/>
                      </a:cubicBezTo>
                      <a:cubicBezTo>
                        <a:pt x="21" y="320"/>
                        <a:pt x="19" y="321"/>
                        <a:pt x="17" y="322"/>
                      </a:cubicBezTo>
                      <a:cubicBezTo>
                        <a:pt x="12" y="324"/>
                        <a:pt x="5" y="328"/>
                        <a:pt x="2" y="331"/>
                      </a:cubicBezTo>
                      <a:cubicBezTo>
                        <a:pt x="2" y="331"/>
                        <a:pt x="2" y="331"/>
                        <a:pt x="2" y="331"/>
                      </a:cubicBezTo>
                      <a:cubicBezTo>
                        <a:pt x="1" y="332"/>
                        <a:pt x="0" y="333"/>
                        <a:pt x="0" y="334"/>
                      </a:cubicBezTo>
                      <a:cubicBezTo>
                        <a:pt x="0" y="334"/>
                        <a:pt x="0" y="334"/>
                        <a:pt x="0" y="334"/>
                      </a:cubicBezTo>
                      <a:cubicBezTo>
                        <a:pt x="1" y="334"/>
                        <a:pt x="1" y="335"/>
                        <a:pt x="1" y="335"/>
                      </a:cubicBezTo>
                      <a:cubicBezTo>
                        <a:pt x="1" y="335"/>
                        <a:pt x="1" y="335"/>
                        <a:pt x="1" y="335"/>
                      </a:cubicBezTo>
                      <a:cubicBezTo>
                        <a:pt x="1" y="335"/>
                        <a:pt x="1" y="335"/>
                        <a:pt x="1" y="335"/>
                      </a:cubicBezTo>
                      <a:cubicBezTo>
                        <a:pt x="1" y="334"/>
                        <a:pt x="2" y="335"/>
                        <a:pt x="1" y="334"/>
                      </a:cubicBezTo>
                      <a:cubicBezTo>
                        <a:pt x="10" y="338"/>
                        <a:pt x="8" y="350"/>
                        <a:pt x="21" y="351"/>
                      </a:cubicBezTo>
                      <a:cubicBezTo>
                        <a:pt x="21" y="351"/>
                        <a:pt x="21" y="351"/>
                        <a:pt x="21" y="351"/>
                      </a:cubicBezTo>
                      <a:cubicBezTo>
                        <a:pt x="23" y="351"/>
                        <a:pt x="24" y="352"/>
                        <a:pt x="24" y="353"/>
                      </a:cubicBezTo>
                      <a:cubicBezTo>
                        <a:pt x="26" y="353"/>
                        <a:pt x="27" y="354"/>
                        <a:pt x="27" y="356"/>
                      </a:cubicBezTo>
                      <a:cubicBezTo>
                        <a:pt x="27" y="357"/>
                        <a:pt x="28" y="357"/>
                        <a:pt x="28" y="358"/>
                      </a:cubicBezTo>
                      <a:cubicBezTo>
                        <a:pt x="30" y="366"/>
                        <a:pt x="28" y="380"/>
                        <a:pt x="30" y="388"/>
                      </a:cubicBezTo>
                      <a:cubicBezTo>
                        <a:pt x="30" y="388"/>
                        <a:pt x="30" y="388"/>
                        <a:pt x="30" y="388"/>
                      </a:cubicBezTo>
                      <a:cubicBezTo>
                        <a:pt x="30" y="388"/>
                        <a:pt x="30" y="389"/>
                        <a:pt x="30" y="389"/>
                      </a:cubicBezTo>
                      <a:cubicBezTo>
                        <a:pt x="36" y="389"/>
                        <a:pt x="41" y="389"/>
                        <a:pt x="43" y="395"/>
                      </a:cubicBezTo>
                      <a:cubicBezTo>
                        <a:pt x="51" y="397"/>
                        <a:pt x="58" y="401"/>
                        <a:pt x="65" y="404"/>
                      </a:cubicBezTo>
                      <a:cubicBezTo>
                        <a:pt x="65" y="404"/>
                        <a:pt x="65" y="404"/>
                        <a:pt x="65" y="404"/>
                      </a:cubicBezTo>
                      <a:cubicBezTo>
                        <a:pt x="70" y="394"/>
                        <a:pt x="72" y="384"/>
                        <a:pt x="80" y="377"/>
                      </a:cubicBezTo>
                      <a:cubicBezTo>
                        <a:pt x="85" y="373"/>
                        <a:pt x="88" y="370"/>
                        <a:pt x="92" y="364"/>
                      </a:cubicBezTo>
                      <a:cubicBezTo>
                        <a:pt x="97" y="356"/>
                        <a:pt x="94" y="348"/>
                        <a:pt x="85" y="348"/>
                      </a:cubicBezTo>
                      <a:cubicBezTo>
                        <a:pt x="87" y="341"/>
                        <a:pt x="99" y="341"/>
                        <a:pt x="105" y="338"/>
                      </a:cubicBezTo>
                      <a:cubicBezTo>
                        <a:pt x="111" y="335"/>
                        <a:pt x="115" y="333"/>
                        <a:pt x="121" y="333"/>
                      </a:cubicBezTo>
                      <a:cubicBezTo>
                        <a:pt x="121" y="333"/>
                        <a:pt x="121" y="333"/>
                        <a:pt x="121" y="333"/>
                      </a:cubicBezTo>
                      <a:cubicBezTo>
                        <a:pt x="122" y="333"/>
                        <a:pt x="123" y="333"/>
                        <a:pt x="124" y="333"/>
                      </a:cubicBezTo>
                      <a:cubicBezTo>
                        <a:pt x="124" y="333"/>
                        <a:pt x="124" y="333"/>
                        <a:pt x="124" y="333"/>
                      </a:cubicBezTo>
                      <a:cubicBezTo>
                        <a:pt x="125" y="333"/>
                        <a:pt x="126" y="333"/>
                        <a:pt x="127" y="333"/>
                      </a:cubicBezTo>
                      <a:cubicBezTo>
                        <a:pt x="127" y="333"/>
                        <a:pt x="127" y="333"/>
                        <a:pt x="127" y="333"/>
                      </a:cubicBezTo>
                      <a:cubicBezTo>
                        <a:pt x="134" y="333"/>
                        <a:pt x="141" y="333"/>
                        <a:pt x="147" y="335"/>
                      </a:cubicBezTo>
                      <a:cubicBezTo>
                        <a:pt x="151" y="337"/>
                        <a:pt x="152" y="338"/>
                        <a:pt x="156" y="338"/>
                      </a:cubicBezTo>
                      <a:cubicBezTo>
                        <a:pt x="156" y="338"/>
                        <a:pt x="157" y="338"/>
                        <a:pt x="158" y="338"/>
                      </a:cubicBezTo>
                      <a:cubicBezTo>
                        <a:pt x="160" y="338"/>
                        <a:pt x="164" y="334"/>
                        <a:pt x="165" y="334"/>
                      </a:cubicBezTo>
                      <a:cubicBezTo>
                        <a:pt x="165" y="334"/>
                        <a:pt x="165" y="334"/>
                        <a:pt x="165" y="334"/>
                      </a:cubicBezTo>
                      <a:cubicBezTo>
                        <a:pt x="167" y="334"/>
                        <a:pt x="168" y="335"/>
                        <a:pt x="168" y="335"/>
                      </a:cubicBezTo>
                      <a:cubicBezTo>
                        <a:pt x="168" y="335"/>
                        <a:pt x="168" y="335"/>
                        <a:pt x="168" y="335"/>
                      </a:cubicBezTo>
                      <a:cubicBezTo>
                        <a:pt x="170" y="336"/>
                        <a:pt x="170" y="338"/>
                        <a:pt x="173" y="339"/>
                      </a:cubicBezTo>
                      <a:cubicBezTo>
                        <a:pt x="173" y="339"/>
                        <a:pt x="173" y="339"/>
                        <a:pt x="173" y="339"/>
                      </a:cubicBezTo>
                      <a:cubicBezTo>
                        <a:pt x="176" y="339"/>
                        <a:pt x="179" y="337"/>
                        <a:pt x="182" y="336"/>
                      </a:cubicBezTo>
                      <a:cubicBezTo>
                        <a:pt x="189" y="333"/>
                        <a:pt x="193" y="332"/>
                        <a:pt x="201" y="332"/>
                      </a:cubicBezTo>
                      <a:cubicBezTo>
                        <a:pt x="206" y="331"/>
                        <a:pt x="215" y="332"/>
                        <a:pt x="219" y="329"/>
                      </a:cubicBezTo>
                      <a:cubicBezTo>
                        <a:pt x="223" y="326"/>
                        <a:pt x="221" y="322"/>
                        <a:pt x="222" y="318"/>
                      </a:cubicBezTo>
                      <a:cubicBezTo>
                        <a:pt x="223" y="315"/>
                        <a:pt x="225" y="314"/>
                        <a:pt x="227" y="311"/>
                      </a:cubicBezTo>
                      <a:cubicBezTo>
                        <a:pt x="228" y="309"/>
                        <a:pt x="237" y="295"/>
                        <a:pt x="240" y="294"/>
                      </a:cubicBezTo>
                      <a:cubicBezTo>
                        <a:pt x="240" y="294"/>
                        <a:pt x="241" y="294"/>
                        <a:pt x="241" y="294"/>
                      </a:cubicBezTo>
                      <a:cubicBezTo>
                        <a:pt x="243" y="296"/>
                        <a:pt x="245" y="297"/>
                        <a:pt x="247" y="298"/>
                      </a:cubicBezTo>
                      <a:cubicBezTo>
                        <a:pt x="248" y="310"/>
                        <a:pt x="246" y="323"/>
                        <a:pt x="247" y="336"/>
                      </a:cubicBezTo>
                      <a:cubicBezTo>
                        <a:pt x="255" y="336"/>
                        <a:pt x="263" y="339"/>
                        <a:pt x="271" y="341"/>
                      </a:cubicBezTo>
                      <a:cubicBezTo>
                        <a:pt x="271" y="341"/>
                        <a:pt x="271" y="341"/>
                        <a:pt x="271" y="341"/>
                      </a:cubicBezTo>
                      <a:cubicBezTo>
                        <a:pt x="271" y="336"/>
                        <a:pt x="272" y="332"/>
                        <a:pt x="273" y="333"/>
                      </a:cubicBezTo>
                      <a:cubicBezTo>
                        <a:pt x="279" y="329"/>
                        <a:pt x="284" y="332"/>
                        <a:pt x="289" y="330"/>
                      </a:cubicBezTo>
                      <a:cubicBezTo>
                        <a:pt x="295" y="328"/>
                        <a:pt x="292" y="325"/>
                        <a:pt x="295" y="319"/>
                      </a:cubicBezTo>
                      <a:cubicBezTo>
                        <a:pt x="297" y="314"/>
                        <a:pt x="304" y="312"/>
                        <a:pt x="308" y="308"/>
                      </a:cubicBezTo>
                      <a:cubicBezTo>
                        <a:pt x="308" y="308"/>
                        <a:pt x="307" y="308"/>
                        <a:pt x="308" y="308"/>
                      </a:cubicBezTo>
                      <a:cubicBezTo>
                        <a:pt x="309" y="307"/>
                        <a:pt x="308" y="308"/>
                        <a:pt x="309" y="307"/>
                      </a:cubicBezTo>
                      <a:cubicBezTo>
                        <a:pt x="309" y="307"/>
                        <a:pt x="309" y="307"/>
                        <a:pt x="309" y="307"/>
                      </a:cubicBezTo>
                      <a:cubicBezTo>
                        <a:pt x="310" y="307"/>
                        <a:pt x="310" y="307"/>
                        <a:pt x="312" y="304"/>
                      </a:cubicBezTo>
                      <a:cubicBezTo>
                        <a:pt x="313" y="303"/>
                        <a:pt x="312" y="298"/>
                        <a:pt x="312" y="297"/>
                      </a:cubicBezTo>
                      <a:cubicBezTo>
                        <a:pt x="316" y="294"/>
                        <a:pt x="317" y="290"/>
                        <a:pt x="318" y="286"/>
                      </a:cubicBezTo>
                      <a:cubicBezTo>
                        <a:pt x="320" y="280"/>
                        <a:pt x="321" y="277"/>
                        <a:pt x="326" y="273"/>
                      </a:cubicBezTo>
                      <a:cubicBezTo>
                        <a:pt x="333" y="267"/>
                        <a:pt x="342" y="267"/>
                        <a:pt x="340" y="255"/>
                      </a:cubicBezTo>
                      <a:cubicBezTo>
                        <a:pt x="339" y="245"/>
                        <a:pt x="330" y="241"/>
                        <a:pt x="335" y="230"/>
                      </a:cubicBezTo>
                      <a:cubicBezTo>
                        <a:pt x="339" y="221"/>
                        <a:pt x="344" y="218"/>
                        <a:pt x="349" y="213"/>
                      </a:cubicBezTo>
                      <a:cubicBezTo>
                        <a:pt x="355" y="206"/>
                        <a:pt x="356" y="198"/>
                        <a:pt x="356" y="189"/>
                      </a:cubicBezTo>
                      <a:cubicBezTo>
                        <a:pt x="356" y="189"/>
                        <a:pt x="356" y="189"/>
                        <a:pt x="356" y="189"/>
                      </a:cubicBezTo>
                      <a:cubicBezTo>
                        <a:pt x="355" y="189"/>
                        <a:pt x="354" y="189"/>
                        <a:pt x="354" y="189"/>
                      </a:cubicBezTo>
                      <a:cubicBezTo>
                        <a:pt x="347" y="189"/>
                        <a:pt x="350" y="180"/>
                        <a:pt x="349" y="174"/>
                      </a:cubicBezTo>
                      <a:cubicBezTo>
                        <a:pt x="349" y="169"/>
                        <a:pt x="348" y="167"/>
                        <a:pt x="346" y="163"/>
                      </a:cubicBezTo>
                      <a:cubicBezTo>
                        <a:pt x="344" y="160"/>
                        <a:pt x="344" y="159"/>
                        <a:pt x="343" y="155"/>
                      </a:cubicBezTo>
                      <a:cubicBezTo>
                        <a:pt x="342" y="150"/>
                        <a:pt x="340" y="147"/>
                        <a:pt x="338" y="144"/>
                      </a:cubicBezTo>
                      <a:cubicBezTo>
                        <a:pt x="337" y="142"/>
                        <a:pt x="336" y="139"/>
                        <a:pt x="336" y="136"/>
                      </a:cubicBezTo>
                      <a:cubicBezTo>
                        <a:pt x="335" y="120"/>
                        <a:pt x="335" y="116"/>
                        <a:pt x="344" y="104"/>
                      </a:cubicBezTo>
                      <a:cubicBezTo>
                        <a:pt x="346" y="101"/>
                        <a:pt x="347" y="97"/>
                        <a:pt x="348" y="94"/>
                      </a:cubicBezTo>
                      <a:cubicBezTo>
                        <a:pt x="352" y="88"/>
                        <a:pt x="357" y="82"/>
                        <a:pt x="362" y="77"/>
                      </a:cubicBezTo>
                      <a:cubicBezTo>
                        <a:pt x="364" y="76"/>
                        <a:pt x="365" y="75"/>
                        <a:pt x="366" y="74"/>
                      </a:cubicBezTo>
                      <a:cubicBezTo>
                        <a:pt x="366" y="74"/>
                        <a:pt x="366" y="74"/>
                        <a:pt x="366" y="74"/>
                      </a:cubicBezTo>
                      <a:cubicBezTo>
                        <a:pt x="366" y="74"/>
                        <a:pt x="366" y="74"/>
                        <a:pt x="366" y="74"/>
                      </a:cubicBezTo>
                      <a:cubicBezTo>
                        <a:pt x="366" y="73"/>
                        <a:pt x="365" y="73"/>
                        <a:pt x="365" y="73"/>
                      </a:cubicBezTo>
                      <a:cubicBezTo>
                        <a:pt x="359" y="63"/>
                        <a:pt x="353" y="50"/>
                        <a:pt x="352" y="39"/>
                      </a:cubicBezTo>
                      <a:cubicBezTo>
                        <a:pt x="348" y="38"/>
                        <a:pt x="340" y="24"/>
                        <a:pt x="341" y="20"/>
                      </a:cubicBezTo>
                      <a:cubicBezTo>
                        <a:pt x="343" y="14"/>
                        <a:pt x="349" y="22"/>
                        <a:pt x="346" y="13"/>
                      </a:cubicBezTo>
                      <a:cubicBezTo>
                        <a:pt x="344" y="9"/>
                        <a:pt x="340" y="6"/>
                        <a:pt x="341" y="1"/>
                      </a:cubicBezTo>
                      <a:cubicBezTo>
                        <a:pt x="340" y="1"/>
                        <a:pt x="339" y="1"/>
                        <a:pt x="337" y="0"/>
                      </a:cubicBezTo>
                      <a:cubicBezTo>
                        <a:pt x="336" y="1"/>
                        <a:pt x="336" y="1"/>
                        <a:pt x="336" y="2"/>
                      </a:cubicBezTo>
                      <a:cubicBezTo>
                        <a:pt x="335" y="2"/>
                        <a:pt x="335" y="2"/>
                        <a:pt x="334" y="3"/>
                      </a:cubicBezTo>
                      <a:cubicBezTo>
                        <a:pt x="334" y="3"/>
                        <a:pt x="334" y="3"/>
                        <a:pt x="333" y="4"/>
                      </a:cubicBezTo>
                      <a:cubicBezTo>
                        <a:pt x="331" y="6"/>
                        <a:pt x="328" y="10"/>
                        <a:pt x="325" y="11"/>
                      </a:cubicBezTo>
                      <a:cubicBezTo>
                        <a:pt x="324" y="11"/>
                        <a:pt x="323" y="11"/>
                        <a:pt x="322" y="11"/>
                      </a:cubicBezTo>
                      <a:cubicBezTo>
                        <a:pt x="320" y="12"/>
                        <a:pt x="319" y="12"/>
                        <a:pt x="318" y="12"/>
                      </a:cubicBezTo>
                      <a:cubicBezTo>
                        <a:pt x="317" y="12"/>
                        <a:pt x="315" y="12"/>
                        <a:pt x="313" y="12"/>
                      </a:cubicBezTo>
                      <a:cubicBezTo>
                        <a:pt x="310" y="13"/>
                        <a:pt x="306" y="14"/>
                        <a:pt x="303" y="15"/>
                      </a:cubicBezTo>
                      <a:close/>
                    </a:path>
                  </a:pathLst>
                </a:cu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grpSp>
        </p:grpSp>
        <p:grpSp>
          <p:nvGrpSpPr>
            <p:cNvPr id="8226" name="Group 89"/>
            <p:cNvGrpSpPr>
              <a:grpSpLocks/>
            </p:cNvGrpSpPr>
            <p:nvPr/>
          </p:nvGrpSpPr>
          <p:grpSpPr bwMode="auto">
            <a:xfrm>
              <a:off x="660400" y="685800"/>
              <a:ext cx="4305301" cy="5875340"/>
              <a:chOff x="1056" y="432"/>
              <a:chExt cx="2712" cy="3701"/>
            </a:xfrm>
          </p:grpSpPr>
          <p:sp>
            <p:nvSpPr>
              <p:cNvPr id="8290" name="Freeform 22"/>
              <p:cNvSpPr>
                <a:spLocks/>
              </p:cNvSpPr>
              <p:nvPr/>
            </p:nvSpPr>
            <p:spPr bwMode="auto">
              <a:xfrm>
                <a:off x="1917" y="1215"/>
                <a:ext cx="373" cy="437"/>
              </a:xfrm>
              <a:custGeom>
                <a:avLst/>
                <a:gdLst>
                  <a:gd name="T0" fmla="*/ 1 w 614"/>
                  <a:gd name="T1" fmla="*/ 1 h 761"/>
                  <a:gd name="T2" fmla="*/ 1 w 614"/>
                  <a:gd name="T3" fmla="*/ 1 h 761"/>
                  <a:gd name="T4" fmla="*/ 1 w 614"/>
                  <a:gd name="T5" fmla="*/ 1 h 761"/>
                  <a:gd name="T6" fmla="*/ 1 w 614"/>
                  <a:gd name="T7" fmla="*/ 1 h 761"/>
                  <a:gd name="T8" fmla="*/ 1 w 614"/>
                  <a:gd name="T9" fmla="*/ 1 h 761"/>
                  <a:gd name="T10" fmla="*/ 1 w 614"/>
                  <a:gd name="T11" fmla="*/ 1 h 761"/>
                  <a:gd name="T12" fmla="*/ 1 w 614"/>
                  <a:gd name="T13" fmla="*/ 1 h 761"/>
                  <a:gd name="T14" fmla="*/ 1 w 614"/>
                  <a:gd name="T15" fmla="*/ 1 h 761"/>
                  <a:gd name="T16" fmla="*/ 1 w 614"/>
                  <a:gd name="T17" fmla="*/ 1 h 761"/>
                  <a:gd name="T18" fmla="*/ 1 w 614"/>
                  <a:gd name="T19" fmla="*/ 1 h 761"/>
                  <a:gd name="T20" fmla="*/ 1 w 614"/>
                  <a:gd name="T21" fmla="*/ 1 h 761"/>
                  <a:gd name="T22" fmla="*/ 1 w 614"/>
                  <a:gd name="T23" fmla="*/ 1 h 761"/>
                  <a:gd name="T24" fmla="*/ 1 w 614"/>
                  <a:gd name="T25" fmla="*/ 1 h 761"/>
                  <a:gd name="T26" fmla="*/ 1 w 614"/>
                  <a:gd name="T27" fmla="*/ 1 h 761"/>
                  <a:gd name="T28" fmla="*/ 1 w 614"/>
                  <a:gd name="T29" fmla="*/ 1 h 761"/>
                  <a:gd name="T30" fmla="*/ 1 w 614"/>
                  <a:gd name="T31" fmla="*/ 1 h 761"/>
                  <a:gd name="T32" fmla="*/ 1 w 614"/>
                  <a:gd name="T33" fmla="*/ 1 h 761"/>
                  <a:gd name="T34" fmla="*/ 1 w 614"/>
                  <a:gd name="T35" fmla="*/ 1 h 761"/>
                  <a:gd name="T36" fmla="*/ 1 w 614"/>
                  <a:gd name="T37" fmla="*/ 1 h 761"/>
                  <a:gd name="T38" fmla="*/ 1 w 614"/>
                  <a:gd name="T39" fmla="*/ 1 h 761"/>
                  <a:gd name="T40" fmla="*/ 1 w 614"/>
                  <a:gd name="T41" fmla="*/ 1 h 761"/>
                  <a:gd name="T42" fmla="*/ 1 w 614"/>
                  <a:gd name="T43" fmla="*/ 1 h 761"/>
                  <a:gd name="T44" fmla="*/ 1 w 614"/>
                  <a:gd name="T45" fmla="*/ 1 h 761"/>
                  <a:gd name="T46" fmla="*/ 1 w 614"/>
                  <a:gd name="T47" fmla="*/ 1 h 761"/>
                  <a:gd name="T48" fmla="*/ 1 w 614"/>
                  <a:gd name="T49" fmla="*/ 1 h 761"/>
                  <a:gd name="T50" fmla="*/ 1 w 614"/>
                  <a:gd name="T51" fmla="*/ 1 h 761"/>
                  <a:gd name="T52" fmla="*/ 1 w 614"/>
                  <a:gd name="T53" fmla="*/ 1 h 761"/>
                  <a:gd name="T54" fmla="*/ 1 w 614"/>
                  <a:gd name="T55" fmla="*/ 1 h 761"/>
                  <a:gd name="T56" fmla="*/ 1 w 614"/>
                  <a:gd name="T57" fmla="*/ 1 h 761"/>
                  <a:gd name="T58" fmla="*/ 1 w 614"/>
                  <a:gd name="T59" fmla="*/ 1 h 761"/>
                  <a:gd name="T60" fmla="*/ 1 w 614"/>
                  <a:gd name="T61" fmla="*/ 1 h 761"/>
                  <a:gd name="T62" fmla="*/ 1 w 614"/>
                  <a:gd name="T63" fmla="*/ 1 h 761"/>
                  <a:gd name="T64" fmla="*/ 1 w 614"/>
                  <a:gd name="T65" fmla="*/ 1 h 761"/>
                  <a:gd name="T66" fmla="*/ 1 w 614"/>
                  <a:gd name="T67" fmla="*/ 1 h 761"/>
                  <a:gd name="T68" fmla="*/ 1 w 614"/>
                  <a:gd name="T69" fmla="*/ 1 h 761"/>
                  <a:gd name="T70" fmla="*/ 1 w 614"/>
                  <a:gd name="T71" fmla="*/ 1 h 761"/>
                  <a:gd name="T72" fmla="*/ 0 w 614"/>
                  <a:gd name="T73" fmla="*/ 1 h 761"/>
                  <a:gd name="T74" fmla="*/ 1 w 614"/>
                  <a:gd name="T75" fmla="*/ 1 h 761"/>
                  <a:gd name="T76" fmla="*/ 1 w 614"/>
                  <a:gd name="T77" fmla="*/ 1 h 761"/>
                  <a:gd name="T78" fmla="*/ 1 w 614"/>
                  <a:gd name="T79" fmla="*/ 1 h 761"/>
                  <a:gd name="T80" fmla="*/ 1 w 614"/>
                  <a:gd name="T81" fmla="*/ 1 h 761"/>
                  <a:gd name="T82" fmla="*/ 1 w 614"/>
                  <a:gd name="T83" fmla="*/ 1 h 761"/>
                  <a:gd name="T84" fmla="*/ 1 w 614"/>
                  <a:gd name="T85" fmla="*/ 1 h 761"/>
                  <a:gd name="T86" fmla="*/ 1 w 614"/>
                  <a:gd name="T87" fmla="*/ 1 h 761"/>
                  <a:gd name="T88" fmla="*/ 1 w 614"/>
                  <a:gd name="T89" fmla="*/ 1 h 761"/>
                  <a:gd name="T90" fmla="*/ 1 w 614"/>
                  <a:gd name="T91" fmla="*/ 1 h 761"/>
                  <a:gd name="T92" fmla="*/ 1 w 614"/>
                  <a:gd name="T93" fmla="*/ 1 h 761"/>
                  <a:gd name="T94" fmla="*/ 1 w 614"/>
                  <a:gd name="T95" fmla="*/ 1 h 761"/>
                  <a:gd name="T96" fmla="*/ 1 w 614"/>
                  <a:gd name="T97" fmla="*/ 1 h 761"/>
                  <a:gd name="T98" fmla="*/ 1 w 614"/>
                  <a:gd name="T99" fmla="*/ 1 h 761"/>
                  <a:gd name="T100" fmla="*/ 1 w 614"/>
                  <a:gd name="T101" fmla="*/ 1 h 761"/>
                  <a:gd name="T102" fmla="*/ 1 w 614"/>
                  <a:gd name="T103" fmla="*/ 1 h 761"/>
                  <a:gd name="T104" fmla="*/ 1 w 614"/>
                  <a:gd name="T105" fmla="*/ 1 h 761"/>
                  <a:gd name="T106" fmla="*/ 1 w 614"/>
                  <a:gd name="T107" fmla="*/ 1 h 761"/>
                  <a:gd name="T108" fmla="*/ 1 w 614"/>
                  <a:gd name="T109" fmla="*/ 1 h 761"/>
                  <a:gd name="T110" fmla="*/ 1 w 614"/>
                  <a:gd name="T111" fmla="*/ 1 h 761"/>
                  <a:gd name="T112" fmla="*/ 1 w 614"/>
                  <a:gd name="T113" fmla="*/ 1 h 761"/>
                  <a:gd name="T114" fmla="*/ 1 w 614"/>
                  <a:gd name="T115" fmla="*/ 1 h 761"/>
                  <a:gd name="T116" fmla="*/ 1 w 614"/>
                  <a:gd name="T117" fmla="*/ 1 h 761"/>
                  <a:gd name="T118" fmla="*/ 1 w 614"/>
                  <a:gd name="T119" fmla="*/ 1 h 76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14"/>
                  <a:gd name="T181" fmla="*/ 0 h 761"/>
                  <a:gd name="T182" fmla="*/ 614 w 614"/>
                  <a:gd name="T183" fmla="*/ 761 h 76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14" h="761">
                    <a:moveTo>
                      <a:pt x="559" y="706"/>
                    </a:moveTo>
                    <a:cubicBezTo>
                      <a:pt x="561" y="705"/>
                      <a:pt x="562" y="705"/>
                      <a:pt x="564" y="705"/>
                    </a:cubicBezTo>
                    <a:cubicBezTo>
                      <a:pt x="567" y="705"/>
                      <a:pt x="569" y="705"/>
                      <a:pt x="572" y="705"/>
                    </a:cubicBezTo>
                    <a:cubicBezTo>
                      <a:pt x="573" y="705"/>
                      <a:pt x="573" y="705"/>
                      <a:pt x="574" y="705"/>
                    </a:cubicBezTo>
                    <a:cubicBezTo>
                      <a:pt x="576" y="705"/>
                      <a:pt x="578" y="705"/>
                      <a:pt x="578" y="705"/>
                    </a:cubicBezTo>
                    <a:cubicBezTo>
                      <a:pt x="579" y="703"/>
                      <a:pt x="579" y="702"/>
                      <a:pt x="580" y="701"/>
                    </a:cubicBezTo>
                    <a:cubicBezTo>
                      <a:pt x="580" y="700"/>
                      <a:pt x="581" y="698"/>
                      <a:pt x="581" y="697"/>
                    </a:cubicBezTo>
                    <a:cubicBezTo>
                      <a:pt x="581" y="694"/>
                      <a:pt x="579" y="692"/>
                      <a:pt x="578" y="689"/>
                    </a:cubicBezTo>
                    <a:cubicBezTo>
                      <a:pt x="578" y="688"/>
                      <a:pt x="577" y="686"/>
                      <a:pt x="577" y="685"/>
                    </a:cubicBezTo>
                    <a:cubicBezTo>
                      <a:pt x="576" y="682"/>
                      <a:pt x="577" y="679"/>
                      <a:pt x="577" y="676"/>
                    </a:cubicBezTo>
                    <a:cubicBezTo>
                      <a:pt x="577" y="673"/>
                      <a:pt x="577" y="670"/>
                      <a:pt x="577" y="667"/>
                    </a:cubicBezTo>
                    <a:cubicBezTo>
                      <a:pt x="577" y="667"/>
                      <a:pt x="577" y="667"/>
                      <a:pt x="577" y="667"/>
                    </a:cubicBezTo>
                    <a:cubicBezTo>
                      <a:pt x="577" y="666"/>
                      <a:pt x="576" y="666"/>
                      <a:pt x="576" y="666"/>
                    </a:cubicBezTo>
                    <a:cubicBezTo>
                      <a:pt x="576" y="665"/>
                      <a:pt x="576" y="664"/>
                      <a:pt x="576" y="663"/>
                    </a:cubicBezTo>
                    <a:cubicBezTo>
                      <a:pt x="576" y="662"/>
                      <a:pt x="576" y="660"/>
                      <a:pt x="576" y="659"/>
                    </a:cubicBezTo>
                    <a:cubicBezTo>
                      <a:pt x="576" y="659"/>
                      <a:pt x="576" y="659"/>
                      <a:pt x="576" y="659"/>
                    </a:cubicBezTo>
                    <a:cubicBezTo>
                      <a:pt x="574" y="654"/>
                      <a:pt x="574" y="650"/>
                      <a:pt x="572" y="645"/>
                    </a:cubicBezTo>
                    <a:cubicBezTo>
                      <a:pt x="570" y="641"/>
                      <a:pt x="568" y="636"/>
                      <a:pt x="566" y="631"/>
                    </a:cubicBezTo>
                    <a:cubicBezTo>
                      <a:pt x="564" y="627"/>
                      <a:pt x="562" y="622"/>
                      <a:pt x="559" y="617"/>
                    </a:cubicBezTo>
                    <a:cubicBezTo>
                      <a:pt x="558" y="615"/>
                      <a:pt x="557" y="613"/>
                      <a:pt x="555" y="611"/>
                    </a:cubicBezTo>
                    <a:cubicBezTo>
                      <a:pt x="553" y="607"/>
                      <a:pt x="549" y="603"/>
                      <a:pt x="546" y="600"/>
                    </a:cubicBezTo>
                    <a:cubicBezTo>
                      <a:pt x="542" y="595"/>
                      <a:pt x="539" y="591"/>
                      <a:pt x="539" y="584"/>
                    </a:cubicBezTo>
                    <a:cubicBezTo>
                      <a:pt x="538" y="580"/>
                      <a:pt x="539" y="577"/>
                      <a:pt x="538" y="573"/>
                    </a:cubicBezTo>
                    <a:cubicBezTo>
                      <a:pt x="538" y="572"/>
                      <a:pt x="538" y="572"/>
                      <a:pt x="538" y="571"/>
                    </a:cubicBezTo>
                    <a:cubicBezTo>
                      <a:pt x="537" y="570"/>
                      <a:pt x="536" y="569"/>
                      <a:pt x="535" y="567"/>
                    </a:cubicBezTo>
                    <a:cubicBezTo>
                      <a:pt x="534" y="566"/>
                      <a:pt x="532" y="565"/>
                      <a:pt x="530" y="564"/>
                    </a:cubicBezTo>
                    <a:cubicBezTo>
                      <a:pt x="529" y="564"/>
                      <a:pt x="528" y="563"/>
                      <a:pt x="527" y="562"/>
                    </a:cubicBezTo>
                    <a:cubicBezTo>
                      <a:pt x="526" y="561"/>
                      <a:pt x="525" y="561"/>
                      <a:pt x="524" y="562"/>
                    </a:cubicBezTo>
                    <a:cubicBezTo>
                      <a:pt x="523" y="563"/>
                      <a:pt x="523" y="563"/>
                      <a:pt x="523" y="563"/>
                    </a:cubicBezTo>
                    <a:cubicBezTo>
                      <a:pt x="523" y="563"/>
                      <a:pt x="523" y="564"/>
                      <a:pt x="522" y="564"/>
                    </a:cubicBezTo>
                    <a:cubicBezTo>
                      <a:pt x="521" y="564"/>
                      <a:pt x="521" y="564"/>
                      <a:pt x="521" y="564"/>
                    </a:cubicBezTo>
                    <a:cubicBezTo>
                      <a:pt x="520" y="564"/>
                      <a:pt x="519" y="565"/>
                      <a:pt x="519" y="565"/>
                    </a:cubicBezTo>
                    <a:cubicBezTo>
                      <a:pt x="517" y="566"/>
                      <a:pt x="518" y="566"/>
                      <a:pt x="519" y="568"/>
                    </a:cubicBezTo>
                    <a:cubicBezTo>
                      <a:pt x="519" y="568"/>
                      <a:pt x="520" y="569"/>
                      <a:pt x="520" y="571"/>
                    </a:cubicBezTo>
                    <a:cubicBezTo>
                      <a:pt x="520" y="573"/>
                      <a:pt x="518" y="575"/>
                      <a:pt x="516" y="576"/>
                    </a:cubicBezTo>
                    <a:cubicBezTo>
                      <a:pt x="515" y="576"/>
                      <a:pt x="514" y="577"/>
                      <a:pt x="512" y="578"/>
                    </a:cubicBezTo>
                    <a:cubicBezTo>
                      <a:pt x="512" y="578"/>
                      <a:pt x="511" y="578"/>
                      <a:pt x="510" y="578"/>
                    </a:cubicBezTo>
                    <a:cubicBezTo>
                      <a:pt x="510" y="579"/>
                      <a:pt x="509" y="579"/>
                      <a:pt x="509" y="579"/>
                    </a:cubicBezTo>
                    <a:cubicBezTo>
                      <a:pt x="509" y="578"/>
                      <a:pt x="509" y="578"/>
                      <a:pt x="509" y="578"/>
                    </a:cubicBezTo>
                    <a:cubicBezTo>
                      <a:pt x="509" y="578"/>
                      <a:pt x="509" y="578"/>
                      <a:pt x="509" y="577"/>
                    </a:cubicBezTo>
                    <a:cubicBezTo>
                      <a:pt x="508" y="576"/>
                      <a:pt x="508" y="576"/>
                      <a:pt x="508" y="576"/>
                    </a:cubicBezTo>
                    <a:cubicBezTo>
                      <a:pt x="508" y="576"/>
                      <a:pt x="508" y="576"/>
                      <a:pt x="508" y="576"/>
                    </a:cubicBezTo>
                    <a:cubicBezTo>
                      <a:pt x="507" y="575"/>
                      <a:pt x="506" y="575"/>
                      <a:pt x="506" y="574"/>
                    </a:cubicBezTo>
                    <a:cubicBezTo>
                      <a:pt x="506" y="574"/>
                      <a:pt x="505" y="573"/>
                      <a:pt x="505" y="573"/>
                    </a:cubicBezTo>
                    <a:cubicBezTo>
                      <a:pt x="504" y="572"/>
                      <a:pt x="504" y="572"/>
                      <a:pt x="503" y="571"/>
                    </a:cubicBezTo>
                    <a:cubicBezTo>
                      <a:pt x="502" y="570"/>
                      <a:pt x="501" y="569"/>
                      <a:pt x="500" y="568"/>
                    </a:cubicBezTo>
                    <a:cubicBezTo>
                      <a:pt x="500" y="568"/>
                      <a:pt x="500" y="568"/>
                      <a:pt x="500" y="568"/>
                    </a:cubicBezTo>
                    <a:cubicBezTo>
                      <a:pt x="499" y="567"/>
                      <a:pt x="500" y="566"/>
                      <a:pt x="500" y="565"/>
                    </a:cubicBezTo>
                    <a:cubicBezTo>
                      <a:pt x="500" y="564"/>
                      <a:pt x="501" y="564"/>
                      <a:pt x="500" y="563"/>
                    </a:cubicBezTo>
                    <a:cubicBezTo>
                      <a:pt x="500" y="562"/>
                      <a:pt x="500" y="562"/>
                      <a:pt x="500" y="562"/>
                    </a:cubicBezTo>
                    <a:cubicBezTo>
                      <a:pt x="500" y="561"/>
                      <a:pt x="499" y="560"/>
                      <a:pt x="498" y="559"/>
                    </a:cubicBezTo>
                    <a:cubicBezTo>
                      <a:pt x="497" y="559"/>
                      <a:pt x="497" y="559"/>
                      <a:pt x="497" y="559"/>
                    </a:cubicBezTo>
                    <a:cubicBezTo>
                      <a:pt x="497" y="558"/>
                      <a:pt x="497" y="558"/>
                      <a:pt x="496" y="557"/>
                    </a:cubicBezTo>
                    <a:cubicBezTo>
                      <a:pt x="494" y="556"/>
                      <a:pt x="493" y="557"/>
                      <a:pt x="490" y="557"/>
                    </a:cubicBezTo>
                    <a:cubicBezTo>
                      <a:pt x="488" y="557"/>
                      <a:pt x="488" y="554"/>
                      <a:pt x="486" y="553"/>
                    </a:cubicBezTo>
                    <a:cubicBezTo>
                      <a:pt x="486" y="553"/>
                      <a:pt x="486" y="553"/>
                      <a:pt x="486" y="553"/>
                    </a:cubicBezTo>
                    <a:cubicBezTo>
                      <a:pt x="486" y="552"/>
                      <a:pt x="485" y="552"/>
                      <a:pt x="484" y="552"/>
                    </a:cubicBezTo>
                    <a:cubicBezTo>
                      <a:pt x="484" y="552"/>
                      <a:pt x="484" y="552"/>
                      <a:pt x="484" y="552"/>
                    </a:cubicBezTo>
                    <a:cubicBezTo>
                      <a:pt x="484" y="552"/>
                      <a:pt x="484" y="553"/>
                      <a:pt x="484" y="554"/>
                    </a:cubicBezTo>
                    <a:cubicBezTo>
                      <a:pt x="484" y="554"/>
                      <a:pt x="484" y="554"/>
                      <a:pt x="484" y="554"/>
                    </a:cubicBezTo>
                    <a:cubicBezTo>
                      <a:pt x="484" y="555"/>
                      <a:pt x="483" y="555"/>
                      <a:pt x="482" y="556"/>
                    </a:cubicBezTo>
                    <a:cubicBezTo>
                      <a:pt x="481" y="556"/>
                      <a:pt x="480" y="556"/>
                      <a:pt x="479" y="556"/>
                    </a:cubicBezTo>
                    <a:cubicBezTo>
                      <a:pt x="477" y="557"/>
                      <a:pt x="475" y="558"/>
                      <a:pt x="473" y="557"/>
                    </a:cubicBezTo>
                    <a:cubicBezTo>
                      <a:pt x="471" y="557"/>
                      <a:pt x="467" y="558"/>
                      <a:pt x="466" y="558"/>
                    </a:cubicBezTo>
                    <a:cubicBezTo>
                      <a:pt x="466" y="557"/>
                      <a:pt x="466" y="557"/>
                      <a:pt x="466" y="557"/>
                    </a:cubicBezTo>
                    <a:cubicBezTo>
                      <a:pt x="465" y="558"/>
                      <a:pt x="465" y="558"/>
                      <a:pt x="464" y="557"/>
                    </a:cubicBezTo>
                    <a:cubicBezTo>
                      <a:pt x="464" y="556"/>
                      <a:pt x="464" y="556"/>
                      <a:pt x="464" y="556"/>
                    </a:cubicBezTo>
                    <a:cubicBezTo>
                      <a:pt x="464" y="554"/>
                      <a:pt x="464" y="554"/>
                      <a:pt x="462" y="553"/>
                    </a:cubicBezTo>
                    <a:cubicBezTo>
                      <a:pt x="461" y="552"/>
                      <a:pt x="461" y="550"/>
                      <a:pt x="460" y="549"/>
                    </a:cubicBezTo>
                    <a:cubicBezTo>
                      <a:pt x="460" y="549"/>
                      <a:pt x="460" y="549"/>
                      <a:pt x="460" y="549"/>
                    </a:cubicBezTo>
                    <a:cubicBezTo>
                      <a:pt x="459" y="549"/>
                      <a:pt x="459" y="548"/>
                      <a:pt x="459" y="548"/>
                    </a:cubicBezTo>
                    <a:cubicBezTo>
                      <a:pt x="458" y="547"/>
                      <a:pt x="458" y="547"/>
                      <a:pt x="458" y="547"/>
                    </a:cubicBezTo>
                    <a:cubicBezTo>
                      <a:pt x="458" y="547"/>
                      <a:pt x="458" y="546"/>
                      <a:pt x="458" y="546"/>
                    </a:cubicBezTo>
                    <a:cubicBezTo>
                      <a:pt x="458" y="545"/>
                      <a:pt x="459" y="543"/>
                      <a:pt x="459" y="542"/>
                    </a:cubicBezTo>
                    <a:cubicBezTo>
                      <a:pt x="459" y="542"/>
                      <a:pt x="459" y="542"/>
                      <a:pt x="459" y="542"/>
                    </a:cubicBezTo>
                    <a:cubicBezTo>
                      <a:pt x="460" y="541"/>
                      <a:pt x="460" y="541"/>
                      <a:pt x="461" y="541"/>
                    </a:cubicBezTo>
                    <a:cubicBezTo>
                      <a:pt x="463" y="540"/>
                      <a:pt x="463" y="537"/>
                      <a:pt x="464" y="535"/>
                    </a:cubicBezTo>
                    <a:cubicBezTo>
                      <a:pt x="466" y="533"/>
                      <a:pt x="468" y="534"/>
                      <a:pt x="470" y="534"/>
                    </a:cubicBezTo>
                    <a:cubicBezTo>
                      <a:pt x="470" y="534"/>
                      <a:pt x="470" y="534"/>
                      <a:pt x="471" y="534"/>
                    </a:cubicBezTo>
                    <a:cubicBezTo>
                      <a:pt x="472" y="533"/>
                      <a:pt x="473" y="533"/>
                      <a:pt x="472" y="531"/>
                    </a:cubicBezTo>
                    <a:cubicBezTo>
                      <a:pt x="472" y="530"/>
                      <a:pt x="472" y="530"/>
                      <a:pt x="472" y="530"/>
                    </a:cubicBezTo>
                    <a:cubicBezTo>
                      <a:pt x="472" y="529"/>
                      <a:pt x="472" y="529"/>
                      <a:pt x="473" y="528"/>
                    </a:cubicBezTo>
                    <a:cubicBezTo>
                      <a:pt x="473" y="527"/>
                      <a:pt x="474" y="527"/>
                      <a:pt x="475" y="526"/>
                    </a:cubicBezTo>
                    <a:cubicBezTo>
                      <a:pt x="476" y="526"/>
                      <a:pt x="477" y="526"/>
                      <a:pt x="477" y="524"/>
                    </a:cubicBezTo>
                    <a:cubicBezTo>
                      <a:pt x="477" y="523"/>
                      <a:pt x="476" y="522"/>
                      <a:pt x="476" y="521"/>
                    </a:cubicBezTo>
                    <a:cubicBezTo>
                      <a:pt x="476" y="521"/>
                      <a:pt x="476" y="521"/>
                      <a:pt x="476" y="521"/>
                    </a:cubicBezTo>
                    <a:cubicBezTo>
                      <a:pt x="476" y="520"/>
                      <a:pt x="476" y="519"/>
                      <a:pt x="476" y="519"/>
                    </a:cubicBezTo>
                    <a:cubicBezTo>
                      <a:pt x="476" y="518"/>
                      <a:pt x="476" y="518"/>
                      <a:pt x="476" y="517"/>
                    </a:cubicBezTo>
                    <a:cubicBezTo>
                      <a:pt x="476" y="516"/>
                      <a:pt x="476" y="515"/>
                      <a:pt x="475" y="513"/>
                    </a:cubicBezTo>
                    <a:cubicBezTo>
                      <a:pt x="475" y="512"/>
                      <a:pt x="474" y="511"/>
                      <a:pt x="474" y="509"/>
                    </a:cubicBezTo>
                    <a:cubicBezTo>
                      <a:pt x="474" y="508"/>
                      <a:pt x="474" y="505"/>
                      <a:pt x="475" y="504"/>
                    </a:cubicBezTo>
                    <a:cubicBezTo>
                      <a:pt x="475" y="503"/>
                      <a:pt x="475" y="503"/>
                      <a:pt x="475" y="503"/>
                    </a:cubicBezTo>
                    <a:cubicBezTo>
                      <a:pt x="476" y="502"/>
                      <a:pt x="476" y="501"/>
                      <a:pt x="476" y="501"/>
                    </a:cubicBezTo>
                    <a:cubicBezTo>
                      <a:pt x="477" y="499"/>
                      <a:pt x="478" y="497"/>
                      <a:pt x="480" y="497"/>
                    </a:cubicBezTo>
                    <a:cubicBezTo>
                      <a:pt x="482" y="497"/>
                      <a:pt x="484" y="497"/>
                      <a:pt x="485" y="497"/>
                    </a:cubicBezTo>
                    <a:cubicBezTo>
                      <a:pt x="487" y="497"/>
                      <a:pt x="488" y="498"/>
                      <a:pt x="489" y="496"/>
                    </a:cubicBezTo>
                    <a:cubicBezTo>
                      <a:pt x="490" y="495"/>
                      <a:pt x="490" y="494"/>
                      <a:pt x="491" y="493"/>
                    </a:cubicBezTo>
                    <a:cubicBezTo>
                      <a:pt x="492" y="493"/>
                      <a:pt x="492" y="493"/>
                      <a:pt x="492" y="493"/>
                    </a:cubicBezTo>
                    <a:cubicBezTo>
                      <a:pt x="493" y="492"/>
                      <a:pt x="494" y="492"/>
                      <a:pt x="495" y="491"/>
                    </a:cubicBezTo>
                    <a:cubicBezTo>
                      <a:pt x="496" y="491"/>
                      <a:pt x="496" y="491"/>
                      <a:pt x="496" y="491"/>
                    </a:cubicBezTo>
                    <a:cubicBezTo>
                      <a:pt x="497" y="490"/>
                      <a:pt x="497" y="490"/>
                      <a:pt x="497" y="490"/>
                    </a:cubicBezTo>
                    <a:cubicBezTo>
                      <a:pt x="498" y="490"/>
                      <a:pt x="499" y="491"/>
                      <a:pt x="501" y="492"/>
                    </a:cubicBezTo>
                    <a:cubicBezTo>
                      <a:pt x="502" y="492"/>
                      <a:pt x="503" y="493"/>
                      <a:pt x="504" y="494"/>
                    </a:cubicBezTo>
                    <a:cubicBezTo>
                      <a:pt x="505" y="494"/>
                      <a:pt x="506" y="495"/>
                      <a:pt x="507" y="496"/>
                    </a:cubicBezTo>
                    <a:cubicBezTo>
                      <a:pt x="508" y="496"/>
                      <a:pt x="508" y="496"/>
                      <a:pt x="508" y="496"/>
                    </a:cubicBezTo>
                    <a:cubicBezTo>
                      <a:pt x="509" y="497"/>
                      <a:pt x="511" y="495"/>
                      <a:pt x="512" y="494"/>
                    </a:cubicBezTo>
                    <a:cubicBezTo>
                      <a:pt x="512" y="494"/>
                      <a:pt x="512" y="494"/>
                      <a:pt x="512" y="494"/>
                    </a:cubicBezTo>
                    <a:cubicBezTo>
                      <a:pt x="512" y="494"/>
                      <a:pt x="512" y="494"/>
                      <a:pt x="512" y="494"/>
                    </a:cubicBezTo>
                    <a:cubicBezTo>
                      <a:pt x="512" y="493"/>
                      <a:pt x="511" y="490"/>
                      <a:pt x="510" y="487"/>
                    </a:cubicBezTo>
                    <a:cubicBezTo>
                      <a:pt x="508" y="483"/>
                      <a:pt x="507" y="479"/>
                      <a:pt x="506" y="474"/>
                    </a:cubicBezTo>
                    <a:cubicBezTo>
                      <a:pt x="506" y="472"/>
                      <a:pt x="506" y="470"/>
                      <a:pt x="506" y="467"/>
                    </a:cubicBezTo>
                    <a:cubicBezTo>
                      <a:pt x="506" y="462"/>
                      <a:pt x="505" y="456"/>
                      <a:pt x="505" y="450"/>
                    </a:cubicBezTo>
                    <a:cubicBezTo>
                      <a:pt x="505" y="436"/>
                      <a:pt x="504" y="422"/>
                      <a:pt x="501" y="409"/>
                    </a:cubicBezTo>
                    <a:cubicBezTo>
                      <a:pt x="502" y="409"/>
                      <a:pt x="502" y="409"/>
                      <a:pt x="502" y="409"/>
                    </a:cubicBezTo>
                    <a:cubicBezTo>
                      <a:pt x="501" y="409"/>
                      <a:pt x="501" y="409"/>
                      <a:pt x="501" y="409"/>
                    </a:cubicBezTo>
                    <a:cubicBezTo>
                      <a:pt x="497" y="390"/>
                      <a:pt x="496" y="374"/>
                      <a:pt x="499" y="354"/>
                    </a:cubicBezTo>
                    <a:cubicBezTo>
                      <a:pt x="500" y="351"/>
                      <a:pt x="501" y="343"/>
                      <a:pt x="503" y="336"/>
                    </a:cubicBezTo>
                    <a:cubicBezTo>
                      <a:pt x="504" y="330"/>
                      <a:pt x="505" y="325"/>
                      <a:pt x="507" y="320"/>
                    </a:cubicBezTo>
                    <a:cubicBezTo>
                      <a:pt x="509" y="320"/>
                      <a:pt x="510" y="320"/>
                      <a:pt x="511" y="319"/>
                    </a:cubicBezTo>
                    <a:cubicBezTo>
                      <a:pt x="516" y="311"/>
                      <a:pt x="517" y="304"/>
                      <a:pt x="523" y="296"/>
                    </a:cubicBezTo>
                    <a:cubicBezTo>
                      <a:pt x="524" y="294"/>
                      <a:pt x="525" y="293"/>
                      <a:pt x="526" y="291"/>
                    </a:cubicBezTo>
                    <a:cubicBezTo>
                      <a:pt x="529" y="287"/>
                      <a:pt x="530" y="282"/>
                      <a:pt x="530" y="277"/>
                    </a:cubicBezTo>
                    <a:cubicBezTo>
                      <a:pt x="530" y="271"/>
                      <a:pt x="529" y="264"/>
                      <a:pt x="532" y="258"/>
                    </a:cubicBezTo>
                    <a:cubicBezTo>
                      <a:pt x="532" y="258"/>
                      <a:pt x="532" y="258"/>
                      <a:pt x="532" y="258"/>
                    </a:cubicBezTo>
                    <a:cubicBezTo>
                      <a:pt x="532" y="257"/>
                      <a:pt x="533" y="255"/>
                      <a:pt x="535" y="254"/>
                    </a:cubicBezTo>
                    <a:cubicBezTo>
                      <a:pt x="536" y="252"/>
                      <a:pt x="538" y="251"/>
                      <a:pt x="540" y="251"/>
                    </a:cubicBezTo>
                    <a:cubicBezTo>
                      <a:pt x="544" y="250"/>
                      <a:pt x="546" y="249"/>
                      <a:pt x="547" y="247"/>
                    </a:cubicBezTo>
                    <a:cubicBezTo>
                      <a:pt x="547" y="247"/>
                      <a:pt x="547" y="247"/>
                      <a:pt x="547" y="247"/>
                    </a:cubicBezTo>
                    <a:cubicBezTo>
                      <a:pt x="550" y="243"/>
                      <a:pt x="551" y="238"/>
                      <a:pt x="554" y="234"/>
                    </a:cubicBezTo>
                    <a:cubicBezTo>
                      <a:pt x="559" y="225"/>
                      <a:pt x="569" y="235"/>
                      <a:pt x="571" y="225"/>
                    </a:cubicBezTo>
                    <a:cubicBezTo>
                      <a:pt x="572" y="223"/>
                      <a:pt x="573" y="221"/>
                      <a:pt x="573" y="218"/>
                    </a:cubicBezTo>
                    <a:cubicBezTo>
                      <a:pt x="582" y="195"/>
                      <a:pt x="607" y="181"/>
                      <a:pt x="614" y="156"/>
                    </a:cubicBezTo>
                    <a:cubicBezTo>
                      <a:pt x="612" y="153"/>
                      <a:pt x="610" y="151"/>
                      <a:pt x="610" y="148"/>
                    </a:cubicBezTo>
                    <a:cubicBezTo>
                      <a:pt x="604" y="153"/>
                      <a:pt x="599" y="154"/>
                      <a:pt x="599" y="139"/>
                    </a:cubicBezTo>
                    <a:cubicBezTo>
                      <a:pt x="596" y="139"/>
                      <a:pt x="592" y="139"/>
                      <a:pt x="589" y="139"/>
                    </a:cubicBezTo>
                    <a:cubicBezTo>
                      <a:pt x="588" y="139"/>
                      <a:pt x="587" y="139"/>
                      <a:pt x="587" y="139"/>
                    </a:cubicBezTo>
                    <a:cubicBezTo>
                      <a:pt x="580" y="138"/>
                      <a:pt x="574" y="137"/>
                      <a:pt x="569" y="131"/>
                    </a:cubicBezTo>
                    <a:cubicBezTo>
                      <a:pt x="561" y="120"/>
                      <a:pt x="550" y="116"/>
                      <a:pt x="537" y="116"/>
                    </a:cubicBezTo>
                    <a:cubicBezTo>
                      <a:pt x="537" y="114"/>
                      <a:pt x="537" y="113"/>
                      <a:pt x="537" y="112"/>
                    </a:cubicBezTo>
                    <a:cubicBezTo>
                      <a:pt x="537" y="112"/>
                      <a:pt x="537" y="112"/>
                      <a:pt x="537" y="112"/>
                    </a:cubicBezTo>
                    <a:cubicBezTo>
                      <a:pt x="537" y="109"/>
                      <a:pt x="537" y="107"/>
                      <a:pt x="537" y="104"/>
                    </a:cubicBezTo>
                    <a:cubicBezTo>
                      <a:pt x="537" y="104"/>
                      <a:pt x="537" y="104"/>
                      <a:pt x="537" y="104"/>
                    </a:cubicBezTo>
                    <a:cubicBezTo>
                      <a:pt x="537" y="97"/>
                      <a:pt x="540" y="83"/>
                      <a:pt x="536" y="76"/>
                    </a:cubicBezTo>
                    <a:cubicBezTo>
                      <a:pt x="536" y="75"/>
                      <a:pt x="535" y="74"/>
                      <a:pt x="535" y="74"/>
                    </a:cubicBezTo>
                    <a:cubicBezTo>
                      <a:pt x="531" y="69"/>
                      <a:pt x="523" y="64"/>
                      <a:pt x="517" y="60"/>
                    </a:cubicBezTo>
                    <a:cubicBezTo>
                      <a:pt x="515" y="58"/>
                      <a:pt x="514" y="57"/>
                      <a:pt x="512" y="56"/>
                    </a:cubicBezTo>
                    <a:cubicBezTo>
                      <a:pt x="503" y="46"/>
                      <a:pt x="493" y="36"/>
                      <a:pt x="484" y="25"/>
                    </a:cubicBezTo>
                    <a:cubicBezTo>
                      <a:pt x="477" y="15"/>
                      <a:pt x="476" y="3"/>
                      <a:pt x="462" y="0"/>
                    </a:cubicBezTo>
                    <a:cubicBezTo>
                      <a:pt x="462" y="1"/>
                      <a:pt x="462" y="1"/>
                      <a:pt x="462" y="1"/>
                    </a:cubicBezTo>
                    <a:cubicBezTo>
                      <a:pt x="458" y="7"/>
                      <a:pt x="463" y="12"/>
                      <a:pt x="466" y="17"/>
                    </a:cubicBezTo>
                    <a:cubicBezTo>
                      <a:pt x="469" y="22"/>
                      <a:pt x="471" y="27"/>
                      <a:pt x="472" y="33"/>
                    </a:cubicBezTo>
                    <a:cubicBezTo>
                      <a:pt x="472" y="34"/>
                      <a:pt x="472" y="35"/>
                      <a:pt x="472" y="36"/>
                    </a:cubicBezTo>
                    <a:cubicBezTo>
                      <a:pt x="473" y="41"/>
                      <a:pt x="473" y="47"/>
                      <a:pt x="471" y="51"/>
                    </a:cubicBezTo>
                    <a:cubicBezTo>
                      <a:pt x="470" y="53"/>
                      <a:pt x="468" y="57"/>
                      <a:pt x="466" y="59"/>
                    </a:cubicBezTo>
                    <a:cubicBezTo>
                      <a:pt x="465" y="60"/>
                      <a:pt x="464" y="60"/>
                      <a:pt x="463" y="60"/>
                    </a:cubicBezTo>
                    <a:cubicBezTo>
                      <a:pt x="464" y="61"/>
                      <a:pt x="464" y="61"/>
                      <a:pt x="464" y="62"/>
                    </a:cubicBezTo>
                    <a:cubicBezTo>
                      <a:pt x="464" y="63"/>
                      <a:pt x="465" y="64"/>
                      <a:pt x="465" y="65"/>
                    </a:cubicBezTo>
                    <a:cubicBezTo>
                      <a:pt x="465" y="66"/>
                      <a:pt x="466" y="67"/>
                      <a:pt x="466" y="68"/>
                    </a:cubicBezTo>
                    <a:cubicBezTo>
                      <a:pt x="468" y="71"/>
                      <a:pt x="470" y="73"/>
                      <a:pt x="473" y="75"/>
                    </a:cubicBezTo>
                    <a:cubicBezTo>
                      <a:pt x="476" y="77"/>
                      <a:pt x="479" y="79"/>
                      <a:pt x="482" y="81"/>
                    </a:cubicBezTo>
                    <a:cubicBezTo>
                      <a:pt x="485" y="83"/>
                      <a:pt x="486" y="87"/>
                      <a:pt x="487" y="91"/>
                    </a:cubicBezTo>
                    <a:cubicBezTo>
                      <a:pt x="488" y="99"/>
                      <a:pt x="486" y="108"/>
                      <a:pt x="486" y="114"/>
                    </a:cubicBezTo>
                    <a:cubicBezTo>
                      <a:pt x="486" y="115"/>
                      <a:pt x="486" y="115"/>
                      <a:pt x="486" y="116"/>
                    </a:cubicBezTo>
                    <a:cubicBezTo>
                      <a:pt x="486" y="116"/>
                      <a:pt x="486" y="116"/>
                      <a:pt x="486" y="116"/>
                    </a:cubicBezTo>
                    <a:cubicBezTo>
                      <a:pt x="486" y="126"/>
                      <a:pt x="485" y="139"/>
                      <a:pt x="482" y="140"/>
                    </a:cubicBezTo>
                    <a:cubicBezTo>
                      <a:pt x="481" y="140"/>
                      <a:pt x="481" y="140"/>
                      <a:pt x="481" y="140"/>
                    </a:cubicBezTo>
                    <a:cubicBezTo>
                      <a:pt x="481" y="140"/>
                      <a:pt x="481" y="140"/>
                      <a:pt x="481" y="140"/>
                    </a:cubicBezTo>
                    <a:cubicBezTo>
                      <a:pt x="479" y="138"/>
                      <a:pt x="479" y="136"/>
                      <a:pt x="478" y="133"/>
                    </a:cubicBezTo>
                    <a:cubicBezTo>
                      <a:pt x="477" y="132"/>
                      <a:pt x="477" y="131"/>
                      <a:pt x="476" y="130"/>
                    </a:cubicBezTo>
                    <a:cubicBezTo>
                      <a:pt x="475" y="127"/>
                      <a:pt x="473" y="125"/>
                      <a:pt x="470" y="124"/>
                    </a:cubicBezTo>
                    <a:cubicBezTo>
                      <a:pt x="469" y="124"/>
                      <a:pt x="468" y="124"/>
                      <a:pt x="467" y="123"/>
                    </a:cubicBezTo>
                    <a:cubicBezTo>
                      <a:pt x="464" y="122"/>
                      <a:pt x="460" y="121"/>
                      <a:pt x="459" y="118"/>
                    </a:cubicBezTo>
                    <a:cubicBezTo>
                      <a:pt x="459" y="117"/>
                      <a:pt x="459" y="117"/>
                      <a:pt x="459" y="116"/>
                    </a:cubicBezTo>
                    <a:cubicBezTo>
                      <a:pt x="459" y="116"/>
                      <a:pt x="459" y="116"/>
                      <a:pt x="459" y="116"/>
                    </a:cubicBezTo>
                    <a:cubicBezTo>
                      <a:pt x="454" y="116"/>
                      <a:pt x="448" y="115"/>
                      <a:pt x="445" y="119"/>
                    </a:cubicBezTo>
                    <a:cubicBezTo>
                      <a:pt x="445" y="119"/>
                      <a:pt x="445" y="119"/>
                      <a:pt x="445" y="119"/>
                    </a:cubicBezTo>
                    <a:cubicBezTo>
                      <a:pt x="443" y="125"/>
                      <a:pt x="443" y="129"/>
                      <a:pt x="451" y="130"/>
                    </a:cubicBezTo>
                    <a:cubicBezTo>
                      <a:pt x="451" y="130"/>
                      <a:pt x="450" y="131"/>
                      <a:pt x="450" y="131"/>
                    </a:cubicBezTo>
                    <a:cubicBezTo>
                      <a:pt x="450" y="132"/>
                      <a:pt x="450" y="134"/>
                      <a:pt x="450" y="135"/>
                    </a:cubicBezTo>
                    <a:cubicBezTo>
                      <a:pt x="450" y="138"/>
                      <a:pt x="449" y="141"/>
                      <a:pt x="449" y="144"/>
                    </a:cubicBezTo>
                    <a:cubicBezTo>
                      <a:pt x="449" y="145"/>
                      <a:pt x="449" y="146"/>
                      <a:pt x="449" y="148"/>
                    </a:cubicBezTo>
                    <a:cubicBezTo>
                      <a:pt x="449" y="148"/>
                      <a:pt x="449" y="148"/>
                      <a:pt x="449" y="148"/>
                    </a:cubicBezTo>
                    <a:cubicBezTo>
                      <a:pt x="448" y="148"/>
                      <a:pt x="446" y="148"/>
                      <a:pt x="445" y="148"/>
                    </a:cubicBezTo>
                    <a:cubicBezTo>
                      <a:pt x="441" y="148"/>
                      <a:pt x="436" y="150"/>
                      <a:pt x="432" y="152"/>
                    </a:cubicBezTo>
                    <a:cubicBezTo>
                      <a:pt x="432" y="152"/>
                      <a:pt x="432" y="152"/>
                      <a:pt x="431" y="152"/>
                    </a:cubicBezTo>
                    <a:cubicBezTo>
                      <a:pt x="431" y="153"/>
                      <a:pt x="431" y="153"/>
                      <a:pt x="431" y="153"/>
                    </a:cubicBezTo>
                    <a:cubicBezTo>
                      <a:pt x="428" y="155"/>
                      <a:pt x="426" y="159"/>
                      <a:pt x="424" y="160"/>
                    </a:cubicBezTo>
                    <a:cubicBezTo>
                      <a:pt x="423" y="161"/>
                      <a:pt x="423" y="161"/>
                      <a:pt x="423" y="161"/>
                    </a:cubicBezTo>
                    <a:cubicBezTo>
                      <a:pt x="423" y="161"/>
                      <a:pt x="423" y="161"/>
                      <a:pt x="423" y="161"/>
                    </a:cubicBezTo>
                    <a:cubicBezTo>
                      <a:pt x="422" y="161"/>
                      <a:pt x="421" y="161"/>
                      <a:pt x="419" y="161"/>
                    </a:cubicBezTo>
                    <a:cubicBezTo>
                      <a:pt x="419" y="162"/>
                      <a:pt x="419" y="164"/>
                      <a:pt x="419" y="165"/>
                    </a:cubicBezTo>
                    <a:cubicBezTo>
                      <a:pt x="419" y="165"/>
                      <a:pt x="419" y="165"/>
                      <a:pt x="419" y="165"/>
                    </a:cubicBezTo>
                    <a:cubicBezTo>
                      <a:pt x="425" y="165"/>
                      <a:pt x="429" y="168"/>
                      <a:pt x="431" y="171"/>
                    </a:cubicBezTo>
                    <a:cubicBezTo>
                      <a:pt x="432" y="175"/>
                      <a:pt x="432" y="179"/>
                      <a:pt x="430" y="185"/>
                    </a:cubicBezTo>
                    <a:cubicBezTo>
                      <a:pt x="430" y="185"/>
                      <a:pt x="430" y="185"/>
                      <a:pt x="430" y="185"/>
                    </a:cubicBezTo>
                    <a:cubicBezTo>
                      <a:pt x="429" y="188"/>
                      <a:pt x="421" y="194"/>
                      <a:pt x="415" y="197"/>
                    </a:cubicBezTo>
                    <a:cubicBezTo>
                      <a:pt x="411" y="199"/>
                      <a:pt x="408" y="200"/>
                      <a:pt x="407" y="199"/>
                    </a:cubicBezTo>
                    <a:cubicBezTo>
                      <a:pt x="406" y="198"/>
                      <a:pt x="406" y="198"/>
                      <a:pt x="405" y="197"/>
                    </a:cubicBezTo>
                    <a:cubicBezTo>
                      <a:pt x="405" y="197"/>
                      <a:pt x="404" y="196"/>
                      <a:pt x="404" y="196"/>
                    </a:cubicBezTo>
                    <a:cubicBezTo>
                      <a:pt x="404" y="196"/>
                      <a:pt x="404" y="196"/>
                      <a:pt x="404" y="196"/>
                    </a:cubicBezTo>
                    <a:cubicBezTo>
                      <a:pt x="401" y="191"/>
                      <a:pt x="402" y="184"/>
                      <a:pt x="400" y="179"/>
                    </a:cubicBezTo>
                    <a:cubicBezTo>
                      <a:pt x="400" y="179"/>
                      <a:pt x="400" y="179"/>
                      <a:pt x="400" y="179"/>
                    </a:cubicBezTo>
                    <a:cubicBezTo>
                      <a:pt x="400" y="179"/>
                      <a:pt x="400" y="179"/>
                      <a:pt x="400" y="179"/>
                    </a:cubicBezTo>
                    <a:cubicBezTo>
                      <a:pt x="399" y="176"/>
                      <a:pt x="396" y="174"/>
                      <a:pt x="393" y="173"/>
                    </a:cubicBezTo>
                    <a:cubicBezTo>
                      <a:pt x="390" y="172"/>
                      <a:pt x="387" y="173"/>
                      <a:pt x="387" y="177"/>
                    </a:cubicBezTo>
                    <a:cubicBezTo>
                      <a:pt x="386" y="186"/>
                      <a:pt x="382" y="188"/>
                      <a:pt x="377" y="188"/>
                    </a:cubicBezTo>
                    <a:cubicBezTo>
                      <a:pt x="374" y="188"/>
                      <a:pt x="370" y="186"/>
                      <a:pt x="365" y="184"/>
                    </a:cubicBezTo>
                    <a:cubicBezTo>
                      <a:pt x="362" y="182"/>
                      <a:pt x="358" y="180"/>
                      <a:pt x="355" y="179"/>
                    </a:cubicBezTo>
                    <a:cubicBezTo>
                      <a:pt x="354" y="179"/>
                      <a:pt x="354" y="179"/>
                      <a:pt x="354" y="179"/>
                    </a:cubicBezTo>
                    <a:cubicBezTo>
                      <a:pt x="354" y="179"/>
                      <a:pt x="354" y="179"/>
                      <a:pt x="354" y="179"/>
                    </a:cubicBezTo>
                    <a:cubicBezTo>
                      <a:pt x="354" y="179"/>
                      <a:pt x="354" y="179"/>
                      <a:pt x="354" y="179"/>
                    </a:cubicBezTo>
                    <a:cubicBezTo>
                      <a:pt x="352" y="185"/>
                      <a:pt x="353" y="194"/>
                      <a:pt x="352" y="201"/>
                    </a:cubicBezTo>
                    <a:cubicBezTo>
                      <a:pt x="350" y="208"/>
                      <a:pt x="347" y="215"/>
                      <a:pt x="345" y="222"/>
                    </a:cubicBezTo>
                    <a:cubicBezTo>
                      <a:pt x="345" y="226"/>
                      <a:pt x="344" y="234"/>
                      <a:pt x="345" y="239"/>
                    </a:cubicBezTo>
                    <a:cubicBezTo>
                      <a:pt x="346" y="241"/>
                      <a:pt x="347" y="242"/>
                      <a:pt x="348" y="243"/>
                    </a:cubicBezTo>
                    <a:cubicBezTo>
                      <a:pt x="349" y="244"/>
                      <a:pt x="350" y="244"/>
                      <a:pt x="352" y="245"/>
                    </a:cubicBezTo>
                    <a:cubicBezTo>
                      <a:pt x="352" y="245"/>
                      <a:pt x="352" y="245"/>
                      <a:pt x="353" y="245"/>
                    </a:cubicBezTo>
                    <a:cubicBezTo>
                      <a:pt x="353" y="245"/>
                      <a:pt x="353" y="245"/>
                      <a:pt x="353" y="245"/>
                    </a:cubicBezTo>
                    <a:cubicBezTo>
                      <a:pt x="353" y="246"/>
                      <a:pt x="352" y="247"/>
                      <a:pt x="352" y="249"/>
                    </a:cubicBezTo>
                    <a:cubicBezTo>
                      <a:pt x="350" y="251"/>
                      <a:pt x="349" y="253"/>
                      <a:pt x="348" y="255"/>
                    </a:cubicBezTo>
                    <a:cubicBezTo>
                      <a:pt x="346" y="256"/>
                      <a:pt x="343" y="256"/>
                      <a:pt x="341" y="256"/>
                    </a:cubicBezTo>
                    <a:cubicBezTo>
                      <a:pt x="339" y="256"/>
                      <a:pt x="336" y="256"/>
                      <a:pt x="335" y="257"/>
                    </a:cubicBezTo>
                    <a:cubicBezTo>
                      <a:pt x="335" y="257"/>
                      <a:pt x="335" y="257"/>
                      <a:pt x="335" y="257"/>
                    </a:cubicBezTo>
                    <a:cubicBezTo>
                      <a:pt x="334" y="257"/>
                      <a:pt x="334" y="258"/>
                      <a:pt x="334" y="258"/>
                    </a:cubicBezTo>
                    <a:cubicBezTo>
                      <a:pt x="333" y="258"/>
                      <a:pt x="333" y="258"/>
                      <a:pt x="333" y="258"/>
                    </a:cubicBezTo>
                    <a:cubicBezTo>
                      <a:pt x="333" y="259"/>
                      <a:pt x="333" y="259"/>
                      <a:pt x="333" y="259"/>
                    </a:cubicBezTo>
                    <a:cubicBezTo>
                      <a:pt x="333" y="260"/>
                      <a:pt x="333" y="260"/>
                      <a:pt x="333" y="260"/>
                    </a:cubicBezTo>
                    <a:cubicBezTo>
                      <a:pt x="333" y="260"/>
                      <a:pt x="333" y="260"/>
                      <a:pt x="333" y="260"/>
                    </a:cubicBezTo>
                    <a:cubicBezTo>
                      <a:pt x="332" y="261"/>
                      <a:pt x="332" y="262"/>
                      <a:pt x="332" y="262"/>
                    </a:cubicBezTo>
                    <a:cubicBezTo>
                      <a:pt x="332" y="262"/>
                      <a:pt x="332" y="262"/>
                      <a:pt x="332" y="262"/>
                    </a:cubicBezTo>
                    <a:cubicBezTo>
                      <a:pt x="332" y="263"/>
                      <a:pt x="332" y="263"/>
                      <a:pt x="332" y="263"/>
                    </a:cubicBezTo>
                    <a:cubicBezTo>
                      <a:pt x="331" y="264"/>
                      <a:pt x="331" y="264"/>
                      <a:pt x="331" y="264"/>
                    </a:cubicBezTo>
                    <a:cubicBezTo>
                      <a:pt x="331" y="264"/>
                      <a:pt x="331" y="264"/>
                      <a:pt x="331" y="264"/>
                    </a:cubicBezTo>
                    <a:cubicBezTo>
                      <a:pt x="331" y="265"/>
                      <a:pt x="331" y="265"/>
                      <a:pt x="331" y="265"/>
                    </a:cubicBezTo>
                    <a:cubicBezTo>
                      <a:pt x="331" y="265"/>
                      <a:pt x="331" y="265"/>
                      <a:pt x="331" y="265"/>
                    </a:cubicBezTo>
                    <a:cubicBezTo>
                      <a:pt x="330" y="266"/>
                      <a:pt x="330" y="266"/>
                      <a:pt x="330" y="266"/>
                    </a:cubicBezTo>
                    <a:cubicBezTo>
                      <a:pt x="330" y="266"/>
                      <a:pt x="330" y="266"/>
                      <a:pt x="330" y="266"/>
                    </a:cubicBezTo>
                    <a:cubicBezTo>
                      <a:pt x="330" y="266"/>
                      <a:pt x="330" y="266"/>
                      <a:pt x="330" y="266"/>
                    </a:cubicBezTo>
                    <a:cubicBezTo>
                      <a:pt x="329" y="267"/>
                      <a:pt x="329" y="267"/>
                      <a:pt x="329" y="267"/>
                    </a:cubicBezTo>
                    <a:cubicBezTo>
                      <a:pt x="328" y="265"/>
                      <a:pt x="327" y="264"/>
                      <a:pt x="327" y="263"/>
                    </a:cubicBezTo>
                    <a:cubicBezTo>
                      <a:pt x="326" y="263"/>
                      <a:pt x="325" y="262"/>
                      <a:pt x="325" y="261"/>
                    </a:cubicBezTo>
                    <a:cubicBezTo>
                      <a:pt x="324" y="262"/>
                      <a:pt x="324" y="263"/>
                      <a:pt x="324" y="264"/>
                    </a:cubicBezTo>
                    <a:cubicBezTo>
                      <a:pt x="323" y="265"/>
                      <a:pt x="323" y="267"/>
                      <a:pt x="322" y="268"/>
                    </a:cubicBezTo>
                    <a:cubicBezTo>
                      <a:pt x="319" y="271"/>
                      <a:pt x="320" y="280"/>
                      <a:pt x="313" y="277"/>
                    </a:cubicBezTo>
                    <a:cubicBezTo>
                      <a:pt x="304" y="274"/>
                      <a:pt x="296" y="273"/>
                      <a:pt x="287" y="273"/>
                    </a:cubicBezTo>
                    <a:cubicBezTo>
                      <a:pt x="287" y="272"/>
                      <a:pt x="287" y="270"/>
                      <a:pt x="287" y="269"/>
                    </a:cubicBezTo>
                    <a:cubicBezTo>
                      <a:pt x="287" y="269"/>
                      <a:pt x="287" y="269"/>
                      <a:pt x="287" y="269"/>
                    </a:cubicBezTo>
                    <a:cubicBezTo>
                      <a:pt x="286" y="268"/>
                      <a:pt x="286" y="267"/>
                      <a:pt x="286" y="266"/>
                    </a:cubicBezTo>
                    <a:cubicBezTo>
                      <a:pt x="286" y="266"/>
                      <a:pt x="286" y="266"/>
                      <a:pt x="286" y="266"/>
                    </a:cubicBezTo>
                    <a:cubicBezTo>
                      <a:pt x="286" y="266"/>
                      <a:pt x="286" y="266"/>
                      <a:pt x="286" y="266"/>
                    </a:cubicBezTo>
                    <a:cubicBezTo>
                      <a:pt x="283" y="261"/>
                      <a:pt x="278" y="258"/>
                      <a:pt x="272" y="256"/>
                    </a:cubicBezTo>
                    <a:cubicBezTo>
                      <a:pt x="272" y="256"/>
                      <a:pt x="272" y="256"/>
                      <a:pt x="272" y="256"/>
                    </a:cubicBezTo>
                    <a:cubicBezTo>
                      <a:pt x="271" y="256"/>
                      <a:pt x="270" y="255"/>
                      <a:pt x="269" y="255"/>
                    </a:cubicBezTo>
                    <a:cubicBezTo>
                      <a:pt x="269" y="255"/>
                      <a:pt x="269" y="255"/>
                      <a:pt x="269" y="255"/>
                    </a:cubicBezTo>
                    <a:cubicBezTo>
                      <a:pt x="268" y="255"/>
                      <a:pt x="267" y="254"/>
                      <a:pt x="265" y="254"/>
                    </a:cubicBezTo>
                    <a:cubicBezTo>
                      <a:pt x="265" y="254"/>
                      <a:pt x="265" y="254"/>
                      <a:pt x="265" y="254"/>
                    </a:cubicBezTo>
                    <a:cubicBezTo>
                      <a:pt x="264" y="254"/>
                      <a:pt x="263" y="254"/>
                      <a:pt x="262" y="254"/>
                    </a:cubicBezTo>
                    <a:cubicBezTo>
                      <a:pt x="262" y="254"/>
                      <a:pt x="262" y="254"/>
                      <a:pt x="262" y="254"/>
                    </a:cubicBezTo>
                    <a:cubicBezTo>
                      <a:pt x="261" y="254"/>
                      <a:pt x="260" y="254"/>
                      <a:pt x="259" y="254"/>
                    </a:cubicBezTo>
                    <a:cubicBezTo>
                      <a:pt x="258" y="254"/>
                      <a:pt x="258" y="254"/>
                      <a:pt x="258" y="254"/>
                    </a:cubicBezTo>
                    <a:cubicBezTo>
                      <a:pt x="258" y="254"/>
                      <a:pt x="257" y="255"/>
                      <a:pt x="256" y="255"/>
                    </a:cubicBezTo>
                    <a:cubicBezTo>
                      <a:pt x="255" y="255"/>
                      <a:pt x="255" y="255"/>
                      <a:pt x="255" y="255"/>
                    </a:cubicBezTo>
                    <a:cubicBezTo>
                      <a:pt x="254" y="255"/>
                      <a:pt x="254" y="255"/>
                      <a:pt x="253" y="256"/>
                    </a:cubicBezTo>
                    <a:cubicBezTo>
                      <a:pt x="252" y="256"/>
                      <a:pt x="252" y="256"/>
                      <a:pt x="252" y="256"/>
                    </a:cubicBezTo>
                    <a:cubicBezTo>
                      <a:pt x="252" y="256"/>
                      <a:pt x="251" y="257"/>
                      <a:pt x="250" y="257"/>
                    </a:cubicBezTo>
                    <a:cubicBezTo>
                      <a:pt x="250" y="257"/>
                      <a:pt x="250" y="257"/>
                      <a:pt x="250" y="257"/>
                    </a:cubicBezTo>
                    <a:cubicBezTo>
                      <a:pt x="249" y="258"/>
                      <a:pt x="249" y="258"/>
                      <a:pt x="248" y="259"/>
                    </a:cubicBezTo>
                    <a:cubicBezTo>
                      <a:pt x="248" y="259"/>
                      <a:pt x="248" y="259"/>
                      <a:pt x="248" y="259"/>
                    </a:cubicBezTo>
                    <a:cubicBezTo>
                      <a:pt x="248" y="260"/>
                      <a:pt x="247" y="260"/>
                      <a:pt x="247" y="261"/>
                    </a:cubicBezTo>
                    <a:cubicBezTo>
                      <a:pt x="247" y="261"/>
                      <a:pt x="247" y="261"/>
                      <a:pt x="247" y="261"/>
                    </a:cubicBezTo>
                    <a:cubicBezTo>
                      <a:pt x="246" y="262"/>
                      <a:pt x="246" y="263"/>
                      <a:pt x="246" y="264"/>
                    </a:cubicBezTo>
                    <a:cubicBezTo>
                      <a:pt x="246" y="264"/>
                      <a:pt x="246" y="264"/>
                      <a:pt x="246" y="264"/>
                    </a:cubicBezTo>
                    <a:cubicBezTo>
                      <a:pt x="246" y="265"/>
                      <a:pt x="246" y="266"/>
                      <a:pt x="246" y="267"/>
                    </a:cubicBezTo>
                    <a:cubicBezTo>
                      <a:pt x="244" y="267"/>
                      <a:pt x="243" y="267"/>
                      <a:pt x="241" y="267"/>
                    </a:cubicBezTo>
                    <a:cubicBezTo>
                      <a:pt x="241" y="267"/>
                      <a:pt x="241" y="267"/>
                      <a:pt x="241" y="267"/>
                    </a:cubicBezTo>
                    <a:cubicBezTo>
                      <a:pt x="232" y="266"/>
                      <a:pt x="223" y="264"/>
                      <a:pt x="214" y="261"/>
                    </a:cubicBezTo>
                    <a:cubicBezTo>
                      <a:pt x="200" y="254"/>
                      <a:pt x="197" y="257"/>
                      <a:pt x="189" y="269"/>
                    </a:cubicBezTo>
                    <a:cubicBezTo>
                      <a:pt x="189" y="270"/>
                      <a:pt x="188" y="270"/>
                      <a:pt x="188" y="271"/>
                    </a:cubicBezTo>
                    <a:cubicBezTo>
                      <a:pt x="185" y="275"/>
                      <a:pt x="182" y="279"/>
                      <a:pt x="178" y="282"/>
                    </a:cubicBezTo>
                    <a:cubicBezTo>
                      <a:pt x="176" y="284"/>
                      <a:pt x="174" y="286"/>
                      <a:pt x="171" y="289"/>
                    </a:cubicBezTo>
                    <a:cubicBezTo>
                      <a:pt x="170" y="289"/>
                      <a:pt x="170" y="289"/>
                      <a:pt x="170" y="289"/>
                    </a:cubicBezTo>
                    <a:cubicBezTo>
                      <a:pt x="169" y="290"/>
                      <a:pt x="168" y="292"/>
                      <a:pt x="168" y="293"/>
                    </a:cubicBezTo>
                    <a:cubicBezTo>
                      <a:pt x="165" y="301"/>
                      <a:pt x="170" y="315"/>
                      <a:pt x="158" y="315"/>
                    </a:cubicBezTo>
                    <a:cubicBezTo>
                      <a:pt x="158" y="315"/>
                      <a:pt x="158" y="315"/>
                      <a:pt x="158" y="315"/>
                    </a:cubicBezTo>
                    <a:cubicBezTo>
                      <a:pt x="156" y="315"/>
                      <a:pt x="154" y="314"/>
                      <a:pt x="152" y="314"/>
                    </a:cubicBezTo>
                    <a:cubicBezTo>
                      <a:pt x="152" y="314"/>
                      <a:pt x="152" y="314"/>
                      <a:pt x="152" y="314"/>
                    </a:cubicBezTo>
                    <a:cubicBezTo>
                      <a:pt x="151" y="309"/>
                      <a:pt x="151" y="304"/>
                      <a:pt x="148" y="299"/>
                    </a:cubicBezTo>
                    <a:cubicBezTo>
                      <a:pt x="147" y="298"/>
                      <a:pt x="143" y="295"/>
                      <a:pt x="140" y="292"/>
                    </a:cubicBezTo>
                    <a:cubicBezTo>
                      <a:pt x="138" y="289"/>
                      <a:pt x="136" y="287"/>
                      <a:pt x="136" y="286"/>
                    </a:cubicBezTo>
                    <a:cubicBezTo>
                      <a:pt x="136" y="281"/>
                      <a:pt x="139" y="277"/>
                      <a:pt x="142" y="274"/>
                    </a:cubicBezTo>
                    <a:cubicBezTo>
                      <a:pt x="146" y="269"/>
                      <a:pt x="150" y="264"/>
                      <a:pt x="150" y="258"/>
                    </a:cubicBezTo>
                    <a:cubicBezTo>
                      <a:pt x="150" y="258"/>
                      <a:pt x="150" y="257"/>
                      <a:pt x="150" y="255"/>
                    </a:cubicBezTo>
                    <a:cubicBezTo>
                      <a:pt x="150" y="252"/>
                      <a:pt x="150" y="248"/>
                      <a:pt x="149" y="247"/>
                    </a:cubicBezTo>
                    <a:cubicBezTo>
                      <a:pt x="149" y="246"/>
                      <a:pt x="149" y="246"/>
                      <a:pt x="149" y="246"/>
                    </a:cubicBezTo>
                    <a:cubicBezTo>
                      <a:pt x="147" y="244"/>
                      <a:pt x="146" y="245"/>
                      <a:pt x="145" y="247"/>
                    </a:cubicBezTo>
                    <a:cubicBezTo>
                      <a:pt x="143" y="249"/>
                      <a:pt x="143" y="252"/>
                      <a:pt x="142" y="253"/>
                    </a:cubicBezTo>
                    <a:cubicBezTo>
                      <a:pt x="141" y="254"/>
                      <a:pt x="141" y="254"/>
                      <a:pt x="140" y="254"/>
                    </a:cubicBezTo>
                    <a:cubicBezTo>
                      <a:pt x="140" y="255"/>
                      <a:pt x="139" y="255"/>
                      <a:pt x="139" y="255"/>
                    </a:cubicBezTo>
                    <a:cubicBezTo>
                      <a:pt x="136" y="257"/>
                      <a:pt x="134" y="256"/>
                      <a:pt x="133" y="254"/>
                    </a:cubicBezTo>
                    <a:cubicBezTo>
                      <a:pt x="131" y="248"/>
                      <a:pt x="132" y="236"/>
                      <a:pt x="132" y="229"/>
                    </a:cubicBezTo>
                    <a:cubicBezTo>
                      <a:pt x="132" y="228"/>
                      <a:pt x="132" y="227"/>
                      <a:pt x="132" y="226"/>
                    </a:cubicBezTo>
                    <a:cubicBezTo>
                      <a:pt x="132" y="226"/>
                      <a:pt x="132" y="226"/>
                      <a:pt x="132" y="226"/>
                    </a:cubicBezTo>
                    <a:cubicBezTo>
                      <a:pt x="132" y="226"/>
                      <a:pt x="132" y="226"/>
                      <a:pt x="132" y="226"/>
                    </a:cubicBezTo>
                    <a:cubicBezTo>
                      <a:pt x="127" y="220"/>
                      <a:pt x="124" y="225"/>
                      <a:pt x="121" y="228"/>
                    </a:cubicBezTo>
                    <a:cubicBezTo>
                      <a:pt x="120" y="229"/>
                      <a:pt x="120" y="229"/>
                      <a:pt x="120" y="229"/>
                    </a:cubicBezTo>
                    <a:cubicBezTo>
                      <a:pt x="118" y="232"/>
                      <a:pt x="115" y="235"/>
                      <a:pt x="111" y="229"/>
                    </a:cubicBezTo>
                    <a:cubicBezTo>
                      <a:pt x="110" y="228"/>
                      <a:pt x="108" y="226"/>
                      <a:pt x="107" y="224"/>
                    </a:cubicBezTo>
                    <a:cubicBezTo>
                      <a:pt x="106" y="223"/>
                      <a:pt x="106" y="222"/>
                      <a:pt x="105" y="221"/>
                    </a:cubicBezTo>
                    <a:cubicBezTo>
                      <a:pt x="105" y="221"/>
                      <a:pt x="105" y="221"/>
                      <a:pt x="105" y="221"/>
                    </a:cubicBezTo>
                    <a:cubicBezTo>
                      <a:pt x="104" y="220"/>
                      <a:pt x="103" y="219"/>
                      <a:pt x="102" y="218"/>
                    </a:cubicBezTo>
                    <a:cubicBezTo>
                      <a:pt x="102" y="218"/>
                      <a:pt x="102" y="218"/>
                      <a:pt x="102" y="218"/>
                    </a:cubicBezTo>
                    <a:cubicBezTo>
                      <a:pt x="101" y="217"/>
                      <a:pt x="100" y="216"/>
                      <a:pt x="100" y="215"/>
                    </a:cubicBezTo>
                    <a:cubicBezTo>
                      <a:pt x="99" y="215"/>
                      <a:pt x="99" y="215"/>
                      <a:pt x="99" y="215"/>
                    </a:cubicBezTo>
                    <a:cubicBezTo>
                      <a:pt x="98" y="214"/>
                      <a:pt x="97" y="214"/>
                      <a:pt x="97" y="213"/>
                    </a:cubicBezTo>
                    <a:cubicBezTo>
                      <a:pt x="96" y="213"/>
                      <a:pt x="96" y="213"/>
                      <a:pt x="96" y="213"/>
                    </a:cubicBezTo>
                    <a:cubicBezTo>
                      <a:pt x="95" y="212"/>
                      <a:pt x="94" y="212"/>
                      <a:pt x="94" y="211"/>
                    </a:cubicBezTo>
                    <a:cubicBezTo>
                      <a:pt x="93" y="211"/>
                      <a:pt x="93" y="211"/>
                      <a:pt x="92" y="210"/>
                    </a:cubicBezTo>
                    <a:cubicBezTo>
                      <a:pt x="92" y="210"/>
                      <a:pt x="91" y="210"/>
                      <a:pt x="90" y="209"/>
                    </a:cubicBezTo>
                    <a:cubicBezTo>
                      <a:pt x="90" y="209"/>
                      <a:pt x="89" y="209"/>
                      <a:pt x="88" y="209"/>
                    </a:cubicBezTo>
                    <a:cubicBezTo>
                      <a:pt x="87" y="208"/>
                      <a:pt x="87" y="208"/>
                      <a:pt x="87" y="208"/>
                    </a:cubicBezTo>
                    <a:cubicBezTo>
                      <a:pt x="76" y="204"/>
                      <a:pt x="63" y="203"/>
                      <a:pt x="51" y="204"/>
                    </a:cubicBezTo>
                    <a:cubicBezTo>
                      <a:pt x="51" y="204"/>
                      <a:pt x="51" y="204"/>
                      <a:pt x="51" y="204"/>
                    </a:cubicBezTo>
                    <a:cubicBezTo>
                      <a:pt x="50" y="206"/>
                      <a:pt x="49" y="207"/>
                      <a:pt x="47" y="209"/>
                    </a:cubicBezTo>
                    <a:cubicBezTo>
                      <a:pt x="46" y="210"/>
                      <a:pt x="45" y="211"/>
                      <a:pt x="44" y="213"/>
                    </a:cubicBezTo>
                    <a:cubicBezTo>
                      <a:pt x="41" y="215"/>
                      <a:pt x="37" y="216"/>
                      <a:pt x="33" y="215"/>
                    </a:cubicBezTo>
                    <a:cubicBezTo>
                      <a:pt x="33" y="215"/>
                      <a:pt x="32" y="215"/>
                      <a:pt x="32" y="215"/>
                    </a:cubicBezTo>
                    <a:cubicBezTo>
                      <a:pt x="32" y="215"/>
                      <a:pt x="31" y="215"/>
                      <a:pt x="31" y="215"/>
                    </a:cubicBezTo>
                    <a:cubicBezTo>
                      <a:pt x="21" y="212"/>
                      <a:pt x="11" y="204"/>
                      <a:pt x="0" y="203"/>
                    </a:cubicBezTo>
                    <a:cubicBezTo>
                      <a:pt x="0" y="203"/>
                      <a:pt x="0" y="203"/>
                      <a:pt x="0" y="203"/>
                    </a:cubicBezTo>
                    <a:cubicBezTo>
                      <a:pt x="0" y="203"/>
                      <a:pt x="0" y="203"/>
                      <a:pt x="0" y="203"/>
                    </a:cubicBezTo>
                    <a:cubicBezTo>
                      <a:pt x="0" y="203"/>
                      <a:pt x="0" y="203"/>
                      <a:pt x="0" y="203"/>
                    </a:cubicBezTo>
                    <a:cubicBezTo>
                      <a:pt x="0" y="203"/>
                      <a:pt x="0" y="203"/>
                      <a:pt x="0" y="203"/>
                    </a:cubicBezTo>
                    <a:cubicBezTo>
                      <a:pt x="0" y="203"/>
                      <a:pt x="0" y="203"/>
                      <a:pt x="0" y="203"/>
                    </a:cubicBezTo>
                    <a:cubicBezTo>
                      <a:pt x="0" y="207"/>
                      <a:pt x="0" y="210"/>
                      <a:pt x="1" y="214"/>
                    </a:cubicBezTo>
                    <a:cubicBezTo>
                      <a:pt x="1" y="214"/>
                      <a:pt x="1" y="214"/>
                      <a:pt x="1" y="214"/>
                    </a:cubicBezTo>
                    <a:cubicBezTo>
                      <a:pt x="1" y="215"/>
                      <a:pt x="2" y="216"/>
                      <a:pt x="2" y="218"/>
                    </a:cubicBezTo>
                    <a:cubicBezTo>
                      <a:pt x="2" y="218"/>
                      <a:pt x="2" y="218"/>
                      <a:pt x="2" y="218"/>
                    </a:cubicBezTo>
                    <a:cubicBezTo>
                      <a:pt x="2" y="219"/>
                      <a:pt x="3" y="220"/>
                      <a:pt x="3" y="221"/>
                    </a:cubicBezTo>
                    <a:cubicBezTo>
                      <a:pt x="3" y="221"/>
                      <a:pt x="3" y="221"/>
                      <a:pt x="3" y="221"/>
                    </a:cubicBezTo>
                    <a:cubicBezTo>
                      <a:pt x="4" y="222"/>
                      <a:pt x="5" y="223"/>
                      <a:pt x="5" y="224"/>
                    </a:cubicBezTo>
                    <a:cubicBezTo>
                      <a:pt x="5" y="224"/>
                      <a:pt x="5" y="224"/>
                      <a:pt x="5" y="224"/>
                    </a:cubicBezTo>
                    <a:cubicBezTo>
                      <a:pt x="6" y="225"/>
                      <a:pt x="7" y="225"/>
                      <a:pt x="8" y="226"/>
                    </a:cubicBezTo>
                    <a:cubicBezTo>
                      <a:pt x="8" y="226"/>
                      <a:pt x="8" y="226"/>
                      <a:pt x="8" y="226"/>
                    </a:cubicBezTo>
                    <a:cubicBezTo>
                      <a:pt x="9" y="227"/>
                      <a:pt x="10" y="227"/>
                      <a:pt x="11" y="228"/>
                    </a:cubicBezTo>
                    <a:cubicBezTo>
                      <a:pt x="15" y="229"/>
                      <a:pt x="18" y="230"/>
                      <a:pt x="20" y="231"/>
                    </a:cubicBezTo>
                    <a:cubicBezTo>
                      <a:pt x="22" y="232"/>
                      <a:pt x="23" y="234"/>
                      <a:pt x="23" y="236"/>
                    </a:cubicBezTo>
                    <a:cubicBezTo>
                      <a:pt x="23" y="238"/>
                      <a:pt x="22" y="240"/>
                      <a:pt x="21" y="243"/>
                    </a:cubicBezTo>
                    <a:cubicBezTo>
                      <a:pt x="10" y="244"/>
                      <a:pt x="9" y="251"/>
                      <a:pt x="9" y="260"/>
                    </a:cubicBezTo>
                    <a:cubicBezTo>
                      <a:pt x="9" y="264"/>
                      <a:pt x="9" y="268"/>
                      <a:pt x="9" y="271"/>
                    </a:cubicBezTo>
                    <a:cubicBezTo>
                      <a:pt x="15" y="272"/>
                      <a:pt x="21" y="272"/>
                      <a:pt x="27" y="272"/>
                    </a:cubicBezTo>
                    <a:cubicBezTo>
                      <a:pt x="27" y="280"/>
                      <a:pt x="27" y="286"/>
                      <a:pt x="25" y="293"/>
                    </a:cubicBezTo>
                    <a:cubicBezTo>
                      <a:pt x="24" y="295"/>
                      <a:pt x="23" y="298"/>
                      <a:pt x="22" y="300"/>
                    </a:cubicBezTo>
                    <a:cubicBezTo>
                      <a:pt x="21" y="302"/>
                      <a:pt x="21" y="303"/>
                      <a:pt x="20" y="304"/>
                    </a:cubicBezTo>
                    <a:cubicBezTo>
                      <a:pt x="18" y="313"/>
                      <a:pt x="22" y="324"/>
                      <a:pt x="21" y="333"/>
                    </a:cubicBezTo>
                    <a:cubicBezTo>
                      <a:pt x="21" y="334"/>
                      <a:pt x="21" y="334"/>
                      <a:pt x="21" y="334"/>
                    </a:cubicBezTo>
                    <a:cubicBezTo>
                      <a:pt x="18" y="334"/>
                      <a:pt x="15" y="334"/>
                      <a:pt x="12" y="334"/>
                    </a:cubicBezTo>
                    <a:cubicBezTo>
                      <a:pt x="9" y="334"/>
                      <a:pt x="5" y="334"/>
                      <a:pt x="2" y="334"/>
                    </a:cubicBezTo>
                    <a:cubicBezTo>
                      <a:pt x="0" y="342"/>
                      <a:pt x="10" y="345"/>
                      <a:pt x="17" y="346"/>
                    </a:cubicBezTo>
                    <a:cubicBezTo>
                      <a:pt x="16" y="349"/>
                      <a:pt x="17" y="350"/>
                      <a:pt x="18" y="353"/>
                    </a:cubicBezTo>
                    <a:cubicBezTo>
                      <a:pt x="18" y="354"/>
                      <a:pt x="19" y="355"/>
                      <a:pt x="19" y="356"/>
                    </a:cubicBezTo>
                    <a:cubicBezTo>
                      <a:pt x="19" y="356"/>
                      <a:pt x="19" y="357"/>
                      <a:pt x="19" y="357"/>
                    </a:cubicBezTo>
                    <a:cubicBezTo>
                      <a:pt x="31" y="354"/>
                      <a:pt x="44" y="355"/>
                      <a:pt x="56" y="359"/>
                    </a:cubicBezTo>
                    <a:cubicBezTo>
                      <a:pt x="57" y="351"/>
                      <a:pt x="61" y="348"/>
                      <a:pt x="66" y="349"/>
                    </a:cubicBezTo>
                    <a:cubicBezTo>
                      <a:pt x="67" y="349"/>
                      <a:pt x="69" y="349"/>
                      <a:pt x="70" y="349"/>
                    </a:cubicBezTo>
                    <a:cubicBezTo>
                      <a:pt x="73" y="350"/>
                      <a:pt x="77" y="352"/>
                      <a:pt x="81" y="353"/>
                    </a:cubicBezTo>
                    <a:cubicBezTo>
                      <a:pt x="82" y="354"/>
                      <a:pt x="84" y="355"/>
                      <a:pt x="85" y="355"/>
                    </a:cubicBezTo>
                    <a:cubicBezTo>
                      <a:pt x="89" y="357"/>
                      <a:pt x="92" y="359"/>
                      <a:pt x="95" y="360"/>
                    </a:cubicBezTo>
                    <a:cubicBezTo>
                      <a:pt x="95" y="361"/>
                      <a:pt x="95" y="362"/>
                      <a:pt x="95" y="363"/>
                    </a:cubicBezTo>
                    <a:cubicBezTo>
                      <a:pt x="95" y="367"/>
                      <a:pt x="95" y="371"/>
                      <a:pt x="95" y="375"/>
                    </a:cubicBezTo>
                    <a:cubicBezTo>
                      <a:pt x="95" y="376"/>
                      <a:pt x="95" y="376"/>
                      <a:pt x="95" y="376"/>
                    </a:cubicBezTo>
                    <a:cubicBezTo>
                      <a:pt x="95" y="376"/>
                      <a:pt x="95" y="376"/>
                      <a:pt x="95" y="376"/>
                    </a:cubicBezTo>
                    <a:cubicBezTo>
                      <a:pt x="98" y="375"/>
                      <a:pt x="102" y="377"/>
                      <a:pt x="104" y="377"/>
                    </a:cubicBezTo>
                    <a:cubicBezTo>
                      <a:pt x="104" y="377"/>
                      <a:pt x="104" y="377"/>
                      <a:pt x="104" y="377"/>
                    </a:cubicBezTo>
                    <a:cubicBezTo>
                      <a:pt x="107" y="389"/>
                      <a:pt x="120" y="389"/>
                      <a:pt x="131" y="387"/>
                    </a:cubicBezTo>
                    <a:cubicBezTo>
                      <a:pt x="137" y="386"/>
                      <a:pt x="143" y="384"/>
                      <a:pt x="147" y="383"/>
                    </a:cubicBezTo>
                    <a:cubicBezTo>
                      <a:pt x="148" y="382"/>
                      <a:pt x="149" y="382"/>
                      <a:pt x="150" y="382"/>
                    </a:cubicBezTo>
                    <a:cubicBezTo>
                      <a:pt x="150" y="382"/>
                      <a:pt x="150" y="382"/>
                      <a:pt x="150" y="382"/>
                    </a:cubicBezTo>
                    <a:cubicBezTo>
                      <a:pt x="153" y="380"/>
                      <a:pt x="156" y="380"/>
                      <a:pt x="160" y="380"/>
                    </a:cubicBezTo>
                    <a:cubicBezTo>
                      <a:pt x="160" y="380"/>
                      <a:pt x="161" y="380"/>
                      <a:pt x="162" y="380"/>
                    </a:cubicBezTo>
                    <a:cubicBezTo>
                      <a:pt x="162" y="382"/>
                      <a:pt x="163" y="385"/>
                      <a:pt x="163" y="387"/>
                    </a:cubicBezTo>
                    <a:cubicBezTo>
                      <a:pt x="183" y="388"/>
                      <a:pt x="179" y="404"/>
                      <a:pt x="178" y="418"/>
                    </a:cubicBezTo>
                    <a:cubicBezTo>
                      <a:pt x="177" y="424"/>
                      <a:pt x="177" y="429"/>
                      <a:pt x="179" y="433"/>
                    </a:cubicBezTo>
                    <a:cubicBezTo>
                      <a:pt x="180" y="434"/>
                      <a:pt x="180" y="434"/>
                      <a:pt x="180" y="435"/>
                    </a:cubicBezTo>
                    <a:cubicBezTo>
                      <a:pt x="181" y="435"/>
                      <a:pt x="181" y="435"/>
                      <a:pt x="181" y="435"/>
                    </a:cubicBezTo>
                    <a:cubicBezTo>
                      <a:pt x="181" y="435"/>
                      <a:pt x="181" y="435"/>
                      <a:pt x="181" y="435"/>
                    </a:cubicBezTo>
                    <a:cubicBezTo>
                      <a:pt x="181" y="436"/>
                      <a:pt x="182" y="437"/>
                      <a:pt x="184" y="437"/>
                    </a:cubicBezTo>
                    <a:cubicBezTo>
                      <a:pt x="187" y="439"/>
                      <a:pt x="193" y="442"/>
                      <a:pt x="193" y="439"/>
                    </a:cubicBezTo>
                    <a:cubicBezTo>
                      <a:pt x="193" y="439"/>
                      <a:pt x="193" y="439"/>
                      <a:pt x="193" y="439"/>
                    </a:cubicBezTo>
                    <a:cubicBezTo>
                      <a:pt x="193" y="440"/>
                      <a:pt x="193" y="441"/>
                      <a:pt x="193" y="442"/>
                    </a:cubicBezTo>
                    <a:cubicBezTo>
                      <a:pt x="193" y="442"/>
                      <a:pt x="193" y="442"/>
                      <a:pt x="193" y="442"/>
                    </a:cubicBezTo>
                    <a:cubicBezTo>
                      <a:pt x="193" y="443"/>
                      <a:pt x="192" y="443"/>
                      <a:pt x="192" y="444"/>
                    </a:cubicBezTo>
                    <a:cubicBezTo>
                      <a:pt x="190" y="462"/>
                      <a:pt x="186" y="484"/>
                      <a:pt x="189" y="503"/>
                    </a:cubicBezTo>
                    <a:cubicBezTo>
                      <a:pt x="189" y="504"/>
                      <a:pt x="189" y="505"/>
                      <a:pt x="190" y="507"/>
                    </a:cubicBezTo>
                    <a:cubicBezTo>
                      <a:pt x="191" y="513"/>
                      <a:pt x="193" y="518"/>
                      <a:pt x="196" y="523"/>
                    </a:cubicBezTo>
                    <a:cubicBezTo>
                      <a:pt x="196" y="524"/>
                      <a:pt x="196" y="524"/>
                      <a:pt x="196" y="524"/>
                    </a:cubicBezTo>
                    <a:cubicBezTo>
                      <a:pt x="203" y="534"/>
                      <a:pt x="203" y="542"/>
                      <a:pt x="207" y="553"/>
                    </a:cubicBezTo>
                    <a:cubicBezTo>
                      <a:pt x="207" y="553"/>
                      <a:pt x="207" y="553"/>
                      <a:pt x="207" y="553"/>
                    </a:cubicBezTo>
                    <a:cubicBezTo>
                      <a:pt x="208" y="554"/>
                      <a:pt x="208" y="554"/>
                      <a:pt x="208" y="554"/>
                    </a:cubicBezTo>
                    <a:cubicBezTo>
                      <a:pt x="209" y="558"/>
                      <a:pt x="211" y="560"/>
                      <a:pt x="214" y="561"/>
                    </a:cubicBezTo>
                    <a:cubicBezTo>
                      <a:pt x="215" y="561"/>
                      <a:pt x="215" y="561"/>
                      <a:pt x="215" y="561"/>
                    </a:cubicBezTo>
                    <a:cubicBezTo>
                      <a:pt x="215" y="561"/>
                      <a:pt x="215" y="561"/>
                      <a:pt x="215" y="561"/>
                    </a:cubicBezTo>
                    <a:cubicBezTo>
                      <a:pt x="221" y="563"/>
                      <a:pt x="228" y="562"/>
                      <a:pt x="234" y="562"/>
                    </a:cubicBezTo>
                    <a:cubicBezTo>
                      <a:pt x="235" y="562"/>
                      <a:pt x="235" y="562"/>
                      <a:pt x="235" y="562"/>
                    </a:cubicBezTo>
                    <a:cubicBezTo>
                      <a:pt x="235" y="562"/>
                      <a:pt x="236" y="562"/>
                      <a:pt x="236" y="562"/>
                    </a:cubicBezTo>
                    <a:cubicBezTo>
                      <a:pt x="237" y="562"/>
                      <a:pt x="237" y="562"/>
                      <a:pt x="237" y="562"/>
                    </a:cubicBezTo>
                    <a:cubicBezTo>
                      <a:pt x="237" y="562"/>
                      <a:pt x="238" y="562"/>
                      <a:pt x="238" y="562"/>
                    </a:cubicBezTo>
                    <a:cubicBezTo>
                      <a:pt x="238" y="563"/>
                      <a:pt x="238" y="563"/>
                      <a:pt x="238" y="563"/>
                    </a:cubicBezTo>
                    <a:cubicBezTo>
                      <a:pt x="238" y="563"/>
                      <a:pt x="238" y="563"/>
                      <a:pt x="238" y="563"/>
                    </a:cubicBezTo>
                    <a:cubicBezTo>
                      <a:pt x="238" y="563"/>
                      <a:pt x="238" y="563"/>
                      <a:pt x="238" y="563"/>
                    </a:cubicBezTo>
                    <a:cubicBezTo>
                      <a:pt x="243" y="562"/>
                      <a:pt x="242" y="562"/>
                      <a:pt x="238" y="563"/>
                    </a:cubicBezTo>
                    <a:cubicBezTo>
                      <a:pt x="238" y="563"/>
                      <a:pt x="238" y="563"/>
                      <a:pt x="238" y="563"/>
                    </a:cubicBezTo>
                    <a:cubicBezTo>
                      <a:pt x="238" y="563"/>
                      <a:pt x="238" y="563"/>
                      <a:pt x="238" y="563"/>
                    </a:cubicBezTo>
                    <a:cubicBezTo>
                      <a:pt x="241" y="590"/>
                      <a:pt x="251" y="583"/>
                      <a:pt x="265" y="596"/>
                    </a:cubicBezTo>
                    <a:cubicBezTo>
                      <a:pt x="266" y="598"/>
                      <a:pt x="268" y="599"/>
                      <a:pt x="269" y="601"/>
                    </a:cubicBezTo>
                    <a:cubicBezTo>
                      <a:pt x="269" y="602"/>
                      <a:pt x="270" y="602"/>
                      <a:pt x="271" y="603"/>
                    </a:cubicBezTo>
                    <a:cubicBezTo>
                      <a:pt x="276" y="608"/>
                      <a:pt x="280" y="615"/>
                      <a:pt x="283" y="622"/>
                    </a:cubicBezTo>
                    <a:cubicBezTo>
                      <a:pt x="289" y="633"/>
                      <a:pt x="289" y="645"/>
                      <a:pt x="280" y="656"/>
                    </a:cubicBezTo>
                    <a:cubicBezTo>
                      <a:pt x="280" y="657"/>
                      <a:pt x="280" y="657"/>
                      <a:pt x="280" y="657"/>
                    </a:cubicBezTo>
                    <a:cubicBezTo>
                      <a:pt x="276" y="662"/>
                      <a:pt x="273" y="671"/>
                      <a:pt x="272" y="679"/>
                    </a:cubicBezTo>
                    <a:cubicBezTo>
                      <a:pt x="271" y="686"/>
                      <a:pt x="271" y="693"/>
                      <a:pt x="273" y="698"/>
                    </a:cubicBezTo>
                    <a:cubicBezTo>
                      <a:pt x="274" y="703"/>
                      <a:pt x="276" y="706"/>
                      <a:pt x="280" y="708"/>
                    </a:cubicBezTo>
                    <a:cubicBezTo>
                      <a:pt x="282" y="710"/>
                      <a:pt x="285" y="711"/>
                      <a:pt x="287" y="711"/>
                    </a:cubicBezTo>
                    <a:cubicBezTo>
                      <a:pt x="290" y="711"/>
                      <a:pt x="293" y="711"/>
                      <a:pt x="296" y="711"/>
                    </a:cubicBezTo>
                    <a:cubicBezTo>
                      <a:pt x="297" y="711"/>
                      <a:pt x="297" y="711"/>
                      <a:pt x="297" y="711"/>
                    </a:cubicBezTo>
                    <a:cubicBezTo>
                      <a:pt x="300" y="710"/>
                      <a:pt x="303" y="711"/>
                      <a:pt x="306" y="712"/>
                    </a:cubicBezTo>
                    <a:cubicBezTo>
                      <a:pt x="306" y="712"/>
                      <a:pt x="306" y="712"/>
                      <a:pt x="306" y="712"/>
                    </a:cubicBezTo>
                    <a:cubicBezTo>
                      <a:pt x="309" y="713"/>
                      <a:pt x="313" y="714"/>
                      <a:pt x="317" y="714"/>
                    </a:cubicBezTo>
                    <a:cubicBezTo>
                      <a:pt x="317" y="713"/>
                      <a:pt x="317" y="713"/>
                      <a:pt x="317" y="713"/>
                    </a:cubicBezTo>
                    <a:cubicBezTo>
                      <a:pt x="317" y="703"/>
                      <a:pt x="312" y="693"/>
                      <a:pt x="313" y="683"/>
                    </a:cubicBezTo>
                    <a:cubicBezTo>
                      <a:pt x="313" y="682"/>
                      <a:pt x="313" y="682"/>
                      <a:pt x="313" y="681"/>
                    </a:cubicBezTo>
                    <a:cubicBezTo>
                      <a:pt x="315" y="669"/>
                      <a:pt x="338" y="675"/>
                      <a:pt x="346" y="675"/>
                    </a:cubicBezTo>
                    <a:cubicBezTo>
                      <a:pt x="346" y="675"/>
                      <a:pt x="346" y="675"/>
                      <a:pt x="346" y="675"/>
                    </a:cubicBezTo>
                    <a:cubicBezTo>
                      <a:pt x="346" y="675"/>
                      <a:pt x="346" y="675"/>
                      <a:pt x="346" y="675"/>
                    </a:cubicBezTo>
                    <a:cubicBezTo>
                      <a:pt x="345" y="671"/>
                      <a:pt x="343" y="667"/>
                      <a:pt x="342" y="664"/>
                    </a:cubicBezTo>
                    <a:cubicBezTo>
                      <a:pt x="341" y="661"/>
                      <a:pt x="341" y="658"/>
                      <a:pt x="341" y="656"/>
                    </a:cubicBezTo>
                    <a:cubicBezTo>
                      <a:pt x="341" y="654"/>
                      <a:pt x="341" y="653"/>
                      <a:pt x="341" y="651"/>
                    </a:cubicBezTo>
                    <a:cubicBezTo>
                      <a:pt x="342" y="651"/>
                      <a:pt x="342" y="651"/>
                      <a:pt x="343" y="650"/>
                    </a:cubicBezTo>
                    <a:cubicBezTo>
                      <a:pt x="343" y="650"/>
                      <a:pt x="343" y="650"/>
                      <a:pt x="343" y="650"/>
                    </a:cubicBezTo>
                    <a:cubicBezTo>
                      <a:pt x="343" y="650"/>
                      <a:pt x="343" y="650"/>
                      <a:pt x="343" y="650"/>
                    </a:cubicBezTo>
                    <a:cubicBezTo>
                      <a:pt x="344" y="650"/>
                      <a:pt x="344" y="649"/>
                      <a:pt x="345" y="649"/>
                    </a:cubicBezTo>
                    <a:cubicBezTo>
                      <a:pt x="346" y="648"/>
                      <a:pt x="346" y="648"/>
                      <a:pt x="347" y="647"/>
                    </a:cubicBezTo>
                    <a:cubicBezTo>
                      <a:pt x="347" y="647"/>
                      <a:pt x="347" y="647"/>
                      <a:pt x="347" y="647"/>
                    </a:cubicBezTo>
                    <a:cubicBezTo>
                      <a:pt x="345" y="648"/>
                      <a:pt x="343" y="648"/>
                      <a:pt x="341" y="647"/>
                    </a:cubicBezTo>
                    <a:cubicBezTo>
                      <a:pt x="337" y="646"/>
                      <a:pt x="335" y="644"/>
                      <a:pt x="335" y="640"/>
                    </a:cubicBezTo>
                    <a:cubicBezTo>
                      <a:pt x="335" y="639"/>
                      <a:pt x="335" y="639"/>
                      <a:pt x="335" y="639"/>
                    </a:cubicBezTo>
                    <a:cubicBezTo>
                      <a:pt x="337" y="639"/>
                      <a:pt x="339" y="639"/>
                      <a:pt x="342" y="639"/>
                    </a:cubicBezTo>
                    <a:cubicBezTo>
                      <a:pt x="349" y="640"/>
                      <a:pt x="356" y="642"/>
                      <a:pt x="363" y="646"/>
                    </a:cubicBezTo>
                    <a:cubicBezTo>
                      <a:pt x="370" y="650"/>
                      <a:pt x="376" y="655"/>
                      <a:pt x="380" y="662"/>
                    </a:cubicBezTo>
                    <a:cubicBezTo>
                      <a:pt x="381" y="663"/>
                      <a:pt x="382" y="664"/>
                      <a:pt x="383" y="665"/>
                    </a:cubicBezTo>
                    <a:cubicBezTo>
                      <a:pt x="383" y="666"/>
                      <a:pt x="384" y="668"/>
                      <a:pt x="385" y="669"/>
                    </a:cubicBezTo>
                    <a:cubicBezTo>
                      <a:pt x="388" y="673"/>
                      <a:pt x="390" y="675"/>
                      <a:pt x="394" y="676"/>
                    </a:cubicBezTo>
                    <a:cubicBezTo>
                      <a:pt x="397" y="678"/>
                      <a:pt x="402" y="679"/>
                      <a:pt x="408" y="678"/>
                    </a:cubicBezTo>
                    <a:cubicBezTo>
                      <a:pt x="408" y="678"/>
                      <a:pt x="408" y="677"/>
                      <a:pt x="409" y="677"/>
                    </a:cubicBezTo>
                    <a:cubicBezTo>
                      <a:pt x="409" y="674"/>
                      <a:pt x="409" y="671"/>
                      <a:pt x="409" y="668"/>
                    </a:cubicBezTo>
                    <a:cubicBezTo>
                      <a:pt x="410" y="664"/>
                      <a:pt x="410" y="661"/>
                      <a:pt x="412" y="658"/>
                    </a:cubicBezTo>
                    <a:cubicBezTo>
                      <a:pt x="412" y="658"/>
                      <a:pt x="412" y="658"/>
                      <a:pt x="412" y="658"/>
                    </a:cubicBezTo>
                    <a:cubicBezTo>
                      <a:pt x="413" y="657"/>
                      <a:pt x="413" y="657"/>
                      <a:pt x="413" y="657"/>
                    </a:cubicBezTo>
                    <a:cubicBezTo>
                      <a:pt x="418" y="653"/>
                      <a:pt x="431" y="657"/>
                      <a:pt x="437" y="657"/>
                    </a:cubicBezTo>
                    <a:cubicBezTo>
                      <a:pt x="437" y="657"/>
                      <a:pt x="437" y="657"/>
                      <a:pt x="437" y="657"/>
                    </a:cubicBezTo>
                    <a:cubicBezTo>
                      <a:pt x="437" y="653"/>
                      <a:pt x="437" y="650"/>
                      <a:pt x="437" y="646"/>
                    </a:cubicBezTo>
                    <a:cubicBezTo>
                      <a:pt x="438" y="644"/>
                      <a:pt x="438" y="642"/>
                      <a:pt x="438" y="640"/>
                    </a:cubicBezTo>
                    <a:cubicBezTo>
                      <a:pt x="438" y="640"/>
                      <a:pt x="438" y="640"/>
                      <a:pt x="438" y="640"/>
                    </a:cubicBezTo>
                    <a:cubicBezTo>
                      <a:pt x="439" y="639"/>
                      <a:pt x="439" y="639"/>
                      <a:pt x="440" y="639"/>
                    </a:cubicBezTo>
                    <a:cubicBezTo>
                      <a:pt x="440" y="639"/>
                      <a:pt x="440" y="639"/>
                      <a:pt x="440" y="639"/>
                    </a:cubicBezTo>
                    <a:cubicBezTo>
                      <a:pt x="441" y="638"/>
                      <a:pt x="441" y="638"/>
                      <a:pt x="442" y="638"/>
                    </a:cubicBezTo>
                    <a:cubicBezTo>
                      <a:pt x="442" y="638"/>
                      <a:pt x="442" y="638"/>
                      <a:pt x="442" y="638"/>
                    </a:cubicBezTo>
                    <a:cubicBezTo>
                      <a:pt x="442" y="638"/>
                      <a:pt x="442" y="638"/>
                      <a:pt x="442" y="638"/>
                    </a:cubicBezTo>
                    <a:cubicBezTo>
                      <a:pt x="442" y="638"/>
                      <a:pt x="442" y="638"/>
                      <a:pt x="442" y="638"/>
                    </a:cubicBezTo>
                    <a:cubicBezTo>
                      <a:pt x="442" y="638"/>
                      <a:pt x="442" y="638"/>
                      <a:pt x="442" y="638"/>
                    </a:cubicBezTo>
                    <a:cubicBezTo>
                      <a:pt x="442" y="638"/>
                      <a:pt x="442" y="638"/>
                      <a:pt x="442" y="638"/>
                    </a:cubicBezTo>
                    <a:cubicBezTo>
                      <a:pt x="443" y="638"/>
                      <a:pt x="444" y="638"/>
                      <a:pt x="444" y="638"/>
                    </a:cubicBezTo>
                    <a:cubicBezTo>
                      <a:pt x="445" y="639"/>
                      <a:pt x="445" y="639"/>
                      <a:pt x="445" y="639"/>
                    </a:cubicBezTo>
                    <a:cubicBezTo>
                      <a:pt x="445" y="639"/>
                      <a:pt x="446" y="639"/>
                      <a:pt x="446" y="639"/>
                    </a:cubicBezTo>
                    <a:cubicBezTo>
                      <a:pt x="447" y="639"/>
                      <a:pt x="447" y="639"/>
                      <a:pt x="447" y="639"/>
                    </a:cubicBezTo>
                    <a:cubicBezTo>
                      <a:pt x="447" y="639"/>
                      <a:pt x="448" y="640"/>
                      <a:pt x="448" y="640"/>
                    </a:cubicBezTo>
                    <a:cubicBezTo>
                      <a:pt x="449" y="640"/>
                      <a:pt x="449" y="640"/>
                      <a:pt x="449" y="640"/>
                    </a:cubicBezTo>
                    <a:cubicBezTo>
                      <a:pt x="450" y="641"/>
                      <a:pt x="450" y="641"/>
                      <a:pt x="450" y="641"/>
                    </a:cubicBezTo>
                    <a:cubicBezTo>
                      <a:pt x="451" y="642"/>
                      <a:pt x="451" y="642"/>
                      <a:pt x="451" y="642"/>
                    </a:cubicBezTo>
                    <a:cubicBezTo>
                      <a:pt x="452" y="642"/>
                      <a:pt x="452" y="642"/>
                      <a:pt x="452" y="642"/>
                    </a:cubicBezTo>
                    <a:cubicBezTo>
                      <a:pt x="453" y="643"/>
                      <a:pt x="453" y="643"/>
                      <a:pt x="453" y="643"/>
                    </a:cubicBezTo>
                    <a:cubicBezTo>
                      <a:pt x="454" y="644"/>
                      <a:pt x="454" y="644"/>
                      <a:pt x="454" y="644"/>
                    </a:cubicBezTo>
                    <a:cubicBezTo>
                      <a:pt x="454" y="645"/>
                      <a:pt x="454" y="645"/>
                      <a:pt x="454" y="645"/>
                    </a:cubicBezTo>
                    <a:cubicBezTo>
                      <a:pt x="455" y="645"/>
                      <a:pt x="455" y="645"/>
                      <a:pt x="455" y="645"/>
                    </a:cubicBezTo>
                    <a:cubicBezTo>
                      <a:pt x="457" y="647"/>
                      <a:pt x="458" y="648"/>
                      <a:pt x="460" y="650"/>
                    </a:cubicBezTo>
                    <a:cubicBezTo>
                      <a:pt x="461" y="650"/>
                      <a:pt x="461" y="650"/>
                      <a:pt x="461" y="650"/>
                    </a:cubicBezTo>
                    <a:cubicBezTo>
                      <a:pt x="461" y="651"/>
                      <a:pt x="461" y="651"/>
                      <a:pt x="462" y="652"/>
                    </a:cubicBezTo>
                    <a:cubicBezTo>
                      <a:pt x="463" y="652"/>
                      <a:pt x="463" y="652"/>
                      <a:pt x="463" y="652"/>
                    </a:cubicBezTo>
                    <a:cubicBezTo>
                      <a:pt x="463" y="653"/>
                      <a:pt x="463" y="653"/>
                      <a:pt x="464" y="653"/>
                    </a:cubicBezTo>
                    <a:cubicBezTo>
                      <a:pt x="465" y="654"/>
                      <a:pt x="465" y="654"/>
                      <a:pt x="465" y="654"/>
                    </a:cubicBezTo>
                    <a:cubicBezTo>
                      <a:pt x="465" y="654"/>
                      <a:pt x="466" y="654"/>
                      <a:pt x="466" y="655"/>
                    </a:cubicBezTo>
                    <a:cubicBezTo>
                      <a:pt x="467" y="655"/>
                      <a:pt x="467" y="655"/>
                      <a:pt x="467" y="655"/>
                    </a:cubicBezTo>
                    <a:cubicBezTo>
                      <a:pt x="467" y="655"/>
                      <a:pt x="468" y="655"/>
                      <a:pt x="468" y="656"/>
                    </a:cubicBezTo>
                    <a:cubicBezTo>
                      <a:pt x="469" y="656"/>
                      <a:pt x="469" y="656"/>
                      <a:pt x="469" y="656"/>
                    </a:cubicBezTo>
                    <a:cubicBezTo>
                      <a:pt x="469" y="656"/>
                      <a:pt x="470" y="656"/>
                      <a:pt x="471" y="657"/>
                    </a:cubicBezTo>
                    <a:cubicBezTo>
                      <a:pt x="471" y="657"/>
                      <a:pt x="471" y="657"/>
                      <a:pt x="471" y="657"/>
                    </a:cubicBezTo>
                    <a:cubicBezTo>
                      <a:pt x="471" y="658"/>
                      <a:pt x="471" y="661"/>
                      <a:pt x="471" y="662"/>
                    </a:cubicBezTo>
                    <a:cubicBezTo>
                      <a:pt x="470" y="662"/>
                      <a:pt x="469" y="663"/>
                      <a:pt x="468" y="663"/>
                    </a:cubicBezTo>
                    <a:cubicBezTo>
                      <a:pt x="467" y="664"/>
                      <a:pt x="467" y="664"/>
                      <a:pt x="466" y="665"/>
                    </a:cubicBezTo>
                    <a:cubicBezTo>
                      <a:pt x="465" y="666"/>
                      <a:pt x="465" y="666"/>
                      <a:pt x="465" y="666"/>
                    </a:cubicBezTo>
                    <a:cubicBezTo>
                      <a:pt x="454" y="677"/>
                      <a:pt x="457" y="706"/>
                      <a:pt x="455" y="718"/>
                    </a:cubicBezTo>
                    <a:cubicBezTo>
                      <a:pt x="455" y="719"/>
                      <a:pt x="455" y="720"/>
                      <a:pt x="455" y="721"/>
                    </a:cubicBezTo>
                    <a:cubicBezTo>
                      <a:pt x="454" y="723"/>
                      <a:pt x="454" y="727"/>
                      <a:pt x="453" y="731"/>
                    </a:cubicBezTo>
                    <a:cubicBezTo>
                      <a:pt x="453" y="731"/>
                      <a:pt x="453" y="731"/>
                      <a:pt x="453" y="731"/>
                    </a:cubicBezTo>
                    <a:cubicBezTo>
                      <a:pt x="453" y="732"/>
                      <a:pt x="453" y="732"/>
                      <a:pt x="453" y="732"/>
                    </a:cubicBezTo>
                    <a:cubicBezTo>
                      <a:pt x="452" y="736"/>
                      <a:pt x="452" y="741"/>
                      <a:pt x="452" y="745"/>
                    </a:cubicBezTo>
                    <a:cubicBezTo>
                      <a:pt x="452" y="746"/>
                      <a:pt x="452" y="746"/>
                      <a:pt x="452" y="746"/>
                    </a:cubicBezTo>
                    <a:cubicBezTo>
                      <a:pt x="452" y="747"/>
                      <a:pt x="452" y="747"/>
                      <a:pt x="452" y="747"/>
                    </a:cubicBezTo>
                    <a:cubicBezTo>
                      <a:pt x="452" y="747"/>
                      <a:pt x="452" y="748"/>
                      <a:pt x="452" y="748"/>
                    </a:cubicBezTo>
                    <a:cubicBezTo>
                      <a:pt x="452" y="749"/>
                      <a:pt x="452" y="749"/>
                      <a:pt x="452" y="749"/>
                    </a:cubicBezTo>
                    <a:cubicBezTo>
                      <a:pt x="452" y="755"/>
                      <a:pt x="455" y="760"/>
                      <a:pt x="461" y="761"/>
                    </a:cubicBezTo>
                    <a:cubicBezTo>
                      <a:pt x="461" y="761"/>
                      <a:pt x="461" y="761"/>
                      <a:pt x="461" y="761"/>
                    </a:cubicBezTo>
                    <a:cubicBezTo>
                      <a:pt x="462" y="761"/>
                      <a:pt x="462" y="761"/>
                      <a:pt x="462" y="761"/>
                    </a:cubicBezTo>
                    <a:cubicBezTo>
                      <a:pt x="463" y="761"/>
                      <a:pt x="463" y="761"/>
                      <a:pt x="463" y="761"/>
                    </a:cubicBezTo>
                    <a:cubicBezTo>
                      <a:pt x="463" y="761"/>
                      <a:pt x="464" y="761"/>
                      <a:pt x="464" y="760"/>
                    </a:cubicBezTo>
                    <a:cubicBezTo>
                      <a:pt x="465" y="760"/>
                      <a:pt x="465" y="760"/>
                      <a:pt x="465" y="760"/>
                    </a:cubicBezTo>
                    <a:cubicBezTo>
                      <a:pt x="465" y="760"/>
                      <a:pt x="466" y="760"/>
                      <a:pt x="466" y="760"/>
                    </a:cubicBezTo>
                    <a:cubicBezTo>
                      <a:pt x="466" y="760"/>
                      <a:pt x="466" y="760"/>
                      <a:pt x="466" y="760"/>
                    </a:cubicBezTo>
                    <a:cubicBezTo>
                      <a:pt x="466" y="759"/>
                      <a:pt x="466" y="758"/>
                      <a:pt x="467" y="756"/>
                    </a:cubicBezTo>
                    <a:cubicBezTo>
                      <a:pt x="467" y="756"/>
                      <a:pt x="467" y="756"/>
                      <a:pt x="467" y="756"/>
                    </a:cubicBezTo>
                    <a:cubicBezTo>
                      <a:pt x="467" y="755"/>
                      <a:pt x="467" y="754"/>
                      <a:pt x="468" y="753"/>
                    </a:cubicBezTo>
                    <a:cubicBezTo>
                      <a:pt x="468" y="753"/>
                      <a:pt x="468" y="753"/>
                      <a:pt x="468" y="753"/>
                    </a:cubicBezTo>
                    <a:cubicBezTo>
                      <a:pt x="468" y="752"/>
                      <a:pt x="468" y="752"/>
                      <a:pt x="469" y="751"/>
                    </a:cubicBezTo>
                    <a:cubicBezTo>
                      <a:pt x="469" y="751"/>
                      <a:pt x="469" y="751"/>
                      <a:pt x="469" y="751"/>
                    </a:cubicBezTo>
                    <a:cubicBezTo>
                      <a:pt x="469" y="750"/>
                      <a:pt x="470" y="750"/>
                      <a:pt x="471" y="749"/>
                    </a:cubicBezTo>
                    <a:cubicBezTo>
                      <a:pt x="471" y="749"/>
                      <a:pt x="471" y="749"/>
                      <a:pt x="471" y="749"/>
                    </a:cubicBezTo>
                    <a:cubicBezTo>
                      <a:pt x="472" y="748"/>
                      <a:pt x="473" y="747"/>
                      <a:pt x="475" y="747"/>
                    </a:cubicBezTo>
                    <a:cubicBezTo>
                      <a:pt x="475" y="747"/>
                      <a:pt x="475" y="747"/>
                      <a:pt x="475" y="747"/>
                    </a:cubicBezTo>
                    <a:cubicBezTo>
                      <a:pt x="476" y="747"/>
                      <a:pt x="477" y="746"/>
                      <a:pt x="477" y="746"/>
                    </a:cubicBezTo>
                    <a:cubicBezTo>
                      <a:pt x="478" y="746"/>
                      <a:pt x="478" y="746"/>
                      <a:pt x="478" y="746"/>
                    </a:cubicBezTo>
                    <a:cubicBezTo>
                      <a:pt x="478" y="746"/>
                      <a:pt x="479" y="746"/>
                      <a:pt x="480" y="746"/>
                    </a:cubicBezTo>
                    <a:cubicBezTo>
                      <a:pt x="480" y="746"/>
                      <a:pt x="480" y="746"/>
                      <a:pt x="480" y="746"/>
                    </a:cubicBezTo>
                    <a:cubicBezTo>
                      <a:pt x="481" y="746"/>
                      <a:pt x="482" y="746"/>
                      <a:pt x="483" y="746"/>
                    </a:cubicBezTo>
                    <a:cubicBezTo>
                      <a:pt x="484" y="746"/>
                      <a:pt x="484" y="746"/>
                      <a:pt x="484" y="746"/>
                    </a:cubicBezTo>
                    <a:cubicBezTo>
                      <a:pt x="485" y="746"/>
                      <a:pt x="486" y="746"/>
                      <a:pt x="487" y="747"/>
                    </a:cubicBezTo>
                    <a:cubicBezTo>
                      <a:pt x="487" y="745"/>
                      <a:pt x="487" y="744"/>
                      <a:pt x="487" y="743"/>
                    </a:cubicBezTo>
                    <a:cubicBezTo>
                      <a:pt x="487" y="740"/>
                      <a:pt x="487" y="737"/>
                      <a:pt x="486" y="734"/>
                    </a:cubicBezTo>
                    <a:cubicBezTo>
                      <a:pt x="486" y="733"/>
                      <a:pt x="486" y="732"/>
                      <a:pt x="486" y="731"/>
                    </a:cubicBezTo>
                    <a:cubicBezTo>
                      <a:pt x="494" y="736"/>
                      <a:pt x="506" y="736"/>
                      <a:pt x="517" y="733"/>
                    </a:cubicBezTo>
                    <a:cubicBezTo>
                      <a:pt x="525" y="731"/>
                      <a:pt x="532" y="728"/>
                      <a:pt x="536" y="724"/>
                    </a:cubicBezTo>
                    <a:cubicBezTo>
                      <a:pt x="536" y="724"/>
                      <a:pt x="536" y="724"/>
                      <a:pt x="536" y="724"/>
                    </a:cubicBezTo>
                    <a:cubicBezTo>
                      <a:pt x="539" y="721"/>
                      <a:pt x="541" y="719"/>
                      <a:pt x="544" y="717"/>
                    </a:cubicBezTo>
                    <a:cubicBezTo>
                      <a:pt x="546" y="715"/>
                      <a:pt x="548" y="713"/>
                      <a:pt x="550" y="711"/>
                    </a:cubicBezTo>
                    <a:cubicBezTo>
                      <a:pt x="551" y="711"/>
                      <a:pt x="551" y="710"/>
                      <a:pt x="552" y="710"/>
                    </a:cubicBezTo>
                    <a:cubicBezTo>
                      <a:pt x="552" y="710"/>
                      <a:pt x="552" y="710"/>
                      <a:pt x="552" y="710"/>
                    </a:cubicBezTo>
                    <a:cubicBezTo>
                      <a:pt x="553" y="709"/>
                      <a:pt x="553" y="709"/>
                      <a:pt x="554" y="708"/>
                    </a:cubicBezTo>
                    <a:cubicBezTo>
                      <a:pt x="555" y="707"/>
                      <a:pt x="557" y="706"/>
                      <a:pt x="559" y="706"/>
                    </a:cubicBezTo>
                    <a:close/>
                  </a:path>
                </a:pathLst>
              </a:cu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grpSp>
            <p:nvGrpSpPr>
              <p:cNvPr id="8291" name="Group 91"/>
              <p:cNvGrpSpPr>
                <a:grpSpLocks/>
              </p:cNvGrpSpPr>
              <p:nvPr/>
            </p:nvGrpSpPr>
            <p:grpSpPr bwMode="auto">
              <a:xfrm>
                <a:off x="1056" y="432"/>
                <a:ext cx="2712" cy="3701"/>
                <a:chOff x="1056" y="432"/>
                <a:chExt cx="2712" cy="3701"/>
              </a:xfrm>
            </p:grpSpPr>
            <p:sp>
              <p:nvSpPr>
                <p:cNvPr id="8292" name="Freeform 18"/>
                <p:cNvSpPr>
                  <a:spLocks noEditPoints="1"/>
                </p:cNvSpPr>
                <p:nvPr/>
              </p:nvSpPr>
              <p:spPr bwMode="auto">
                <a:xfrm>
                  <a:off x="2290" y="1167"/>
                  <a:ext cx="414" cy="365"/>
                </a:xfrm>
                <a:custGeom>
                  <a:avLst/>
                  <a:gdLst>
                    <a:gd name="T0" fmla="*/ 1 w 682"/>
                    <a:gd name="T1" fmla="*/ 1 h 635"/>
                    <a:gd name="T2" fmla="*/ 1 w 682"/>
                    <a:gd name="T3" fmla="*/ 1 h 635"/>
                    <a:gd name="T4" fmla="*/ 1 w 682"/>
                    <a:gd name="T5" fmla="*/ 1 h 635"/>
                    <a:gd name="T6" fmla="*/ 1 w 682"/>
                    <a:gd name="T7" fmla="*/ 1 h 635"/>
                    <a:gd name="T8" fmla="*/ 1 w 682"/>
                    <a:gd name="T9" fmla="*/ 1 h 635"/>
                    <a:gd name="T10" fmla="*/ 1 w 682"/>
                    <a:gd name="T11" fmla="*/ 1 h 635"/>
                    <a:gd name="T12" fmla="*/ 1 w 682"/>
                    <a:gd name="T13" fmla="*/ 1 h 635"/>
                    <a:gd name="T14" fmla="*/ 1 w 682"/>
                    <a:gd name="T15" fmla="*/ 1 h 635"/>
                    <a:gd name="T16" fmla="*/ 1 w 682"/>
                    <a:gd name="T17" fmla="*/ 1 h 635"/>
                    <a:gd name="T18" fmla="*/ 1 w 682"/>
                    <a:gd name="T19" fmla="*/ 1 h 635"/>
                    <a:gd name="T20" fmla="*/ 1 w 682"/>
                    <a:gd name="T21" fmla="*/ 1 h 635"/>
                    <a:gd name="T22" fmla="*/ 1 w 682"/>
                    <a:gd name="T23" fmla="*/ 1 h 635"/>
                    <a:gd name="T24" fmla="*/ 1 w 682"/>
                    <a:gd name="T25" fmla="*/ 1 h 635"/>
                    <a:gd name="T26" fmla="*/ 1 w 682"/>
                    <a:gd name="T27" fmla="*/ 1 h 635"/>
                    <a:gd name="T28" fmla="*/ 1 w 682"/>
                    <a:gd name="T29" fmla="*/ 1 h 635"/>
                    <a:gd name="T30" fmla="*/ 1 w 682"/>
                    <a:gd name="T31" fmla="*/ 1 h 635"/>
                    <a:gd name="T32" fmla="*/ 1 w 682"/>
                    <a:gd name="T33" fmla="*/ 1 h 635"/>
                    <a:gd name="T34" fmla="*/ 1 w 682"/>
                    <a:gd name="T35" fmla="*/ 1 h 635"/>
                    <a:gd name="T36" fmla="*/ 1 w 682"/>
                    <a:gd name="T37" fmla="*/ 1 h 635"/>
                    <a:gd name="T38" fmla="*/ 1 w 682"/>
                    <a:gd name="T39" fmla="*/ 1 h 635"/>
                    <a:gd name="T40" fmla="*/ 1 w 682"/>
                    <a:gd name="T41" fmla="*/ 1 h 635"/>
                    <a:gd name="T42" fmla="*/ 1 w 682"/>
                    <a:gd name="T43" fmla="*/ 1 h 635"/>
                    <a:gd name="T44" fmla="*/ 1 w 682"/>
                    <a:gd name="T45" fmla="*/ 1 h 635"/>
                    <a:gd name="T46" fmla="*/ 1 w 682"/>
                    <a:gd name="T47" fmla="*/ 1 h 635"/>
                    <a:gd name="T48" fmla="*/ 1 w 682"/>
                    <a:gd name="T49" fmla="*/ 1 h 635"/>
                    <a:gd name="T50" fmla="*/ 1 w 682"/>
                    <a:gd name="T51" fmla="*/ 1 h 635"/>
                    <a:gd name="T52" fmla="*/ 1 w 682"/>
                    <a:gd name="T53" fmla="*/ 1 h 635"/>
                    <a:gd name="T54" fmla="*/ 1 w 682"/>
                    <a:gd name="T55" fmla="*/ 1 h 635"/>
                    <a:gd name="T56" fmla="*/ 1 w 682"/>
                    <a:gd name="T57" fmla="*/ 1 h 635"/>
                    <a:gd name="T58" fmla="*/ 1 w 682"/>
                    <a:gd name="T59" fmla="*/ 1 h 635"/>
                    <a:gd name="T60" fmla="*/ 1 w 682"/>
                    <a:gd name="T61" fmla="*/ 1 h 635"/>
                    <a:gd name="T62" fmla="*/ 1 w 682"/>
                    <a:gd name="T63" fmla="*/ 1 h 635"/>
                    <a:gd name="T64" fmla="*/ 1 w 682"/>
                    <a:gd name="T65" fmla="*/ 1 h 635"/>
                    <a:gd name="T66" fmla="*/ 1 w 682"/>
                    <a:gd name="T67" fmla="*/ 1 h 635"/>
                    <a:gd name="T68" fmla="*/ 1 w 682"/>
                    <a:gd name="T69" fmla="*/ 1 h 635"/>
                    <a:gd name="T70" fmla="*/ 1 w 682"/>
                    <a:gd name="T71" fmla="*/ 1 h 635"/>
                    <a:gd name="T72" fmla="*/ 1 w 682"/>
                    <a:gd name="T73" fmla="*/ 1 h 635"/>
                    <a:gd name="T74" fmla="*/ 1 w 682"/>
                    <a:gd name="T75" fmla="*/ 1 h 635"/>
                    <a:gd name="T76" fmla="*/ 1 w 682"/>
                    <a:gd name="T77" fmla="*/ 1 h 635"/>
                    <a:gd name="T78" fmla="*/ 1 w 682"/>
                    <a:gd name="T79" fmla="*/ 1 h 635"/>
                    <a:gd name="T80" fmla="*/ 1 w 682"/>
                    <a:gd name="T81" fmla="*/ 1 h 635"/>
                    <a:gd name="T82" fmla="*/ 1 w 682"/>
                    <a:gd name="T83" fmla="*/ 1 h 635"/>
                    <a:gd name="T84" fmla="*/ 1 w 682"/>
                    <a:gd name="T85" fmla="*/ 1 h 635"/>
                    <a:gd name="T86" fmla="*/ 1 w 682"/>
                    <a:gd name="T87" fmla="*/ 1 h 635"/>
                    <a:gd name="T88" fmla="*/ 1 w 682"/>
                    <a:gd name="T89" fmla="*/ 1 h 635"/>
                    <a:gd name="T90" fmla="*/ 1 w 682"/>
                    <a:gd name="T91" fmla="*/ 1 h 635"/>
                    <a:gd name="T92" fmla="*/ 1 w 682"/>
                    <a:gd name="T93" fmla="*/ 1 h 635"/>
                    <a:gd name="T94" fmla="*/ 1 w 682"/>
                    <a:gd name="T95" fmla="*/ 1 h 635"/>
                    <a:gd name="T96" fmla="*/ 1 w 682"/>
                    <a:gd name="T97" fmla="*/ 1 h 635"/>
                    <a:gd name="T98" fmla="*/ 1 w 682"/>
                    <a:gd name="T99" fmla="*/ 1 h 635"/>
                    <a:gd name="T100" fmla="*/ 1 w 682"/>
                    <a:gd name="T101" fmla="*/ 1 h 635"/>
                    <a:gd name="T102" fmla="*/ 1 w 682"/>
                    <a:gd name="T103" fmla="*/ 1 h 635"/>
                    <a:gd name="T104" fmla="*/ 1 w 682"/>
                    <a:gd name="T105" fmla="*/ 1 h 635"/>
                    <a:gd name="T106" fmla="*/ 1 w 682"/>
                    <a:gd name="T107" fmla="*/ 1 h 635"/>
                    <a:gd name="T108" fmla="*/ 1 w 682"/>
                    <a:gd name="T109" fmla="*/ 1 h 635"/>
                    <a:gd name="T110" fmla="*/ 1 w 682"/>
                    <a:gd name="T111" fmla="*/ 1 h 635"/>
                    <a:gd name="T112" fmla="*/ 1 w 682"/>
                    <a:gd name="T113" fmla="*/ 1 h 6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82"/>
                    <a:gd name="T172" fmla="*/ 0 h 635"/>
                    <a:gd name="T173" fmla="*/ 682 w 682"/>
                    <a:gd name="T174" fmla="*/ 635 h 6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82" h="635">
                      <a:moveTo>
                        <a:pt x="287" y="59"/>
                      </a:moveTo>
                      <a:cubicBezTo>
                        <a:pt x="290" y="62"/>
                        <a:pt x="293" y="66"/>
                        <a:pt x="295" y="69"/>
                      </a:cubicBezTo>
                      <a:cubicBezTo>
                        <a:pt x="296" y="72"/>
                        <a:pt x="297" y="74"/>
                        <a:pt x="298" y="76"/>
                      </a:cubicBezTo>
                      <a:cubicBezTo>
                        <a:pt x="300" y="80"/>
                        <a:pt x="297" y="82"/>
                        <a:pt x="293" y="83"/>
                      </a:cubicBezTo>
                      <a:cubicBezTo>
                        <a:pt x="284" y="85"/>
                        <a:pt x="271" y="83"/>
                        <a:pt x="266" y="83"/>
                      </a:cubicBezTo>
                      <a:cubicBezTo>
                        <a:pt x="266" y="83"/>
                        <a:pt x="266" y="83"/>
                        <a:pt x="266" y="83"/>
                      </a:cubicBezTo>
                      <a:cubicBezTo>
                        <a:pt x="266" y="81"/>
                        <a:pt x="266" y="80"/>
                        <a:pt x="266" y="79"/>
                      </a:cubicBezTo>
                      <a:cubicBezTo>
                        <a:pt x="265" y="68"/>
                        <a:pt x="253" y="63"/>
                        <a:pt x="241" y="60"/>
                      </a:cubicBezTo>
                      <a:cubicBezTo>
                        <a:pt x="235" y="58"/>
                        <a:pt x="228" y="58"/>
                        <a:pt x="224" y="58"/>
                      </a:cubicBezTo>
                      <a:cubicBezTo>
                        <a:pt x="219" y="57"/>
                        <a:pt x="215" y="57"/>
                        <a:pt x="212" y="57"/>
                      </a:cubicBezTo>
                      <a:cubicBezTo>
                        <a:pt x="207" y="57"/>
                        <a:pt x="202" y="56"/>
                        <a:pt x="198" y="55"/>
                      </a:cubicBezTo>
                      <a:cubicBezTo>
                        <a:pt x="196" y="54"/>
                        <a:pt x="194" y="53"/>
                        <a:pt x="192" y="53"/>
                      </a:cubicBezTo>
                      <a:cubicBezTo>
                        <a:pt x="184" y="50"/>
                        <a:pt x="170" y="47"/>
                        <a:pt x="159" y="46"/>
                      </a:cubicBezTo>
                      <a:cubicBezTo>
                        <a:pt x="156" y="45"/>
                        <a:pt x="152" y="45"/>
                        <a:pt x="150" y="45"/>
                      </a:cubicBezTo>
                      <a:cubicBezTo>
                        <a:pt x="149" y="45"/>
                        <a:pt x="149" y="45"/>
                        <a:pt x="149" y="45"/>
                      </a:cubicBezTo>
                      <a:cubicBezTo>
                        <a:pt x="149" y="46"/>
                        <a:pt x="148" y="47"/>
                        <a:pt x="148" y="48"/>
                      </a:cubicBezTo>
                      <a:cubicBezTo>
                        <a:pt x="147" y="48"/>
                        <a:pt x="147" y="49"/>
                        <a:pt x="146" y="49"/>
                      </a:cubicBezTo>
                      <a:cubicBezTo>
                        <a:pt x="146" y="49"/>
                        <a:pt x="146" y="49"/>
                        <a:pt x="146" y="49"/>
                      </a:cubicBezTo>
                      <a:cubicBezTo>
                        <a:pt x="146" y="50"/>
                        <a:pt x="145" y="50"/>
                        <a:pt x="145" y="51"/>
                      </a:cubicBezTo>
                      <a:cubicBezTo>
                        <a:pt x="144" y="51"/>
                        <a:pt x="144" y="51"/>
                        <a:pt x="144" y="51"/>
                      </a:cubicBezTo>
                      <a:cubicBezTo>
                        <a:pt x="144" y="51"/>
                        <a:pt x="143" y="52"/>
                        <a:pt x="143" y="52"/>
                      </a:cubicBezTo>
                      <a:cubicBezTo>
                        <a:pt x="142" y="52"/>
                        <a:pt x="142" y="52"/>
                        <a:pt x="142" y="52"/>
                      </a:cubicBezTo>
                      <a:cubicBezTo>
                        <a:pt x="142" y="52"/>
                        <a:pt x="141" y="53"/>
                        <a:pt x="141" y="53"/>
                      </a:cubicBezTo>
                      <a:cubicBezTo>
                        <a:pt x="140" y="53"/>
                        <a:pt x="140" y="53"/>
                        <a:pt x="140" y="53"/>
                      </a:cubicBezTo>
                      <a:cubicBezTo>
                        <a:pt x="140" y="53"/>
                        <a:pt x="139" y="53"/>
                        <a:pt x="138" y="53"/>
                      </a:cubicBezTo>
                      <a:cubicBezTo>
                        <a:pt x="138" y="53"/>
                        <a:pt x="138" y="53"/>
                        <a:pt x="138" y="53"/>
                      </a:cubicBezTo>
                      <a:cubicBezTo>
                        <a:pt x="134" y="54"/>
                        <a:pt x="129" y="54"/>
                        <a:pt x="124" y="54"/>
                      </a:cubicBezTo>
                      <a:cubicBezTo>
                        <a:pt x="124" y="54"/>
                        <a:pt x="124" y="54"/>
                        <a:pt x="124" y="54"/>
                      </a:cubicBezTo>
                      <a:cubicBezTo>
                        <a:pt x="123" y="54"/>
                        <a:pt x="122" y="54"/>
                        <a:pt x="122" y="54"/>
                      </a:cubicBezTo>
                      <a:cubicBezTo>
                        <a:pt x="121" y="54"/>
                        <a:pt x="121" y="54"/>
                        <a:pt x="121" y="54"/>
                      </a:cubicBezTo>
                      <a:cubicBezTo>
                        <a:pt x="120" y="54"/>
                        <a:pt x="120" y="55"/>
                        <a:pt x="119" y="55"/>
                      </a:cubicBezTo>
                      <a:cubicBezTo>
                        <a:pt x="118" y="55"/>
                        <a:pt x="118" y="55"/>
                        <a:pt x="118" y="55"/>
                      </a:cubicBezTo>
                      <a:cubicBezTo>
                        <a:pt x="118" y="55"/>
                        <a:pt x="117" y="55"/>
                        <a:pt x="117" y="55"/>
                      </a:cubicBezTo>
                      <a:cubicBezTo>
                        <a:pt x="116" y="55"/>
                        <a:pt x="116" y="55"/>
                        <a:pt x="116" y="55"/>
                      </a:cubicBezTo>
                      <a:cubicBezTo>
                        <a:pt x="115" y="56"/>
                        <a:pt x="115" y="56"/>
                        <a:pt x="114" y="56"/>
                      </a:cubicBezTo>
                      <a:cubicBezTo>
                        <a:pt x="114" y="56"/>
                        <a:pt x="114" y="56"/>
                        <a:pt x="114" y="56"/>
                      </a:cubicBezTo>
                      <a:cubicBezTo>
                        <a:pt x="113" y="57"/>
                        <a:pt x="112" y="57"/>
                        <a:pt x="112" y="58"/>
                      </a:cubicBezTo>
                      <a:cubicBezTo>
                        <a:pt x="111" y="62"/>
                        <a:pt x="109" y="75"/>
                        <a:pt x="103" y="76"/>
                      </a:cubicBezTo>
                      <a:cubicBezTo>
                        <a:pt x="102" y="76"/>
                        <a:pt x="102" y="76"/>
                        <a:pt x="102" y="76"/>
                      </a:cubicBezTo>
                      <a:cubicBezTo>
                        <a:pt x="102" y="76"/>
                        <a:pt x="102" y="76"/>
                        <a:pt x="102" y="76"/>
                      </a:cubicBezTo>
                      <a:cubicBezTo>
                        <a:pt x="102" y="76"/>
                        <a:pt x="102" y="76"/>
                        <a:pt x="101" y="76"/>
                      </a:cubicBezTo>
                      <a:cubicBezTo>
                        <a:pt x="101" y="76"/>
                        <a:pt x="101" y="76"/>
                        <a:pt x="101" y="76"/>
                      </a:cubicBezTo>
                      <a:cubicBezTo>
                        <a:pt x="97" y="75"/>
                        <a:pt x="93" y="70"/>
                        <a:pt x="89" y="67"/>
                      </a:cubicBezTo>
                      <a:cubicBezTo>
                        <a:pt x="88" y="67"/>
                        <a:pt x="88" y="67"/>
                        <a:pt x="88" y="67"/>
                      </a:cubicBezTo>
                      <a:cubicBezTo>
                        <a:pt x="88" y="67"/>
                        <a:pt x="88" y="67"/>
                        <a:pt x="88" y="67"/>
                      </a:cubicBezTo>
                      <a:cubicBezTo>
                        <a:pt x="87" y="66"/>
                        <a:pt x="87" y="66"/>
                        <a:pt x="87" y="66"/>
                      </a:cubicBezTo>
                      <a:cubicBezTo>
                        <a:pt x="87" y="66"/>
                        <a:pt x="87" y="66"/>
                        <a:pt x="87" y="66"/>
                      </a:cubicBezTo>
                      <a:cubicBezTo>
                        <a:pt x="86" y="66"/>
                        <a:pt x="86" y="66"/>
                        <a:pt x="85" y="66"/>
                      </a:cubicBezTo>
                      <a:cubicBezTo>
                        <a:pt x="79" y="65"/>
                        <a:pt x="70" y="71"/>
                        <a:pt x="64" y="78"/>
                      </a:cubicBezTo>
                      <a:cubicBezTo>
                        <a:pt x="58" y="85"/>
                        <a:pt x="54" y="93"/>
                        <a:pt x="54" y="98"/>
                      </a:cubicBezTo>
                      <a:cubicBezTo>
                        <a:pt x="56" y="98"/>
                        <a:pt x="59" y="99"/>
                        <a:pt x="61" y="99"/>
                      </a:cubicBezTo>
                      <a:cubicBezTo>
                        <a:pt x="61" y="100"/>
                        <a:pt x="61" y="100"/>
                        <a:pt x="61" y="101"/>
                      </a:cubicBezTo>
                      <a:cubicBezTo>
                        <a:pt x="61" y="101"/>
                        <a:pt x="61" y="101"/>
                        <a:pt x="61" y="101"/>
                      </a:cubicBezTo>
                      <a:cubicBezTo>
                        <a:pt x="60" y="102"/>
                        <a:pt x="60" y="102"/>
                        <a:pt x="60" y="103"/>
                      </a:cubicBezTo>
                      <a:cubicBezTo>
                        <a:pt x="60" y="103"/>
                        <a:pt x="60" y="103"/>
                        <a:pt x="60" y="103"/>
                      </a:cubicBezTo>
                      <a:cubicBezTo>
                        <a:pt x="61" y="103"/>
                        <a:pt x="62" y="103"/>
                        <a:pt x="62" y="103"/>
                      </a:cubicBezTo>
                      <a:cubicBezTo>
                        <a:pt x="62" y="103"/>
                        <a:pt x="62" y="103"/>
                        <a:pt x="62" y="103"/>
                      </a:cubicBezTo>
                      <a:cubicBezTo>
                        <a:pt x="62" y="103"/>
                        <a:pt x="61" y="103"/>
                        <a:pt x="60" y="103"/>
                      </a:cubicBezTo>
                      <a:cubicBezTo>
                        <a:pt x="60" y="103"/>
                        <a:pt x="60" y="103"/>
                        <a:pt x="60" y="103"/>
                      </a:cubicBezTo>
                      <a:cubicBezTo>
                        <a:pt x="58" y="107"/>
                        <a:pt x="51" y="106"/>
                        <a:pt x="46" y="105"/>
                      </a:cubicBezTo>
                      <a:cubicBezTo>
                        <a:pt x="45" y="105"/>
                        <a:pt x="45" y="105"/>
                        <a:pt x="45" y="105"/>
                      </a:cubicBezTo>
                      <a:cubicBezTo>
                        <a:pt x="44" y="105"/>
                        <a:pt x="44" y="105"/>
                        <a:pt x="44" y="105"/>
                      </a:cubicBezTo>
                      <a:cubicBezTo>
                        <a:pt x="43" y="105"/>
                        <a:pt x="43" y="105"/>
                        <a:pt x="42" y="105"/>
                      </a:cubicBezTo>
                      <a:cubicBezTo>
                        <a:pt x="41" y="114"/>
                        <a:pt x="43" y="118"/>
                        <a:pt x="46" y="125"/>
                      </a:cubicBezTo>
                      <a:cubicBezTo>
                        <a:pt x="46" y="125"/>
                        <a:pt x="47" y="125"/>
                        <a:pt x="48" y="125"/>
                      </a:cubicBezTo>
                      <a:cubicBezTo>
                        <a:pt x="48" y="125"/>
                        <a:pt x="48" y="125"/>
                        <a:pt x="48" y="125"/>
                      </a:cubicBezTo>
                      <a:cubicBezTo>
                        <a:pt x="48" y="126"/>
                        <a:pt x="48" y="128"/>
                        <a:pt x="48" y="129"/>
                      </a:cubicBezTo>
                      <a:cubicBezTo>
                        <a:pt x="48" y="129"/>
                        <a:pt x="48" y="129"/>
                        <a:pt x="48" y="129"/>
                      </a:cubicBezTo>
                      <a:cubicBezTo>
                        <a:pt x="44" y="128"/>
                        <a:pt x="40" y="133"/>
                        <a:pt x="36" y="139"/>
                      </a:cubicBezTo>
                      <a:cubicBezTo>
                        <a:pt x="32" y="146"/>
                        <a:pt x="29" y="156"/>
                        <a:pt x="29" y="162"/>
                      </a:cubicBezTo>
                      <a:cubicBezTo>
                        <a:pt x="29" y="163"/>
                        <a:pt x="29" y="163"/>
                        <a:pt x="29" y="163"/>
                      </a:cubicBezTo>
                      <a:cubicBezTo>
                        <a:pt x="28" y="163"/>
                        <a:pt x="28" y="164"/>
                        <a:pt x="28" y="164"/>
                      </a:cubicBezTo>
                      <a:cubicBezTo>
                        <a:pt x="28" y="165"/>
                        <a:pt x="28" y="165"/>
                        <a:pt x="28" y="165"/>
                      </a:cubicBezTo>
                      <a:cubicBezTo>
                        <a:pt x="28" y="165"/>
                        <a:pt x="28" y="165"/>
                        <a:pt x="28" y="165"/>
                      </a:cubicBezTo>
                      <a:cubicBezTo>
                        <a:pt x="42" y="165"/>
                        <a:pt x="31" y="190"/>
                        <a:pt x="31" y="198"/>
                      </a:cubicBezTo>
                      <a:cubicBezTo>
                        <a:pt x="31" y="198"/>
                        <a:pt x="31" y="198"/>
                        <a:pt x="31" y="198"/>
                      </a:cubicBezTo>
                      <a:cubicBezTo>
                        <a:pt x="37" y="198"/>
                        <a:pt x="39" y="201"/>
                        <a:pt x="39" y="204"/>
                      </a:cubicBezTo>
                      <a:cubicBezTo>
                        <a:pt x="39" y="209"/>
                        <a:pt x="36" y="214"/>
                        <a:pt x="31" y="216"/>
                      </a:cubicBezTo>
                      <a:cubicBezTo>
                        <a:pt x="30" y="217"/>
                        <a:pt x="29" y="218"/>
                        <a:pt x="28" y="218"/>
                      </a:cubicBezTo>
                      <a:cubicBezTo>
                        <a:pt x="20" y="222"/>
                        <a:pt x="13" y="224"/>
                        <a:pt x="5" y="229"/>
                      </a:cubicBezTo>
                      <a:cubicBezTo>
                        <a:pt x="4" y="230"/>
                        <a:pt x="2" y="231"/>
                        <a:pt x="0" y="232"/>
                      </a:cubicBezTo>
                      <a:cubicBezTo>
                        <a:pt x="0" y="232"/>
                        <a:pt x="0" y="232"/>
                        <a:pt x="0" y="232"/>
                      </a:cubicBezTo>
                      <a:cubicBezTo>
                        <a:pt x="0" y="232"/>
                        <a:pt x="0" y="232"/>
                        <a:pt x="0" y="232"/>
                      </a:cubicBezTo>
                      <a:cubicBezTo>
                        <a:pt x="0" y="235"/>
                        <a:pt x="2" y="237"/>
                        <a:pt x="4" y="240"/>
                      </a:cubicBezTo>
                      <a:cubicBezTo>
                        <a:pt x="4" y="241"/>
                        <a:pt x="4" y="241"/>
                        <a:pt x="4" y="241"/>
                      </a:cubicBezTo>
                      <a:cubicBezTo>
                        <a:pt x="10" y="250"/>
                        <a:pt x="23" y="258"/>
                        <a:pt x="29" y="263"/>
                      </a:cubicBezTo>
                      <a:cubicBezTo>
                        <a:pt x="42" y="271"/>
                        <a:pt x="58" y="273"/>
                        <a:pt x="71" y="280"/>
                      </a:cubicBezTo>
                      <a:cubicBezTo>
                        <a:pt x="72" y="281"/>
                        <a:pt x="72" y="281"/>
                        <a:pt x="72" y="281"/>
                      </a:cubicBezTo>
                      <a:cubicBezTo>
                        <a:pt x="71" y="280"/>
                        <a:pt x="70" y="280"/>
                        <a:pt x="69" y="280"/>
                      </a:cubicBezTo>
                      <a:cubicBezTo>
                        <a:pt x="69" y="280"/>
                        <a:pt x="69" y="280"/>
                        <a:pt x="69" y="280"/>
                      </a:cubicBezTo>
                      <a:cubicBezTo>
                        <a:pt x="65" y="280"/>
                        <a:pt x="60" y="283"/>
                        <a:pt x="56" y="285"/>
                      </a:cubicBezTo>
                      <a:cubicBezTo>
                        <a:pt x="55" y="285"/>
                        <a:pt x="54" y="286"/>
                        <a:pt x="53" y="286"/>
                      </a:cubicBezTo>
                      <a:cubicBezTo>
                        <a:pt x="53" y="288"/>
                        <a:pt x="52" y="291"/>
                        <a:pt x="51" y="293"/>
                      </a:cubicBezTo>
                      <a:cubicBezTo>
                        <a:pt x="48" y="305"/>
                        <a:pt x="46" y="318"/>
                        <a:pt x="38" y="327"/>
                      </a:cubicBezTo>
                      <a:cubicBezTo>
                        <a:pt x="33" y="332"/>
                        <a:pt x="25" y="339"/>
                        <a:pt x="21" y="345"/>
                      </a:cubicBezTo>
                      <a:cubicBezTo>
                        <a:pt x="18" y="350"/>
                        <a:pt x="17" y="356"/>
                        <a:pt x="21" y="361"/>
                      </a:cubicBezTo>
                      <a:cubicBezTo>
                        <a:pt x="22" y="362"/>
                        <a:pt x="22" y="364"/>
                        <a:pt x="23" y="365"/>
                      </a:cubicBezTo>
                      <a:cubicBezTo>
                        <a:pt x="24" y="370"/>
                        <a:pt x="24" y="375"/>
                        <a:pt x="25" y="381"/>
                      </a:cubicBezTo>
                      <a:cubicBezTo>
                        <a:pt x="26" y="386"/>
                        <a:pt x="27" y="391"/>
                        <a:pt x="30" y="394"/>
                      </a:cubicBezTo>
                      <a:cubicBezTo>
                        <a:pt x="41" y="400"/>
                        <a:pt x="57" y="392"/>
                        <a:pt x="68" y="390"/>
                      </a:cubicBezTo>
                      <a:cubicBezTo>
                        <a:pt x="69" y="390"/>
                        <a:pt x="69" y="390"/>
                        <a:pt x="69" y="390"/>
                      </a:cubicBezTo>
                      <a:cubicBezTo>
                        <a:pt x="67" y="397"/>
                        <a:pt x="72" y="405"/>
                        <a:pt x="66" y="411"/>
                      </a:cubicBezTo>
                      <a:cubicBezTo>
                        <a:pt x="66" y="411"/>
                        <a:pt x="66" y="411"/>
                        <a:pt x="66" y="411"/>
                      </a:cubicBezTo>
                      <a:cubicBezTo>
                        <a:pt x="72" y="414"/>
                        <a:pt x="79" y="426"/>
                        <a:pt x="86" y="426"/>
                      </a:cubicBezTo>
                      <a:cubicBezTo>
                        <a:pt x="89" y="426"/>
                        <a:pt x="91" y="423"/>
                        <a:pt x="92" y="420"/>
                      </a:cubicBezTo>
                      <a:cubicBezTo>
                        <a:pt x="95" y="415"/>
                        <a:pt x="95" y="407"/>
                        <a:pt x="100" y="405"/>
                      </a:cubicBezTo>
                      <a:cubicBezTo>
                        <a:pt x="101" y="405"/>
                        <a:pt x="101" y="405"/>
                        <a:pt x="102" y="405"/>
                      </a:cubicBezTo>
                      <a:cubicBezTo>
                        <a:pt x="105" y="404"/>
                        <a:pt x="108" y="403"/>
                        <a:pt x="111" y="403"/>
                      </a:cubicBezTo>
                      <a:cubicBezTo>
                        <a:pt x="118" y="402"/>
                        <a:pt x="116" y="397"/>
                        <a:pt x="118" y="393"/>
                      </a:cubicBezTo>
                      <a:cubicBezTo>
                        <a:pt x="118" y="392"/>
                        <a:pt x="118" y="391"/>
                        <a:pt x="119" y="390"/>
                      </a:cubicBezTo>
                      <a:cubicBezTo>
                        <a:pt x="121" y="387"/>
                        <a:pt x="125" y="386"/>
                        <a:pt x="129" y="386"/>
                      </a:cubicBezTo>
                      <a:cubicBezTo>
                        <a:pt x="135" y="386"/>
                        <a:pt x="141" y="386"/>
                        <a:pt x="146" y="382"/>
                      </a:cubicBezTo>
                      <a:cubicBezTo>
                        <a:pt x="147" y="381"/>
                        <a:pt x="147" y="381"/>
                        <a:pt x="147" y="381"/>
                      </a:cubicBezTo>
                      <a:cubicBezTo>
                        <a:pt x="147" y="381"/>
                        <a:pt x="147" y="381"/>
                        <a:pt x="147" y="381"/>
                      </a:cubicBezTo>
                      <a:cubicBezTo>
                        <a:pt x="153" y="375"/>
                        <a:pt x="162" y="382"/>
                        <a:pt x="169" y="393"/>
                      </a:cubicBezTo>
                      <a:cubicBezTo>
                        <a:pt x="169" y="393"/>
                        <a:pt x="169" y="393"/>
                        <a:pt x="169" y="393"/>
                      </a:cubicBezTo>
                      <a:cubicBezTo>
                        <a:pt x="175" y="402"/>
                        <a:pt x="180" y="412"/>
                        <a:pt x="182" y="417"/>
                      </a:cubicBezTo>
                      <a:cubicBezTo>
                        <a:pt x="183" y="418"/>
                        <a:pt x="183" y="418"/>
                        <a:pt x="184" y="419"/>
                      </a:cubicBezTo>
                      <a:cubicBezTo>
                        <a:pt x="186" y="421"/>
                        <a:pt x="188" y="424"/>
                        <a:pt x="191" y="426"/>
                      </a:cubicBezTo>
                      <a:cubicBezTo>
                        <a:pt x="199" y="433"/>
                        <a:pt x="208" y="438"/>
                        <a:pt x="215" y="444"/>
                      </a:cubicBezTo>
                      <a:cubicBezTo>
                        <a:pt x="216" y="445"/>
                        <a:pt x="217" y="446"/>
                        <a:pt x="218" y="446"/>
                      </a:cubicBezTo>
                      <a:cubicBezTo>
                        <a:pt x="223" y="451"/>
                        <a:pt x="229" y="455"/>
                        <a:pt x="234" y="459"/>
                      </a:cubicBezTo>
                      <a:cubicBezTo>
                        <a:pt x="240" y="463"/>
                        <a:pt x="246" y="466"/>
                        <a:pt x="252" y="470"/>
                      </a:cubicBezTo>
                      <a:cubicBezTo>
                        <a:pt x="254" y="472"/>
                        <a:pt x="254" y="471"/>
                        <a:pt x="255" y="472"/>
                      </a:cubicBezTo>
                      <a:cubicBezTo>
                        <a:pt x="256" y="473"/>
                        <a:pt x="255" y="472"/>
                        <a:pt x="256" y="473"/>
                      </a:cubicBezTo>
                      <a:cubicBezTo>
                        <a:pt x="261" y="480"/>
                        <a:pt x="243" y="483"/>
                        <a:pt x="240" y="483"/>
                      </a:cubicBezTo>
                      <a:cubicBezTo>
                        <a:pt x="240" y="484"/>
                        <a:pt x="240" y="484"/>
                        <a:pt x="240" y="484"/>
                      </a:cubicBezTo>
                      <a:cubicBezTo>
                        <a:pt x="240" y="484"/>
                        <a:pt x="240" y="484"/>
                        <a:pt x="240" y="484"/>
                      </a:cubicBezTo>
                      <a:cubicBezTo>
                        <a:pt x="240" y="483"/>
                        <a:pt x="240" y="483"/>
                        <a:pt x="240" y="483"/>
                      </a:cubicBezTo>
                      <a:cubicBezTo>
                        <a:pt x="236" y="484"/>
                        <a:pt x="232" y="485"/>
                        <a:pt x="229" y="486"/>
                      </a:cubicBezTo>
                      <a:cubicBezTo>
                        <a:pt x="227" y="489"/>
                        <a:pt x="225" y="493"/>
                        <a:pt x="225" y="497"/>
                      </a:cubicBezTo>
                      <a:cubicBezTo>
                        <a:pt x="224" y="498"/>
                        <a:pt x="225" y="500"/>
                        <a:pt x="225" y="501"/>
                      </a:cubicBezTo>
                      <a:cubicBezTo>
                        <a:pt x="236" y="505"/>
                        <a:pt x="238" y="518"/>
                        <a:pt x="248" y="522"/>
                      </a:cubicBezTo>
                      <a:cubicBezTo>
                        <a:pt x="249" y="522"/>
                        <a:pt x="250" y="522"/>
                        <a:pt x="251" y="522"/>
                      </a:cubicBezTo>
                      <a:cubicBezTo>
                        <a:pt x="251" y="525"/>
                        <a:pt x="251" y="527"/>
                        <a:pt x="251" y="528"/>
                      </a:cubicBezTo>
                      <a:cubicBezTo>
                        <a:pt x="252" y="529"/>
                        <a:pt x="252" y="529"/>
                        <a:pt x="252" y="529"/>
                      </a:cubicBezTo>
                      <a:cubicBezTo>
                        <a:pt x="252" y="529"/>
                        <a:pt x="252" y="530"/>
                        <a:pt x="252" y="531"/>
                      </a:cubicBezTo>
                      <a:cubicBezTo>
                        <a:pt x="256" y="537"/>
                        <a:pt x="264" y="535"/>
                        <a:pt x="272" y="534"/>
                      </a:cubicBezTo>
                      <a:cubicBezTo>
                        <a:pt x="275" y="534"/>
                        <a:pt x="278" y="533"/>
                        <a:pt x="281" y="533"/>
                      </a:cubicBezTo>
                      <a:cubicBezTo>
                        <a:pt x="282" y="533"/>
                        <a:pt x="282" y="533"/>
                        <a:pt x="283" y="533"/>
                      </a:cubicBezTo>
                      <a:cubicBezTo>
                        <a:pt x="287" y="534"/>
                        <a:pt x="291" y="535"/>
                        <a:pt x="293" y="536"/>
                      </a:cubicBezTo>
                      <a:cubicBezTo>
                        <a:pt x="300" y="539"/>
                        <a:pt x="300" y="546"/>
                        <a:pt x="301" y="555"/>
                      </a:cubicBezTo>
                      <a:cubicBezTo>
                        <a:pt x="301" y="556"/>
                        <a:pt x="301" y="558"/>
                        <a:pt x="301" y="560"/>
                      </a:cubicBezTo>
                      <a:cubicBezTo>
                        <a:pt x="315" y="560"/>
                        <a:pt x="328" y="574"/>
                        <a:pt x="341" y="578"/>
                      </a:cubicBezTo>
                      <a:cubicBezTo>
                        <a:pt x="348" y="579"/>
                        <a:pt x="353" y="581"/>
                        <a:pt x="355" y="584"/>
                      </a:cubicBezTo>
                      <a:cubicBezTo>
                        <a:pt x="356" y="585"/>
                        <a:pt x="356" y="585"/>
                        <a:pt x="356" y="585"/>
                      </a:cubicBezTo>
                      <a:cubicBezTo>
                        <a:pt x="356" y="586"/>
                        <a:pt x="356" y="586"/>
                        <a:pt x="356" y="586"/>
                      </a:cubicBezTo>
                      <a:cubicBezTo>
                        <a:pt x="357" y="586"/>
                        <a:pt x="357" y="587"/>
                        <a:pt x="357" y="588"/>
                      </a:cubicBezTo>
                      <a:cubicBezTo>
                        <a:pt x="358" y="589"/>
                        <a:pt x="358" y="589"/>
                        <a:pt x="358" y="589"/>
                      </a:cubicBezTo>
                      <a:cubicBezTo>
                        <a:pt x="358" y="589"/>
                        <a:pt x="358" y="589"/>
                        <a:pt x="358" y="589"/>
                      </a:cubicBezTo>
                      <a:cubicBezTo>
                        <a:pt x="393" y="599"/>
                        <a:pt x="393" y="599"/>
                        <a:pt x="393" y="599"/>
                      </a:cubicBezTo>
                      <a:cubicBezTo>
                        <a:pt x="393" y="599"/>
                        <a:pt x="394" y="599"/>
                        <a:pt x="395" y="599"/>
                      </a:cubicBezTo>
                      <a:cubicBezTo>
                        <a:pt x="411" y="603"/>
                        <a:pt x="425" y="594"/>
                        <a:pt x="440" y="598"/>
                      </a:cubicBezTo>
                      <a:cubicBezTo>
                        <a:pt x="440" y="598"/>
                        <a:pt x="440" y="598"/>
                        <a:pt x="440" y="598"/>
                      </a:cubicBezTo>
                      <a:cubicBezTo>
                        <a:pt x="441" y="604"/>
                        <a:pt x="440" y="610"/>
                        <a:pt x="440" y="617"/>
                      </a:cubicBezTo>
                      <a:cubicBezTo>
                        <a:pt x="440" y="617"/>
                        <a:pt x="440" y="617"/>
                        <a:pt x="440" y="617"/>
                      </a:cubicBezTo>
                      <a:cubicBezTo>
                        <a:pt x="444" y="616"/>
                        <a:pt x="447" y="616"/>
                        <a:pt x="450" y="617"/>
                      </a:cubicBezTo>
                      <a:cubicBezTo>
                        <a:pt x="451" y="617"/>
                        <a:pt x="451" y="617"/>
                        <a:pt x="452" y="617"/>
                      </a:cubicBezTo>
                      <a:cubicBezTo>
                        <a:pt x="452" y="618"/>
                        <a:pt x="452" y="618"/>
                        <a:pt x="452" y="619"/>
                      </a:cubicBezTo>
                      <a:cubicBezTo>
                        <a:pt x="454" y="625"/>
                        <a:pt x="464" y="621"/>
                        <a:pt x="466" y="627"/>
                      </a:cubicBezTo>
                      <a:cubicBezTo>
                        <a:pt x="467" y="629"/>
                        <a:pt x="467" y="631"/>
                        <a:pt x="467" y="634"/>
                      </a:cubicBezTo>
                      <a:cubicBezTo>
                        <a:pt x="467" y="634"/>
                        <a:pt x="467" y="634"/>
                        <a:pt x="467" y="634"/>
                      </a:cubicBezTo>
                      <a:cubicBezTo>
                        <a:pt x="472" y="635"/>
                        <a:pt x="478" y="635"/>
                        <a:pt x="484" y="635"/>
                      </a:cubicBezTo>
                      <a:cubicBezTo>
                        <a:pt x="490" y="627"/>
                        <a:pt x="491" y="620"/>
                        <a:pt x="498" y="615"/>
                      </a:cubicBezTo>
                      <a:cubicBezTo>
                        <a:pt x="498" y="615"/>
                        <a:pt x="498" y="615"/>
                        <a:pt x="498" y="615"/>
                      </a:cubicBezTo>
                      <a:cubicBezTo>
                        <a:pt x="497" y="615"/>
                        <a:pt x="497" y="615"/>
                        <a:pt x="497" y="615"/>
                      </a:cubicBezTo>
                      <a:cubicBezTo>
                        <a:pt x="493" y="613"/>
                        <a:pt x="488" y="611"/>
                        <a:pt x="486" y="607"/>
                      </a:cubicBezTo>
                      <a:cubicBezTo>
                        <a:pt x="485" y="603"/>
                        <a:pt x="485" y="599"/>
                        <a:pt x="487" y="595"/>
                      </a:cubicBezTo>
                      <a:cubicBezTo>
                        <a:pt x="486" y="594"/>
                        <a:pt x="486" y="594"/>
                        <a:pt x="487" y="595"/>
                      </a:cubicBezTo>
                      <a:cubicBezTo>
                        <a:pt x="490" y="590"/>
                        <a:pt x="494" y="586"/>
                        <a:pt x="497" y="582"/>
                      </a:cubicBezTo>
                      <a:cubicBezTo>
                        <a:pt x="507" y="572"/>
                        <a:pt x="515" y="560"/>
                        <a:pt x="522" y="547"/>
                      </a:cubicBezTo>
                      <a:cubicBezTo>
                        <a:pt x="527" y="538"/>
                        <a:pt x="530" y="523"/>
                        <a:pt x="537" y="517"/>
                      </a:cubicBezTo>
                      <a:cubicBezTo>
                        <a:pt x="537" y="515"/>
                        <a:pt x="539" y="513"/>
                        <a:pt x="539" y="511"/>
                      </a:cubicBezTo>
                      <a:cubicBezTo>
                        <a:pt x="544" y="511"/>
                        <a:pt x="548" y="511"/>
                        <a:pt x="552" y="511"/>
                      </a:cubicBezTo>
                      <a:cubicBezTo>
                        <a:pt x="554" y="506"/>
                        <a:pt x="553" y="501"/>
                        <a:pt x="548" y="500"/>
                      </a:cubicBezTo>
                      <a:cubicBezTo>
                        <a:pt x="544" y="490"/>
                        <a:pt x="539" y="478"/>
                        <a:pt x="541" y="467"/>
                      </a:cubicBezTo>
                      <a:cubicBezTo>
                        <a:pt x="541" y="466"/>
                        <a:pt x="541" y="466"/>
                        <a:pt x="541" y="466"/>
                      </a:cubicBezTo>
                      <a:cubicBezTo>
                        <a:pt x="542" y="466"/>
                        <a:pt x="542" y="465"/>
                        <a:pt x="542" y="464"/>
                      </a:cubicBezTo>
                      <a:cubicBezTo>
                        <a:pt x="549" y="462"/>
                        <a:pt x="546" y="452"/>
                        <a:pt x="549" y="447"/>
                      </a:cubicBezTo>
                      <a:cubicBezTo>
                        <a:pt x="555" y="439"/>
                        <a:pt x="560" y="444"/>
                        <a:pt x="566" y="438"/>
                      </a:cubicBezTo>
                      <a:cubicBezTo>
                        <a:pt x="576" y="428"/>
                        <a:pt x="563" y="405"/>
                        <a:pt x="568" y="394"/>
                      </a:cubicBezTo>
                      <a:cubicBezTo>
                        <a:pt x="571" y="386"/>
                        <a:pt x="579" y="386"/>
                        <a:pt x="586" y="384"/>
                      </a:cubicBezTo>
                      <a:cubicBezTo>
                        <a:pt x="594" y="380"/>
                        <a:pt x="597" y="375"/>
                        <a:pt x="601" y="367"/>
                      </a:cubicBezTo>
                      <a:cubicBezTo>
                        <a:pt x="603" y="361"/>
                        <a:pt x="603" y="351"/>
                        <a:pt x="609" y="347"/>
                      </a:cubicBezTo>
                      <a:cubicBezTo>
                        <a:pt x="614" y="344"/>
                        <a:pt x="624" y="345"/>
                        <a:pt x="630" y="344"/>
                      </a:cubicBezTo>
                      <a:cubicBezTo>
                        <a:pt x="634" y="335"/>
                        <a:pt x="646" y="325"/>
                        <a:pt x="651" y="316"/>
                      </a:cubicBezTo>
                      <a:cubicBezTo>
                        <a:pt x="656" y="306"/>
                        <a:pt x="659" y="305"/>
                        <a:pt x="670" y="308"/>
                      </a:cubicBezTo>
                      <a:cubicBezTo>
                        <a:pt x="682" y="310"/>
                        <a:pt x="669" y="290"/>
                        <a:pt x="669" y="290"/>
                      </a:cubicBezTo>
                      <a:cubicBezTo>
                        <a:pt x="664" y="283"/>
                        <a:pt x="662" y="278"/>
                        <a:pt x="652" y="276"/>
                      </a:cubicBezTo>
                      <a:cubicBezTo>
                        <a:pt x="639" y="274"/>
                        <a:pt x="636" y="277"/>
                        <a:pt x="629" y="263"/>
                      </a:cubicBezTo>
                      <a:cubicBezTo>
                        <a:pt x="624" y="254"/>
                        <a:pt x="624" y="245"/>
                        <a:pt x="614" y="242"/>
                      </a:cubicBezTo>
                      <a:cubicBezTo>
                        <a:pt x="609" y="240"/>
                        <a:pt x="605" y="241"/>
                        <a:pt x="600" y="239"/>
                      </a:cubicBezTo>
                      <a:cubicBezTo>
                        <a:pt x="593" y="235"/>
                        <a:pt x="590" y="229"/>
                        <a:pt x="582" y="226"/>
                      </a:cubicBezTo>
                      <a:cubicBezTo>
                        <a:pt x="574" y="223"/>
                        <a:pt x="564" y="221"/>
                        <a:pt x="554" y="220"/>
                      </a:cubicBezTo>
                      <a:cubicBezTo>
                        <a:pt x="547" y="220"/>
                        <a:pt x="533" y="221"/>
                        <a:pt x="528" y="214"/>
                      </a:cubicBezTo>
                      <a:cubicBezTo>
                        <a:pt x="522" y="205"/>
                        <a:pt x="520" y="187"/>
                        <a:pt x="523" y="177"/>
                      </a:cubicBezTo>
                      <a:cubicBezTo>
                        <a:pt x="515" y="176"/>
                        <a:pt x="512" y="170"/>
                        <a:pt x="509" y="165"/>
                      </a:cubicBezTo>
                      <a:cubicBezTo>
                        <a:pt x="508" y="163"/>
                        <a:pt x="508" y="162"/>
                        <a:pt x="507" y="160"/>
                      </a:cubicBezTo>
                      <a:cubicBezTo>
                        <a:pt x="507" y="160"/>
                        <a:pt x="507" y="160"/>
                        <a:pt x="507" y="160"/>
                      </a:cubicBezTo>
                      <a:cubicBezTo>
                        <a:pt x="507" y="159"/>
                        <a:pt x="507" y="158"/>
                        <a:pt x="506" y="157"/>
                      </a:cubicBezTo>
                      <a:cubicBezTo>
                        <a:pt x="503" y="154"/>
                        <a:pt x="498" y="151"/>
                        <a:pt x="495" y="150"/>
                      </a:cubicBezTo>
                      <a:cubicBezTo>
                        <a:pt x="489" y="149"/>
                        <a:pt x="483" y="151"/>
                        <a:pt x="477" y="149"/>
                      </a:cubicBezTo>
                      <a:cubicBezTo>
                        <a:pt x="471" y="146"/>
                        <a:pt x="455" y="128"/>
                        <a:pt x="455" y="120"/>
                      </a:cubicBezTo>
                      <a:cubicBezTo>
                        <a:pt x="446" y="118"/>
                        <a:pt x="441" y="111"/>
                        <a:pt x="431" y="113"/>
                      </a:cubicBezTo>
                      <a:cubicBezTo>
                        <a:pt x="424" y="114"/>
                        <a:pt x="419" y="121"/>
                        <a:pt x="411" y="122"/>
                      </a:cubicBezTo>
                      <a:cubicBezTo>
                        <a:pt x="411" y="123"/>
                        <a:pt x="411" y="123"/>
                        <a:pt x="411" y="124"/>
                      </a:cubicBezTo>
                      <a:cubicBezTo>
                        <a:pt x="397" y="127"/>
                        <a:pt x="390" y="116"/>
                        <a:pt x="384" y="107"/>
                      </a:cubicBezTo>
                      <a:cubicBezTo>
                        <a:pt x="384" y="106"/>
                        <a:pt x="384" y="106"/>
                        <a:pt x="384" y="106"/>
                      </a:cubicBezTo>
                      <a:cubicBezTo>
                        <a:pt x="384" y="105"/>
                        <a:pt x="383" y="105"/>
                        <a:pt x="382" y="104"/>
                      </a:cubicBezTo>
                      <a:cubicBezTo>
                        <a:pt x="382" y="103"/>
                        <a:pt x="382" y="103"/>
                        <a:pt x="382" y="103"/>
                      </a:cubicBezTo>
                      <a:cubicBezTo>
                        <a:pt x="381" y="102"/>
                        <a:pt x="381" y="102"/>
                        <a:pt x="381" y="101"/>
                      </a:cubicBezTo>
                      <a:cubicBezTo>
                        <a:pt x="380" y="101"/>
                        <a:pt x="380" y="100"/>
                        <a:pt x="380" y="100"/>
                      </a:cubicBezTo>
                      <a:cubicBezTo>
                        <a:pt x="379" y="99"/>
                        <a:pt x="379" y="99"/>
                        <a:pt x="379" y="99"/>
                      </a:cubicBezTo>
                      <a:cubicBezTo>
                        <a:pt x="378" y="98"/>
                        <a:pt x="378" y="97"/>
                        <a:pt x="377" y="97"/>
                      </a:cubicBezTo>
                      <a:cubicBezTo>
                        <a:pt x="371" y="91"/>
                        <a:pt x="362" y="92"/>
                        <a:pt x="358" y="84"/>
                      </a:cubicBezTo>
                      <a:cubicBezTo>
                        <a:pt x="354" y="77"/>
                        <a:pt x="358" y="71"/>
                        <a:pt x="352" y="65"/>
                      </a:cubicBezTo>
                      <a:cubicBezTo>
                        <a:pt x="335" y="62"/>
                        <a:pt x="344" y="46"/>
                        <a:pt x="340" y="31"/>
                      </a:cubicBezTo>
                      <a:cubicBezTo>
                        <a:pt x="335" y="32"/>
                        <a:pt x="329" y="29"/>
                        <a:pt x="324" y="30"/>
                      </a:cubicBezTo>
                      <a:cubicBezTo>
                        <a:pt x="334" y="28"/>
                        <a:pt x="311" y="2"/>
                        <a:pt x="305" y="0"/>
                      </a:cubicBezTo>
                      <a:cubicBezTo>
                        <a:pt x="304" y="4"/>
                        <a:pt x="306" y="12"/>
                        <a:pt x="304" y="15"/>
                      </a:cubicBezTo>
                      <a:cubicBezTo>
                        <a:pt x="301" y="18"/>
                        <a:pt x="295" y="15"/>
                        <a:pt x="293" y="17"/>
                      </a:cubicBezTo>
                      <a:cubicBezTo>
                        <a:pt x="284" y="22"/>
                        <a:pt x="291" y="29"/>
                        <a:pt x="286" y="36"/>
                      </a:cubicBezTo>
                      <a:cubicBezTo>
                        <a:pt x="283" y="40"/>
                        <a:pt x="279" y="42"/>
                        <a:pt x="275" y="42"/>
                      </a:cubicBezTo>
                      <a:cubicBezTo>
                        <a:pt x="276" y="44"/>
                        <a:pt x="277" y="46"/>
                        <a:pt x="278" y="47"/>
                      </a:cubicBezTo>
                      <a:cubicBezTo>
                        <a:pt x="280" y="51"/>
                        <a:pt x="283" y="55"/>
                        <a:pt x="287" y="59"/>
                      </a:cubicBezTo>
                      <a:close/>
                      <a:moveTo>
                        <a:pt x="69" y="280"/>
                      </a:moveTo>
                      <a:cubicBezTo>
                        <a:pt x="72" y="281"/>
                        <a:pt x="73" y="282"/>
                        <a:pt x="75" y="283"/>
                      </a:cubicBezTo>
                      <a:cubicBezTo>
                        <a:pt x="73" y="282"/>
                        <a:pt x="71" y="281"/>
                        <a:pt x="69" y="280"/>
                      </a:cubicBezTo>
                      <a:close/>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8293" name="Freeform 23"/>
                <p:cNvSpPr>
                  <a:spLocks/>
                </p:cNvSpPr>
                <p:nvPr/>
              </p:nvSpPr>
              <p:spPr bwMode="auto">
                <a:xfrm>
                  <a:off x="2197" y="1498"/>
                  <a:ext cx="49" cy="53"/>
                </a:xfrm>
                <a:custGeom>
                  <a:avLst/>
                  <a:gdLst>
                    <a:gd name="T0" fmla="*/ 1 w 81"/>
                    <a:gd name="T1" fmla="*/ 1 h 87"/>
                    <a:gd name="T2" fmla="*/ 1 w 81"/>
                    <a:gd name="T3" fmla="*/ 1 h 87"/>
                    <a:gd name="T4" fmla="*/ 1 w 81"/>
                    <a:gd name="T5" fmla="*/ 1 h 87"/>
                    <a:gd name="T6" fmla="*/ 1 w 81"/>
                    <a:gd name="T7" fmla="*/ 0 h 87"/>
                    <a:gd name="T8" fmla="*/ 1 w 81"/>
                    <a:gd name="T9" fmla="*/ 1 h 87"/>
                    <a:gd name="T10" fmla="*/ 1 w 81"/>
                    <a:gd name="T11" fmla="*/ 1 h 87"/>
                    <a:gd name="T12" fmla="*/ 1 w 81"/>
                    <a:gd name="T13" fmla="*/ 1 h 87"/>
                    <a:gd name="T14" fmla="*/ 1 w 81"/>
                    <a:gd name="T15" fmla="*/ 1 h 87"/>
                    <a:gd name="T16" fmla="*/ 1 w 81"/>
                    <a:gd name="T17" fmla="*/ 1 h 87"/>
                    <a:gd name="T18" fmla="*/ 1 w 81"/>
                    <a:gd name="T19" fmla="*/ 1 h 87"/>
                    <a:gd name="T20" fmla="*/ 1 w 81"/>
                    <a:gd name="T21" fmla="*/ 1 h 87"/>
                    <a:gd name="T22" fmla="*/ 1 w 81"/>
                    <a:gd name="T23" fmla="*/ 1 h 87"/>
                    <a:gd name="T24" fmla="*/ 1 w 81"/>
                    <a:gd name="T25" fmla="*/ 1 h 87"/>
                    <a:gd name="T26" fmla="*/ 1 w 81"/>
                    <a:gd name="T27" fmla="*/ 1 h 87"/>
                    <a:gd name="T28" fmla="*/ 1 w 81"/>
                    <a:gd name="T29" fmla="*/ 1 h 87"/>
                    <a:gd name="T30" fmla="*/ 0 w 81"/>
                    <a:gd name="T31" fmla="*/ 1 h 87"/>
                    <a:gd name="T32" fmla="*/ 1 w 81"/>
                    <a:gd name="T33" fmla="*/ 1 h 87"/>
                    <a:gd name="T34" fmla="*/ 1 w 81"/>
                    <a:gd name="T35" fmla="*/ 1 h 87"/>
                    <a:gd name="T36" fmla="*/ 1 w 81"/>
                    <a:gd name="T37" fmla="*/ 1 h 87"/>
                    <a:gd name="T38" fmla="*/ 1 w 81"/>
                    <a:gd name="T39" fmla="*/ 1 h 87"/>
                    <a:gd name="T40" fmla="*/ 1 w 81"/>
                    <a:gd name="T41" fmla="*/ 1 h 87"/>
                    <a:gd name="T42" fmla="*/ 1 w 81"/>
                    <a:gd name="T43" fmla="*/ 1 h 87"/>
                    <a:gd name="T44" fmla="*/ 1 w 81"/>
                    <a:gd name="T45" fmla="*/ 1 h 87"/>
                    <a:gd name="T46" fmla="*/ 1 w 81"/>
                    <a:gd name="T47" fmla="*/ 1 h 87"/>
                    <a:gd name="T48" fmla="*/ 1 w 81"/>
                    <a:gd name="T49" fmla="*/ 1 h 87"/>
                    <a:gd name="T50" fmla="*/ 1 w 81"/>
                    <a:gd name="T51" fmla="*/ 1 h 87"/>
                    <a:gd name="T52" fmla="*/ 1 w 81"/>
                    <a:gd name="T53" fmla="*/ 1 h 87"/>
                    <a:gd name="T54" fmla="*/ 1 w 81"/>
                    <a:gd name="T55" fmla="*/ 1 h 87"/>
                    <a:gd name="T56" fmla="*/ 1 w 81"/>
                    <a:gd name="T57" fmla="*/ 1 h 87"/>
                    <a:gd name="T58" fmla="*/ 1 w 81"/>
                    <a:gd name="T59" fmla="*/ 1 h 87"/>
                    <a:gd name="T60" fmla="*/ 1 w 81"/>
                    <a:gd name="T61" fmla="*/ 1 h 87"/>
                    <a:gd name="T62" fmla="*/ 1 w 81"/>
                    <a:gd name="T63" fmla="*/ 1 h 87"/>
                    <a:gd name="T64" fmla="*/ 1 w 81"/>
                    <a:gd name="T65" fmla="*/ 1 h 87"/>
                    <a:gd name="T66" fmla="*/ 1 w 81"/>
                    <a:gd name="T67" fmla="*/ 1 h 87"/>
                    <a:gd name="T68" fmla="*/ 1 w 81"/>
                    <a:gd name="T69" fmla="*/ 1 h 87"/>
                    <a:gd name="T70" fmla="*/ 1 w 81"/>
                    <a:gd name="T71" fmla="*/ 1 h 87"/>
                    <a:gd name="T72" fmla="*/ 1 w 81"/>
                    <a:gd name="T73" fmla="*/ 1 h 87"/>
                    <a:gd name="T74" fmla="*/ 1 w 81"/>
                    <a:gd name="T75" fmla="*/ 1 h 87"/>
                    <a:gd name="T76" fmla="*/ 1 w 81"/>
                    <a:gd name="T77" fmla="*/ 1 h 87"/>
                    <a:gd name="T78" fmla="*/ 1 w 81"/>
                    <a:gd name="T79" fmla="*/ 1 h 87"/>
                    <a:gd name="T80" fmla="*/ 1 w 81"/>
                    <a:gd name="T81" fmla="*/ 1 h 87"/>
                    <a:gd name="T82" fmla="*/ 1 w 81"/>
                    <a:gd name="T83" fmla="*/ 1 h 87"/>
                    <a:gd name="T84" fmla="*/ 1 w 81"/>
                    <a:gd name="T85" fmla="*/ 1 h 87"/>
                    <a:gd name="T86" fmla="*/ 1 w 81"/>
                    <a:gd name="T87" fmla="*/ 1 h 87"/>
                    <a:gd name="T88" fmla="*/ 1 w 81"/>
                    <a:gd name="T89" fmla="*/ 1 h 87"/>
                    <a:gd name="T90" fmla="*/ 1 w 81"/>
                    <a:gd name="T91" fmla="*/ 1 h 87"/>
                    <a:gd name="T92" fmla="*/ 1 w 81"/>
                    <a:gd name="T93" fmla="*/ 1 h 87"/>
                    <a:gd name="T94" fmla="*/ 1 w 81"/>
                    <a:gd name="T95" fmla="*/ 1 h 87"/>
                    <a:gd name="T96" fmla="*/ 1 w 81"/>
                    <a:gd name="T97" fmla="*/ 1 h 87"/>
                    <a:gd name="T98" fmla="*/ 1 w 81"/>
                    <a:gd name="T99" fmla="*/ 1 h 87"/>
                    <a:gd name="T100" fmla="*/ 1 w 81"/>
                    <a:gd name="T101" fmla="*/ 1 h 87"/>
                    <a:gd name="T102" fmla="*/ 1 w 81"/>
                    <a:gd name="T103" fmla="*/ 1 h 87"/>
                    <a:gd name="T104" fmla="*/ 1 w 81"/>
                    <a:gd name="T105" fmla="*/ 1 h 87"/>
                    <a:gd name="T106" fmla="*/ 1 w 81"/>
                    <a:gd name="T107" fmla="*/ 1 h 87"/>
                    <a:gd name="T108" fmla="*/ 1 w 81"/>
                    <a:gd name="T109" fmla="*/ 1 h 87"/>
                    <a:gd name="T110" fmla="*/ 1 w 81"/>
                    <a:gd name="T111" fmla="*/ 1 h 8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1"/>
                    <a:gd name="T169" fmla="*/ 0 h 87"/>
                    <a:gd name="T170" fmla="*/ 81 w 81"/>
                    <a:gd name="T171" fmla="*/ 87 h 8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1" h="87">
                      <a:moveTo>
                        <a:pt x="55" y="3"/>
                      </a:moveTo>
                      <a:cubicBezTo>
                        <a:pt x="55" y="3"/>
                        <a:pt x="54" y="3"/>
                        <a:pt x="54" y="3"/>
                      </a:cubicBezTo>
                      <a:cubicBezTo>
                        <a:pt x="53" y="4"/>
                        <a:pt x="51" y="6"/>
                        <a:pt x="50" y="5"/>
                      </a:cubicBezTo>
                      <a:cubicBezTo>
                        <a:pt x="49" y="5"/>
                        <a:pt x="49" y="5"/>
                        <a:pt x="49" y="5"/>
                      </a:cubicBezTo>
                      <a:cubicBezTo>
                        <a:pt x="49" y="5"/>
                        <a:pt x="49" y="5"/>
                        <a:pt x="49" y="5"/>
                      </a:cubicBezTo>
                      <a:cubicBezTo>
                        <a:pt x="48" y="5"/>
                        <a:pt x="46" y="3"/>
                        <a:pt x="45" y="2"/>
                      </a:cubicBezTo>
                      <a:cubicBezTo>
                        <a:pt x="45" y="2"/>
                        <a:pt x="45" y="2"/>
                        <a:pt x="45" y="2"/>
                      </a:cubicBezTo>
                      <a:cubicBezTo>
                        <a:pt x="43" y="1"/>
                        <a:pt x="41" y="0"/>
                        <a:pt x="38" y="0"/>
                      </a:cubicBezTo>
                      <a:cubicBezTo>
                        <a:pt x="38" y="0"/>
                        <a:pt x="38" y="0"/>
                        <a:pt x="37" y="0"/>
                      </a:cubicBezTo>
                      <a:cubicBezTo>
                        <a:pt x="36" y="1"/>
                        <a:pt x="35" y="1"/>
                        <a:pt x="34" y="2"/>
                      </a:cubicBezTo>
                      <a:cubicBezTo>
                        <a:pt x="33" y="2"/>
                        <a:pt x="33" y="2"/>
                        <a:pt x="33" y="2"/>
                      </a:cubicBezTo>
                      <a:cubicBezTo>
                        <a:pt x="32" y="4"/>
                        <a:pt x="31" y="6"/>
                        <a:pt x="30" y="7"/>
                      </a:cubicBezTo>
                      <a:cubicBezTo>
                        <a:pt x="28" y="8"/>
                        <a:pt x="26" y="6"/>
                        <a:pt x="24" y="6"/>
                      </a:cubicBezTo>
                      <a:cubicBezTo>
                        <a:pt x="21" y="7"/>
                        <a:pt x="19" y="8"/>
                        <a:pt x="18" y="10"/>
                      </a:cubicBezTo>
                      <a:cubicBezTo>
                        <a:pt x="18" y="10"/>
                        <a:pt x="18" y="11"/>
                        <a:pt x="17" y="12"/>
                      </a:cubicBezTo>
                      <a:cubicBezTo>
                        <a:pt x="17" y="12"/>
                        <a:pt x="17" y="12"/>
                        <a:pt x="17" y="13"/>
                      </a:cubicBezTo>
                      <a:cubicBezTo>
                        <a:pt x="16" y="15"/>
                        <a:pt x="17" y="22"/>
                        <a:pt x="18" y="22"/>
                      </a:cubicBezTo>
                      <a:cubicBezTo>
                        <a:pt x="20" y="24"/>
                        <a:pt x="18" y="26"/>
                        <a:pt x="18" y="28"/>
                      </a:cubicBezTo>
                      <a:cubicBezTo>
                        <a:pt x="18" y="28"/>
                        <a:pt x="18" y="29"/>
                        <a:pt x="18" y="30"/>
                      </a:cubicBezTo>
                      <a:cubicBezTo>
                        <a:pt x="18" y="30"/>
                        <a:pt x="18" y="30"/>
                        <a:pt x="18" y="30"/>
                      </a:cubicBezTo>
                      <a:cubicBezTo>
                        <a:pt x="19" y="31"/>
                        <a:pt x="20" y="31"/>
                        <a:pt x="19" y="33"/>
                      </a:cubicBezTo>
                      <a:cubicBezTo>
                        <a:pt x="19" y="33"/>
                        <a:pt x="18" y="36"/>
                        <a:pt x="18" y="36"/>
                      </a:cubicBezTo>
                      <a:cubicBezTo>
                        <a:pt x="16" y="37"/>
                        <a:pt x="15" y="37"/>
                        <a:pt x="14" y="39"/>
                      </a:cubicBezTo>
                      <a:cubicBezTo>
                        <a:pt x="14" y="39"/>
                        <a:pt x="14" y="39"/>
                        <a:pt x="14" y="40"/>
                      </a:cubicBezTo>
                      <a:cubicBezTo>
                        <a:pt x="15" y="42"/>
                        <a:pt x="14" y="42"/>
                        <a:pt x="13" y="43"/>
                      </a:cubicBezTo>
                      <a:cubicBezTo>
                        <a:pt x="12" y="43"/>
                        <a:pt x="12" y="43"/>
                        <a:pt x="12" y="43"/>
                      </a:cubicBezTo>
                      <a:cubicBezTo>
                        <a:pt x="11" y="43"/>
                        <a:pt x="11" y="43"/>
                        <a:pt x="11" y="43"/>
                      </a:cubicBezTo>
                      <a:cubicBezTo>
                        <a:pt x="10" y="44"/>
                        <a:pt x="7" y="43"/>
                        <a:pt x="7" y="44"/>
                      </a:cubicBezTo>
                      <a:cubicBezTo>
                        <a:pt x="6" y="46"/>
                        <a:pt x="6" y="49"/>
                        <a:pt x="4" y="50"/>
                      </a:cubicBezTo>
                      <a:cubicBezTo>
                        <a:pt x="3" y="51"/>
                        <a:pt x="2" y="51"/>
                        <a:pt x="1" y="51"/>
                      </a:cubicBezTo>
                      <a:cubicBezTo>
                        <a:pt x="1" y="51"/>
                        <a:pt x="1" y="51"/>
                        <a:pt x="1" y="51"/>
                      </a:cubicBezTo>
                      <a:cubicBezTo>
                        <a:pt x="1" y="52"/>
                        <a:pt x="0" y="54"/>
                        <a:pt x="0" y="55"/>
                      </a:cubicBezTo>
                      <a:cubicBezTo>
                        <a:pt x="0" y="55"/>
                        <a:pt x="0" y="56"/>
                        <a:pt x="0" y="56"/>
                      </a:cubicBezTo>
                      <a:cubicBezTo>
                        <a:pt x="1" y="57"/>
                        <a:pt x="1" y="57"/>
                        <a:pt x="1" y="57"/>
                      </a:cubicBezTo>
                      <a:cubicBezTo>
                        <a:pt x="1" y="57"/>
                        <a:pt x="1" y="58"/>
                        <a:pt x="2" y="58"/>
                      </a:cubicBezTo>
                      <a:cubicBezTo>
                        <a:pt x="2" y="59"/>
                        <a:pt x="3" y="59"/>
                        <a:pt x="3" y="59"/>
                      </a:cubicBezTo>
                      <a:cubicBezTo>
                        <a:pt x="4" y="60"/>
                        <a:pt x="7" y="64"/>
                        <a:pt x="7" y="64"/>
                      </a:cubicBezTo>
                      <a:cubicBezTo>
                        <a:pt x="6" y="64"/>
                        <a:pt x="6" y="65"/>
                        <a:pt x="6" y="66"/>
                      </a:cubicBezTo>
                      <a:cubicBezTo>
                        <a:pt x="7" y="67"/>
                        <a:pt x="7" y="67"/>
                        <a:pt x="8" y="66"/>
                      </a:cubicBezTo>
                      <a:cubicBezTo>
                        <a:pt x="8" y="67"/>
                        <a:pt x="8" y="67"/>
                        <a:pt x="8" y="67"/>
                      </a:cubicBezTo>
                      <a:cubicBezTo>
                        <a:pt x="10" y="65"/>
                        <a:pt x="12" y="65"/>
                        <a:pt x="14" y="66"/>
                      </a:cubicBezTo>
                      <a:cubicBezTo>
                        <a:pt x="18" y="67"/>
                        <a:pt x="18" y="65"/>
                        <a:pt x="21" y="65"/>
                      </a:cubicBezTo>
                      <a:cubicBezTo>
                        <a:pt x="22" y="65"/>
                        <a:pt x="23" y="65"/>
                        <a:pt x="24" y="65"/>
                      </a:cubicBezTo>
                      <a:cubicBezTo>
                        <a:pt x="25" y="64"/>
                        <a:pt x="26" y="64"/>
                        <a:pt x="26" y="63"/>
                      </a:cubicBezTo>
                      <a:cubicBezTo>
                        <a:pt x="26" y="63"/>
                        <a:pt x="26" y="63"/>
                        <a:pt x="26" y="63"/>
                      </a:cubicBezTo>
                      <a:cubicBezTo>
                        <a:pt x="25" y="61"/>
                        <a:pt x="25" y="61"/>
                        <a:pt x="26" y="61"/>
                      </a:cubicBezTo>
                      <a:cubicBezTo>
                        <a:pt x="27" y="61"/>
                        <a:pt x="28" y="61"/>
                        <a:pt x="28" y="62"/>
                      </a:cubicBezTo>
                      <a:cubicBezTo>
                        <a:pt x="28" y="62"/>
                        <a:pt x="28" y="62"/>
                        <a:pt x="28" y="62"/>
                      </a:cubicBezTo>
                      <a:cubicBezTo>
                        <a:pt x="28" y="62"/>
                        <a:pt x="28" y="62"/>
                        <a:pt x="28" y="62"/>
                      </a:cubicBezTo>
                      <a:cubicBezTo>
                        <a:pt x="31" y="63"/>
                        <a:pt x="31" y="66"/>
                        <a:pt x="34" y="66"/>
                      </a:cubicBezTo>
                      <a:cubicBezTo>
                        <a:pt x="36" y="66"/>
                        <a:pt x="37" y="65"/>
                        <a:pt x="38" y="65"/>
                      </a:cubicBezTo>
                      <a:cubicBezTo>
                        <a:pt x="39" y="66"/>
                        <a:pt x="39" y="67"/>
                        <a:pt x="39" y="68"/>
                      </a:cubicBezTo>
                      <a:cubicBezTo>
                        <a:pt x="40" y="68"/>
                        <a:pt x="40" y="68"/>
                        <a:pt x="40" y="68"/>
                      </a:cubicBezTo>
                      <a:cubicBezTo>
                        <a:pt x="41" y="68"/>
                        <a:pt x="42" y="68"/>
                        <a:pt x="42" y="69"/>
                      </a:cubicBezTo>
                      <a:cubicBezTo>
                        <a:pt x="42" y="70"/>
                        <a:pt x="42" y="70"/>
                        <a:pt x="42" y="71"/>
                      </a:cubicBezTo>
                      <a:cubicBezTo>
                        <a:pt x="42" y="72"/>
                        <a:pt x="42" y="72"/>
                        <a:pt x="42" y="72"/>
                      </a:cubicBezTo>
                      <a:cubicBezTo>
                        <a:pt x="43" y="73"/>
                        <a:pt x="42" y="73"/>
                        <a:pt x="42" y="74"/>
                      </a:cubicBezTo>
                      <a:cubicBezTo>
                        <a:pt x="42" y="75"/>
                        <a:pt x="42" y="76"/>
                        <a:pt x="42" y="77"/>
                      </a:cubicBezTo>
                      <a:cubicBezTo>
                        <a:pt x="42" y="77"/>
                        <a:pt x="42" y="77"/>
                        <a:pt x="42" y="77"/>
                      </a:cubicBezTo>
                      <a:cubicBezTo>
                        <a:pt x="43" y="78"/>
                        <a:pt x="44" y="79"/>
                        <a:pt x="45" y="80"/>
                      </a:cubicBezTo>
                      <a:cubicBezTo>
                        <a:pt x="46" y="81"/>
                        <a:pt x="48" y="81"/>
                        <a:pt x="48" y="82"/>
                      </a:cubicBezTo>
                      <a:cubicBezTo>
                        <a:pt x="48" y="83"/>
                        <a:pt x="48" y="83"/>
                        <a:pt x="48" y="83"/>
                      </a:cubicBezTo>
                      <a:cubicBezTo>
                        <a:pt x="48" y="84"/>
                        <a:pt x="49" y="84"/>
                        <a:pt x="50" y="85"/>
                      </a:cubicBezTo>
                      <a:cubicBezTo>
                        <a:pt x="50" y="85"/>
                        <a:pt x="50" y="85"/>
                        <a:pt x="50" y="85"/>
                      </a:cubicBezTo>
                      <a:cubicBezTo>
                        <a:pt x="51" y="86"/>
                        <a:pt x="51" y="86"/>
                        <a:pt x="51" y="86"/>
                      </a:cubicBezTo>
                      <a:cubicBezTo>
                        <a:pt x="51" y="87"/>
                        <a:pt x="51" y="87"/>
                        <a:pt x="51" y="87"/>
                      </a:cubicBezTo>
                      <a:cubicBezTo>
                        <a:pt x="52" y="87"/>
                        <a:pt x="52" y="87"/>
                        <a:pt x="52" y="87"/>
                      </a:cubicBezTo>
                      <a:cubicBezTo>
                        <a:pt x="53" y="87"/>
                        <a:pt x="54" y="87"/>
                        <a:pt x="54" y="87"/>
                      </a:cubicBezTo>
                      <a:cubicBezTo>
                        <a:pt x="56" y="86"/>
                        <a:pt x="57" y="85"/>
                        <a:pt x="58" y="85"/>
                      </a:cubicBezTo>
                      <a:cubicBezTo>
                        <a:pt x="60" y="84"/>
                        <a:pt x="62" y="82"/>
                        <a:pt x="62" y="80"/>
                      </a:cubicBezTo>
                      <a:cubicBezTo>
                        <a:pt x="62" y="78"/>
                        <a:pt x="61" y="77"/>
                        <a:pt x="61" y="77"/>
                      </a:cubicBezTo>
                      <a:cubicBezTo>
                        <a:pt x="60" y="75"/>
                        <a:pt x="59" y="75"/>
                        <a:pt x="61" y="74"/>
                      </a:cubicBezTo>
                      <a:cubicBezTo>
                        <a:pt x="61" y="74"/>
                        <a:pt x="62" y="73"/>
                        <a:pt x="63" y="73"/>
                      </a:cubicBezTo>
                      <a:cubicBezTo>
                        <a:pt x="63" y="73"/>
                        <a:pt x="63" y="73"/>
                        <a:pt x="63" y="73"/>
                      </a:cubicBezTo>
                      <a:cubicBezTo>
                        <a:pt x="64" y="73"/>
                        <a:pt x="65" y="72"/>
                        <a:pt x="65" y="72"/>
                      </a:cubicBezTo>
                      <a:cubicBezTo>
                        <a:pt x="66" y="71"/>
                        <a:pt x="66" y="71"/>
                        <a:pt x="66" y="71"/>
                      </a:cubicBezTo>
                      <a:cubicBezTo>
                        <a:pt x="67" y="70"/>
                        <a:pt x="68" y="70"/>
                        <a:pt x="69" y="71"/>
                      </a:cubicBezTo>
                      <a:cubicBezTo>
                        <a:pt x="70" y="71"/>
                        <a:pt x="70" y="71"/>
                        <a:pt x="70" y="71"/>
                      </a:cubicBezTo>
                      <a:cubicBezTo>
                        <a:pt x="71" y="72"/>
                        <a:pt x="72" y="74"/>
                        <a:pt x="74" y="73"/>
                      </a:cubicBezTo>
                      <a:cubicBezTo>
                        <a:pt x="74" y="73"/>
                        <a:pt x="74" y="73"/>
                        <a:pt x="74" y="73"/>
                      </a:cubicBezTo>
                      <a:cubicBezTo>
                        <a:pt x="76" y="71"/>
                        <a:pt x="77" y="70"/>
                        <a:pt x="77" y="69"/>
                      </a:cubicBezTo>
                      <a:cubicBezTo>
                        <a:pt x="77" y="69"/>
                        <a:pt x="77" y="69"/>
                        <a:pt x="77" y="69"/>
                      </a:cubicBezTo>
                      <a:cubicBezTo>
                        <a:pt x="77" y="66"/>
                        <a:pt x="76" y="64"/>
                        <a:pt x="75" y="62"/>
                      </a:cubicBezTo>
                      <a:cubicBezTo>
                        <a:pt x="74" y="61"/>
                        <a:pt x="74" y="61"/>
                        <a:pt x="74" y="61"/>
                      </a:cubicBezTo>
                      <a:cubicBezTo>
                        <a:pt x="72" y="60"/>
                        <a:pt x="71" y="59"/>
                        <a:pt x="71" y="57"/>
                      </a:cubicBezTo>
                      <a:cubicBezTo>
                        <a:pt x="71" y="55"/>
                        <a:pt x="71" y="53"/>
                        <a:pt x="74" y="52"/>
                      </a:cubicBezTo>
                      <a:cubicBezTo>
                        <a:pt x="81" y="50"/>
                        <a:pt x="76" y="48"/>
                        <a:pt x="74" y="44"/>
                      </a:cubicBezTo>
                      <a:cubicBezTo>
                        <a:pt x="73" y="42"/>
                        <a:pt x="74" y="39"/>
                        <a:pt x="75" y="37"/>
                      </a:cubicBezTo>
                      <a:cubicBezTo>
                        <a:pt x="76" y="36"/>
                        <a:pt x="75" y="33"/>
                        <a:pt x="75" y="31"/>
                      </a:cubicBezTo>
                      <a:cubicBezTo>
                        <a:pt x="75" y="31"/>
                        <a:pt x="75" y="31"/>
                        <a:pt x="75" y="31"/>
                      </a:cubicBezTo>
                      <a:cubicBezTo>
                        <a:pt x="73" y="31"/>
                        <a:pt x="71" y="32"/>
                        <a:pt x="70" y="32"/>
                      </a:cubicBezTo>
                      <a:cubicBezTo>
                        <a:pt x="69" y="32"/>
                        <a:pt x="69" y="32"/>
                        <a:pt x="69" y="31"/>
                      </a:cubicBezTo>
                      <a:cubicBezTo>
                        <a:pt x="69" y="29"/>
                        <a:pt x="68" y="29"/>
                        <a:pt x="67" y="27"/>
                      </a:cubicBezTo>
                      <a:cubicBezTo>
                        <a:pt x="66" y="27"/>
                        <a:pt x="66" y="27"/>
                        <a:pt x="66" y="26"/>
                      </a:cubicBezTo>
                      <a:cubicBezTo>
                        <a:pt x="65" y="25"/>
                        <a:pt x="65" y="25"/>
                        <a:pt x="65" y="25"/>
                      </a:cubicBezTo>
                      <a:cubicBezTo>
                        <a:pt x="65" y="25"/>
                        <a:pt x="65" y="24"/>
                        <a:pt x="65" y="24"/>
                      </a:cubicBezTo>
                      <a:cubicBezTo>
                        <a:pt x="64" y="23"/>
                        <a:pt x="64" y="23"/>
                        <a:pt x="63" y="23"/>
                      </a:cubicBezTo>
                      <a:cubicBezTo>
                        <a:pt x="63" y="23"/>
                        <a:pt x="63" y="23"/>
                        <a:pt x="62" y="22"/>
                      </a:cubicBezTo>
                      <a:cubicBezTo>
                        <a:pt x="61" y="22"/>
                        <a:pt x="62" y="19"/>
                        <a:pt x="60" y="19"/>
                      </a:cubicBezTo>
                      <a:cubicBezTo>
                        <a:pt x="60" y="19"/>
                        <a:pt x="60" y="19"/>
                        <a:pt x="61" y="19"/>
                      </a:cubicBezTo>
                      <a:cubicBezTo>
                        <a:pt x="61" y="19"/>
                        <a:pt x="61" y="19"/>
                        <a:pt x="61" y="19"/>
                      </a:cubicBezTo>
                      <a:cubicBezTo>
                        <a:pt x="61" y="18"/>
                        <a:pt x="61" y="18"/>
                        <a:pt x="61" y="18"/>
                      </a:cubicBezTo>
                      <a:cubicBezTo>
                        <a:pt x="61" y="18"/>
                        <a:pt x="61" y="18"/>
                        <a:pt x="61" y="18"/>
                      </a:cubicBezTo>
                      <a:cubicBezTo>
                        <a:pt x="61" y="18"/>
                        <a:pt x="61" y="18"/>
                        <a:pt x="61" y="18"/>
                      </a:cubicBezTo>
                      <a:cubicBezTo>
                        <a:pt x="60" y="17"/>
                        <a:pt x="59" y="17"/>
                        <a:pt x="58" y="17"/>
                      </a:cubicBezTo>
                      <a:cubicBezTo>
                        <a:pt x="58" y="17"/>
                        <a:pt x="57" y="16"/>
                        <a:pt x="57" y="15"/>
                      </a:cubicBezTo>
                      <a:cubicBezTo>
                        <a:pt x="56" y="14"/>
                        <a:pt x="56" y="14"/>
                        <a:pt x="56" y="14"/>
                      </a:cubicBezTo>
                      <a:cubicBezTo>
                        <a:pt x="56" y="14"/>
                        <a:pt x="55" y="13"/>
                        <a:pt x="56" y="13"/>
                      </a:cubicBezTo>
                      <a:cubicBezTo>
                        <a:pt x="56" y="12"/>
                        <a:pt x="58" y="12"/>
                        <a:pt x="59" y="12"/>
                      </a:cubicBezTo>
                      <a:cubicBezTo>
                        <a:pt x="60" y="12"/>
                        <a:pt x="60" y="12"/>
                        <a:pt x="60" y="9"/>
                      </a:cubicBezTo>
                      <a:cubicBezTo>
                        <a:pt x="60" y="9"/>
                        <a:pt x="59" y="9"/>
                        <a:pt x="59" y="8"/>
                      </a:cubicBezTo>
                      <a:cubicBezTo>
                        <a:pt x="58" y="6"/>
                        <a:pt x="56" y="3"/>
                        <a:pt x="55" y="3"/>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8294" name="Freeform 24"/>
                <p:cNvSpPr>
                  <a:spLocks/>
                </p:cNvSpPr>
                <p:nvPr/>
              </p:nvSpPr>
              <p:spPr bwMode="auto">
                <a:xfrm>
                  <a:off x="2066" y="926"/>
                  <a:ext cx="406" cy="380"/>
                </a:xfrm>
                <a:custGeom>
                  <a:avLst/>
                  <a:gdLst>
                    <a:gd name="T0" fmla="*/ 1 w 668"/>
                    <a:gd name="T1" fmla="*/ 1 h 660"/>
                    <a:gd name="T2" fmla="*/ 1 w 668"/>
                    <a:gd name="T3" fmla="*/ 1 h 660"/>
                    <a:gd name="T4" fmla="*/ 1 w 668"/>
                    <a:gd name="T5" fmla="*/ 1 h 660"/>
                    <a:gd name="T6" fmla="*/ 1 w 668"/>
                    <a:gd name="T7" fmla="*/ 1 h 660"/>
                    <a:gd name="T8" fmla="*/ 1 w 668"/>
                    <a:gd name="T9" fmla="*/ 1 h 660"/>
                    <a:gd name="T10" fmla="*/ 1 w 668"/>
                    <a:gd name="T11" fmla="*/ 1 h 660"/>
                    <a:gd name="T12" fmla="*/ 1 w 668"/>
                    <a:gd name="T13" fmla="*/ 1 h 660"/>
                    <a:gd name="T14" fmla="*/ 1 w 668"/>
                    <a:gd name="T15" fmla="*/ 1 h 660"/>
                    <a:gd name="T16" fmla="*/ 1 w 668"/>
                    <a:gd name="T17" fmla="*/ 1 h 660"/>
                    <a:gd name="T18" fmla="*/ 1 w 668"/>
                    <a:gd name="T19" fmla="*/ 1 h 660"/>
                    <a:gd name="T20" fmla="*/ 1 w 668"/>
                    <a:gd name="T21" fmla="*/ 1 h 660"/>
                    <a:gd name="T22" fmla="*/ 1 w 668"/>
                    <a:gd name="T23" fmla="*/ 1 h 660"/>
                    <a:gd name="T24" fmla="*/ 1 w 668"/>
                    <a:gd name="T25" fmla="*/ 1 h 660"/>
                    <a:gd name="T26" fmla="*/ 1 w 668"/>
                    <a:gd name="T27" fmla="*/ 1 h 660"/>
                    <a:gd name="T28" fmla="*/ 1 w 668"/>
                    <a:gd name="T29" fmla="*/ 1 h 660"/>
                    <a:gd name="T30" fmla="*/ 1 w 668"/>
                    <a:gd name="T31" fmla="*/ 1 h 660"/>
                    <a:gd name="T32" fmla="*/ 1 w 668"/>
                    <a:gd name="T33" fmla="*/ 1 h 660"/>
                    <a:gd name="T34" fmla="*/ 1 w 668"/>
                    <a:gd name="T35" fmla="*/ 1 h 660"/>
                    <a:gd name="T36" fmla="*/ 1 w 668"/>
                    <a:gd name="T37" fmla="*/ 1 h 660"/>
                    <a:gd name="T38" fmla="*/ 1 w 668"/>
                    <a:gd name="T39" fmla="*/ 1 h 660"/>
                    <a:gd name="T40" fmla="*/ 1 w 668"/>
                    <a:gd name="T41" fmla="*/ 1 h 660"/>
                    <a:gd name="T42" fmla="*/ 1 w 668"/>
                    <a:gd name="T43" fmla="*/ 1 h 660"/>
                    <a:gd name="T44" fmla="*/ 1 w 668"/>
                    <a:gd name="T45" fmla="*/ 1 h 660"/>
                    <a:gd name="T46" fmla="*/ 1 w 668"/>
                    <a:gd name="T47" fmla="*/ 1 h 660"/>
                    <a:gd name="T48" fmla="*/ 1 w 668"/>
                    <a:gd name="T49" fmla="*/ 1 h 660"/>
                    <a:gd name="T50" fmla="*/ 1 w 668"/>
                    <a:gd name="T51" fmla="*/ 1 h 660"/>
                    <a:gd name="T52" fmla="*/ 1 w 668"/>
                    <a:gd name="T53" fmla="*/ 1 h 660"/>
                    <a:gd name="T54" fmla="*/ 1 w 668"/>
                    <a:gd name="T55" fmla="*/ 1 h 660"/>
                    <a:gd name="T56" fmla="*/ 1 w 668"/>
                    <a:gd name="T57" fmla="*/ 1 h 660"/>
                    <a:gd name="T58" fmla="*/ 1 w 668"/>
                    <a:gd name="T59" fmla="*/ 1 h 660"/>
                    <a:gd name="T60" fmla="*/ 1 w 668"/>
                    <a:gd name="T61" fmla="*/ 1 h 660"/>
                    <a:gd name="T62" fmla="*/ 1 w 668"/>
                    <a:gd name="T63" fmla="*/ 1 h 660"/>
                    <a:gd name="T64" fmla="*/ 1 w 668"/>
                    <a:gd name="T65" fmla="*/ 1 h 660"/>
                    <a:gd name="T66" fmla="*/ 1 w 668"/>
                    <a:gd name="T67" fmla="*/ 1 h 660"/>
                    <a:gd name="T68" fmla="*/ 1 w 668"/>
                    <a:gd name="T69" fmla="*/ 1 h 660"/>
                    <a:gd name="T70" fmla="*/ 1 w 668"/>
                    <a:gd name="T71" fmla="*/ 1 h 660"/>
                    <a:gd name="T72" fmla="*/ 1 w 668"/>
                    <a:gd name="T73" fmla="*/ 1 h 660"/>
                    <a:gd name="T74" fmla="*/ 1 w 668"/>
                    <a:gd name="T75" fmla="*/ 1 h 660"/>
                    <a:gd name="T76" fmla="*/ 1 w 668"/>
                    <a:gd name="T77" fmla="*/ 1 h 660"/>
                    <a:gd name="T78" fmla="*/ 1 w 668"/>
                    <a:gd name="T79" fmla="*/ 1 h 660"/>
                    <a:gd name="T80" fmla="*/ 1 w 668"/>
                    <a:gd name="T81" fmla="*/ 1 h 660"/>
                    <a:gd name="T82" fmla="*/ 1 w 668"/>
                    <a:gd name="T83" fmla="*/ 1 h 660"/>
                    <a:gd name="T84" fmla="*/ 1 w 668"/>
                    <a:gd name="T85" fmla="*/ 1 h 660"/>
                    <a:gd name="T86" fmla="*/ 1 w 668"/>
                    <a:gd name="T87" fmla="*/ 1 h 660"/>
                    <a:gd name="T88" fmla="*/ 1 w 668"/>
                    <a:gd name="T89" fmla="*/ 1 h 660"/>
                    <a:gd name="T90" fmla="*/ 1 w 668"/>
                    <a:gd name="T91" fmla="*/ 1 h 660"/>
                    <a:gd name="T92" fmla="*/ 1 w 668"/>
                    <a:gd name="T93" fmla="*/ 1 h 660"/>
                    <a:gd name="T94" fmla="*/ 1 w 668"/>
                    <a:gd name="T95" fmla="*/ 1 h 660"/>
                    <a:gd name="T96" fmla="*/ 1 w 668"/>
                    <a:gd name="T97" fmla="*/ 1 h 660"/>
                    <a:gd name="T98" fmla="*/ 1 w 668"/>
                    <a:gd name="T99" fmla="*/ 1 h 660"/>
                    <a:gd name="T100" fmla="*/ 1 w 668"/>
                    <a:gd name="T101" fmla="*/ 1 h 660"/>
                    <a:gd name="T102" fmla="*/ 1 w 668"/>
                    <a:gd name="T103" fmla="*/ 1 h 660"/>
                    <a:gd name="T104" fmla="*/ 1 w 668"/>
                    <a:gd name="T105" fmla="*/ 1 h 66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68"/>
                    <a:gd name="T160" fmla="*/ 0 h 660"/>
                    <a:gd name="T161" fmla="*/ 668 w 668"/>
                    <a:gd name="T162" fmla="*/ 660 h 66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68" h="660">
                      <a:moveTo>
                        <a:pt x="571" y="192"/>
                      </a:moveTo>
                      <a:cubicBezTo>
                        <a:pt x="568" y="187"/>
                        <a:pt x="564" y="184"/>
                        <a:pt x="558" y="183"/>
                      </a:cubicBezTo>
                      <a:cubicBezTo>
                        <a:pt x="556" y="183"/>
                        <a:pt x="553" y="184"/>
                        <a:pt x="550" y="185"/>
                      </a:cubicBezTo>
                      <a:cubicBezTo>
                        <a:pt x="547" y="186"/>
                        <a:pt x="543" y="187"/>
                        <a:pt x="541" y="190"/>
                      </a:cubicBezTo>
                      <a:cubicBezTo>
                        <a:pt x="543" y="185"/>
                        <a:pt x="547" y="169"/>
                        <a:pt x="555" y="174"/>
                      </a:cubicBezTo>
                      <a:cubicBezTo>
                        <a:pt x="556" y="173"/>
                        <a:pt x="556" y="172"/>
                        <a:pt x="556" y="172"/>
                      </a:cubicBezTo>
                      <a:cubicBezTo>
                        <a:pt x="557" y="169"/>
                        <a:pt x="558" y="165"/>
                        <a:pt x="559" y="161"/>
                      </a:cubicBezTo>
                      <a:cubicBezTo>
                        <a:pt x="562" y="151"/>
                        <a:pt x="564" y="138"/>
                        <a:pt x="562" y="130"/>
                      </a:cubicBezTo>
                      <a:cubicBezTo>
                        <a:pt x="560" y="128"/>
                        <a:pt x="559" y="126"/>
                        <a:pt x="556" y="124"/>
                      </a:cubicBezTo>
                      <a:cubicBezTo>
                        <a:pt x="556" y="124"/>
                        <a:pt x="555" y="124"/>
                        <a:pt x="555" y="124"/>
                      </a:cubicBezTo>
                      <a:cubicBezTo>
                        <a:pt x="550" y="122"/>
                        <a:pt x="542" y="125"/>
                        <a:pt x="539" y="129"/>
                      </a:cubicBezTo>
                      <a:cubicBezTo>
                        <a:pt x="537" y="132"/>
                        <a:pt x="534" y="132"/>
                        <a:pt x="532" y="132"/>
                      </a:cubicBezTo>
                      <a:cubicBezTo>
                        <a:pt x="529" y="134"/>
                        <a:pt x="526" y="135"/>
                        <a:pt x="523" y="137"/>
                      </a:cubicBezTo>
                      <a:cubicBezTo>
                        <a:pt x="514" y="147"/>
                        <a:pt x="494" y="140"/>
                        <a:pt x="482" y="139"/>
                      </a:cubicBezTo>
                      <a:cubicBezTo>
                        <a:pt x="482" y="139"/>
                        <a:pt x="482" y="139"/>
                        <a:pt x="482" y="139"/>
                      </a:cubicBezTo>
                      <a:cubicBezTo>
                        <a:pt x="482" y="138"/>
                        <a:pt x="482" y="138"/>
                        <a:pt x="482" y="138"/>
                      </a:cubicBezTo>
                      <a:cubicBezTo>
                        <a:pt x="482" y="137"/>
                        <a:pt x="482" y="136"/>
                        <a:pt x="482" y="134"/>
                      </a:cubicBezTo>
                      <a:cubicBezTo>
                        <a:pt x="482" y="131"/>
                        <a:pt x="481" y="128"/>
                        <a:pt x="481" y="126"/>
                      </a:cubicBezTo>
                      <a:cubicBezTo>
                        <a:pt x="481" y="126"/>
                        <a:pt x="481" y="126"/>
                        <a:pt x="481" y="126"/>
                      </a:cubicBezTo>
                      <a:cubicBezTo>
                        <a:pt x="480" y="122"/>
                        <a:pt x="480" y="119"/>
                        <a:pt x="479" y="116"/>
                      </a:cubicBezTo>
                      <a:cubicBezTo>
                        <a:pt x="479" y="114"/>
                        <a:pt x="479" y="113"/>
                        <a:pt x="478" y="111"/>
                      </a:cubicBezTo>
                      <a:cubicBezTo>
                        <a:pt x="478" y="110"/>
                        <a:pt x="477" y="109"/>
                        <a:pt x="477" y="107"/>
                      </a:cubicBezTo>
                      <a:cubicBezTo>
                        <a:pt x="474" y="103"/>
                        <a:pt x="470" y="99"/>
                        <a:pt x="466" y="96"/>
                      </a:cubicBezTo>
                      <a:cubicBezTo>
                        <a:pt x="462" y="90"/>
                        <a:pt x="451" y="87"/>
                        <a:pt x="449" y="80"/>
                      </a:cubicBezTo>
                      <a:cubicBezTo>
                        <a:pt x="449" y="78"/>
                        <a:pt x="448" y="76"/>
                        <a:pt x="448" y="74"/>
                      </a:cubicBezTo>
                      <a:cubicBezTo>
                        <a:pt x="448" y="72"/>
                        <a:pt x="448" y="69"/>
                        <a:pt x="448" y="67"/>
                      </a:cubicBezTo>
                      <a:cubicBezTo>
                        <a:pt x="448" y="65"/>
                        <a:pt x="448" y="64"/>
                        <a:pt x="448" y="62"/>
                      </a:cubicBezTo>
                      <a:cubicBezTo>
                        <a:pt x="448" y="62"/>
                        <a:pt x="447" y="62"/>
                        <a:pt x="446" y="62"/>
                      </a:cubicBezTo>
                      <a:cubicBezTo>
                        <a:pt x="438" y="63"/>
                        <a:pt x="432" y="67"/>
                        <a:pt x="424" y="70"/>
                      </a:cubicBezTo>
                      <a:cubicBezTo>
                        <a:pt x="424" y="70"/>
                        <a:pt x="424" y="70"/>
                        <a:pt x="424" y="70"/>
                      </a:cubicBezTo>
                      <a:cubicBezTo>
                        <a:pt x="424" y="71"/>
                        <a:pt x="423" y="71"/>
                        <a:pt x="423" y="71"/>
                      </a:cubicBezTo>
                      <a:cubicBezTo>
                        <a:pt x="420" y="73"/>
                        <a:pt x="417" y="74"/>
                        <a:pt x="414" y="75"/>
                      </a:cubicBezTo>
                      <a:cubicBezTo>
                        <a:pt x="409" y="77"/>
                        <a:pt x="404" y="78"/>
                        <a:pt x="399" y="80"/>
                      </a:cubicBezTo>
                      <a:cubicBezTo>
                        <a:pt x="391" y="81"/>
                        <a:pt x="383" y="83"/>
                        <a:pt x="375" y="83"/>
                      </a:cubicBezTo>
                      <a:cubicBezTo>
                        <a:pt x="372" y="83"/>
                        <a:pt x="369" y="84"/>
                        <a:pt x="365" y="83"/>
                      </a:cubicBezTo>
                      <a:cubicBezTo>
                        <a:pt x="362" y="82"/>
                        <a:pt x="358" y="80"/>
                        <a:pt x="355" y="79"/>
                      </a:cubicBezTo>
                      <a:cubicBezTo>
                        <a:pt x="350" y="77"/>
                        <a:pt x="347" y="73"/>
                        <a:pt x="343" y="69"/>
                      </a:cubicBezTo>
                      <a:cubicBezTo>
                        <a:pt x="341" y="67"/>
                        <a:pt x="339" y="64"/>
                        <a:pt x="336" y="62"/>
                      </a:cubicBezTo>
                      <a:cubicBezTo>
                        <a:pt x="329" y="58"/>
                        <a:pt x="320" y="61"/>
                        <a:pt x="310" y="60"/>
                      </a:cubicBezTo>
                      <a:cubicBezTo>
                        <a:pt x="310" y="58"/>
                        <a:pt x="309" y="56"/>
                        <a:pt x="307" y="54"/>
                      </a:cubicBezTo>
                      <a:cubicBezTo>
                        <a:pt x="307" y="54"/>
                        <a:pt x="307" y="54"/>
                        <a:pt x="307" y="54"/>
                      </a:cubicBezTo>
                      <a:cubicBezTo>
                        <a:pt x="304" y="50"/>
                        <a:pt x="302" y="47"/>
                        <a:pt x="299" y="44"/>
                      </a:cubicBezTo>
                      <a:cubicBezTo>
                        <a:pt x="296" y="40"/>
                        <a:pt x="294" y="37"/>
                        <a:pt x="291" y="34"/>
                      </a:cubicBezTo>
                      <a:cubicBezTo>
                        <a:pt x="290" y="34"/>
                        <a:pt x="290" y="33"/>
                        <a:pt x="289" y="33"/>
                      </a:cubicBezTo>
                      <a:cubicBezTo>
                        <a:pt x="288" y="33"/>
                        <a:pt x="288" y="33"/>
                        <a:pt x="288" y="33"/>
                      </a:cubicBezTo>
                      <a:cubicBezTo>
                        <a:pt x="286" y="31"/>
                        <a:pt x="283" y="31"/>
                        <a:pt x="281" y="31"/>
                      </a:cubicBezTo>
                      <a:cubicBezTo>
                        <a:pt x="279" y="30"/>
                        <a:pt x="278" y="30"/>
                        <a:pt x="276" y="30"/>
                      </a:cubicBezTo>
                      <a:cubicBezTo>
                        <a:pt x="272" y="29"/>
                        <a:pt x="267" y="28"/>
                        <a:pt x="263" y="25"/>
                      </a:cubicBezTo>
                      <a:cubicBezTo>
                        <a:pt x="263" y="25"/>
                        <a:pt x="262" y="25"/>
                        <a:pt x="262" y="24"/>
                      </a:cubicBezTo>
                      <a:cubicBezTo>
                        <a:pt x="262" y="24"/>
                        <a:pt x="262" y="24"/>
                        <a:pt x="262" y="24"/>
                      </a:cubicBezTo>
                      <a:cubicBezTo>
                        <a:pt x="261" y="23"/>
                        <a:pt x="261" y="23"/>
                        <a:pt x="261" y="23"/>
                      </a:cubicBezTo>
                      <a:cubicBezTo>
                        <a:pt x="261" y="23"/>
                        <a:pt x="261" y="23"/>
                        <a:pt x="261" y="23"/>
                      </a:cubicBezTo>
                      <a:cubicBezTo>
                        <a:pt x="258" y="18"/>
                        <a:pt x="260" y="12"/>
                        <a:pt x="258" y="7"/>
                      </a:cubicBezTo>
                      <a:cubicBezTo>
                        <a:pt x="258" y="7"/>
                        <a:pt x="258" y="7"/>
                        <a:pt x="258" y="7"/>
                      </a:cubicBezTo>
                      <a:cubicBezTo>
                        <a:pt x="258" y="7"/>
                        <a:pt x="258" y="6"/>
                        <a:pt x="258" y="6"/>
                      </a:cubicBezTo>
                      <a:cubicBezTo>
                        <a:pt x="256" y="6"/>
                        <a:pt x="253" y="6"/>
                        <a:pt x="251" y="6"/>
                      </a:cubicBezTo>
                      <a:cubicBezTo>
                        <a:pt x="250" y="6"/>
                        <a:pt x="245" y="5"/>
                        <a:pt x="245" y="5"/>
                      </a:cubicBezTo>
                      <a:cubicBezTo>
                        <a:pt x="235" y="5"/>
                        <a:pt x="225" y="1"/>
                        <a:pt x="215" y="1"/>
                      </a:cubicBezTo>
                      <a:cubicBezTo>
                        <a:pt x="206" y="1"/>
                        <a:pt x="196" y="0"/>
                        <a:pt x="187" y="1"/>
                      </a:cubicBezTo>
                      <a:cubicBezTo>
                        <a:pt x="177" y="3"/>
                        <a:pt x="169" y="7"/>
                        <a:pt x="166" y="15"/>
                      </a:cubicBezTo>
                      <a:cubicBezTo>
                        <a:pt x="162" y="18"/>
                        <a:pt x="161" y="21"/>
                        <a:pt x="160" y="25"/>
                      </a:cubicBezTo>
                      <a:cubicBezTo>
                        <a:pt x="160" y="25"/>
                        <a:pt x="160" y="25"/>
                        <a:pt x="160" y="25"/>
                      </a:cubicBezTo>
                      <a:cubicBezTo>
                        <a:pt x="159" y="25"/>
                        <a:pt x="159" y="25"/>
                        <a:pt x="159" y="25"/>
                      </a:cubicBezTo>
                      <a:cubicBezTo>
                        <a:pt x="158" y="31"/>
                        <a:pt x="157" y="36"/>
                        <a:pt x="151" y="39"/>
                      </a:cubicBezTo>
                      <a:cubicBezTo>
                        <a:pt x="150" y="40"/>
                        <a:pt x="148" y="41"/>
                        <a:pt x="146" y="41"/>
                      </a:cubicBezTo>
                      <a:cubicBezTo>
                        <a:pt x="142" y="42"/>
                        <a:pt x="137" y="42"/>
                        <a:pt x="131" y="41"/>
                      </a:cubicBezTo>
                      <a:cubicBezTo>
                        <a:pt x="128" y="41"/>
                        <a:pt x="125" y="40"/>
                        <a:pt x="122" y="40"/>
                      </a:cubicBezTo>
                      <a:cubicBezTo>
                        <a:pt x="122" y="42"/>
                        <a:pt x="120" y="45"/>
                        <a:pt x="120" y="46"/>
                      </a:cubicBezTo>
                      <a:cubicBezTo>
                        <a:pt x="119" y="46"/>
                        <a:pt x="119" y="47"/>
                        <a:pt x="118" y="48"/>
                      </a:cubicBezTo>
                      <a:cubicBezTo>
                        <a:pt x="114" y="54"/>
                        <a:pt x="109" y="60"/>
                        <a:pt x="104" y="63"/>
                      </a:cubicBezTo>
                      <a:cubicBezTo>
                        <a:pt x="101" y="64"/>
                        <a:pt x="99" y="65"/>
                        <a:pt x="96" y="64"/>
                      </a:cubicBezTo>
                      <a:cubicBezTo>
                        <a:pt x="95" y="64"/>
                        <a:pt x="94" y="64"/>
                        <a:pt x="94" y="63"/>
                      </a:cubicBezTo>
                      <a:cubicBezTo>
                        <a:pt x="90" y="62"/>
                        <a:pt x="87" y="59"/>
                        <a:pt x="84" y="55"/>
                      </a:cubicBezTo>
                      <a:cubicBezTo>
                        <a:pt x="84" y="54"/>
                        <a:pt x="83" y="54"/>
                        <a:pt x="82" y="53"/>
                      </a:cubicBezTo>
                      <a:cubicBezTo>
                        <a:pt x="79" y="53"/>
                        <a:pt x="77" y="54"/>
                        <a:pt x="74" y="54"/>
                      </a:cubicBezTo>
                      <a:cubicBezTo>
                        <a:pt x="74" y="55"/>
                        <a:pt x="73" y="56"/>
                        <a:pt x="73" y="58"/>
                      </a:cubicBezTo>
                      <a:cubicBezTo>
                        <a:pt x="73" y="58"/>
                        <a:pt x="72" y="59"/>
                        <a:pt x="72" y="60"/>
                      </a:cubicBezTo>
                      <a:cubicBezTo>
                        <a:pt x="71" y="61"/>
                        <a:pt x="71" y="62"/>
                        <a:pt x="71" y="64"/>
                      </a:cubicBezTo>
                      <a:cubicBezTo>
                        <a:pt x="70" y="66"/>
                        <a:pt x="71" y="71"/>
                        <a:pt x="70" y="73"/>
                      </a:cubicBezTo>
                      <a:cubicBezTo>
                        <a:pt x="73" y="73"/>
                        <a:pt x="75" y="74"/>
                        <a:pt x="77" y="75"/>
                      </a:cubicBezTo>
                      <a:cubicBezTo>
                        <a:pt x="79" y="76"/>
                        <a:pt x="81" y="77"/>
                        <a:pt x="83" y="79"/>
                      </a:cubicBezTo>
                      <a:cubicBezTo>
                        <a:pt x="85" y="81"/>
                        <a:pt x="85" y="84"/>
                        <a:pt x="84" y="87"/>
                      </a:cubicBezTo>
                      <a:cubicBezTo>
                        <a:pt x="84" y="91"/>
                        <a:pt x="83" y="96"/>
                        <a:pt x="83" y="100"/>
                      </a:cubicBezTo>
                      <a:cubicBezTo>
                        <a:pt x="82" y="105"/>
                        <a:pt x="82" y="109"/>
                        <a:pt x="81" y="114"/>
                      </a:cubicBezTo>
                      <a:cubicBezTo>
                        <a:pt x="81" y="118"/>
                        <a:pt x="80" y="123"/>
                        <a:pt x="78" y="128"/>
                      </a:cubicBezTo>
                      <a:cubicBezTo>
                        <a:pt x="76" y="136"/>
                        <a:pt x="71" y="144"/>
                        <a:pt x="62" y="146"/>
                      </a:cubicBezTo>
                      <a:cubicBezTo>
                        <a:pt x="57" y="146"/>
                        <a:pt x="61" y="151"/>
                        <a:pt x="54" y="152"/>
                      </a:cubicBezTo>
                      <a:cubicBezTo>
                        <a:pt x="54" y="152"/>
                        <a:pt x="53" y="152"/>
                        <a:pt x="52" y="152"/>
                      </a:cubicBezTo>
                      <a:cubicBezTo>
                        <a:pt x="52" y="153"/>
                        <a:pt x="53" y="153"/>
                        <a:pt x="53" y="153"/>
                      </a:cubicBezTo>
                      <a:cubicBezTo>
                        <a:pt x="54" y="155"/>
                        <a:pt x="56" y="157"/>
                        <a:pt x="58" y="159"/>
                      </a:cubicBezTo>
                      <a:cubicBezTo>
                        <a:pt x="58" y="160"/>
                        <a:pt x="59" y="161"/>
                        <a:pt x="60" y="162"/>
                      </a:cubicBezTo>
                      <a:cubicBezTo>
                        <a:pt x="62" y="165"/>
                        <a:pt x="65" y="170"/>
                        <a:pt x="67" y="175"/>
                      </a:cubicBezTo>
                      <a:cubicBezTo>
                        <a:pt x="67" y="175"/>
                        <a:pt x="67" y="175"/>
                        <a:pt x="67" y="175"/>
                      </a:cubicBezTo>
                      <a:cubicBezTo>
                        <a:pt x="67" y="176"/>
                        <a:pt x="68" y="176"/>
                        <a:pt x="68" y="177"/>
                      </a:cubicBezTo>
                      <a:cubicBezTo>
                        <a:pt x="68" y="178"/>
                        <a:pt x="68" y="178"/>
                        <a:pt x="68" y="178"/>
                      </a:cubicBezTo>
                      <a:cubicBezTo>
                        <a:pt x="68" y="179"/>
                        <a:pt x="68" y="180"/>
                        <a:pt x="68" y="181"/>
                      </a:cubicBezTo>
                      <a:cubicBezTo>
                        <a:pt x="68" y="181"/>
                        <a:pt x="68" y="181"/>
                        <a:pt x="68" y="181"/>
                      </a:cubicBezTo>
                      <a:cubicBezTo>
                        <a:pt x="68" y="181"/>
                        <a:pt x="68" y="181"/>
                        <a:pt x="68" y="181"/>
                      </a:cubicBezTo>
                      <a:cubicBezTo>
                        <a:pt x="68" y="182"/>
                        <a:pt x="68" y="182"/>
                        <a:pt x="68" y="182"/>
                      </a:cubicBezTo>
                      <a:cubicBezTo>
                        <a:pt x="68" y="182"/>
                        <a:pt x="68" y="182"/>
                        <a:pt x="68" y="182"/>
                      </a:cubicBezTo>
                      <a:cubicBezTo>
                        <a:pt x="68" y="182"/>
                        <a:pt x="68" y="182"/>
                        <a:pt x="68" y="182"/>
                      </a:cubicBezTo>
                      <a:cubicBezTo>
                        <a:pt x="68" y="182"/>
                        <a:pt x="68" y="182"/>
                        <a:pt x="68" y="182"/>
                      </a:cubicBezTo>
                      <a:cubicBezTo>
                        <a:pt x="68" y="182"/>
                        <a:pt x="68" y="182"/>
                        <a:pt x="68" y="182"/>
                      </a:cubicBezTo>
                      <a:cubicBezTo>
                        <a:pt x="68" y="182"/>
                        <a:pt x="68" y="182"/>
                        <a:pt x="68" y="182"/>
                      </a:cubicBezTo>
                      <a:cubicBezTo>
                        <a:pt x="61" y="183"/>
                        <a:pt x="51" y="184"/>
                        <a:pt x="46" y="191"/>
                      </a:cubicBezTo>
                      <a:cubicBezTo>
                        <a:pt x="46" y="192"/>
                        <a:pt x="46" y="193"/>
                        <a:pt x="45" y="193"/>
                      </a:cubicBezTo>
                      <a:cubicBezTo>
                        <a:pt x="45" y="194"/>
                        <a:pt x="45" y="195"/>
                        <a:pt x="44" y="196"/>
                      </a:cubicBezTo>
                      <a:cubicBezTo>
                        <a:pt x="44" y="196"/>
                        <a:pt x="44" y="196"/>
                        <a:pt x="44" y="196"/>
                      </a:cubicBezTo>
                      <a:cubicBezTo>
                        <a:pt x="42" y="200"/>
                        <a:pt x="41" y="204"/>
                        <a:pt x="40" y="206"/>
                      </a:cubicBezTo>
                      <a:cubicBezTo>
                        <a:pt x="40" y="206"/>
                        <a:pt x="40" y="206"/>
                        <a:pt x="40" y="206"/>
                      </a:cubicBezTo>
                      <a:cubicBezTo>
                        <a:pt x="39" y="207"/>
                        <a:pt x="39" y="207"/>
                        <a:pt x="39" y="207"/>
                      </a:cubicBezTo>
                      <a:cubicBezTo>
                        <a:pt x="39" y="207"/>
                        <a:pt x="39" y="207"/>
                        <a:pt x="39" y="207"/>
                      </a:cubicBezTo>
                      <a:cubicBezTo>
                        <a:pt x="38" y="207"/>
                        <a:pt x="38" y="207"/>
                        <a:pt x="38" y="207"/>
                      </a:cubicBezTo>
                      <a:cubicBezTo>
                        <a:pt x="38" y="207"/>
                        <a:pt x="38" y="207"/>
                        <a:pt x="38" y="207"/>
                      </a:cubicBezTo>
                      <a:cubicBezTo>
                        <a:pt x="37" y="208"/>
                        <a:pt x="35" y="208"/>
                        <a:pt x="33" y="209"/>
                      </a:cubicBezTo>
                      <a:cubicBezTo>
                        <a:pt x="33" y="209"/>
                        <a:pt x="33" y="209"/>
                        <a:pt x="33" y="209"/>
                      </a:cubicBezTo>
                      <a:cubicBezTo>
                        <a:pt x="33" y="209"/>
                        <a:pt x="32" y="209"/>
                        <a:pt x="31" y="209"/>
                      </a:cubicBezTo>
                      <a:cubicBezTo>
                        <a:pt x="31" y="209"/>
                        <a:pt x="31" y="209"/>
                        <a:pt x="31" y="209"/>
                      </a:cubicBezTo>
                      <a:cubicBezTo>
                        <a:pt x="30" y="209"/>
                        <a:pt x="28" y="209"/>
                        <a:pt x="27" y="209"/>
                      </a:cubicBezTo>
                      <a:cubicBezTo>
                        <a:pt x="26" y="209"/>
                        <a:pt x="25" y="209"/>
                        <a:pt x="24" y="209"/>
                      </a:cubicBezTo>
                      <a:cubicBezTo>
                        <a:pt x="23" y="209"/>
                        <a:pt x="22" y="209"/>
                        <a:pt x="21" y="209"/>
                      </a:cubicBezTo>
                      <a:cubicBezTo>
                        <a:pt x="14" y="211"/>
                        <a:pt x="14" y="217"/>
                        <a:pt x="16" y="225"/>
                      </a:cubicBezTo>
                      <a:cubicBezTo>
                        <a:pt x="16" y="227"/>
                        <a:pt x="16" y="228"/>
                        <a:pt x="16" y="229"/>
                      </a:cubicBezTo>
                      <a:cubicBezTo>
                        <a:pt x="16" y="229"/>
                        <a:pt x="16" y="229"/>
                        <a:pt x="16" y="229"/>
                      </a:cubicBezTo>
                      <a:cubicBezTo>
                        <a:pt x="16" y="229"/>
                        <a:pt x="16" y="229"/>
                        <a:pt x="16" y="229"/>
                      </a:cubicBezTo>
                      <a:cubicBezTo>
                        <a:pt x="17" y="232"/>
                        <a:pt x="16" y="233"/>
                        <a:pt x="16" y="235"/>
                      </a:cubicBezTo>
                      <a:cubicBezTo>
                        <a:pt x="16" y="235"/>
                        <a:pt x="16" y="235"/>
                        <a:pt x="16" y="235"/>
                      </a:cubicBezTo>
                      <a:cubicBezTo>
                        <a:pt x="16" y="235"/>
                        <a:pt x="15" y="236"/>
                        <a:pt x="15" y="236"/>
                      </a:cubicBezTo>
                      <a:cubicBezTo>
                        <a:pt x="15" y="236"/>
                        <a:pt x="15" y="236"/>
                        <a:pt x="15" y="236"/>
                      </a:cubicBezTo>
                      <a:cubicBezTo>
                        <a:pt x="14" y="237"/>
                        <a:pt x="14" y="237"/>
                        <a:pt x="14" y="237"/>
                      </a:cubicBezTo>
                      <a:cubicBezTo>
                        <a:pt x="14" y="237"/>
                        <a:pt x="14" y="237"/>
                        <a:pt x="14" y="237"/>
                      </a:cubicBezTo>
                      <a:cubicBezTo>
                        <a:pt x="13" y="238"/>
                        <a:pt x="13" y="238"/>
                        <a:pt x="13" y="238"/>
                      </a:cubicBezTo>
                      <a:cubicBezTo>
                        <a:pt x="13" y="238"/>
                        <a:pt x="13" y="238"/>
                        <a:pt x="13" y="238"/>
                      </a:cubicBezTo>
                      <a:cubicBezTo>
                        <a:pt x="12" y="238"/>
                        <a:pt x="12" y="238"/>
                        <a:pt x="12" y="238"/>
                      </a:cubicBezTo>
                      <a:cubicBezTo>
                        <a:pt x="12" y="239"/>
                        <a:pt x="12" y="239"/>
                        <a:pt x="12" y="239"/>
                      </a:cubicBezTo>
                      <a:cubicBezTo>
                        <a:pt x="10" y="239"/>
                        <a:pt x="9" y="239"/>
                        <a:pt x="7" y="240"/>
                      </a:cubicBezTo>
                      <a:cubicBezTo>
                        <a:pt x="7" y="240"/>
                        <a:pt x="7" y="240"/>
                        <a:pt x="7" y="240"/>
                      </a:cubicBezTo>
                      <a:cubicBezTo>
                        <a:pt x="6" y="240"/>
                        <a:pt x="6" y="240"/>
                        <a:pt x="6" y="241"/>
                      </a:cubicBezTo>
                      <a:cubicBezTo>
                        <a:pt x="5" y="241"/>
                        <a:pt x="5" y="241"/>
                        <a:pt x="5" y="241"/>
                      </a:cubicBezTo>
                      <a:cubicBezTo>
                        <a:pt x="4" y="241"/>
                        <a:pt x="4" y="241"/>
                        <a:pt x="4" y="241"/>
                      </a:cubicBezTo>
                      <a:cubicBezTo>
                        <a:pt x="4" y="241"/>
                        <a:pt x="4" y="241"/>
                        <a:pt x="4" y="241"/>
                      </a:cubicBezTo>
                      <a:cubicBezTo>
                        <a:pt x="3" y="242"/>
                        <a:pt x="3" y="242"/>
                        <a:pt x="3" y="242"/>
                      </a:cubicBezTo>
                      <a:cubicBezTo>
                        <a:pt x="2" y="243"/>
                        <a:pt x="2" y="243"/>
                        <a:pt x="2" y="243"/>
                      </a:cubicBezTo>
                      <a:cubicBezTo>
                        <a:pt x="1" y="243"/>
                        <a:pt x="1" y="243"/>
                        <a:pt x="1" y="243"/>
                      </a:cubicBezTo>
                      <a:cubicBezTo>
                        <a:pt x="1" y="244"/>
                        <a:pt x="1" y="244"/>
                        <a:pt x="1" y="244"/>
                      </a:cubicBezTo>
                      <a:cubicBezTo>
                        <a:pt x="0" y="244"/>
                        <a:pt x="0" y="245"/>
                        <a:pt x="0" y="246"/>
                      </a:cubicBezTo>
                      <a:cubicBezTo>
                        <a:pt x="0" y="246"/>
                        <a:pt x="1" y="247"/>
                        <a:pt x="2" y="247"/>
                      </a:cubicBezTo>
                      <a:cubicBezTo>
                        <a:pt x="1" y="247"/>
                        <a:pt x="1" y="247"/>
                        <a:pt x="1" y="247"/>
                      </a:cubicBezTo>
                      <a:cubicBezTo>
                        <a:pt x="2" y="247"/>
                        <a:pt x="3" y="248"/>
                        <a:pt x="4" y="248"/>
                      </a:cubicBezTo>
                      <a:cubicBezTo>
                        <a:pt x="9" y="249"/>
                        <a:pt x="15" y="249"/>
                        <a:pt x="20" y="250"/>
                      </a:cubicBezTo>
                      <a:cubicBezTo>
                        <a:pt x="26" y="251"/>
                        <a:pt x="33" y="254"/>
                        <a:pt x="39" y="257"/>
                      </a:cubicBezTo>
                      <a:cubicBezTo>
                        <a:pt x="44" y="259"/>
                        <a:pt x="49" y="262"/>
                        <a:pt x="53" y="266"/>
                      </a:cubicBezTo>
                      <a:cubicBezTo>
                        <a:pt x="56" y="269"/>
                        <a:pt x="66" y="283"/>
                        <a:pt x="71" y="293"/>
                      </a:cubicBezTo>
                      <a:cubicBezTo>
                        <a:pt x="73" y="295"/>
                        <a:pt x="74" y="298"/>
                        <a:pt x="74" y="300"/>
                      </a:cubicBezTo>
                      <a:cubicBezTo>
                        <a:pt x="76" y="300"/>
                        <a:pt x="78" y="300"/>
                        <a:pt x="79" y="300"/>
                      </a:cubicBezTo>
                      <a:cubicBezTo>
                        <a:pt x="77" y="300"/>
                        <a:pt x="76" y="300"/>
                        <a:pt x="74" y="300"/>
                      </a:cubicBezTo>
                      <a:cubicBezTo>
                        <a:pt x="74" y="301"/>
                        <a:pt x="74" y="302"/>
                        <a:pt x="74" y="302"/>
                      </a:cubicBezTo>
                      <a:cubicBezTo>
                        <a:pt x="74" y="302"/>
                        <a:pt x="74" y="302"/>
                        <a:pt x="74" y="302"/>
                      </a:cubicBezTo>
                      <a:cubicBezTo>
                        <a:pt x="73" y="302"/>
                        <a:pt x="72" y="302"/>
                        <a:pt x="72" y="302"/>
                      </a:cubicBezTo>
                      <a:cubicBezTo>
                        <a:pt x="71" y="302"/>
                        <a:pt x="71" y="302"/>
                        <a:pt x="71" y="302"/>
                      </a:cubicBezTo>
                      <a:cubicBezTo>
                        <a:pt x="57" y="301"/>
                        <a:pt x="62" y="314"/>
                        <a:pt x="70" y="326"/>
                      </a:cubicBezTo>
                      <a:cubicBezTo>
                        <a:pt x="74" y="333"/>
                        <a:pt x="78" y="339"/>
                        <a:pt x="80" y="341"/>
                      </a:cubicBezTo>
                      <a:cubicBezTo>
                        <a:pt x="86" y="349"/>
                        <a:pt x="93" y="357"/>
                        <a:pt x="97" y="365"/>
                      </a:cubicBezTo>
                      <a:cubicBezTo>
                        <a:pt x="98" y="366"/>
                        <a:pt x="98" y="366"/>
                        <a:pt x="98" y="367"/>
                      </a:cubicBezTo>
                      <a:cubicBezTo>
                        <a:pt x="99" y="367"/>
                        <a:pt x="99" y="367"/>
                        <a:pt x="99" y="367"/>
                      </a:cubicBezTo>
                      <a:cubicBezTo>
                        <a:pt x="99" y="368"/>
                        <a:pt x="99" y="368"/>
                        <a:pt x="99" y="368"/>
                      </a:cubicBezTo>
                      <a:cubicBezTo>
                        <a:pt x="100" y="370"/>
                        <a:pt x="100" y="371"/>
                        <a:pt x="101" y="373"/>
                      </a:cubicBezTo>
                      <a:cubicBezTo>
                        <a:pt x="104" y="384"/>
                        <a:pt x="102" y="395"/>
                        <a:pt x="102" y="406"/>
                      </a:cubicBezTo>
                      <a:cubicBezTo>
                        <a:pt x="103" y="406"/>
                        <a:pt x="104" y="407"/>
                        <a:pt x="105" y="407"/>
                      </a:cubicBezTo>
                      <a:cubicBezTo>
                        <a:pt x="113" y="408"/>
                        <a:pt x="125" y="410"/>
                        <a:pt x="131" y="404"/>
                      </a:cubicBezTo>
                      <a:cubicBezTo>
                        <a:pt x="131" y="404"/>
                        <a:pt x="131" y="403"/>
                        <a:pt x="131" y="403"/>
                      </a:cubicBezTo>
                      <a:cubicBezTo>
                        <a:pt x="134" y="399"/>
                        <a:pt x="134" y="385"/>
                        <a:pt x="139" y="387"/>
                      </a:cubicBezTo>
                      <a:cubicBezTo>
                        <a:pt x="139" y="387"/>
                        <a:pt x="139" y="387"/>
                        <a:pt x="139" y="387"/>
                      </a:cubicBezTo>
                      <a:cubicBezTo>
                        <a:pt x="144" y="389"/>
                        <a:pt x="147" y="393"/>
                        <a:pt x="150" y="397"/>
                      </a:cubicBezTo>
                      <a:cubicBezTo>
                        <a:pt x="150" y="397"/>
                        <a:pt x="150" y="397"/>
                        <a:pt x="150" y="397"/>
                      </a:cubicBezTo>
                      <a:cubicBezTo>
                        <a:pt x="150" y="397"/>
                        <a:pt x="150" y="397"/>
                        <a:pt x="150" y="397"/>
                      </a:cubicBezTo>
                      <a:cubicBezTo>
                        <a:pt x="152" y="402"/>
                        <a:pt x="154" y="407"/>
                        <a:pt x="156" y="411"/>
                      </a:cubicBezTo>
                      <a:cubicBezTo>
                        <a:pt x="156" y="412"/>
                        <a:pt x="156" y="412"/>
                        <a:pt x="156" y="412"/>
                      </a:cubicBezTo>
                      <a:cubicBezTo>
                        <a:pt x="157" y="412"/>
                        <a:pt x="157" y="413"/>
                        <a:pt x="157" y="413"/>
                      </a:cubicBezTo>
                      <a:cubicBezTo>
                        <a:pt x="157" y="414"/>
                        <a:pt x="157" y="414"/>
                        <a:pt x="158" y="415"/>
                      </a:cubicBezTo>
                      <a:cubicBezTo>
                        <a:pt x="158" y="415"/>
                        <a:pt x="158" y="415"/>
                        <a:pt x="158" y="415"/>
                      </a:cubicBezTo>
                      <a:cubicBezTo>
                        <a:pt x="158" y="416"/>
                        <a:pt x="159" y="417"/>
                        <a:pt x="159" y="417"/>
                      </a:cubicBezTo>
                      <a:cubicBezTo>
                        <a:pt x="159" y="417"/>
                        <a:pt x="159" y="417"/>
                        <a:pt x="159" y="417"/>
                      </a:cubicBezTo>
                      <a:cubicBezTo>
                        <a:pt x="160" y="418"/>
                        <a:pt x="160" y="419"/>
                        <a:pt x="161" y="419"/>
                      </a:cubicBezTo>
                      <a:cubicBezTo>
                        <a:pt x="161" y="420"/>
                        <a:pt x="161" y="420"/>
                        <a:pt x="161" y="420"/>
                      </a:cubicBezTo>
                      <a:cubicBezTo>
                        <a:pt x="162" y="420"/>
                        <a:pt x="162" y="420"/>
                        <a:pt x="162" y="420"/>
                      </a:cubicBezTo>
                      <a:cubicBezTo>
                        <a:pt x="162" y="421"/>
                        <a:pt x="163" y="421"/>
                        <a:pt x="163" y="421"/>
                      </a:cubicBezTo>
                      <a:cubicBezTo>
                        <a:pt x="163" y="421"/>
                        <a:pt x="163" y="421"/>
                        <a:pt x="163" y="421"/>
                      </a:cubicBezTo>
                      <a:cubicBezTo>
                        <a:pt x="164" y="421"/>
                        <a:pt x="164" y="421"/>
                        <a:pt x="165" y="422"/>
                      </a:cubicBezTo>
                      <a:cubicBezTo>
                        <a:pt x="170" y="423"/>
                        <a:pt x="177" y="420"/>
                        <a:pt x="180" y="423"/>
                      </a:cubicBezTo>
                      <a:cubicBezTo>
                        <a:pt x="180" y="423"/>
                        <a:pt x="180" y="423"/>
                        <a:pt x="180" y="423"/>
                      </a:cubicBezTo>
                      <a:cubicBezTo>
                        <a:pt x="180" y="423"/>
                        <a:pt x="180" y="423"/>
                        <a:pt x="180" y="423"/>
                      </a:cubicBezTo>
                      <a:cubicBezTo>
                        <a:pt x="181" y="424"/>
                        <a:pt x="181" y="424"/>
                        <a:pt x="181" y="424"/>
                      </a:cubicBezTo>
                      <a:cubicBezTo>
                        <a:pt x="181" y="425"/>
                        <a:pt x="181" y="425"/>
                        <a:pt x="181" y="425"/>
                      </a:cubicBezTo>
                      <a:cubicBezTo>
                        <a:pt x="182" y="425"/>
                        <a:pt x="182" y="426"/>
                        <a:pt x="182" y="426"/>
                      </a:cubicBezTo>
                      <a:cubicBezTo>
                        <a:pt x="182" y="427"/>
                        <a:pt x="182" y="427"/>
                        <a:pt x="182" y="427"/>
                      </a:cubicBezTo>
                      <a:cubicBezTo>
                        <a:pt x="182" y="427"/>
                        <a:pt x="182" y="428"/>
                        <a:pt x="183" y="428"/>
                      </a:cubicBezTo>
                      <a:cubicBezTo>
                        <a:pt x="183" y="429"/>
                        <a:pt x="183" y="430"/>
                        <a:pt x="183" y="432"/>
                      </a:cubicBezTo>
                      <a:cubicBezTo>
                        <a:pt x="184" y="431"/>
                        <a:pt x="185" y="432"/>
                        <a:pt x="186" y="432"/>
                      </a:cubicBezTo>
                      <a:cubicBezTo>
                        <a:pt x="186" y="433"/>
                        <a:pt x="186" y="433"/>
                        <a:pt x="186" y="433"/>
                      </a:cubicBezTo>
                      <a:cubicBezTo>
                        <a:pt x="186" y="438"/>
                        <a:pt x="188" y="443"/>
                        <a:pt x="188" y="448"/>
                      </a:cubicBezTo>
                      <a:cubicBezTo>
                        <a:pt x="188" y="448"/>
                        <a:pt x="188" y="448"/>
                        <a:pt x="188" y="448"/>
                      </a:cubicBezTo>
                      <a:cubicBezTo>
                        <a:pt x="188" y="449"/>
                        <a:pt x="188" y="450"/>
                        <a:pt x="188" y="451"/>
                      </a:cubicBezTo>
                      <a:cubicBezTo>
                        <a:pt x="188" y="451"/>
                        <a:pt x="188" y="451"/>
                        <a:pt x="188" y="451"/>
                      </a:cubicBezTo>
                      <a:cubicBezTo>
                        <a:pt x="188" y="452"/>
                        <a:pt x="188" y="453"/>
                        <a:pt x="188" y="454"/>
                      </a:cubicBezTo>
                      <a:cubicBezTo>
                        <a:pt x="188" y="454"/>
                        <a:pt x="188" y="454"/>
                        <a:pt x="188" y="454"/>
                      </a:cubicBezTo>
                      <a:cubicBezTo>
                        <a:pt x="188" y="454"/>
                        <a:pt x="188" y="454"/>
                        <a:pt x="188" y="454"/>
                      </a:cubicBezTo>
                      <a:cubicBezTo>
                        <a:pt x="187" y="463"/>
                        <a:pt x="178" y="468"/>
                        <a:pt x="185" y="478"/>
                      </a:cubicBezTo>
                      <a:cubicBezTo>
                        <a:pt x="185" y="479"/>
                        <a:pt x="186" y="480"/>
                        <a:pt x="187" y="481"/>
                      </a:cubicBezTo>
                      <a:cubicBezTo>
                        <a:pt x="187" y="481"/>
                        <a:pt x="187" y="481"/>
                        <a:pt x="187" y="481"/>
                      </a:cubicBezTo>
                      <a:cubicBezTo>
                        <a:pt x="188" y="482"/>
                        <a:pt x="189" y="482"/>
                        <a:pt x="189" y="483"/>
                      </a:cubicBezTo>
                      <a:cubicBezTo>
                        <a:pt x="194" y="488"/>
                        <a:pt x="201" y="492"/>
                        <a:pt x="207" y="495"/>
                      </a:cubicBezTo>
                      <a:cubicBezTo>
                        <a:pt x="216" y="499"/>
                        <a:pt x="227" y="498"/>
                        <a:pt x="233" y="507"/>
                      </a:cubicBezTo>
                      <a:cubicBezTo>
                        <a:pt x="242" y="523"/>
                        <a:pt x="252" y="535"/>
                        <a:pt x="265" y="549"/>
                      </a:cubicBezTo>
                      <a:cubicBezTo>
                        <a:pt x="268" y="552"/>
                        <a:pt x="271" y="556"/>
                        <a:pt x="275" y="559"/>
                      </a:cubicBezTo>
                      <a:cubicBezTo>
                        <a:pt x="281" y="563"/>
                        <a:pt x="289" y="568"/>
                        <a:pt x="293" y="573"/>
                      </a:cubicBezTo>
                      <a:cubicBezTo>
                        <a:pt x="300" y="581"/>
                        <a:pt x="294" y="606"/>
                        <a:pt x="295" y="615"/>
                      </a:cubicBezTo>
                      <a:cubicBezTo>
                        <a:pt x="308" y="615"/>
                        <a:pt x="319" y="619"/>
                        <a:pt x="327" y="630"/>
                      </a:cubicBezTo>
                      <a:cubicBezTo>
                        <a:pt x="332" y="636"/>
                        <a:pt x="338" y="637"/>
                        <a:pt x="345" y="638"/>
                      </a:cubicBezTo>
                      <a:cubicBezTo>
                        <a:pt x="345" y="638"/>
                        <a:pt x="346" y="638"/>
                        <a:pt x="347" y="638"/>
                      </a:cubicBezTo>
                      <a:cubicBezTo>
                        <a:pt x="350" y="638"/>
                        <a:pt x="354" y="638"/>
                        <a:pt x="357" y="638"/>
                      </a:cubicBezTo>
                      <a:cubicBezTo>
                        <a:pt x="357" y="660"/>
                        <a:pt x="370" y="644"/>
                        <a:pt x="381" y="639"/>
                      </a:cubicBezTo>
                      <a:cubicBezTo>
                        <a:pt x="385" y="636"/>
                        <a:pt x="391" y="635"/>
                        <a:pt x="396" y="633"/>
                      </a:cubicBezTo>
                      <a:cubicBezTo>
                        <a:pt x="397" y="633"/>
                        <a:pt x="398" y="632"/>
                        <a:pt x="399" y="631"/>
                      </a:cubicBezTo>
                      <a:cubicBezTo>
                        <a:pt x="404" y="629"/>
                        <a:pt x="407" y="624"/>
                        <a:pt x="407" y="619"/>
                      </a:cubicBezTo>
                      <a:cubicBezTo>
                        <a:pt x="406" y="616"/>
                        <a:pt x="403" y="613"/>
                        <a:pt x="399" y="613"/>
                      </a:cubicBezTo>
                      <a:cubicBezTo>
                        <a:pt x="399" y="613"/>
                        <a:pt x="399" y="613"/>
                        <a:pt x="399" y="613"/>
                      </a:cubicBezTo>
                      <a:cubicBezTo>
                        <a:pt x="399" y="605"/>
                        <a:pt x="410" y="580"/>
                        <a:pt x="396" y="580"/>
                      </a:cubicBezTo>
                      <a:cubicBezTo>
                        <a:pt x="396" y="580"/>
                        <a:pt x="396" y="580"/>
                        <a:pt x="396" y="580"/>
                      </a:cubicBezTo>
                      <a:cubicBezTo>
                        <a:pt x="396" y="580"/>
                        <a:pt x="396" y="580"/>
                        <a:pt x="396" y="580"/>
                      </a:cubicBezTo>
                      <a:cubicBezTo>
                        <a:pt x="396" y="579"/>
                        <a:pt x="396" y="579"/>
                        <a:pt x="396" y="579"/>
                      </a:cubicBezTo>
                      <a:cubicBezTo>
                        <a:pt x="396" y="579"/>
                        <a:pt x="396" y="578"/>
                        <a:pt x="397" y="578"/>
                      </a:cubicBezTo>
                      <a:cubicBezTo>
                        <a:pt x="397" y="577"/>
                        <a:pt x="397" y="577"/>
                        <a:pt x="397" y="577"/>
                      </a:cubicBezTo>
                      <a:cubicBezTo>
                        <a:pt x="397" y="571"/>
                        <a:pt x="400" y="561"/>
                        <a:pt x="404" y="554"/>
                      </a:cubicBezTo>
                      <a:cubicBezTo>
                        <a:pt x="407" y="548"/>
                        <a:pt x="410" y="543"/>
                        <a:pt x="416" y="544"/>
                      </a:cubicBezTo>
                      <a:cubicBezTo>
                        <a:pt x="416" y="544"/>
                        <a:pt x="416" y="544"/>
                        <a:pt x="416" y="544"/>
                      </a:cubicBezTo>
                      <a:cubicBezTo>
                        <a:pt x="416" y="543"/>
                        <a:pt x="416" y="541"/>
                        <a:pt x="416" y="540"/>
                      </a:cubicBezTo>
                      <a:cubicBezTo>
                        <a:pt x="416" y="540"/>
                        <a:pt x="416" y="540"/>
                        <a:pt x="416" y="540"/>
                      </a:cubicBezTo>
                      <a:cubicBezTo>
                        <a:pt x="415" y="540"/>
                        <a:pt x="414" y="540"/>
                        <a:pt x="414" y="540"/>
                      </a:cubicBezTo>
                      <a:cubicBezTo>
                        <a:pt x="411" y="533"/>
                        <a:pt x="409" y="529"/>
                        <a:pt x="410" y="520"/>
                      </a:cubicBezTo>
                      <a:cubicBezTo>
                        <a:pt x="411" y="520"/>
                        <a:pt x="411" y="520"/>
                        <a:pt x="412" y="520"/>
                      </a:cubicBezTo>
                      <a:cubicBezTo>
                        <a:pt x="413" y="520"/>
                        <a:pt x="413" y="520"/>
                        <a:pt x="413" y="520"/>
                      </a:cubicBezTo>
                      <a:cubicBezTo>
                        <a:pt x="413" y="520"/>
                        <a:pt x="413" y="520"/>
                        <a:pt x="414" y="520"/>
                      </a:cubicBezTo>
                      <a:cubicBezTo>
                        <a:pt x="419" y="521"/>
                        <a:pt x="426" y="522"/>
                        <a:pt x="428" y="518"/>
                      </a:cubicBezTo>
                      <a:cubicBezTo>
                        <a:pt x="428" y="518"/>
                        <a:pt x="428" y="518"/>
                        <a:pt x="428" y="518"/>
                      </a:cubicBezTo>
                      <a:cubicBezTo>
                        <a:pt x="428" y="517"/>
                        <a:pt x="428" y="517"/>
                        <a:pt x="429" y="516"/>
                      </a:cubicBezTo>
                      <a:cubicBezTo>
                        <a:pt x="429" y="516"/>
                        <a:pt x="429" y="516"/>
                        <a:pt x="429" y="516"/>
                      </a:cubicBezTo>
                      <a:cubicBezTo>
                        <a:pt x="429" y="515"/>
                        <a:pt x="429" y="515"/>
                        <a:pt x="429" y="514"/>
                      </a:cubicBezTo>
                      <a:cubicBezTo>
                        <a:pt x="427" y="514"/>
                        <a:pt x="424" y="513"/>
                        <a:pt x="422" y="513"/>
                      </a:cubicBezTo>
                      <a:cubicBezTo>
                        <a:pt x="422" y="507"/>
                        <a:pt x="426" y="499"/>
                        <a:pt x="432" y="493"/>
                      </a:cubicBezTo>
                      <a:cubicBezTo>
                        <a:pt x="438" y="486"/>
                        <a:pt x="447" y="480"/>
                        <a:pt x="453" y="481"/>
                      </a:cubicBezTo>
                      <a:cubicBezTo>
                        <a:pt x="454" y="481"/>
                        <a:pt x="454" y="481"/>
                        <a:pt x="455" y="481"/>
                      </a:cubicBezTo>
                      <a:cubicBezTo>
                        <a:pt x="455" y="481"/>
                        <a:pt x="455" y="481"/>
                        <a:pt x="455" y="481"/>
                      </a:cubicBezTo>
                      <a:cubicBezTo>
                        <a:pt x="456" y="482"/>
                        <a:pt x="456" y="482"/>
                        <a:pt x="456" y="482"/>
                      </a:cubicBezTo>
                      <a:cubicBezTo>
                        <a:pt x="456" y="482"/>
                        <a:pt x="456" y="482"/>
                        <a:pt x="456" y="482"/>
                      </a:cubicBezTo>
                      <a:cubicBezTo>
                        <a:pt x="457" y="482"/>
                        <a:pt x="457" y="482"/>
                        <a:pt x="457" y="482"/>
                      </a:cubicBezTo>
                      <a:cubicBezTo>
                        <a:pt x="461" y="485"/>
                        <a:pt x="464" y="489"/>
                        <a:pt x="468" y="491"/>
                      </a:cubicBezTo>
                      <a:cubicBezTo>
                        <a:pt x="468" y="491"/>
                        <a:pt x="469" y="491"/>
                        <a:pt x="469" y="491"/>
                      </a:cubicBezTo>
                      <a:cubicBezTo>
                        <a:pt x="469" y="491"/>
                        <a:pt x="469" y="491"/>
                        <a:pt x="469" y="491"/>
                      </a:cubicBezTo>
                      <a:cubicBezTo>
                        <a:pt x="470" y="491"/>
                        <a:pt x="470" y="491"/>
                        <a:pt x="470" y="491"/>
                      </a:cubicBezTo>
                      <a:cubicBezTo>
                        <a:pt x="470" y="491"/>
                        <a:pt x="470" y="491"/>
                        <a:pt x="470" y="491"/>
                      </a:cubicBezTo>
                      <a:cubicBezTo>
                        <a:pt x="476" y="490"/>
                        <a:pt x="479" y="477"/>
                        <a:pt x="480" y="473"/>
                      </a:cubicBezTo>
                      <a:cubicBezTo>
                        <a:pt x="480" y="472"/>
                        <a:pt x="481" y="472"/>
                        <a:pt x="482" y="471"/>
                      </a:cubicBezTo>
                      <a:cubicBezTo>
                        <a:pt x="482" y="471"/>
                        <a:pt x="482" y="471"/>
                        <a:pt x="482" y="471"/>
                      </a:cubicBezTo>
                      <a:cubicBezTo>
                        <a:pt x="483" y="471"/>
                        <a:pt x="483" y="471"/>
                        <a:pt x="484" y="470"/>
                      </a:cubicBezTo>
                      <a:cubicBezTo>
                        <a:pt x="485" y="470"/>
                        <a:pt x="485" y="470"/>
                        <a:pt x="485" y="470"/>
                      </a:cubicBezTo>
                      <a:cubicBezTo>
                        <a:pt x="485" y="470"/>
                        <a:pt x="486" y="470"/>
                        <a:pt x="486" y="470"/>
                      </a:cubicBezTo>
                      <a:cubicBezTo>
                        <a:pt x="487" y="470"/>
                        <a:pt x="487" y="470"/>
                        <a:pt x="487" y="470"/>
                      </a:cubicBezTo>
                      <a:cubicBezTo>
                        <a:pt x="488" y="470"/>
                        <a:pt x="488" y="469"/>
                        <a:pt x="489" y="469"/>
                      </a:cubicBezTo>
                      <a:cubicBezTo>
                        <a:pt x="490" y="469"/>
                        <a:pt x="490" y="469"/>
                        <a:pt x="490" y="469"/>
                      </a:cubicBezTo>
                      <a:cubicBezTo>
                        <a:pt x="490" y="469"/>
                        <a:pt x="491" y="469"/>
                        <a:pt x="492" y="469"/>
                      </a:cubicBezTo>
                      <a:cubicBezTo>
                        <a:pt x="492" y="469"/>
                        <a:pt x="492" y="469"/>
                        <a:pt x="492" y="469"/>
                      </a:cubicBezTo>
                      <a:cubicBezTo>
                        <a:pt x="497" y="469"/>
                        <a:pt x="502" y="469"/>
                        <a:pt x="506" y="468"/>
                      </a:cubicBezTo>
                      <a:cubicBezTo>
                        <a:pt x="506" y="468"/>
                        <a:pt x="506" y="468"/>
                        <a:pt x="506" y="468"/>
                      </a:cubicBezTo>
                      <a:cubicBezTo>
                        <a:pt x="507" y="468"/>
                        <a:pt x="508" y="468"/>
                        <a:pt x="508" y="468"/>
                      </a:cubicBezTo>
                      <a:cubicBezTo>
                        <a:pt x="509" y="468"/>
                        <a:pt x="509" y="468"/>
                        <a:pt x="509" y="468"/>
                      </a:cubicBezTo>
                      <a:cubicBezTo>
                        <a:pt x="509" y="468"/>
                        <a:pt x="510" y="467"/>
                        <a:pt x="510" y="467"/>
                      </a:cubicBezTo>
                      <a:cubicBezTo>
                        <a:pt x="511" y="467"/>
                        <a:pt x="511" y="467"/>
                        <a:pt x="511" y="467"/>
                      </a:cubicBezTo>
                      <a:cubicBezTo>
                        <a:pt x="511" y="467"/>
                        <a:pt x="512" y="466"/>
                        <a:pt x="512" y="466"/>
                      </a:cubicBezTo>
                      <a:cubicBezTo>
                        <a:pt x="513" y="466"/>
                        <a:pt x="513" y="466"/>
                        <a:pt x="513" y="466"/>
                      </a:cubicBezTo>
                      <a:cubicBezTo>
                        <a:pt x="513" y="465"/>
                        <a:pt x="514" y="465"/>
                        <a:pt x="514" y="464"/>
                      </a:cubicBezTo>
                      <a:cubicBezTo>
                        <a:pt x="514" y="464"/>
                        <a:pt x="514" y="464"/>
                        <a:pt x="514" y="464"/>
                      </a:cubicBezTo>
                      <a:cubicBezTo>
                        <a:pt x="515" y="464"/>
                        <a:pt x="515" y="463"/>
                        <a:pt x="516" y="463"/>
                      </a:cubicBezTo>
                      <a:cubicBezTo>
                        <a:pt x="516" y="462"/>
                        <a:pt x="517" y="461"/>
                        <a:pt x="517" y="460"/>
                      </a:cubicBezTo>
                      <a:cubicBezTo>
                        <a:pt x="518" y="460"/>
                        <a:pt x="518" y="460"/>
                        <a:pt x="518" y="460"/>
                      </a:cubicBezTo>
                      <a:cubicBezTo>
                        <a:pt x="521" y="460"/>
                        <a:pt x="524" y="460"/>
                        <a:pt x="527" y="461"/>
                      </a:cubicBezTo>
                      <a:cubicBezTo>
                        <a:pt x="538" y="462"/>
                        <a:pt x="552" y="465"/>
                        <a:pt x="560" y="468"/>
                      </a:cubicBezTo>
                      <a:cubicBezTo>
                        <a:pt x="562" y="468"/>
                        <a:pt x="564" y="469"/>
                        <a:pt x="566" y="470"/>
                      </a:cubicBezTo>
                      <a:cubicBezTo>
                        <a:pt x="570" y="471"/>
                        <a:pt x="575" y="471"/>
                        <a:pt x="580" y="472"/>
                      </a:cubicBezTo>
                      <a:cubicBezTo>
                        <a:pt x="583" y="472"/>
                        <a:pt x="587" y="472"/>
                        <a:pt x="592" y="473"/>
                      </a:cubicBezTo>
                      <a:cubicBezTo>
                        <a:pt x="596" y="473"/>
                        <a:pt x="603" y="473"/>
                        <a:pt x="609" y="475"/>
                      </a:cubicBezTo>
                      <a:cubicBezTo>
                        <a:pt x="622" y="478"/>
                        <a:pt x="633" y="483"/>
                        <a:pt x="634" y="494"/>
                      </a:cubicBezTo>
                      <a:cubicBezTo>
                        <a:pt x="634" y="495"/>
                        <a:pt x="634" y="496"/>
                        <a:pt x="634" y="498"/>
                      </a:cubicBezTo>
                      <a:cubicBezTo>
                        <a:pt x="634" y="498"/>
                        <a:pt x="634" y="498"/>
                        <a:pt x="634" y="498"/>
                      </a:cubicBezTo>
                      <a:cubicBezTo>
                        <a:pt x="638" y="498"/>
                        <a:pt x="652" y="499"/>
                        <a:pt x="661" y="498"/>
                      </a:cubicBezTo>
                      <a:cubicBezTo>
                        <a:pt x="665" y="497"/>
                        <a:pt x="668" y="495"/>
                        <a:pt x="666" y="491"/>
                      </a:cubicBezTo>
                      <a:cubicBezTo>
                        <a:pt x="665" y="489"/>
                        <a:pt x="664" y="487"/>
                        <a:pt x="663" y="484"/>
                      </a:cubicBezTo>
                      <a:cubicBezTo>
                        <a:pt x="662" y="483"/>
                        <a:pt x="661" y="481"/>
                        <a:pt x="660" y="481"/>
                      </a:cubicBezTo>
                      <a:cubicBezTo>
                        <a:pt x="658" y="478"/>
                        <a:pt x="657" y="476"/>
                        <a:pt x="655" y="474"/>
                      </a:cubicBezTo>
                      <a:cubicBezTo>
                        <a:pt x="651" y="470"/>
                        <a:pt x="648" y="466"/>
                        <a:pt x="646" y="462"/>
                      </a:cubicBezTo>
                      <a:cubicBezTo>
                        <a:pt x="645" y="461"/>
                        <a:pt x="643" y="459"/>
                        <a:pt x="642" y="457"/>
                      </a:cubicBezTo>
                      <a:cubicBezTo>
                        <a:pt x="640" y="456"/>
                        <a:pt x="638" y="455"/>
                        <a:pt x="636" y="452"/>
                      </a:cubicBezTo>
                      <a:cubicBezTo>
                        <a:pt x="632" y="446"/>
                        <a:pt x="633" y="434"/>
                        <a:pt x="633" y="426"/>
                      </a:cubicBezTo>
                      <a:cubicBezTo>
                        <a:pt x="631" y="428"/>
                        <a:pt x="627" y="428"/>
                        <a:pt x="625" y="430"/>
                      </a:cubicBezTo>
                      <a:cubicBezTo>
                        <a:pt x="622" y="432"/>
                        <a:pt x="618" y="406"/>
                        <a:pt x="619" y="403"/>
                      </a:cubicBezTo>
                      <a:cubicBezTo>
                        <a:pt x="621" y="396"/>
                        <a:pt x="626" y="394"/>
                        <a:pt x="629" y="388"/>
                      </a:cubicBezTo>
                      <a:cubicBezTo>
                        <a:pt x="632" y="382"/>
                        <a:pt x="631" y="367"/>
                        <a:pt x="631" y="359"/>
                      </a:cubicBezTo>
                      <a:cubicBezTo>
                        <a:pt x="629" y="337"/>
                        <a:pt x="612" y="321"/>
                        <a:pt x="609" y="299"/>
                      </a:cubicBezTo>
                      <a:cubicBezTo>
                        <a:pt x="609" y="296"/>
                        <a:pt x="610" y="289"/>
                        <a:pt x="608" y="286"/>
                      </a:cubicBezTo>
                      <a:cubicBezTo>
                        <a:pt x="605" y="281"/>
                        <a:pt x="602" y="285"/>
                        <a:pt x="598" y="281"/>
                      </a:cubicBezTo>
                      <a:cubicBezTo>
                        <a:pt x="597" y="281"/>
                        <a:pt x="597" y="280"/>
                        <a:pt x="597" y="280"/>
                      </a:cubicBezTo>
                      <a:cubicBezTo>
                        <a:pt x="592" y="275"/>
                        <a:pt x="593" y="267"/>
                        <a:pt x="594" y="260"/>
                      </a:cubicBezTo>
                      <a:cubicBezTo>
                        <a:pt x="594" y="256"/>
                        <a:pt x="596" y="251"/>
                        <a:pt x="593" y="246"/>
                      </a:cubicBezTo>
                      <a:cubicBezTo>
                        <a:pt x="590" y="241"/>
                        <a:pt x="580" y="241"/>
                        <a:pt x="578" y="233"/>
                      </a:cubicBezTo>
                      <a:cubicBezTo>
                        <a:pt x="576" y="226"/>
                        <a:pt x="584" y="225"/>
                        <a:pt x="586" y="220"/>
                      </a:cubicBezTo>
                      <a:cubicBezTo>
                        <a:pt x="588" y="216"/>
                        <a:pt x="588" y="209"/>
                        <a:pt x="588" y="204"/>
                      </a:cubicBezTo>
                      <a:cubicBezTo>
                        <a:pt x="588" y="202"/>
                        <a:pt x="587" y="200"/>
                        <a:pt x="587" y="199"/>
                      </a:cubicBezTo>
                      <a:cubicBezTo>
                        <a:pt x="582" y="199"/>
                        <a:pt x="578" y="199"/>
                        <a:pt x="575" y="195"/>
                      </a:cubicBezTo>
                      <a:cubicBezTo>
                        <a:pt x="574" y="194"/>
                        <a:pt x="574" y="194"/>
                        <a:pt x="574" y="194"/>
                      </a:cubicBezTo>
                      <a:cubicBezTo>
                        <a:pt x="573" y="193"/>
                        <a:pt x="572" y="193"/>
                        <a:pt x="571" y="192"/>
                      </a:cubicBezTo>
                      <a:close/>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8295" name="Freeform 26"/>
                <p:cNvSpPr>
                  <a:spLocks/>
                </p:cNvSpPr>
                <p:nvPr/>
              </p:nvSpPr>
              <p:spPr bwMode="auto">
                <a:xfrm>
                  <a:off x="1854" y="1015"/>
                  <a:ext cx="360" cy="381"/>
                </a:xfrm>
                <a:custGeom>
                  <a:avLst/>
                  <a:gdLst>
                    <a:gd name="T0" fmla="*/ 1 w 592"/>
                    <a:gd name="T1" fmla="*/ 1 h 662"/>
                    <a:gd name="T2" fmla="*/ 1 w 592"/>
                    <a:gd name="T3" fmla="*/ 1 h 662"/>
                    <a:gd name="T4" fmla="*/ 1 w 592"/>
                    <a:gd name="T5" fmla="*/ 1 h 662"/>
                    <a:gd name="T6" fmla="*/ 1 w 592"/>
                    <a:gd name="T7" fmla="*/ 1 h 662"/>
                    <a:gd name="T8" fmla="*/ 1 w 592"/>
                    <a:gd name="T9" fmla="*/ 1 h 662"/>
                    <a:gd name="T10" fmla="*/ 1 w 592"/>
                    <a:gd name="T11" fmla="*/ 1 h 662"/>
                    <a:gd name="T12" fmla="*/ 1 w 592"/>
                    <a:gd name="T13" fmla="*/ 1 h 662"/>
                    <a:gd name="T14" fmla="*/ 1 w 592"/>
                    <a:gd name="T15" fmla="*/ 1 h 662"/>
                    <a:gd name="T16" fmla="*/ 1 w 592"/>
                    <a:gd name="T17" fmla="*/ 1 h 662"/>
                    <a:gd name="T18" fmla="*/ 1 w 592"/>
                    <a:gd name="T19" fmla="*/ 1 h 662"/>
                    <a:gd name="T20" fmla="*/ 1 w 592"/>
                    <a:gd name="T21" fmla="*/ 1 h 662"/>
                    <a:gd name="T22" fmla="*/ 1 w 592"/>
                    <a:gd name="T23" fmla="*/ 1 h 662"/>
                    <a:gd name="T24" fmla="*/ 1 w 592"/>
                    <a:gd name="T25" fmla="*/ 1 h 662"/>
                    <a:gd name="T26" fmla="*/ 1 w 592"/>
                    <a:gd name="T27" fmla="*/ 1 h 662"/>
                    <a:gd name="T28" fmla="*/ 1 w 592"/>
                    <a:gd name="T29" fmla="*/ 1 h 662"/>
                    <a:gd name="T30" fmla="*/ 1 w 592"/>
                    <a:gd name="T31" fmla="*/ 1 h 662"/>
                    <a:gd name="T32" fmla="*/ 1 w 592"/>
                    <a:gd name="T33" fmla="*/ 1 h 662"/>
                    <a:gd name="T34" fmla="*/ 1 w 592"/>
                    <a:gd name="T35" fmla="*/ 1 h 662"/>
                    <a:gd name="T36" fmla="*/ 1 w 592"/>
                    <a:gd name="T37" fmla="*/ 1 h 662"/>
                    <a:gd name="T38" fmla="*/ 1 w 592"/>
                    <a:gd name="T39" fmla="*/ 1 h 662"/>
                    <a:gd name="T40" fmla="*/ 1 w 592"/>
                    <a:gd name="T41" fmla="*/ 1 h 662"/>
                    <a:gd name="T42" fmla="*/ 1 w 592"/>
                    <a:gd name="T43" fmla="*/ 1 h 662"/>
                    <a:gd name="T44" fmla="*/ 1 w 592"/>
                    <a:gd name="T45" fmla="*/ 1 h 662"/>
                    <a:gd name="T46" fmla="*/ 1 w 592"/>
                    <a:gd name="T47" fmla="*/ 1 h 662"/>
                    <a:gd name="T48" fmla="*/ 1 w 592"/>
                    <a:gd name="T49" fmla="*/ 1 h 662"/>
                    <a:gd name="T50" fmla="*/ 1 w 592"/>
                    <a:gd name="T51" fmla="*/ 1 h 662"/>
                    <a:gd name="T52" fmla="*/ 1 w 592"/>
                    <a:gd name="T53" fmla="*/ 1 h 662"/>
                    <a:gd name="T54" fmla="*/ 1 w 592"/>
                    <a:gd name="T55" fmla="*/ 1 h 662"/>
                    <a:gd name="T56" fmla="*/ 1 w 592"/>
                    <a:gd name="T57" fmla="*/ 1 h 662"/>
                    <a:gd name="T58" fmla="*/ 1 w 592"/>
                    <a:gd name="T59" fmla="*/ 1 h 662"/>
                    <a:gd name="T60" fmla="*/ 1 w 592"/>
                    <a:gd name="T61" fmla="*/ 1 h 662"/>
                    <a:gd name="T62" fmla="*/ 1 w 592"/>
                    <a:gd name="T63" fmla="*/ 1 h 662"/>
                    <a:gd name="T64" fmla="*/ 1 w 592"/>
                    <a:gd name="T65" fmla="*/ 1 h 662"/>
                    <a:gd name="T66" fmla="*/ 1 w 592"/>
                    <a:gd name="T67" fmla="*/ 1 h 662"/>
                    <a:gd name="T68" fmla="*/ 1 w 592"/>
                    <a:gd name="T69" fmla="*/ 1 h 662"/>
                    <a:gd name="T70" fmla="*/ 1 w 592"/>
                    <a:gd name="T71" fmla="*/ 1 h 662"/>
                    <a:gd name="T72" fmla="*/ 1 w 592"/>
                    <a:gd name="T73" fmla="*/ 1 h 662"/>
                    <a:gd name="T74" fmla="*/ 1 w 592"/>
                    <a:gd name="T75" fmla="*/ 1 h 662"/>
                    <a:gd name="T76" fmla="*/ 1 w 592"/>
                    <a:gd name="T77" fmla="*/ 1 h 662"/>
                    <a:gd name="T78" fmla="*/ 1 w 592"/>
                    <a:gd name="T79" fmla="*/ 1 h 662"/>
                    <a:gd name="T80" fmla="*/ 1 w 592"/>
                    <a:gd name="T81" fmla="*/ 1 h 662"/>
                    <a:gd name="T82" fmla="*/ 1 w 592"/>
                    <a:gd name="T83" fmla="*/ 1 h 662"/>
                    <a:gd name="T84" fmla="*/ 1 w 592"/>
                    <a:gd name="T85" fmla="*/ 1 h 662"/>
                    <a:gd name="T86" fmla="*/ 1 w 592"/>
                    <a:gd name="T87" fmla="*/ 1 h 662"/>
                    <a:gd name="T88" fmla="*/ 1 w 592"/>
                    <a:gd name="T89" fmla="*/ 1 h 662"/>
                    <a:gd name="T90" fmla="*/ 1 w 592"/>
                    <a:gd name="T91" fmla="*/ 1 h 662"/>
                    <a:gd name="T92" fmla="*/ 1 w 592"/>
                    <a:gd name="T93" fmla="*/ 1 h 662"/>
                    <a:gd name="T94" fmla="*/ 1 w 592"/>
                    <a:gd name="T95" fmla="*/ 1 h 662"/>
                    <a:gd name="T96" fmla="*/ 1 w 592"/>
                    <a:gd name="T97" fmla="*/ 1 h 662"/>
                    <a:gd name="T98" fmla="*/ 1 w 592"/>
                    <a:gd name="T99" fmla="*/ 1 h 662"/>
                    <a:gd name="T100" fmla="*/ 1 w 592"/>
                    <a:gd name="T101" fmla="*/ 1 h 662"/>
                    <a:gd name="T102" fmla="*/ 1 w 592"/>
                    <a:gd name="T103" fmla="*/ 1 h 662"/>
                    <a:gd name="T104" fmla="*/ 1 w 592"/>
                    <a:gd name="T105" fmla="*/ 1 h 662"/>
                    <a:gd name="T106" fmla="*/ 1 w 592"/>
                    <a:gd name="T107" fmla="*/ 1 h 662"/>
                    <a:gd name="T108" fmla="*/ 1 w 592"/>
                    <a:gd name="T109" fmla="*/ 1 h 662"/>
                    <a:gd name="T110" fmla="*/ 1 w 592"/>
                    <a:gd name="T111" fmla="*/ 1 h 6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92"/>
                    <a:gd name="T169" fmla="*/ 0 h 662"/>
                    <a:gd name="T170" fmla="*/ 592 w 592"/>
                    <a:gd name="T171" fmla="*/ 662 h 66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92" h="662">
                      <a:moveTo>
                        <a:pt x="8" y="535"/>
                      </a:moveTo>
                      <a:cubicBezTo>
                        <a:pt x="10" y="541"/>
                        <a:pt x="25" y="542"/>
                        <a:pt x="39" y="542"/>
                      </a:cubicBezTo>
                      <a:cubicBezTo>
                        <a:pt x="46" y="542"/>
                        <a:pt x="53" y="541"/>
                        <a:pt x="57" y="543"/>
                      </a:cubicBezTo>
                      <a:cubicBezTo>
                        <a:pt x="57" y="543"/>
                        <a:pt x="57" y="543"/>
                        <a:pt x="57" y="543"/>
                      </a:cubicBezTo>
                      <a:cubicBezTo>
                        <a:pt x="57" y="543"/>
                        <a:pt x="58" y="543"/>
                        <a:pt x="58" y="543"/>
                      </a:cubicBezTo>
                      <a:cubicBezTo>
                        <a:pt x="74" y="549"/>
                        <a:pt x="87" y="548"/>
                        <a:pt x="104" y="550"/>
                      </a:cubicBezTo>
                      <a:cubicBezTo>
                        <a:pt x="104" y="550"/>
                        <a:pt x="105" y="550"/>
                        <a:pt x="105" y="550"/>
                      </a:cubicBezTo>
                      <a:cubicBezTo>
                        <a:pt x="105" y="550"/>
                        <a:pt x="105" y="550"/>
                        <a:pt x="105" y="550"/>
                      </a:cubicBezTo>
                      <a:cubicBezTo>
                        <a:pt x="105" y="550"/>
                        <a:pt x="105" y="550"/>
                        <a:pt x="105" y="550"/>
                      </a:cubicBezTo>
                      <a:cubicBezTo>
                        <a:pt x="105" y="550"/>
                        <a:pt x="105" y="550"/>
                        <a:pt x="105" y="550"/>
                      </a:cubicBezTo>
                      <a:cubicBezTo>
                        <a:pt x="105" y="550"/>
                        <a:pt x="105" y="550"/>
                        <a:pt x="105" y="550"/>
                      </a:cubicBezTo>
                      <a:cubicBezTo>
                        <a:pt x="106" y="550"/>
                        <a:pt x="106" y="550"/>
                        <a:pt x="106" y="550"/>
                      </a:cubicBezTo>
                      <a:cubicBezTo>
                        <a:pt x="116" y="551"/>
                        <a:pt x="126" y="559"/>
                        <a:pt x="136" y="562"/>
                      </a:cubicBezTo>
                      <a:cubicBezTo>
                        <a:pt x="136" y="562"/>
                        <a:pt x="137" y="562"/>
                        <a:pt x="137" y="562"/>
                      </a:cubicBezTo>
                      <a:cubicBezTo>
                        <a:pt x="137" y="562"/>
                        <a:pt x="138" y="562"/>
                        <a:pt x="138" y="562"/>
                      </a:cubicBezTo>
                      <a:cubicBezTo>
                        <a:pt x="142" y="563"/>
                        <a:pt x="146" y="562"/>
                        <a:pt x="149" y="560"/>
                      </a:cubicBezTo>
                      <a:cubicBezTo>
                        <a:pt x="150" y="558"/>
                        <a:pt x="151" y="557"/>
                        <a:pt x="152" y="556"/>
                      </a:cubicBezTo>
                      <a:cubicBezTo>
                        <a:pt x="154" y="554"/>
                        <a:pt x="155" y="553"/>
                        <a:pt x="156" y="551"/>
                      </a:cubicBezTo>
                      <a:cubicBezTo>
                        <a:pt x="156" y="551"/>
                        <a:pt x="156" y="551"/>
                        <a:pt x="156" y="551"/>
                      </a:cubicBezTo>
                      <a:cubicBezTo>
                        <a:pt x="168" y="550"/>
                        <a:pt x="181" y="551"/>
                        <a:pt x="192" y="555"/>
                      </a:cubicBezTo>
                      <a:cubicBezTo>
                        <a:pt x="193" y="556"/>
                        <a:pt x="193" y="556"/>
                        <a:pt x="193" y="556"/>
                      </a:cubicBezTo>
                      <a:cubicBezTo>
                        <a:pt x="194" y="556"/>
                        <a:pt x="195" y="556"/>
                        <a:pt x="195" y="556"/>
                      </a:cubicBezTo>
                      <a:cubicBezTo>
                        <a:pt x="196" y="557"/>
                        <a:pt x="197" y="557"/>
                        <a:pt x="197" y="557"/>
                      </a:cubicBezTo>
                      <a:cubicBezTo>
                        <a:pt x="198" y="558"/>
                        <a:pt x="198" y="558"/>
                        <a:pt x="199" y="558"/>
                      </a:cubicBezTo>
                      <a:cubicBezTo>
                        <a:pt x="199" y="559"/>
                        <a:pt x="200" y="559"/>
                        <a:pt x="201" y="560"/>
                      </a:cubicBezTo>
                      <a:cubicBezTo>
                        <a:pt x="202" y="560"/>
                        <a:pt x="202" y="560"/>
                        <a:pt x="202" y="560"/>
                      </a:cubicBezTo>
                      <a:cubicBezTo>
                        <a:pt x="202" y="561"/>
                        <a:pt x="203" y="561"/>
                        <a:pt x="204" y="562"/>
                      </a:cubicBezTo>
                      <a:cubicBezTo>
                        <a:pt x="205" y="562"/>
                        <a:pt x="205" y="562"/>
                        <a:pt x="205" y="562"/>
                      </a:cubicBezTo>
                      <a:cubicBezTo>
                        <a:pt x="205" y="563"/>
                        <a:pt x="206" y="564"/>
                        <a:pt x="207" y="565"/>
                      </a:cubicBezTo>
                      <a:cubicBezTo>
                        <a:pt x="207" y="565"/>
                        <a:pt x="207" y="565"/>
                        <a:pt x="207" y="565"/>
                      </a:cubicBezTo>
                      <a:cubicBezTo>
                        <a:pt x="208" y="566"/>
                        <a:pt x="209" y="567"/>
                        <a:pt x="210" y="568"/>
                      </a:cubicBezTo>
                      <a:cubicBezTo>
                        <a:pt x="210" y="568"/>
                        <a:pt x="210" y="568"/>
                        <a:pt x="210" y="568"/>
                      </a:cubicBezTo>
                      <a:cubicBezTo>
                        <a:pt x="211" y="569"/>
                        <a:pt x="211" y="570"/>
                        <a:pt x="212" y="571"/>
                      </a:cubicBezTo>
                      <a:cubicBezTo>
                        <a:pt x="213" y="573"/>
                        <a:pt x="215" y="575"/>
                        <a:pt x="216" y="576"/>
                      </a:cubicBezTo>
                      <a:cubicBezTo>
                        <a:pt x="220" y="582"/>
                        <a:pt x="223" y="579"/>
                        <a:pt x="225" y="576"/>
                      </a:cubicBezTo>
                      <a:cubicBezTo>
                        <a:pt x="226" y="575"/>
                        <a:pt x="226" y="575"/>
                        <a:pt x="226" y="575"/>
                      </a:cubicBezTo>
                      <a:cubicBezTo>
                        <a:pt x="229" y="572"/>
                        <a:pt x="232" y="567"/>
                        <a:pt x="237" y="573"/>
                      </a:cubicBezTo>
                      <a:cubicBezTo>
                        <a:pt x="237" y="573"/>
                        <a:pt x="237" y="573"/>
                        <a:pt x="237" y="573"/>
                      </a:cubicBezTo>
                      <a:cubicBezTo>
                        <a:pt x="237" y="573"/>
                        <a:pt x="237" y="573"/>
                        <a:pt x="237" y="573"/>
                      </a:cubicBezTo>
                      <a:cubicBezTo>
                        <a:pt x="237" y="574"/>
                        <a:pt x="237" y="575"/>
                        <a:pt x="237" y="576"/>
                      </a:cubicBezTo>
                      <a:cubicBezTo>
                        <a:pt x="237" y="583"/>
                        <a:pt x="236" y="595"/>
                        <a:pt x="238" y="601"/>
                      </a:cubicBezTo>
                      <a:cubicBezTo>
                        <a:pt x="239" y="601"/>
                        <a:pt x="239" y="601"/>
                        <a:pt x="239" y="601"/>
                      </a:cubicBezTo>
                      <a:cubicBezTo>
                        <a:pt x="241" y="603"/>
                        <a:pt x="243" y="603"/>
                        <a:pt x="244" y="602"/>
                      </a:cubicBezTo>
                      <a:cubicBezTo>
                        <a:pt x="244" y="602"/>
                        <a:pt x="245" y="602"/>
                        <a:pt x="245" y="601"/>
                      </a:cubicBezTo>
                      <a:cubicBezTo>
                        <a:pt x="247" y="599"/>
                        <a:pt x="248" y="596"/>
                        <a:pt x="250" y="594"/>
                      </a:cubicBezTo>
                      <a:cubicBezTo>
                        <a:pt x="251" y="592"/>
                        <a:pt x="252" y="591"/>
                        <a:pt x="254" y="593"/>
                      </a:cubicBezTo>
                      <a:cubicBezTo>
                        <a:pt x="257" y="594"/>
                        <a:pt x="257" y="598"/>
                        <a:pt x="255" y="602"/>
                      </a:cubicBezTo>
                      <a:cubicBezTo>
                        <a:pt x="255" y="604"/>
                        <a:pt x="255" y="605"/>
                        <a:pt x="255" y="605"/>
                      </a:cubicBezTo>
                      <a:cubicBezTo>
                        <a:pt x="255" y="611"/>
                        <a:pt x="251" y="616"/>
                        <a:pt x="247" y="621"/>
                      </a:cubicBezTo>
                      <a:cubicBezTo>
                        <a:pt x="246" y="622"/>
                        <a:pt x="245" y="624"/>
                        <a:pt x="244" y="624"/>
                      </a:cubicBezTo>
                      <a:cubicBezTo>
                        <a:pt x="241" y="629"/>
                        <a:pt x="242" y="634"/>
                        <a:pt x="245" y="639"/>
                      </a:cubicBezTo>
                      <a:cubicBezTo>
                        <a:pt x="248" y="642"/>
                        <a:pt x="252" y="645"/>
                        <a:pt x="253" y="646"/>
                      </a:cubicBezTo>
                      <a:cubicBezTo>
                        <a:pt x="256" y="651"/>
                        <a:pt x="256" y="656"/>
                        <a:pt x="257" y="661"/>
                      </a:cubicBezTo>
                      <a:cubicBezTo>
                        <a:pt x="257" y="661"/>
                        <a:pt x="257" y="661"/>
                        <a:pt x="257" y="661"/>
                      </a:cubicBezTo>
                      <a:cubicBezTo>
                        <a:pt x="269" y="662"/>
                        <a:pt x="271" y="659"/>
                        <a:pt x="271" y="646"/>
                      </a:cubicBezTo>
                      <a:cubicBezTo>
                        <a:pt x="271" y="644"/>
                        <a:pt x="272" y="642"/>
                        <a:pt x="273" y="640"/>
                      </a:cubicBezTo>
                      <a:cubicBezTo>
                        <a:pt x="273" y="639"/>
                        <a:pt x="274" y="637"/>
                        <a:pt x="275" y="636"/>
                      </a:cubicBezTo>
                      <a:cubicBezTo>
                        <a:pt x="276" y="636"/>
                        <a:pt x="276" y="636"/>
                        <a:pt x="276" y="636"/>
                      </a:cubicBezTo>
                      <a:cubicBezTo>
                        <a:pt x="278" y="633"/>
                        <a:pt x="281" y="631"/>
                        <a:pt x="283" y="629"/>
                      </a:cubicBezTo>
                      <a:cubicBezTo>
                        <a:pt x="287" y="626"/>
                        <a:pt x="290" y="622"/>
                        <a:pt x="293" y="618"/>
                      </a:cubicBezTo>
                      <a:cubicBezTo>
                        <a:pt x="298" y="609"/>
                        <a:pt x="303" y="600"/>
                        <a:pt x="315" y="606"/>
                      </a:cubicBezTo>
                      <a:cubicBezTo>
                        <a:pt x="325" y="610"/>
                        <a:pt x="335" y="613"/>
                        <a:pt x="346" y="614"/>
                      </a:cubicBezTo>
                      <a:cubicBezTo>
                        <a:pt x="346" y="614"/>
                        <a:pt x="346" y="614"/>
                        <a:pt x="346" y="614"/>
                      </a:cubicBezTo>
                      <a:cubicBezTo>
                        <a:pt x="348" y="614"/>
                        <a:pt x="349" y="614"/>
                        <a:pt x="351" y="614"/>
                      </a:cubicBezTo>
                      <a:cubicBezTo>
                        <a:pt x="351" y="613"/>
                        <a:pt x="351" y="612"/>
                        <a:pt x="351" y="611"/>
                      </a:cubicBezTo>
                      <a:cubicBezTo>
                        <a:pt x="351" y="611"/>
                        <a:pt x="351" y="611"/>
                        <a:pt x="351" y="611"/>
                      </a:cubicBezTo>
                      <a:cubicBezTo>
                        <a:pt x="351" y="610"/>
                        <a:pt x="351" y="609"/>
                        <a:pt x="352" y="608"/>
                      </a:cubicBezTo>
                      <a:cubicBezTo>
                        <a:pt x="352" y="608"/>
                        <a:pt x="352" y="608"/>
                        <a:pt x="352" y="608"/>
                      </a:cubicBezTo>
                      <a:cubicBezTo>
                        <a:pt x="352" y="607"/>
                        <a:pt x="353" y="607"/>
                        <a:pt x="353" y="606"/>
                      </a:cubicBezTo>
                      <a:cubicBezTo>
                        <a:pt x="353" y="606"/>
                        <a:pt x="353" y="606"/>
                        <a:pt x="353" y="606"/>
                      </a:cubicBezTo>
                      <a:cubicBezTo>
                        <a:pt x="354" y="605"/>
                        <a:pt x="354" y="605"/>
                        <a:pt x="355" y="604"/>
                      </a:cubicBezTo>
                      <a:cubicBezTo>
                        <a:pt x="355" y="604"/>
                        <a:pt x="355" y="604"/>
                        <a:pt x="355" y="604"/>
                      </a:cubicBezTo>
                      <a:cubicBezTo>
                        <a:pt x="356" y="604"/>
                        <a:pt x="357" y="603"/>
                        <a:pt x="357" y="603"/>
                      </a:cubicBezTo>
                      <a:cubicBezTo>
                        <a:pt x="358" y="603"/>
                        <a:pt x="358" y="603"/>
                        <a:pt x="358" y="603"/>
                      </a:cubicBezTo>
                      <a:cubicBezTo>
                        <a:pt x="359" y="602"/>
                        <a:pt x="359" y="602"/>
                        <a:pt x="360" y="602"/>
                      </a:cubicBezTo>
                      <a:cubicBezTo>
                        <a:pt x="361" y="602"/>
                        <a:pt x="361" y="602"/>
                        <a:pt x="361" y="602"/>
                      </a:cubicBezTo>
                      <a:cubicBezTo>
                        <a:pt x="362" y="602"/>
                        <a:pt x="363" y="601"/>
                        <a:pt x="363" y="601"/>
                      </a:cubicBezTo>
                      <a:cubicBezTo>
                        <a:pt x="364" y="601"/>
                        <a:pt x="364" y="601"/>
                        <a:pt x="364" y="601"/>
                      </a:cubicBezTo>
                      <a:cubicBezTo>
                        <a:pt x="365" y="601"/>
                        <a:pt x="366" y="601"/>
                        <a:pt x="367" y="601"/>
                      </a:cubicBezTo>
                      <a:cubicBezTo>
                        <a:pt x="367" y="601"/>
                        <a:pt x="367" y="601"/>
                        <a:pt x="367" y="601"/>
                      </a:cubicBezTo>
                      <a:cubicBezTo>
                        <a:pt x="368" y="601"/>
                        <a:pt x="368" y="601"/>
                        <a:pt x="369" y="601"/>
                      </a:cubicBezTo>
                      <a:cubicBezTo>
                        <a:pt x="369" y="601"/>
                        <a:pt x="369" y="601"/>
                        <a:pt x="369" y="601"/>
                      </a:cubicBezTo>
                      <a:cubicBezTo>
                        <a:pt x="369" y="601"/>
                        <a:pt x="370" y="601"/>
                        <a:pt x="370" y="601"/>
                      </a:cubicBezTo>
                      <a:cubicBezTo>
                        <a:pt x="370" y="601"/>
                        <a:pt x="370" y="601"/>
                        <a:pt x="370" y="601"/>
                      </a:cubicBezTo>
                      <a:cubicBezTo>
                        <a:pt x="372" y="601"/>
                        <a:pt x="373" y="602"/>
                        <a:pt x="374" y="602"/>
                      </a:cubicBezTo>
                      <a:cubicBezTo>
                        <a:pt x="374" y="602"/>
                        <a:pt x="374" y="602"/>
                        <a:pt x="374" y="602"/>
                      </a:cubicBezTo>
                      <a:cubicBezTo>
                        <a:pt x="375" y="602"/>
                        <a:pt x="376" y="603"/>
                        <a:pt x="377" y="603"/>
                      </a:cubicBezTo>
                      <a:cubicBezTo>
                        <a:pt x="377" y="603"/>
                        <a:pt x="377" y="603"/>
                        <a:pt x="377" y="603"/>
                      </a:cubicBezTo>
                      <a:cubicBezTo>
                        <a:pt x="384" y="605"/>
                        <a:pt x="390" y="610"/>
                        <a:pt x="392" y="616"/>
                      </a:cubicBezTo>
                      <a:cubicBezTo>
                        <a:pt x="392" y="616"/>
                        <a:pt x="392" y="616"/>
                        <a:pt x="392" y="616"/>
                      </a:cubicBezTo>
                      <a:cubicBezTo>
                        <a:pt x="392" y="617"/>
                        <a:pt x="392" y="619"/>
                        <a:pt x="392" y="620"/>
                      </a:cubicBezTo>
                      <a:cubicBezTo>
                        <a:pt x="399" y="620"/>
                        <a:pt x="406" y="620"/>
                        <a:pt x="413" y="622"/>
                      </a:cubicBezTo>
                      <a:cubicBezTo>
                        <a:pt x="425" y="625"/>
                        <a:pt x="419" y="621"/>
                        <a:pt x="427" y="615"/>
                      </a:cubicBezTo>
                      <a:cubicBezTo>
                        <a:pt x="428" y="614"/>
                        <a:pt x="428" y="612"/>
                        <a:pt x="429" y="611"/>
                      </a:cubicBezTo>
                      <a:cubicBezTo>
                        <a:pt x="429" y="610"/>
                        <a:pt x="429" y="609"/>
                        <a:pt x="430" y="608"/>
                      </a:cubicBezTo>
                      <a:cubicBezTo>
                        <a:pt x="430" y="609"/>
                        <a:pt x="431" y="610"/>
                        <a:pt x="432" y="610"/>
                      </a:cubicBezTo>
                      <a:cubicBezTo>
                        <a:pt x="432" y="611"/>
                        <a:pt x="433" y="612"/>
                        <a:pt x="434" y="614"/>
                      </a:cubicBezTo>
                      <a:cubicBezTo>
                        <a:pt x="435" y="613"/>
                        <a:pt x="435" y="613"/>
                        <a:pt x="435" y="613"/>
                      </a:cubicBezTo>
                      <a:cubicBezTo>
                        <a:pt x="435" y="613"/>
                        <a:pt x="435" y="613"/>
                        <a:pt x="436" y="612"/>
                      </a:cubicBezTo>
                      <a:cubicBezTo>
                        <a:pt x="436" y="612"/>
                        <a:pt x="436" y="612"/>
                        <a:pt x="436" y="612"/>
                      </a:cubicBezTo>
                      <a:cubicBezTo>
                        <a:pt x="436" y="611"/>
                        <a:pt x="436" y="611"/>
                        <a:pt x="436" y="611"/>
                      </a:cubicBezTo>
                      <a:cubicBezTo>
                        <a:pt x="436" y="611"/>
                        <a:pt x="436" y="611"/>
                        <a:pt x="436" y="611"/>
                      </a:cubicBezTo>
                      <a:cubicBezTo>
                        <a:pt x="437" y="610"/>
                        <a:pt x="437" y="610"/>
                        <a:pt x="437" y="610"/>
                      </a:cubicBezTo>
                      <a:cubicBezTo>
                        <a:pt x="437" y="609"/>
                        <a:pt x="437" y="609"/>
                        <a:pt x="437" y="609"/>
                      </a:cubicBezTo>
                      <a:cubicBezTo>
                        <a:pt x="437" y="609"/>
                        <a:pt x="437" y="609"/>
                        <a:pt x="437" y="609"/>
                      </a:cubicBezTo>
                      <a:cubicBezTo>
                        <a:pt x="437" y="609"/>
                        <a:pt x="437" y="608"/>
                        <a:pt x="438" y="607"/>
                      </a:cubicBezTo>
                      <a:cubicBezTo>
                        <a:pt x="438" y="607"/>
                        <a:pt x="438" y="607"/>
                        <a:pt x="438" y="607"/>
                      </a:cubicBezTo>
                      <a:cubicBezTo>
                        <a:pt x="438" y="606"/>
                        <a:pt x="438" y="606"/>
                        <a:pt x="438" y="606"/>
                      </a:cubicBezTo>
                      <a:cubicBezTo>
                        <a:pt x="438" y="605"/>
                        <a:pt x="438" y="605"/>
                        <a:pt x="438" y="605"/>
                      </a:cubicBezTo>
                      <a:cubicBezTo>
                        <a:pt x="439" y="605"/>
                        <a:pt x="439" y="605"/>
                        <a:pt x="439" y="605"/>
                      </a:cubicBezTo>
                      <a:cubicBezTo>
                        <a:pt x="439" y="605"/>
                        <a:pt x="439" y="604"/>
                        <a:pt x="440" y="604"/>
                      </a:cubicBezTo>
                      <a:cubicBezTo>
                        <a:pt x="440" y="604"/>
                        <a:pt x="440" y="604"/>
                        <a:pt x="440" y="604"/>
                      </a:cubicBezTo>
                      <a:cubicBezTo>
                        <a:pt x="441" y="603"/>
                        <a:pt x="444" y="603"/>
                        <a:pt x="446" y="603"/>
                      </a:cubicBezTo>
                      <a:cubicBezTo>
                        <a:pt x="448" y="603"/>
                        <a:pt x="451" y="603"/>
                        <a:pt x="453" y="602"/>
                      </a:cubicBezTo>
                      <a:cubicBezTo>
                        <a:pt x="454" y="600"/>
                        <a:pt x="455" y="598"/>
                        <a:pt x="457" y="596"/>
                      </a:cubicBezTo>
                      <a:cubicBezTo>
                        <a:pt x="457" y="594"/>
                        <a:pt x="458" y="593"/>
                        <a:pt x="458" y="592"/>
                      </a:cubicBezTo>
                      <a:cubicBezTo>
                        <a:pt x="458" y="592"/>
                        <a:pt x="458" y="592"/>
                        <a:pt x="458" y="592"/>
                      </a:cubicBezTo>
                      <a:cubicBezTo>
                        <a:pt x="457" y="592"/>
                        <a:pt x="457" y="592"/>
                        <a:pt x="457" y="592"/>
                      </a:cubicBezTo>
                      <a:cubicBezTo>
                        <a:pt x="455" y="591"/>
                        <a:pt x="454" y="591"/>
                        <a:pt x="453" y="590"/>
                      </a:cubicBezTo>
                      <a:cubicBezTo>
                        <a:pt x="453" y="590"/>
                        <a:pt x="453" y="590"/>
                        <a:pt x="453" y="590"/>
                      </a:cubicBezTo>
                      <a:cubicBezTo>
                        <a:pt x="453" y="590"/>
                        <a:pt x="453" y="590"/>
                        <a:pt x="453" y="590"/>
                      </a:cubicBezTo>
                      <a:cubicBezTo>
                        <a:pt x="452" y="589"/>
                        <a:pt x="451" y="588"/>
                        <a:pt x="450" y="586"/>
                      </a:cubicBezTo>
                      <a:cubicBezTo>
                        <a:pt x="448" y="580"/>
                        <a:pt x="450" y="571"/>
                        <a:pt x="451" y="565"/>
                      </a:cubicBezTo>
                      <a:cubicBezTo>
                        <a:pt x="454" y="553"/>
                        <a:pt x="455" y="537"/>
                        <a:pt x="459" y="526"/>
                      </a:cubicBezTo>
                      <a:cubicBezTo>
                        <a:pt x="459" y="526"/>
                        <a:pt x="459" y="526"/>
                        <a:pt x="459" y="526"/>
                      </a:cubicBezTo>
                      <a:cubicBezTo>
                        <a:pt x="459" y="526"/>
                        <a:pt x="459" y="526"/>
                        <a:pt x="459" y="526"/>
                      </a:cubicBezTo>
                      <a:cubicBezTo>
                        <a:pt x="460" y="526"/>
                        <a:pt x="460" y="526"/>
                        <a:pt x="460" y="526"/>
                      </a:cubicBezTo>
                      <a:cubicBezTo>
                        <a:pt x="463" y="527"/>
                        <a:pt x="467" y="529"/>
                        <a:pt x="470" y="531"/>
                      </a:cubicBezTo>
                      <a:cubicBezTo>
                        <a:pt x="474" y="532"/>
                        <a:pt x="479" y="534"/>
                        <a:pt x="482" y="535"/>
                      </a:cubicBezTo>
                      <a:cubicBezTo>
                        <a:pt x="487" y="535"/>
                        <a:pt x="491" y="533"/>
                        <a:pt x="492" y="524"/>
                      </a:cubicBezTo>
                      <a:cubicBezTo>
                        <a:pt x="492" y="520"/>
                        <a:pt x="495" y="519"/>
                        <a:pt x="498" y="520"/>
                      </a:cubicBezTo>
                      <a:cubicBezTo>
                        <a:pt x="501" y="520"/>
                        <a:pt x="503" y="521"/>
                        <a:pt x="505" y="526"/>
                      </a:cubicBezTo>
                      <a:cubicBezTo>
                        <a:pt x="505" y="526"/>
                        <a:pt x="505" y="526"/>
                        <a:pt x="505" y="526"/>
                      </a:cubicBezTo>
                      <a:cubicBezTo>
                        <a:pt x="505" y="526"/>
                        <a:pt x="505" y="526"/>
                        <a:pt x="505" y="526"/>
                      </a:cubicBezTo>
                      <a:cubicBezTo>
                        <a:pt x="505" y="527"/>
                        <a:pt x="506" y="528"/>
                        <a:pt x="506" y="529"/>
                      </a:cubicBezTo>
                      <a:cubicBezTo>
                        <a:pt x="507" y="533"/>
                        <a:pt x="507" y="539"/>
                        <a:pt x="509" y="543"/>
                      </a:cubicBezTo>
                      <a:cubicBezTo>
                        <a:pt x="509" y="543"/>
                        <a:pt x="509" y="543"/>
                        <a:pt x="509" y="543"/>
                      </a:cubicBezTo>
                      <a:cubicBezTo>
                        <a:pt x="509" y="543"/>
                        <a:pt x="510" y="544"/>
                        <a:pt x="510" y="544"/>
                      </a:cubicBezTo>
                      <a:cubicBezTo>
                        <a:pt x="511" y="545"/>
                        <a:pt x="511" y="545"/>
                        <a:pt x="512" y="546"/>
                      </a:cubicBezTo>
                      <a:cubicBezTo>
                        <a:pt x="513" y="547"/>
                        <a:pt x="516" y="546"/>
                        <a:pt x="520" y="544"/>
                      </a:cubicBezTo>
                      <a:cubicBezTo>
                        <a:pt x="521" y="542"/>
                        <a:pt x="523" y="540"/>
                        <a:pt x="524" y="539"/>
                      </a:cubicBezTo>
                      <a:cubicBezTo>
                        <a:pt x="531" y="534"/>
                        <a:pt x="536" y="535"/>
                        <a:pt x="536" y="524"/>
                      </a:cubicBezTo>
                      <a:cubicBezTo>
                        <a:pt x="536" y="522"/>
                        <a:pt x="536" y="520"/>
                        <a:pt x="536" y="518"/>
                      </a:cubicBezTo>
                      <a:cubicBezTo>
                        <a:pt x="534" y="515"/>
                        <a:pt x="530" y="512"/>
                        <a:pt x="524" y="512"/>
                      </a:cubicBezTo>
                      <a:cubicBezTo>
                        <a:pt x="524" y="512"/>
                        <a:pt x="524" y="512"/>
                        <a:pt x="524" y="512"/>
                      </a:cubicBezTo>
                      <a:cubicBezTo>
                        <a:pt x="524" y="511"/>
                        <a:pt x="524" y="509"/>
                        <a:pt x="524" y="508"/>
                      </a:cubicBezTo>
                      <a:cubicBezTo>
                        <a:pt x="526" y="508"/>
                        <a:pt x="527" y="508"/>
                        <a:pt x="528" y="508"/>
                      </a:cubicBezTo>
                      <a:cubicBezTo>
                        <a:pt x="528" y="508"/>
                        <a:pt x="528" y="508"/>
                        <a:pt x="528" y="508"/>
                      </a:cubicBezTo>
                      <a:cubicBezTo>
                        <a:pt x="529" y="507"/>
                        <a:pt x="529" y="507"/>
                        <a:pt x="529" y="507"/>
                      </a:cubicBezTo>
                      <a:cubicBezTo>
                        <a:pt x="531" y="506"/>
                        <a:pt x="533" y="502"/>
                        <a:pt x="536" y="500"/>
                      </a:cubicBezTo>
                      <a:cubicBezTo>
                        <a:pt x="536" y="499"/>
                        <a:pt x="536" y="499"/>
                        <a:pt x="536" y="499"/>
                      </a:cubicBezTo>
                      <a:cubicBezTo>
                        <a:pt x="537" y="499"/>
                        <a:pt x="537" y="499"/>
                        <a:pt x="537" y="499"/>
                      </a:cubicBezTo>
                      <a:cubicBezTo>
                        <a:pt x="541" y="497"/>
                        <a:pt x="546" y="495"/>
                        <a:pt x="550" y="495"/>
                      </a:cubicBezTo>
                      <a:cubicBezTo>
                        <a:pt x="551" y="495"/>
                        <a:pt x="553" y="495"/>
                        <a:pt x="554" y="495"/>
                      </a:cubicBezTo>
                      <a:cubicBezTo>
                        <a:pt x="554" y="493"/>
                        <a:pt x="554" y="492"/>
                        <a:pt x="554" y="491"/>
                      </a:cubicBezTo>
                      <a:cubicBezTo>
                        <a:pt x="554" y="488"/>
                        <a:pt x="555" y="485"/>
                        <a:pt x="555" y="482"/>
                      </a:cubicBezTo>
                      <a:cubicBezTo>
                        <a:pt x="555" y="481"/>
                        <a:pt x="555" y="479"/>
                        <a:pt x="555" y="478"/>
                      </a:cubicBezTo>
                      <a:cubicBezTo>
                        <a:pt x="555" y="478"/>
                        <a:pt x="556" y="477"/>
                        <a:pt x="556" y="477"/>
                      </a:cubicBezTo>
                      <a:cubicBezTo>
                        <a:pt x="548" y="476"/>
                        <a:pt x="548" y="472"/>
                        <a:pt x="550" y="466"/>
                      </a:cubicBezTo>
                      <a:cubicBezTo>
                        <a:pt x="550" y="466"/>
                        <a:pt x="550" y="466"/>
                        <a:pt x="550" y="466"/>
                      </a:cubicBezTo>
                      <a:cubicBezTo>
                        <a:pt x="553" y="462"/>
                        <a:pt x="559" y="463"/>
                        <a:pt x="564" y="463"/>
                      </a:cubicBezTo>
                      <a:cubicBezTo>
                        <a:pt x="564" y="463"/>
                        <a:pt x="564" y="463"/>
                        <a:pt x="564" y="463"/>
                      </a:cubicBezTo>
                      <a:cubicBezTo>
                        <a:pt x="564" y="463"/>
                        <a:pt x="564" y="463"/>
                        <a:pt x="564" y="463"/>
                      </a:cubicBezTo>
                      <a:cubicBezTo>
                        <a:pt x="564" y="464"/>
                        <a:pt x="564" y="464"/>
                        <a:pt x="564" y="465"/>
                      </a:cubicBezTo>
                      <a:cubicBezTo>
                        <a:pt x="565" y="468"/>
                        <a:pt x="569" y="469"/>
                        <a:pt x="572" y="470"/>
                      </a:cubicBezTo>
                      <a:cubicBezTo>
                        <a:pt x="573" y="471"/>
                        <a:pt x="574" y="471"/>
                        <a:pt x="575" y="471"/>
                      </a:cubicBezTo>
                      <a:cubicBezTo>
                        <a:pt x="578" y="472"/>
                        <a:pt x="580" y="474"/>
                        <a:pt x="581" y="477"/>
                      </a:cubicBezTo>
                      <a:cubicBezTo>
                        <a:pt x="582" y="478"/>
                        <a:pt x="582" y="479"/>
                        <a:pt x="583" y="480"/>
                      </a:cubicBezTo>
                      <a:cubicBezTo>
                        <a:pt x="584" y="483"/>
                        <a:pt x="584" y="485"/>
                        <a:pt x="586" y="487"/>
                      </a:cubicBezTo>
                      <a:cubicBezTo>
                        <a:pt x="587" y="487"/>
                        <a:pt x="587" y="487"/>
                        <a:pt x="587" y="487"/>
                      </a:cubicBezTo>
                      <a:cubicBezTo>
                        <a:pt x="590" y="486"/>
                        <a:pt x="591" y="473"/>
                        <a:pt x="591" y="463"/>
                      </a:cubicBezTo>
                      <a:cubicBezTo>
                        <a:pt x="591" y="463"/>
                        <a:pt x="591" y="463"/>
                        <a:pt x="591" y="463"/>
                      </a:cubicBezTo>
                      <a:cubicBezTo>
                        <a:pt x="591" y="462"/>
                        <a:pt x="591" y="462"/>
                        <a:pt x="591" y="461"/>
                      </a:cubicBezTo>
                      <a:cubicBezTo>
                        <a:pt x="591" y="457"/>
                        <a:pt x="591" y="455"/>
                        <a:pt x="591" y="454"/>
                      </a:cubicBezTo>
                      <a:cubicBezTo>
                        <a:pt x="590" y="449"/>
                        <a:pt x="592" y="443"/>
                        <a:pt x="592" y="438"/>
                      </a:cubicBezTo>
                      <a:cubicBezTo>
                        <a:pt x="591" y="434"/>
                        <a:pt x="590" y="430"/>
                        <a:pt x="587" y="428"/>
                      </a:cubicBezTo>
                      <a:cubicBezTo>
                        <a:pt x="584" y="426"/>
                        <a:pt x="581" y="424"/>
                        <a:pt x="578" y="422"/>
                      </a:cubicBezTo>
                      <a:cubicBezTo>
                        <a:pt x="575" y="420"/>
                        <a:pt x="572" y="418"/>
                        <a:pt x="570" y="413"/>
                      </a:cubicBezTo>
                      <a:cubicBezTo>
                        <a:pt x="570" y="412"/>
                        <a:pt x="570" y="412"/>
                        <a:pt x="570" y="412"/>
                      </a:cubicBezTo>
                      <a:cubicBezTo>
                        <a:pt x="570" y="411"/>
                        <a:pt x="569" y="410"/>
                        <a:pt x="569" y="409"/>
                      </a:cubicBezTo>
                      <a:cubicBezTo>
                        <a:pt x="566" y="409"/>
                        <a:pt x="564" y="408"/>
                        <a:pt x="562" y="407"/>
                      </a:cubicBezTo>
                      <a:cubicBezTo>
                        <a:pt x="561" y="406"/>
                        <a:pt x="560" y="405"/>
                        <a:pt x="559" y="403"/>
                      </a:cubicBezTo>
                      <a:cubicBezTo>
                        <a:pt x="558" y="403"/>
                        <a:pt x="558" y="402"/>
                        <a:pt x="558" y="401"/>
                      </a:cubicBezTo>
                      <a:cubicBezTo>
                        <a:pt x="555" y="395"/>
                        <a:pt x="553" y="390"/>
                        <a:pt x="549" y="384"/>
                      </a:cubicBezTo>
                      <a:cubicBezTo>
                        <a:pt x="549" y="383"/>
                        <a:pt x="549" y="383"/>
                        <a:pt x="549" y="383"/>
                      </a:cubicBezTo>
                      <a:cubicBezTo>
                        <a:pt x="549" y="383"/>
                        <a:pt x="550" y="383"/>
                        <a:pt x="550" y="382"/>
                      </a:cubicBezTo>
                      <a:cubicBezTo>
                        <a:pt x="550" y="382"/>
                        <a:pt x="550" y="382"/>
                        <a:pt x="550" y="382"/>
                      </a:cubicBezTo>
                      <a:cubicBezTo>
                        <a:pt x="550" y="382"/>
                        <a:pt x="550" y="382"/>
                        <a:pt x="550" y="382"/>
                      </a:cubicBezTo>
                      <a:cubicBezTo>
                        <a:pt x="550" y="381"/>
                        <a:pt x="551" y="380"/>
                        <a:pt x="552" y="379"/>
                      </a:cubicBezTo>
                      <a:cubicBezTo>
                        <a:pt x="552" y="379"/>
                        <a:pt x="553" y="378"/>
                        <a:pt x="554" y="378"/>
                      </a:cubicBezTo>
                      <a:cubicBezTo>
                        <a:pt x="554" y="377"/>
                        <a:pt x="555" y="377"/>
                        <a:pt x="555" y="377"/>
                      </a:cubicBezTo>
                      <a:cubicBezTo>
                        <a:pt x="556" y="376"/>
                        <a:pt x="558" y="376"/>
                        <a:pt x="559" y="376"/>
                      </a:cubicBezTo>
                      <a:cubicBezTo>
                        <a:pt x="562" y="376"/>
                        <a:pt x="565" y="376"/>
                        <a:pt x="567" y="376"/>
                      </a:cubicBezTo>
                      <a:cubicBezTo>
                        <a:pt x="568" y="376"/>
                        <a:pt x="569" y="376"/>
                        <a:pt x="570" y="377"/>
                      </a:cubicBezTo>
                      <a:cubicBezTo>
                        <a:pt x="572" y="377"/>
                        <a:pt x="573" y="377"/>
                        <a:pt x="575" y="378"/>
                      </a:cubicBezTo>
                      <a:cubicBezTo>
                        <a:pt x="575" y="379"/>
                        <a:pt x="576" y="379"/>
                        <a:pt x="577" y="380"/>
                      </a:cubicBezTo>
                      <a:cubicBezTo>
                        <a:pt x="576" y="374"/>
                        <a:pt x="574" y="369"/>
                        <a:pt x="571" y="364"/>
                      </a:cubicBezTo>
                      <a:cubicBezTo>
                        <a:pt x="568" y="359"/>
                        <a:pt x="563" y="354"/>
                        <a:pt x="567" y="348"/>
                      </a:cubicBezTo>
                      <a:cubicBezTo>
                        <a:pt x="557" y="345"/>
                        <a:pt x="544" y="340"/>
                        <a:pt x="536" y="331"/>
                      </a:cubicBezTo>
                      <a:cubicBezTo>
                        <a:pt x="536" y="331"/>
                        <a:pt x="536" y="331"/>
                        <a:pt x="536" y="331"/>
                      </a:cubicBezTo>
                      <a:cubicBezTo>
                        <a:pt x="536" y="330"/>
                        <a:pt x="535" y="330"/>
                        <a:pt x="534" y="329"/>
                      </a:cubicBezTo>
                      <a:cubicBezTo>
                        <a:pt x="534" y="329"/>
                        <a:pt x="534" y="329"/>
                        <a:pt x="534" y="329"/>
                      </a:cubicBezTo>
                      <a:cubicBezTo>
                        <a:pt x="533" y="328"/>
                        <a:pt x="532" y="327"/>
                        <a:pt x="532" y="326"/>
                      </a:cubicBezTo>
                      <a:cubicBezTo>
                        <a:pt x="525" y="316"/>
                        <a:pt x="534" y="311"/>
                        <a:pt x="535" y="302"/>
                      </a:cubicBezTo>
                      <a:cubicBezTo>
                        <a:pt x="535" y="302"/>
                        <a:pt x="535" y="302"/>
                        <a:pt x="535" y="302"/>
                      </a:cubicBezTo>
                      <a:cubicBezTo>
                        <a:pt x="535" y="302"/>
                        <a:pt x="535" y="302"/>
                        <a:pt x="535" y="302"/>
                      </a:cubicBezTo>
                      <a:cubicBezTo>
                        <a:pt x="535" y="302"/>
                        <a:pt x="535" y="302"/>
                        <a:pt x="535" y="302"/>
                      </a:cubicBezTo>
                      <a:cubicBezTo>
                        <a:pt x="535" y="301"/>
                        <a:pt x="535" y="300"/>
                        <a:pt x="535" y="299"/>
                      </a:cubicBezTo>
                      <a:cubicBezTo>
                        <a:pt x="535" y="299"/>
                        <a:pt x="535" y="299"/>
                        <a:pt x="535" y="299"/>
                      </a:cubicBezTo>
                      <a:cubicBezTo>
                        <a:pt x="535" y="298"/>
                        <a:pt x="535" y="297"/>
                        <a:pt x="535" y="296"/>
                      </a:cubicBezTo>
                      <a:cubicBezTo>
                        <a:pt x="535" y="296"/>
                        <a:pt x="535" y="296"/>
                        <a:pt x="535" y="296"/>
                      </a:cubicBezTo>
                      <a:cubicBezTo>
                        <a:pt x="535" y="291"/>
                        <a:pt x="533" y="286"/>
                        <a:pt x="533" y="281"/>
                      </a:cubicBezTo>
                      <a:cubicBezTo>
                        <a:pt x="533" y="281"/>
                        <a:pt x="532" y="281"/>
                        <a:pt x="531" y="281"/>
                      </a:cubicBezTo>
                      <a:cubicBezTo>
                        <a:pt x="531" y="280"/>
                        <a:pt x="531" y="280"/>
                        <a:pt x="531" y="280"/>
                      </a:cubicBezTo>
                      <a:cubicBezTo>
                        <a:pt x="531" y="280"/>
                        <a:pt x="530" y="280"/>
                        <a:pt x="530" y="280"/>
                      </a:cubicBezTo>
                      <a:cubicBezTo>
                        <a:pt x="530" y="278"/>
                        <a:pt x="530" y="277"/>
                        <a:pt x="530" y="276"/>
                      </a:cubicBezTo>
                      <a:cubicBezTo>
                        <a:pt x="529" y="276"/>
                        <a:pt x="529" y="275"/>
                        <a:pt x="529" y="275"/>
                      </a:cubicBezTo>
                      <a:cubicBezTo>
                        <a:pt x="529" y="274"/>
                        <a:pt x="529" y="274"/>
                        <a:pt x="529" y="274"/>
                      </a:cubicBezTo>
                      <a:cubicBezTo>
                        <a:pt x="529" y="274"/>
                        <a:pt x="529" y="273"/>
                        <a:pt x="528" y="273"/>
                      </a:cubicBezTo>
                      <a:cubicBezTo>
                        <a:pt x="528" y="272"/>
                        <a:pt x="528" y="272"/>
                        <a:pt x="528" y="272"/>
                      </a:cubicBezTo>
                      <a:cubicBezTo>
                        <a:pt x="528" y="272"/>
                        <a:pt x="528" y="272"/>
                        <a:pt x="527" y="271"/>
                      </a:cubicBezTo>
                      <a:cubicBezTo>
                        <a:pt x="527" y="271"/>
                        <a:pt x="527" y="271"/>
                        <a:pt x="527" y="271"/>
                      </a:cubicBezTo>
                      <a:cubicBezTo>
                        <a:pt x="527" y="271"/>
                        <a:pt x="527" y="271"/>
                        <a:pt x="527" y="271"/>
                      </a:cubicBezTo>
                      <a:cubicBezTo>
                        <a:pt x="525" y="270"/>
                        <a:pt x="522" y="271"/>
                        <a:pt x="518" y="271"/>
                      </a:cubicBezTo>
                      <a:cubicBezTo>
                        <a:pt x="515" y="271"/>
                        <a:pt x="513" y="270"/>
                        <a:pt x="512" y="270"/>
                      </a:cubicBezTo>
                      <a:cubicBezTo>
                        <a:pt x="512" y="270"/>
                        <a:pt x="512" y="270"/>
                        <a:pt x="512" y="270"/>
                      </a:cubicBezTo>
                      <a:cubicBezTo>
                        <a:pt x="511" y="269"/>
                        <a:pt x="511" y="269"/>
                        <a:pt x="510" y="269"/>
                      </a:cubicBezTo>
                      <a:cubicBezTo>
                        <a:pt x="510" y="269"/>
                        <a:pt x="510" y="269"/>
                        <a:pt x="510" y="269"/>
                      </a:cubicBezTo>
                      <a:cubicBezTo>
                        <a:pt x="510" y="269"/>
                        <a:pt x="509" y="269"/>
                        <a:pt x="509" y="268"/>
                      </a:cubicBezTo>
                      <a:cubicBezTo>
                        <a:pt x="508" y="268"/>
                        <a:pt x="508" y="268"/>
                        <a:pt x="508" y="268"/>
                      </a:cubicBezTo>
                      <a:cubicBezTo>
                        <a:pt x="508" y="267"/>
                        <a:pt x="508" y="267"/>
                        <a:pt x="508" y="267"/>
                      </a:cubicBezTo>
                      <a:cubicBezTo>
                        <a:pt x="507" y="267"/>
                        <a:pt x="507" y="266"/>
                        <a:pt x="506" y="265"/>
                      </a:cubicBezTo>
                      <a:cubicBezTo>
                        <a:pt x="506" y="265"/>
                        <a:pt x="506" y="265"/>
                        <a:pt x="506" y="265"/>
                      </a:cubicBezTo>
                      <a:cubicBezTo>
                        <a:pt x="506" y="265"/>
                        <a:pt x="505" y="264"/>
                        <a:pt x="505" y="263"/>
                      </a:cubicBezTo>
                      <a:cubicBezTo>
                        <a:pt x="505" y="263"/>
                        <a:pt x="505" y="263"/>
                        <a:pt x="505" y="263"/>
                      </a:cubicBezTo>
                      <a:cubicBezTo>
                        <a:pt x="504" y="262"/>
                        <a:pt x="504" y="262"/>
                        <a:pt x="504" y="261"/>
                      </a:cubicBezTo>
                      <a:cubicBezTo>
                        <a:pt x="504" y="261"/>
                        <a:pt x="504" y="260"/>
                        <a:pt x="503" y="260"/>
                      </a:cubicBezTo>
                      <a:cubicBezTo>
                        <a:pt x="503" y="259"/>
                        <a:pt x="503" y="259"/>
                        <a:pt x="503" y="259"/>
                      </a:cubicBezTo>
                      <a:cubicBezTo>
                        <a:pt x="501" y="255"/>
                        <a:pt x="499" y="250"/>
                        <a:pt x="497" y="245"/>
                      </a:cubicBezTo>
                      <a:cubicBezTo>
                        <a:pt x="497" y="245"/>
                        <a:pt x="497" y="245"/>
                        <a:pt x="497" y="245"/>
                      </a:cubicBezTo>
                      <a:cubicBezTo>
                        <a:pt x="497" y="245"/>
                        <a:pt x="497" y="245"/>
                        <a:pt x="497" y="245"/>
                      </a:cubicBezTo>
                      <a:cubicBezTo>
                        <a:pt x="493" y="239"/>
                        <a:pt x="487" y="233"/>
                        <a:pt x="485" y="237"/>
                      </a:cubicBezTo>
                      <a:cubicBezTo>
                        <a:pt x="482" y="241"/>
                        <a:pt x="482" y="247"/>
                        <a:pt x="478" y="251"/>
                      </a:cubicBezTo>
                      <a:cubicBezTo>
                        <a:pt x="478" y="251"/>
                        <a:pt x="478" y="251"/>
                        <a:pt x="478" y="251"/>
                      </a:cubicBezTo>
                      <a:cubicBezTo>
                        <a:pt x="478" y="251"/>
                        <a:pt x="478" y="252"/>
                        <a:pt x="478" y="252"/>
                      </a:cubicBezTo>
                      <a:cubicBezTo>
                        <a:pt x="472" y="258"/>
                        <a:pt x="460" y="256"/>
                        <a:pt x="452" y="255"/>
                      </a:cubicBezTo>
                      <a:cubicBezTo>
                        <a:pt x="451" y="255"/>
                        <a:pt x="450" y="254"/>
                        <a:pt x="449" y="254"/>
                      </a:cubicBezTo>
                      <a:cubicBezTo>
                        <a:pt x="449" y="241"/>
                        <a:pt x="452" y="228"/>
                        <a:pt x="446" y="216"/>
                      </a:cubicBezTo>
                      <a:cubicBezTo>
                        <a:pt x="446" y="215"/>
                        <a:pt x="446" y="215"/>
                        <a:pt x="446" y="215"/>
                      </a:cubicBezTo>
                      <a:cubicBezTo>
                        <a:pt x="445" y="215"/>
                        <a:pt x="445" y="215"/>
                        <a:pt x="445" y="215"/>
                      </a:cubicBezTo>
                      <a:cubicBezTo>
                        <a:pt x="445" y="214"/>
                        <a:pt x="445" y="214"/>
                        <a:pt x="444" y="213"/>
                      </a:cubicBezTo>
                      <a:cubicBezTo>
                        <a:pt x="440" y="205"/>
                        <a:pt x="433" y="197"/>
                        <a:pt x="427" y="189"/>
                      </a:cubicBezTo>
                      <a:cubicBezTo>
                        <a:pt x="425" y="187"/>
                        <a:pt x="421" y="181"/>
                        <a:pt x="417" y="174"/>
                      </a:cubicBezTo>
                      <a:cubicBezTo>
                        <a:pt x="410" y="162"/>
                        <a:pt x="404" y="148"/>
                        <a:pt x="418" y="150"/>
                      </a:cubicBezTo>
                      <a:cubicBezTo>
                        <a:pt x="419" y="150"/>
                        <a:pt x="419" y="150"/>
                        <a:pt x="419" y="150"/>
                      </a:cubicBezTo>
                      <a:cubicBezTo>
                        <a:pt x="419" y="150"/>
                        <a:pt x="420" y="150"/>
                        <a:pt x="421" y="150"/>
                      </a:cubicBezTo>
                      <a:cubicBezTo>
                        <a:pt x="421" y="150"/>
                        <a:pt x="421" y="150"/>
                        <a:pt x="421" y="150"/>
                      </a:cubicBezTo>
                      <a:cubicBezTo>
                        <a:pt x="421" y="150"/>
                        <a:pt x="421" y="149"/>
                        <a:pt x="421" y="148"/>
                      </a:cubicBezTo>
                      <a:cubicBezTo>
                        <a:pt x="423" y="148"/>
                        <a:pt x="424" y="148"/>
                        <a:pt x="426" y="148"/>
                      </a:cubicBezTo>
                      <a:cubicBezTo>
                        <a:pt x="425" y="148"/>
                        <a:pt x="423" y="148"/>
                        <a:pt x="421" y="148"/>
                      </a:cubicBezTo>
                      <a:cubicBezTo>
                        <a:pt x="421" y="146"/>
                        <a:pt x="420" y="143"/>
                        <a:pt x="418" y="141"/>
                      </a:cubicBezTo>
                      <a:cubicBezTo>
                        <a:pt x="414" y="137"/>
                        <a:pt x="410" y="132"/>
                        <a:pt x="407" y="128"/>
                      </a:cubicBezTo>
                      <a:cubicBezTo>
                        <a:pt x="404" y="121"/>
                        <a:pt x="402" y="115"/>
                        <a:pt x="395" y="111"/>
                      </a:cubicBezTo>
                      <a:cubicBezTo>
                        <a:pt x="393" y="109"/>
                        <a:pt x="390" y="107"/>
                        <a:pt x="386" y="105"/>
                      </a:cubicBezTo>
                      <a:cubicBezTo>
                        <a:pt x="380" y="102"/>
                        <a:pt x="373" y="99"/>
                        <a:pt x="367" y="98"/>
                      </a:cubicBezTo>
                      <a:cubicBezTo>
                        <a:pt x="362" y="97"/>
                        <a:pt x="356" y="97"/>
                        <a:pt x="351" y="96"/>
                      </a:cubicBezTo>
                      <a:cubicBezTo>
                        <a:pt x="350" y="96"/>
                        <a:pt x="349" y="95"/>
                        <a:pt x="349" y="95"/>
                      </a:cubicBezTo>
                      <a:cubicBezTo>
                        <a:pt x="348" y="95"/>
                        <a:pt x="347" y="94"/>
                        <a:pt x="347" y="94"/>
                      </a:cubicBezTo>
                      <a:cubicBezTo>
                        <a:pt x="347" y="93"/>
                        <a:pt x="347" y="92"/>
                        <a:pt x="348" y="92"/>
                      </a:cubicBezTo>
                      <a:cubicBezTo>
                        <a:pt x="348" y="91"/>
                        <a:pt x="348" y="91"/>
                        <a:pt x="348" y="91"/>
                      </a:cubicBezTo>
                      <a:cubicBezTo>
                        <a:pt x="349" y="91"/>
                        <a:pt x="349" y="91"/>
                        <a:pt x="349" y="91"/>
                      </a:cubicBezTo>
                      <a:cubicBezTo>
                        <a:pt x="350" y="90"/>
                        <a:pt x="350" y="90"/>
                        <a:pt x="350" y="90"/>
                      </a:cubicBezTo>
                      <a:cubicBezTo>
                        <a:pt x="351" y="89"/>
                        <a:pt x="351" y="89"/>
                        <a:pt x="351" y="89"/>
                      </a:cubicBezTo>
                      <a:cubicBezTo>
                        <a:pt x="351" y="89"/>
                        <a:pt x="351" y="89"/>
                        <a:pt x="351" y="89"/>
                      </a:cubicBezTo>
                      <a:cubicBezTo>
                        <a:pt x="352" y="89"/>
                        <a:pt x="352" y="89"/>
                        <a:pt x="352" y="89"/>
                      </a:cubicBezTo>
                      <a:cubicBezTo>
                        <a:pt x="353" y="89"/>
                        <a:pt x="353" y="89"/>
                        <a:pt x="353" y="89"/>
                      </a:cubicBezTo>
                      <a:cubicBezTo>
                        <a:pt x="353" y="88"/>
                        <a:pt x="353" y="88"/>
                        <a:pt x="354" y="88"/>
                      </a:cubicBezTo>
                      <a:cubicBezTo>
                        <a:pt x="354" y="88"/>
                        <a:pt x="354" y="88"/>
                        <a:pt x="354" y="88"/>
                      </a:cubicBezTo>
                      <a:cubicBezTo>
                        <a:pt x="356" y="87"/>
                        <a:pt x="357" y="87"/>
                        <a:pt x="359" y="87"/>
                      </a:cubicBezTo>
                      <a:cubicBezTo>
                        <a:pt x="359" y="86"/>
                        <a:pt x="359" y="86"/>
                        <a:pt x="359" y="86"/>
                      </a:cubicBezTo>
                      <a:cubicBezTo>
                        <a:pt x="360" y="86"/>
                        <a:pt x="360" y="86"/>
                        <a:pt x="360" y="86"/>
                      </a:cubicBezTo>
                      <a:cubicBezTo>
                        <a:pt x="360" y="86"/>
                        <a:pt x="360" y="86"/>
                        <a:pt x="360" y="86"/>
                      </a:cubicBezTo>
                      <a:cubicBezTo>
                        <a:pt x="361" y="85"/>
                        <a:pt x="361" y="85"/>
                        <a:pt x="361" y="85"/>
                      </a:cubicBezTo>
                      <a:cubicBezTo>
                        <a:pt x="361" y="85"/>
                        <a:pt x="361" y="85"/>
                        <a:pt x="361" y="85"/>
                      </a:cubicBezTo>
                      <a:cubicBezTo>
                        <a:pt x="362" y="84"/>
                        <a:pt x="362" y="84"/>
                        <a:pt x="362" y="84"/>
                      </a:cubicBezTo>
                      <a:cubicBezTo>
                        <a:pt x="362" y="84"/>
                        <a:pt x="362" y="84"/>
                        <a:pt x="362" y="84"/>
                      </a:cubicBezTo>
                      <a:cubicBezTo>
                        <a:pt x="362" y="84"/>
                        <a:pt x="363" y="83"/>
                        <a:pt x="363" y="83"/>
                      </a:cubicBezTo>
                      <a:cubicBezTo>
                        <a:pt x="363" y="83"/>
                        <a:pt x="363" y="83"/>
                        <a:pt x="363" y="83"/>
                      </a:cubicBezTo>
                      <a:cubicBezTo>
                        <a:pt x="363" y="81"/>
                        <a:pt x="364" y="80"/>
                        <a:pt x="363" y="77"/>
                      </a:cubicBezTo>
                      <a:cubicBezTo>
                        <a:pt x="363" y="77"/>
                        <a:pt x="363" y="77"/>
                        <a:pt x="363" y="77"/>
                      </a:cubicBezTo>
                      <a:cubicBezTo>
                        <a:pt x="363" y="77"/>
                        <a:pt x="363" y="77"/>
                        <a:pt x="363" y="77"/>
                      </a:cubicBezTo>
                      <a:cubicBezTo>
                        <a:pt x="362" y="69"/>
                        <a:pt x="358" y="60"/>
                        <a:pt x="367" y="57"/>
                      </a:cubicBezTo>
                      <a:cubicBezTo>
                        <a:pt x="368" y="57"/>
                        <a:pt x="368" y="57"/>
                        <a:pt x="368" y="57"/>
                      </a:cubicBezTo>
                      <a:cubicBezTo>
                        <a:pt x="369" y="57"/>
                        <a:pt x="370" y="57"/>
                        <a:pt x="371" y="57"/>
                      </a:cubicBezTo>
                      <a:cubicBezTo>
                        <a:pt x="372" y="57"/>
                        <a:pt x="374" y="57"/>
                        <a:pt x="375" y="57"/>
                      </a:cubicBezTo>
                      <a:cubicBezTo>
                        <a:pt x="376" y="57"/>
                        <a:pt x="377" y="57"/>
                        <a:pt x="378" y="57"/>
                      </a:cubicBezTo>
                      <a:cubicBezTo>
                        <a:pt x="378" y="57"/>
                        <a:pt x="378" y="57"/>
                        <a:pt x="378" y="57"/>
                      </a:cubicBezTo>
                      <a:cubicBezTo>
                        <a:pt x="379" y="57"/>
                        <a:pt x="380" y="57"/>
                        <a:pt x="380" y="57"/>
                      </a:cubicBezTo>
                      <a:cubicBezTo>
                        <a:pt x="380" y="57"/>
                        <a:pt x="380" y="57"/>
                        <a:pt x="380" y="57"/>
                      </a:cubicBezTo>
                      <a:cubicBezTo>
                        <a:pt x="382" y="56"/>
                        <a:pt x="384" y="56"/>
                        <a:pt x="385" y="55"/>
                      </a:cubicBezTo>
                      <a:cubicBezTo>
                        <a:pt x="385" y="55"/>
                        <a:pt x="385" y="55"/>
                        <a:pt x="385" y="55"/>
                      </a:cubicBezTo>
                      <a:cubicBezTo>
                        <a:pt x="386" y="55"/>
                        <a:pt x="386" y="55"/>
                        <a:pt x="386" y="55"/>
                      </a:cubicBezTo>
                      <a:cubicBezTo>
                        <a:pt x="386" y="55"/>
                        <a:pt x="386" y="55"/>
                        <a:pt x="386" y="55"/>
                      </a:cubicBezTo>
                      <a:cubicBezTo>
                        <a:pt x="387" y="54"/>
                        <a:pt x="387" y="54"/>
                        <a:pt x="387" y="54"/>
                      </a:cubicBezTo>
                      <a:cubicBezTo>
                        <a:pt x="387" y="54"/>
                        <a:pt x="387" y="54"/>
                        <a:pt x="387" y="54"/>
                      </a:cubicBezTo>
                      <a:cubicBezTo>
                        <a:pt x="387" y="53"/>
                        <a:pt x="387" y="53"/>
                        <a:pt x="387" y="53"/>
                      </a:cubicBezTo>
                      <a:cubicBezTo>
                        <a:pt x="389" y="49"/>
                        <a:pt x="391" y="44"/>
                        <a:pt x="391" y="44"/>
                      </a:cubicBezTo>
                      <a:cubicBezTo>
                        <a:pt x="391" y="44"/>
                        <a:pt x="391" y="44"/>
                        <a:pt x="391" y="44"/>
                      </a:cubicBezTo>
                      <a:cubicBezTo>
                        <a:pt x="391" y="44"/>
                        <a:pt x="391" y="44"/>
                        <a:pt x="391" y="44"/>
                      </a:cubicBezTo>
                      <a:cubicBezTo>
                        <a:pt x="392" y="43"/>
                        <a:pt x="392" y="42"/>
                        <a:pt x="392" y="41"/>
                      </a:cubicBezTo>
                      <a:cubicBezTo>
                        <a:pt x="393" y="41"/>
                        <a:pt x="393" y="40"/>
                        <a:pt x="393" y="39"/>
                      </a:cubicBezTo>
                      <a:cubicBezTo>
                        <a:pt x="398" y="32"/>
                        <a:pt x="408" y="31"/>
                        <a:pt x="415" y="30"/>
                      </a:cubicBezTo>
                      <a:cubicBezTo>
                        <a:pt x="415" y="30"/>
                        <a:pt x="415" y="30"/>
                        <a:pt x="415" y="30"/>
                      </a:cubicBezTo>
                      <a:cubicBezTo>
                        <a:pt x="415" y="30"/>
                        <a:pt x="415" y="30"/>
                        <a:pt x="415" y="30"/>
                      </a:cubicBezTo>
                      <a:cubicBezTo>
                        <a:pt x="415" y="29"/>
                        <a:pt x="415" y="29"/>
                        <a:pt x="415" y="29"/>
                      </a:cubicBezTo>
                      <a:cubicBezTo>
                        <a:pt x="415" y="29"/>
                        <a:pt x="415" y="29"/>
                        <a:pt x="415" y="29"/>
                      </a:cubicBezTo>
                      <a:cubicBezTo>
                        <a:pt x="415" y="29"/>
                        <a:pt x="415" y="29"/>
                        <a:pt x="415" y="29"/>
                      </a:cubicBezTo>
                      <a:cubicBezTo>
                        <a:pt x="415" y="28"/>
                        <a:pt x="415" y="27"/>
                        <a:pt x="415" y="26"/>
                      </a:cubicBezTo>
                      <a:cubicBezTo>
                        <a:pt x="415" y="25"/>
                        <a:pt x="415" y="25"/>
                        <a:pt x="415" y="25"/>
                      </a:cubicBezTo>
                      <a:cubicBezTo>
                        <a:pt x="415" y="24"/>
                        <a:pt x="414" y="24"/>
                        <a:pt x="414" y="23"/>
                      </a:cubicBezTo>
                      <a:cubicBezTo>
                        <a:pt x="414" y="23"/>
                        <a:pt x="414" y="23"/>
                        <a:pt x="414" y="23"/>
                      </a:cubicBezTo>
                      <a:cubicBezTo>
                        <a:pt x="414" y="22"/>
                        <a:pt x="414" y="21"/>
                        <a:pt x="413" y="21"/>
                      </a:cubicBezTo>
                      <a:cubicBezTo>
                        <a:pt x="411" y="17"/>
                        <a:pt x="408" y="13"/>
                        <a:pt x="406" y="10"/>
                      </a:cubicBezTo>
                      <a:cubicBezTo>
                        <a:pt x="406" y="9"/>
                        <a:pt x="405" y="8"/>
                        <a:pt x="405" y="7"/>
                      </a:cubicBezTo>
                      <a:cubicBezTo>
                        <a:pt x="405" y="7"/>
                        <a:pt x="405" y="7"/>
                        <a:pt x="405" y="7"/>
                      </a:cubicBezTo>
                      <a:cubicBezTo>
                        <a:pt x="403" y="5"/>
                        <a:pt x="401" y="3"/>
                        <a:pt x="400" y="1"/>
                      </a:cubicBezTo>
                      <a:cubicBezTo>
                        <a:pt x="399" y="1"/>
                        <a:pt x="399" y="1"/>
                        <a:pt x="398" y="1"/>
                      </a:cubicBezTo>
                      <a:cubicBezTo>
                        <a:pt x="395" y="0"/>
                        <a:pt x="393" y="3"/>
                        <a:pt x="391" y="5"/>
                      </a:cubicBezTo>
                      <a:cubicBezTo>
                        <a:pt x="391" y="6"/>
                        <a:pt x="391" y="6"/>
                        <a:pt x="390" y="6"/>
                      </a:cubicBezTo>
                      <a:cubicBezTo>
                        <a:pt x="389" y="9"/>
                        <a:pt x="388" y="12"/>
                        <a:pt x="386" y="14"/>
                      </a:cubicBezTo>
                      <a:cubicBezTo>
                        <a:pt x="385" y="14"/>
                        <a:pt x="384" y="15"/>
                        <a:pt x="384" y="16"/>
                      </a:cubicBezTo>
                      <a:cubicBezTo>
                        <a:pt x="381" y="18"/>
                        <a:pt x="376" y="18"/>
                        <a:pt x="373" y="17"/>
                      </a:cubicBezTo>
                      <a:cubicBezTo>
                        <a:pt x="372" y="17"/>
                        <a:pt x="372" y="16"/>
                        <a:pt x="371" y="16"/>
                      </a:cubicBezTo>
                      <a:cubicBezTo>
                        <a:pt x="368" y="15"/>
                        <a:pt x="363" y="14"/>
                        <a:pt x="361" y="15"/>
                      </a:cubicBezTo>
                      <a:cubicBezTo>
                        <a:pt x="360" y="16"/>
                        <a:pt x="360" y="16"/>
                        <a:pt x="360" y="16"/>
                      </a:cubicBezTo>
                      <a:cubicBezTo>
                        <a:pt x="359" y="17"/>
                        <a:pt x="360" y="19"/>
                        <a:pt x="359" y="20"/>
                      </a:cubicBezTo>
                      <a:cubicBezTo>
                        <a:pt x="359" y="20"/>
                        <a:pt x="358" y="21"/>
                        <a:pt x="358" y="21"/>
                      </a:cubicBezTo>
                      <a:cubicBezTo>
                        <a:pt x="357" y="22"/>
                        <a:pt x="355" y="22"/>
                        <a:pt x="354" y="23"/>
                      </a:cubicBezTo>
                      <a:cubicBezTo>
                        <a:pt x="353" y="24"/>
                        <a:pt x="352" y="26"/>
                        <a:pt x="351" y="27"/>
                      </a:cubicBezTo>
                      <a:cubicBezTo>
                        <a:pt x="351" y="27"/>
                        <a:pt x="351" y="28"/>
                        <a:pt x="350" y="28"/>
                      </a:cubicBezTo>
                      <a:cubicBezTo>
                        <a:pt x="350" y="29"/>
                        <a:pt x="350" y="30"/>
                        <a:pt x="350" y="31"/>
                      </a:cubicBezTo>
                      <a:cubicBezTo>
                        <a:pt x="350" y="32"/>
                        <a:pt x="350" y="32"/>
                        <a:pt x="349" y="32"/>
                      </a:cubicBezTo>
                      <a:cubicBezTo>
                        <a:pt x="349" y="32"/>
                        <a:pt x="349" y="32"/>
                        <a:pt x="349" y="32"/>
                      </a:cubicBezTo>
                      <a:cubicBezTo>
                        <a:pt x="348" y="33"/>
                        <a:pt x="346" y="33"/>
                        <a:pt x="343" y="32"/>
                      </a:cubicBezTo>
                      <a:cubicBezTo>
                        <a:pt x="341" y="32"/>
                        <a:pt x="340" y="31"/>
                        <a:pt x="339" y="31"/>
                      </a:cubicBezTo>
                      <a:cubicBezTo>
                        <a:pt x="334" y="30"/>
                        <a:pt x="330" y="29"/>
                        <a:pt x="326" y="28"/>
                      </a:cubicBezTo>
                      <a:cubicBezTo>
                        <a:pt x="323" y="27"/>
                        <a:pt x="320" y="26"/>
                        <a:pt x="316" y="26"/>
                      </a:cubicBezTo>
                      <a:cubicBezTo>
                        <a:pt x="316" y="26"/>
                        <a:pt x="317" y="27"/>
                        <a:pt x="317" y="27"/>
                      </a:cubicBezTo>
                      <a:cubicBezTo>
                        <a:pt x="318" y="38"/>
                        <a:pt x="311" y="52"/>
                        <a:pt x="311" y="64"/>
                      </a:cubicBezTo>
                      <a:cubicBezTo>
                        <a:pt x="311" y="71"/>
                        <a:pt x="309" y="73"/>
                        <a:pt x="303" y="77"/>
                      </a:cubicBezTo>
                      <a:cubicBezTo>
                        <a:pt x="299" y="80"/>
                        <a:pt x="294" y="82"/>
                        <a:pt x="292" y="88"/>
                      </a:cubicBezTo>
                      <a:cubicBezTo>
                        <a:pt x="277" y="89"/>
                        <a:pt x="263" y="88"/>
                        <a:pt x="248" y="88"/>
                      </a:cubicBezTo>
                      <a:cubicBezTo>
                        <a:pt x="244" y="88"/>
                        <a:pt x="237" y="87"/>
                        <a:pt x="231" y="87"/>
                      </a:cubicBezTo>
                      <a:cubicBezTo>
                        <a:pt x="229" y="88"/>
                        <a:pt x="227" y="88"/>
                        <a:pt x="225" y="89"/>
                      </a:cubicBezTo>
                      <a:cubicBezTo>
                        <a:pt x="220" y="93"/>
                        <a:pt x="221" y="102"/>
                        <a:pt x="214" y="102"/>
                      </a:cubicBezTo>
                      <a:cubicBezTo>
                        <a:pt x="214" y="120"/>
                        <a:pt x="199" y="113"/>
                        <a:pt x="187" y="116"/>
                      </a:cubicBezTo>
                      <a:cubicBezTo>
                        <a:pt x="180" y="119"/>
                        <a:pt x="177" y="124"/>
                        <a:pt x="172" y="129"/>
                      </a:cubicBezTo>
                      <a:cubicBezTo>
                        <a:pt x="167" y="135"/>
                        <a:pt x="168" y="136"/>
                        <a:pt x="165" y="143"/>
                      </a:cubicBezTo>
                      <a:cubicBezTo>
                        <a:pt x="162" y="153"/>
                        <a:pt x="158" y="144"/>
                        <a:pt x="152" y="149"/>
                      </a:cubicBezTo>
                      <a:cubicBezTo>
                        <a:pt x="147" y="153"/>
                        <a:pt x="158" y="169"/>
                        <a:pt x="160" y="173"/>
                      </a:cubicBezTo>
                      <a:cubicBezTo>
                        <a:pt x="165" y="182"/>
                        <a:pt x="168" y="191"/>
                        <a:pt x="167" y="202"/>
                      </a:cubicBezTo>
                      <a:cubicBezTo>
                        <a:pt x="164" y="203"/>
                        <a:pt x="161" y="204"/>
                        <a:pt x="159" y="206"/>
                      </a:cubicBezTo>
                      <a:cubicBezTo>
                        <a:pt x="171" y="206"/>
                        <a:pt x="173" y="208"/>
                        <a:pt x="172" y="220"/>
                      </a:cubicBezTo>
                      <a:cubicBezTo>
                        <a:pt x="172" y="223"/>
                        <a:pt x="164" y="225"/>
                        <a:pt x="162" y="226"/>
                      </a:cubicBezTo>
                      <a:cubicBezTo>
                        <a:pt x="159" y="229"/>
                        <a:pt x="154" y="235"/>
                        <a:pt x="152" y="239"/>
                      </a:cubicBezTo>
                      <a:cubicBezTo>
                        <a:pt x="149" y="244"/>
                        <a:pt x="138" y="284"/>
                        <a:pt x="149" y="285"/>
                      </a:cubicBezTo>
                      <a:cubicBezTo>
                        <a:pt x="149" y="286"/>
                        <a:pt x="150" y="288"/>
                        <a:pt x="150" y="289"/>
                      </a:cubicBezTo>
                      <a:cubicBezTo>
                        <a:pt x="153" y="289"/>
                        <a:pt x="156" y="289"/>
                        <a:pt x="159" y="289"/>
                      </a:cubicBezTo>
                      <a:cubicBezTo>
                        <a:pt x="159" y="287"/>
                        <a:pt x="160" y="285"/>
                        <a:pt x="160" y="283"/>
                      </a:cubicBezTo>
                      <a:cubicBezTo>
                        <a:pt x="165" y="282"/>
                        <a:pt x="171" y="282"/>
                        <a:pt x="176" y="284"/>
                      </a:cubicBezTo>
                      <a:cubicBezTo>
                        <a:pt x="176" y="286"/>
                        <a:pt x="177" y="292"/>
                        <a:pt x="175" y="295"/>
                      </a:cubicBezTo>
                      <a:cubicBezTo>
                        <a:pt x="175" y="295"/>
                        <a:pt x="174" y="295"/>
                        <a:pt x="173" y="295"/>
                      </a:cubicBezTo>
                      <a:cubicBezTo>
                        <a:pt x="172" y="296"/>
                        <a:pt x="170" y="296"/>
                        <a:pt x="169" y="295"/>
                      </a:cubicBezTo>
                      <a:cubicBezTo>
                        <a:pt x="167" y="295"/>
                        <a:pt x="165" y="294"/>
                        <a:pt x="162" y="296"/>
                      </a:cubicBezTo>
                      <a:cubicBezTo>
                        <a:pt x="159" y="297"/>
                        <a:pt x="160" y="299"/>
                        <a:pt x="157" y="302"/>
                      </a:cubicBezTo>
                      <a:cubicBezTo>
                        <a:pt x="153" y="306"/>
                        <a:pt x="153" y="305"/>
                        <a:pt x="148" y="307"/>
                      </a:cubicBezTo>
                      <a:cubicBezTo>
                        <a:pt x="143" y="309"/>
                        <a:pt x="144" y="308"/>
                        <a:pt x="141" y="313"/>
                      </a:cubicBezTo>
                      <a:cubicBezTo>
                        <a:pt x="138" y="316"/>
                        <a:pt x="137" y="318"/>
                        <a:pt x="135" y="321"/>
                      </a:cubicBezTo>
                      <a:cubicBezTo>
                        <a:pt x="128" y="326"/>
                        <a:pt x="123" y="333"/>
                        <a:pt x="117" y="339"/>
                      </a:cubicBezTo>
                      <a:cubicBezTo>
                        <a:pt x="111" y="346"/>
                        <a:pt x="106" y="345"/>
                        <a:pt x="98" y="349"/>
                      </a:cubicBezTo>
                      <a:cubicBezTo>
                        <a:pt x="87" y="353"/>
                        <a:pt x="92" y="358"/>
                        <a:pt x="88" y="366"/>
                      </a:cubicBezTo>
                      <a:cubicBezTo>
                        <a:pt x="85" y="373"/>
                        <a:pt x="77" y="373"/>
                        <a:pt x="73" y="379"/>
                      </a:cubicBezTo>
                      <a:cubicBezTo>
                        <a:pt x="66" y="387"/>
                        <a:pt x="66" y="389"/>
                        <a:pt x="56" y="389"/>
                      </a:cubicBezTo>
                      <a:cubicBezTo>
                        <a:pt x="55" y="393"/>
                        <a:pt x="55" y="397"/>
                        <a:pt x="55" y="401"/>
                      </a:cubicBezTo>
                      <a:cubicBezTo>
                        <a:pt x="48" y="403"/>
                        <a:pt x="46" y="413"/>
                        <a:pt x="39" y="414"/>
                      </a:cubicBezTo>
                      <a:cubicBezTo>
                        <a:pt x="39" y="415"/>
                        <a:pt x="39" y="416"/>
                        <a:pt x="38" y="416"/>
                      </a:cubicBezTo>
                      <a:cubicBezTo>
                        <a:pt x="31" y="416"/>
                        <a:pt x="15" y="414"/>
                        <a:pt x="16" y="426"/>
                      </a:cubicBezTo>
                      <a:cubicBezTo>
                        <a:pt x="22" y="425"/>
                        <a:pt x="26" y="428"/>
                        <a:pt x="24" y="434"/>
                      </a:cubicBezTo>
                      <a:cubicBezTo>
                        <a:pt x="24" y="434"/>
                        <a:pt x="12" y="436"/>
                        <a:pt x="10" y="438"/>
                      </a:cubicBezTo>
                      <a:cubicBezTo>
                        <a:pt x="2" y="445"/>
                        <a:pt x="10" y="453"/>
                        <a:pt x="17" y="456"/>
                      </a:cubicBezTo>
                      <a:cubicBezTo>
                        <a:pt x="18" y="468"/>
                        <a:pt x="16" y="479"/>
                        <a:pt x="14" y="490"/>
                      </a:cubicBezTo>
                      <a:cubicBezTo>
                        <a:pt x="12" y="499"/>
                        <a:pt x="13" y="500"/>
                        <a:pt x="4" y="504"/>
                      </a:cubicBezTo>
                      <a:cubicBezTo>
                        <a:pt x="3" y="504"/>
                        <a:pt x="2" y="505"/>
                        <a:pt x="0" y="506"/>
                      </a:cubicBezTo>
                      <a:cubicBezTo>
                        <a:pt x="2" y="506"/>
                        <a:pt x="3" y="507"/>
                        <a:pt x="5" y="508"/>
                      </a:cubicBezTo>
                      <a:cubicBezTo>
                        <a:pt x="15" y="515"/>
                        <a:pt x="6" y="526"/>
                        <a:pt x="8" y="535"/>
                      </a:cubicBezTo>
                      <a:close/>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grpSp>
              <p:nvGrpSpPr>
                <p:cNvPr id="8296" name="Group 96"/>
                <p:cNvGrpSpPr>
                  <a:grpSpLocks/>
                </p:cNvGrpSpPr>
                <p:nvPr/>
              </p:nvGrpSpPr>
              <p:grpSpPr bwMode="auto">
                <a:xfrm>
                  <a:off x="1056" y="432"/>
                  <a:ext cx="2712" cy="3701"/>
                  <a:chOff x="1056" y="432"/>
                  <a:chExt cx="2712" cy="3701"/>
                </a:xfrm>
              </p:grpSpPr>
              <p:sp>
                <p:nvSpPr>
                  <p:cNvPr id="8297" name="Freeform 3"/>
                  <p:cNvSpPr>
                    <a:spLocks/>
                  </p:cNvSpPr>
                  <p:nvPr/>
                </p:nvSpPr>
                <p:spPr bwMode="auto">
                  <a:xfrm>
                    <a:off x="1056" y="1970"/>
                    <a:ext cx="799" cy="607"/>
                  </a:xfrm>
                  <a:custGeom>
                    <a:avLst/>
                    <a:gdLst>
                      <a:gd name="T0" fmla="*/ 1 w 1308"/>
                      <a:gd name="T1" fmla="*/ 1 h 1051"/>
                      <a:gd name="T2" fmla="*/ 1 w 1308"/>
                      <a:gd name="T3" fmla="*/ 1 h 1051"/>
                      <a:gd name="T4" fmla="*/ 1 w 1308"/>
                      <a:gd name="T5" fmla="*/ 1 h 1051"/>
                      <a:gd name="T6" fmla="*/ 1 w 1308"/>
                      <a:gd name="T7" fmla="*/ 1 h 1051"/>
                      <a:gd name="T8" fmla="*/ 1 w 1308"/>
                      <a:gd name="T9" fmla="*/ 1 h 1051"/>
                      <a:gd name="T10" fmla="*/ 1 w 1308"/>
                      <a:gd name="T11" fmla="*/ 1 h 1051"/>
                      <a:gd name="T12" fmla="*/ 1 w 1308"/>
                      <a:gd name="T13" fmla="*/ 1 h 1051"/>
                      <a:gd name="T14" fmla="*/ 1 w 1308"/>
                      <a:gd name="T15" fmla="*/ 1 h 1051"/>
                      <a:gd name="T16" fmla="*/ 1 w 1308"/>
                      <a:gd name="T17" fmla="*/ 1 h 1051"/>
                      <a:gd name="T18" fmla="*/ 1 w 1308"/>
                      <a:gd name="T19" fmla="*/ 1 h 1051"/>
                      <a:gd name="T20" fmla="*/ 1 w 1308"/>
                      <a:gd name="T21" fmla="*/ 1 h 1051"/>
                      <a:gd name="T22" fmla="*/ 1 w 1308"/>
                      <a:gd name="T23" fmla="*/ 1 h 1051"/>
                      <a:gd name="T24" fmla="*/ 1 w 1308"/>
                      <a:gd name="T25" fmla="*/ 1 h 1051"/>
                      <a:gd name="T26" fmla="*/ 1 w 1308"/>
                      <a:gd name="T27" fmla="*/ 1 h 1051"/>
                      <a:gd name="T28" fmla="*/ 1 w 1308"/>
                      <a:gd name="T29" fmla="*/ 1 h 1051"/>
                      <a:gd name="T30" fmla="*/ 1 w 1308"/>
                      <a:gd name="T31" fmla="*/ 1 h 1051"/>
                      <a:gd name="T32" fmla="*/ 1 w 1308"/>
                      <a:gd name="T33" fmla="*/ 1 h 1051"/>
                      <a:gd name="T34" fmla="*/ 1 w 1308"/>
                      <a:gd name="T35" fmla="*/ 1 h 1051"/>
                      <a:gd name="T36" fmla="*/ 1 w 1308"/>
                      <a:gd name="T37" fmla="*/ 1 h 1051"/>
                      <a:gd name="T38" fmla="*/ 1 w 1308"/>
                      <a:gd name="T39" fmla="*/ 1 h 1051"/>
                      <a:gd name="T40" fmla="*/ 1 w 1308"/>
                      <a:gd name="T41" fmla="*/ 1 h 1051"/>
                      <a:gd name="T42" fmla="*/ 1 w 1308"/>
                      <a:gd name="T43" fmla="*/ 1 h 1051"/>
                      <a:gd name="T44" fmla="*/ 1 w 1308"/>
                      <a:gd name="T45" fmla="*/ 1 h 1051"/>
                      <a:gd name="T46" fmla="*/ 1 w 1308"/>
                      <a:gd name="T47" fmla="*/ 1 h 1051"/>
                      <a:gd name="T48" fmla="*/ 1 w 1308"/>
                      <a:gd name="T49" fmla="*/ 1 h 1051"/>
                      <a:gd name="T50" fmla="*/ 1 w 1308"/>
                      <a:gd name="T51" fmla="*/ 1 h 1051"/>
                      <a:gd name="T52" fmla="*/ 1 w 1308"/>
                      <a:gd name="T53" fmla="*/ 1 h 1051"/>
                      <a:gd name="T54" fmla="*/ 1 w 1308"/>
                      <a:gd name="T55" fmla="*/ 1 h 1051"/>
                      <a:gd name="T56" fmla="*/ 1 w 1308"/>
                      <a:gd name="T57" fmla="*/ 1 h 1051"/>
                      <a:gd name="T58" fmla="*/ 1 w 1308"/>
                      <a:gd name="T59" fmla="*/ 1 h 1051"/>
                      <a:gd name="T60" fmla="*/ 1 w 1308"/>
                      <a:gd name="T61" fmla="*/ 1 h 1051"/>
                      <a:gd name="T62" fmla="*/ 1 w 1308"/>
                      <a:gd name="T63" fmla="*/ 1 h 1051"/>
                      <a:gd name="T64" fmla="*/ 1 w 1308"/>
                      <a:gd name="T65" fmla="*/ 1 h 1051"/>
                      <a:gd name="T66" fmla="*/ 1 w 1308"/>
                      <a:gd name="T67" fmla="*/ 1 h 1051"/>
                      <a:gd name="T68" fmla="*/ 1 w 1308"/>
                      <a:gd name="T69" fmla="*/ 1 h 1051"/>
                      <a:gd name="T70" fmla="*/ 1 w 1308"/>
                      <a:gd name="T71" fmla="*/ 1 h 1051"/>
                      <a:gd name="T72" fmla="*/ 1 w 1308"/>
                      <a:gd name="T73" fmla="*/ 1 h 1051"/>
                      <a:gd name="T74" fmla="*/ 1 w 1308"/>
                      <a:gd name="T75" fmla="*/ 1 h 1051"/>
                      <a:gd name="T76" fmla="*/ 1 w 1308"/>
                      <a:gd name="T77" fmla="*/ 1 h 1051"/>
                      <a:gd name="T78" fmla="*/ 1 w 1308"/>
                      <a:gd name="T79" fmla="*/ 1 h 1051"/>
                      <a:gd name="T80" fmla="*/ 1 w 1308"/>
                      <a:gd name="T81" fmla="*/ 1 h 1051"/>
                      <a:gd name="T82" fmla="*/ 1 w 1308"/>
                      <a:gd name="T83" fmla="*/ 1 h 1051"/>
                      <a:gd name="T84" fmla="*/ 1 w 1308"/>
                      <a:gd name="T85" fmla="*/ 1 h 1051"/>
                      <a:gd name="T86" fmla="*/ 1 w 1308"/>
                      <a:gd name="T87" fmla="*/ 1 h 1051"/>
                      <a:gd name="T88" fmla="*/ 1 w 1308"/>
                      <a:gd name="T89" fmla="*/ 1 h 1051"/>
                      <a:gd name="T90" fmla="*/ 1 w 1308"/>
                      <a:gd name="T91" fmla="*/ 1 h 1051"/>
                      <a:gd name="T92" fmla="*/ 1 w 1308"/>
                      <a:gd name="T93" fmla="*/ 1 h 1051"/>
                      <a:gd name="T94" fmla="*/ 1 w 1308"/>
                      <a:gd name="T95" fmla="*/ 1 h 1051"/>
                      <a:gd name="T96" fmla="*/ 1 w 1308"/>
                      <a:gd name="T97" fmla="*/ 1 h 1051"/>
                      <a:gd name="T98" fmla="*/ 1 w 1308"/>
                      <a:gd name="T99" fmla="*/ 1 h 1051"/>
                      <a:gd name="T100" fmla="*/ 1 w 1308"/>
                      <a:gd name="T101" fmla="*/ 1 h 1051"/>
                      <a:gd name="T102" fmla="*/ 1 w 1308"/>
                      <a:gd name="T103" fmla="*/ 1 h 1051"/>
                      <a:gd name="T104" fmla="*/ 1 w 1308"/>
                      <a:gd name="T105" fmla="*/ 1 h 1051"/>
                      <a:gd name="T106" fmla="*/ 1 w 1308"/>
                      <a:gd name="T107" fmla="*/ 1 h 1051"/>
                      <a:gd name="T108" fmla="*/ 1 w 1308"/>
                      <a:gd name="T109" fmla="*/ 1 h 1051"/>
                      <a:gd name="T110" fmla="*/ 1 w 1308"/>
                      <a:gd name="T111" fmla="*/ 1 h 1051"/>
                      <a:gd name="T112" fmla="*/ 1 w 1308"/>
                      <a:gd name="T113" fmla="*/ 1 h 1051"/>
                      <a:gd name="T114" fmla="*/ 1 w 1308"/>
                      <a:gd name="T115" fmla="*/ 1 h 1051"/>
                      <a:gd name="T116" fmla="*/ 1 w 1308"/>
                      <a:gd name="T117" fmla="*/ 1 h 1051"/>
                      <a:gd name="T118" fmla="*/ 1 w 1308"/>
                      <a:gd name="T119" fmla="*/ 1 h 1051"/>
                      <a:gd name="T120" fmla="*/ 1 w 1308"/>
                      <a:gd name="T121" fmla="*/ 1 h 105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08"/>
                      <a:gd name="T184" fmla="*/ 0 h 1051"/>
                      <a:gd name="T185" fmla="*/ 1308 w 1308"/>
                      <a:gd name="T186" fmla="*/ 1051 h 105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08" h="1051">
                        <a:moveTo>
                          <a:pt x="938" y="1030"/>
                        </a:moveTo>
                        <a:cubicBezTo>
                          <a:pt x="938" y="1030"/>
                          <a:pt x="938" y="1030"/>
                          <a:pt x="939" y="1030"/>
                        </a:cubicBezTo>
                        <a:cubicBezTo>
                          <a:pt x="939" y="1029"/>
                          <a:pt x="939" y="1029"/>
                          <a:pt x="939" y="1028"/>
                        </a:cubicBezTo>
                        <a:cubicBezTo>
                          <a:pt x="942" y="1024"/>
                          <a:pt x="945" y="1019"/>
                          <a:pt x="947" y="1015"/>
                        </a:cubicBezTo>
                        <a:cubicBezTo>
                          <a:pt x="949" y="1013"/>
                          <a:pt x="950" y="1012"/>
                          <a:pt x="951" y="1011"/>
                        </a:cubicBezTo>
                        <a:cubicBezTo>
                          <a:pt x="952" y="1009"/>
                          <a:pt x="954" y="1008"/>
                          <a:pt x="955" y="1008"/>
                        </a:cubicBezTo>
                        <a:cubicBezTo>
                          <a:pt x="957" y="1008"/>
                          <a:pt x="959" y="1008"/>
                          <a:pt x="962" y="1008"/>
                        </a:cubicBezTo>
                        <a:cubicBezTo>
                          <a:pt x="969" y="1008"/>
                          <a:pt x="973" y="1008"/>
                          <a:pt x="979" y="1012"/>
                        </a:cubicBezTo>
                        <a:cubicBezTo>
                          <a:pt x="983" y="1014"/>
                          <a:pt x="984" y="1016"/>
                          <a:pt x="985" y="1018"/>
                        </a:cubicBezTo>
                        <a:cubicBezTo>
                          <a:pt x="985" y="1019"/>
                          <a:pt x="985" y="1019"/>
                          <a:pt x="985" y="1019"/>
                        </a:cubicBezTo>
                        <a:cubicBezTo>
                          <a:pt x="985" y="1019"/>
                          <a:pt x="985" y="1020"/>
                          <a:pt x="985" y="1020"/>
                        </a:cubicBezTo>
                        <a:cubicBezTo>
                          <a:pt x="985" y="1021"/>
                          <a:pt x="985" y="1023"/>
                          <a:pt x="985" y="1025"/>
                        </a:cubicBezTo>
                        <a:cubicBezTo>
                          <a:pt x="984" y="1025"/>
                          <a:pt x="984" y="1025"/>
                          <a:pt x="984" y="1025"/>
                        </a:cubicBezTo>
                        <a:cubicBezTo>
                          <a:pt x="981" y="1026"/>
                          <a:pt x="979" y="1027"/>
                          <a:pt x="976" y="1028"/>
                        </a:cubicBezTo>
                        <a:cubicBezTo>
                          <a:pt x="973" y="1029"/>
                          <a:pt x="970" y="1029"/>
                          <a:pt x="966" y="1029"/>
                        </a:cubicBezTo>
                        <a:cubicBezTo>
                          <a:pt x="966" y="1030"/>
                          <a:pt x="966" y="1031"/>
                          <a:pt x="966" y="1032"/>
                        </a:cubicBezTo>
                        <a:cubicBezTo>
                          <a:pt x="966" y="1032"/>
                          <a:pt x="966" y="1032"/>
                          <a:pt x="965" y="1032"/>
                        </a:cubicBezTo>
                        <a:cubicBezTo>
                          <a:pt x="962" y="1033"/>
                          <a:pt x="959" y="1035"/>
                          <a:pt x="957" y="1037"/>
                        </a:cubicBezTo>
                        <a:cubicBezTo>
                          <a:pt x="957" y="1038"/>
                          <a:pt x="957" y="1039"/>
                          <a:pt x="958" y="1040"/>
                        </a:cubicBezTo>
                        <a:cubicBezTo>
                          <a:pt x="958" y="1041"/>
                          <a:pt x="959" y="1042"/>
                          <a:pt x="960" y="1043"/>
                        </a:cubicBezTo>
                        <a:cubicBezTo>
                          <a:pt x="964" y="1046"/>
                          <a:pt x="974" y="1045"/>
                          <a:pt x="978" y="1045"/>
                        </a:cubicBezTo>
                        <a:cubicBezTo>
                          <a:pt x="978" y="1045"/>
                          <a:pt x="978" y="1045"/>
                          <a:pt x="978" y="1045"/>
                        </a:cubicBezTo>
                        <a:cubicBezTo>
                          <a:pt x="978" y="1045"/>
                          <a:pt x="978" y="1045"/>
                          <a:pt x="978" y="1045"/>
                        </a:cubicBezTo>
                        <a:cubicBezTo>
                          <a:pt x="978" y="1043"/>
                          <a:pt x="979" y="1041"/>
                          <a:pt x="978" y="1040"/>
                        </a:cubicBezTo>
                        <a:cubicBezTo>
                          <a:pt x="979" y="1040"/>
                          <a:pt x="979" y="1040"/>
                          <a:pt x="979" y="1040"/>
                        </a:cubicBezTo>
                        <a:cubicBezTo>
                          <a:pt x="982" y="1040"/>
                          <a:pt x="985" y="1040"/>
                          <a:pt x="987" y="1040"/>
                        </a:cubicBezTo>
                        <a:cubicBezTo>
                          <a:pt x="987" y="1040"/>
                          <a:pt x="988" y="1046"/>
                          <a:pt x="988" y="1046"/>
                        </a:cubicBezTo>
                        <a:cubicBezTo>
                          <a:pt x="988" y="1047"/>
                          <a:pt x="988" y="1047"/>
                          <a:pt x="988" y="1047"/>
                        </a:cubicBezTo>
                        <a:cubicBezTo>
                          <a:pt x="989" y="1048"/>
                          <a:pt x="990" y="1049"/>
                          <a:pt x="991" y="1049"/>
                        </a:cubicBezTo>
                        <a:cubicBezTo>
                          <a:pt x="991" y="1049"/>
                          <a:pt x="992" y="1049"/>
                          <a:pt x="993" y="1050"/>
                        </a:cubicBezTo>
                        <a:cubicBezTo>
                          <a:pt x="996" y="1051"/>
                          <a:pt x="1001" y="1051"/>
                          <a:pt x="1004" y="1051"/>
                        </a:cubicBezTo>
                        <a:cubicBezTo>
                          <a:pt x="1007" y="1050"/>
                          <a:pt x="1009" y="1049"/>
                          <a:pt x="1010" y="1048"/>
                        </a:cubicBezTo>
                        <a:cubicBezTo>
                          <a:pt x="1010" y="1048"/>
                          <a:pt x="1010" y="1048"/>
                          <a:pt x="1010" y="1048"/>
                        </a:cubicBezTo>
                        <a:cubicBezTo>
                          <a:pt x="1010" y="1048"/>
                          <a:pt x="1010" y="1048"/>
                          <a:pt x="1010" y="1048"/>
                        </a:cubicBezTo>
                        <a:cubicBezTo>
                          <a:pt x="1016" y="1041"/>
                          <a:pt x="1020" y="1043"/>
                          <a:pt x="1030" y="1043"/>
                        </a:cubicBezTo>
                        <a:cubicBezTo>
                          <a:pt x="1030" y="1042"/>
                          <a:pt x="1030" y="1041"/>
                          <a:pt x="1030" y="1040"/>
                        </a:cubicBezTo>
                        <a:cubicBezTo>
                          <a:pt x="1030" y="1032"/>
                          <a:pt x="1028" y="1017"/>
                          <a:pt x="1036" y="1012"/>
                        </a:cubicBezTo>
                        <a:cubicBezTo>
                          <a:pt x="1038" y="1012"/>
                          <a:pt x="1039" y="1011"/>
                          <a:pt x="1039" y="1010"/>
                        </a:cubicBezTo>
                        <a:cubicBezTo>
                          <a:pt x="1044" y="1004"/>
                          <a:pt x="1041" y="994"/>
                          <a:pt x="1041" y="988"/>
                        </a:cubicBezTo>
                        <a:cubicBezTo>
                          <a:pt x="1042" y="987"/>
                          <a:pt x="1042" y="986"/>
                          <a:pt x="1042" y="986"/>
                        </a:cubicBezTo>
                        <a:cubicBezTo>
                          <a:pt x="1043" y="983"/>
                          <a:pt x="1044" y="979"/>
                          <a:pt x="1046" y="974"/>
                        </a:cubicBezTo>
                        <a:cubicBezTo>
                          <a:pt x="1050" y="961"/>
                          <a:pt x="1054" y="943"/>
                          <a:pt x="1040" y="942"/>
                        </a:cubicBezTo>
                        <a:cubicBezTo>
                          <a:pt x="1040" y="941"/>
                          <a:pt x="1040" y="941"/>
                          <a:pt x="1040" y="941"/>
                        </a:cubicBezTo>
                        <a:cubicBezTo>
                          <a:pt x="1040" y="941"/>
                          <a:pt x="1040" y="941"/>
                          <a:pt x="1040" y="941"/>
                        </a:cubicBezTo>
                        <a:cubicBezTo>
                          <a:pt x="1040" y="941"/>
                          <a:pt x="1040" y="941"/>
                          <a:pt x="1040" y="941"/>
                        </a:cubicBezTo>
                        <a:cubicBezTo>
                          <a:pt x="1041" y="940"/>
                          <a:pt x="1041" y="939"/>
                          <a:pt x="1042" y="938"/>
                        </a:cubicBezTo>
                        <a:cubicBezTo>
                          <a:pt x="1042" y="937"/>
                          <a:pt x="1042" y="937"/>
                          <a:pt x="1042" y="936"/>
                        </a:cubicBezTo>
                        <a:cubicBezTo>
                          <a:pt x="1043" y="935"/>
                          <a:pt x="1043" y="935"/>
                          <a:pt x="1044" y="934"/>
                        </a:cubicBezTo>
                        <a:cubicBezTo>
                          <a:pt x="1044" y="933"/>
                          <a:pt x="1044" y="932"/>
                          <a:pt x="1045" y="931"/>
                        </a:cubicBezTo>
                        <a:cubicBezTo>
                          <a:pt x="1045" y="931"/>
                          <a:pt x="1045" y="930"/>
                          <a:pt x="1045" y="930"/>
                        </a:cubicBezTo>
                        <a:cubicBezTo>
                          <a:pt x="1046" y="929"/>
                          <a:pt x="1046" y="927"/>
                          <a:pt x="1046" y="926"/>
                        </a:cubicBezTo>
                        <a:cubicBezTo>
                          <a:pt x="1047" y="926"/>
                          <a:pt x="1048" y="926"/>
                          <a:pt x="1048" y="926"/>
                        </a:cubicBezTo>
                        <a:cubicBezTo>
                          <a:pt x="1048" y="926"/>
                          <a:pt x="1048" y="926"/>
                          <a:pt x="1048" y="926"/>
                        </a:cubicBezTo>
                        <a:cubicBezTo>
                          <a:pt x="1049" y="925"/>
                          <a:pt x="1049" y="924"/>
                          <a:pt x="1049" y="924"/>
                        </a:cubicBezTo>
                        <a:cubicBezTo>
                          <a:pt x="1049" y="923"/>
                          <a:pt x="1049" y="923"/>
                          <a:pt x="1050" y="923"/>
                        </a:cubicBezTo>
                        <a:cubicBezTo>
                          <a:pt x="1049" y="924"/>
                          <a:pt x="1049" y="925"/>
                          <a:pt x="1048" y="926"/>
                        </a:cubicBezTo>
                        <a:cubicBezTo>
                          <a:pt x="1049" y="926"/>
                          <a:pt x="1049" y="926"/>
                          <a:pt x="1049" y="926"/>
                        </a:cubicBezTo>
                        <a:cubicBezTo>
                          <a:pt x="1049" y="926"/>
                          <a:pt x="1050" y="926"/>
                          <a:pt x="1050" y="926"/>
                        </a:cubicBezTo>
                        <a:cubicBezTo>
                          <a:pt x="1056" y="927"/>
                          <a:pt x="1057" y="934"/>
                          <a:pt x="1060" y="938"/>
                        </a:cubicBezTo>
                        <a:cubicBezTo>
                          <a:pt x="1067" y="946"/>
                          <a:pt x="1077" y="944"/>
                          <a:pt x="1086" y="944"/>
                        </a:cubicBezTo>
                        <a:cubicBezTo>
                          <a:pt x="1086" y="950"/>
                          <a:pt x="1085" y="955"/>
                          <a:pt x="1086" y="960"/>
                        </a:cubicBezTo>
                        <a:cubicBezTo>
                          <a:pt x="1094" y="959"/>
                          <a:pt x="1096" y="963"/>
                          <a:pt x="1101" y="969"/>
                        </a:cubicBezTo>
                        <a:cubicBezTo>
                          <a:pt x="1101" y="968"/>
                          <a:pt x="1102" y="968"/>
                          <a:pt x="1102" y="968"/>
                        </a:cubicBezTo>
                        <a:cubicBezTo>
                          <a:pt x="1104" y="962"/>
                          <a:pt x="1111" y="961"/>
                          <a:pt x="1118" y="961"/>
                        </a:cubicBezTo>
                        <a:cubicBezTo>
                          <a:pt x="1124" y="960"/>
                          <a:pt x="1129" y="960"/>
                          <a:pt x="1132" y="955"/>
                        </a:cubicBezTo>
                        <a:cubicBezTo>
                          <a:pt x="1133" y="954"/>
                          <a:pt x="1133" y="952"/>
                          <a:pt x="1133" y="950"/>
                        </a:cubicBezTo>
                        <a:cubicBezTo>
                          <a:pt x="1133" y="950"/>
                          <a:pt x="1133" y="950"/>
                          <a:pt x="1133" y="950"/>
                        </a:cubicBezTo>
                        <a:cubicBezTo>
                          <a:pt x="1134" y="948"/>
                          <a:pt x="1132" y="946"/>
                          <a:pt x="1131" y="944"/>
                        </a:cubicBezTo>
                        <a:cubicBezTo>
                          <a:pt x="1129" y="942"/>
                          <a:pt x="1127" y="939"/>
                          <a:pt x="1128" y="936"/>
                        </a:cubicBezTo>
                        <a:cubicBezTo>
                          <a:pt x="1129" y="932"/>
                          <a:pt x="1150" y="933"/>
                          <a:pt x="1154" y="931"/>
                        </a:cubicBezTo>
                        <a:cubicBezTo>
                          <a:pt x="1156" y="920"/>
                          <a:pt x="1156" y="909"/>
                          <a:pt x="1153" y="898"/>
                        </a:cubicBezTo>
                        <a:cubicBezTo>
                          <a:pt x="1152" y="895"/>
                          <a:pt x="1151" y="892"/>
                          <a:pt x="1150" y="888"/>
                        </a:cubicBezTo>
                        <a:cubicBezTo>
                          <a:pt x="1149" y="887"/>
                          <a:pt x="1148" y="885"/>
                          <a:pt x="1147" y="883"/>
                        </a:cubicBezTo>
                        <a:cubicBezTo>
                          <a:pt x="1144" y="879"/>
                          <a:pt x="1141" y="875"/>
                          <a:pt x="1137" y="872"/>
                        </a:cubicBezTo>
                        <a:cubicBezTo>
                          <a:pt x="1132" y="869"/>
                          <a:pt x="1129" y="863"/>
                          <a:pt x="1125" y="859"/>
                        </a:cubicBezTo>
                        <a:cubicBezTo>
                          <a:pt x="1123" y="857"/>
                          <a:pt x="1120" y="855"/>
                          <a:pt x="1118" y="854"/>
                        </a:cubicBezTo>
                        <a:cubicBezTo>
                          <a:pt x="1117" y="854"/>
                          <a:pt x="1116" y="854"/>
                          <a:pt x="1115" y="854"/>
                        </a:cubicBezTo>
                        <a:cubicBezTo>
                          <a:pt x="1111" y="853"/>
                          <a:pt x="1105" y="853"/>
                          <a:pt x="1100" y="853"/>
                        </a:cubicBezTo>
                        <a:cubicBezTo>
                          <a:pt x="1096" y="853"/>
                          <a:pt x="1093" y="851"/>
                          <a:pt x="1092" y="849"/>
                        </a:cubicBezTo>
                        <a:cubicBezTo>
                          <a:pt x="1092" y="849"/>
                          <a:pt x="1092" y="849"/>
                          <a:pt x="1092" y="849"/>
                        </a:cubicBezTo>
                        <a:cubicBezTo>
                          <a:pt x="1092" y="848"/>
                          <a:pt x="1092" y="848"/>
                          <a:pt x="1092" y="848"/>
                        </a:cubicBezTo>
                        <a:cubicBezTo>
                          <a:pt x="1092" y="847"/>
                          <a:pt x="1091" y="846"/>
                          <a:pt x="1091" y="846"/>
                        </a:cubicBezTo>
                        <a:cubicBezTo>
                          <a:pt x="1091" y="845"/>
                          <a:pt x="1091" y="844"/>
                          <a:pt x="1091" y="843"/>
                        </a:cubicBezTo>
                        <a:cubicBezTo>
                          <a:pt x="1091" y="843"/>
                          <a:pt x="1091" y="843"/>
                          <a:pt x="1091" y="843"/>
                        </a:cubicBezTo>
                        <a:cubicBezTo>
                          <a:pt x="1091" y="843"/>
                          <a:pt x="1091" y="843"/>
                          <a:pt x="1091" y="843"/>
                        </a:cubicBezTo>
                        <a:cubicBezTo>
                          <a:pt x="1092" y="843"/>
                          <a:pt x="1093" y="843"/>
                          <a:pt x="1093" y="843"/>
                        </a:cubicBezTo>
                        <a:cubicBezTo>
                          <a:pt x="1102" y="843"/>
                          <a:pt x="1111" y="846"/>
                          <a:pt x="1120" y="843"/>
                        </a:cubicBezTo>
                        <a:cubicBezTo>
                          <a:pt x="1120" y="843"/>
                          <a:pt x="1120" y="843"/>
                          <a:pt x="1120" y="843"/>
                        </a:cubicBezTo>
                        <a:cubicBezTo>
                          <a:pt x="1124" y="842"/>
                          <a:pt x="1128" y="840"/>
                          <a:pt x="1132" y="838"/>
                        </a:cubicBezTo>
                        <a:cubicBezTo>
                          <a:pt x="1133" y="837"/>
                          <a:pt x="1135" y="837"/>
                          <a:pt x="1137" y="836"/>
                        </a:cubicBezTo>
                        <a:cubicBezTo>
                          <a:pt x="1138" y="836"/>
                          <a:pt x="1139" y="836"/>
                          <a:pt x="1139" y="835"/>
                        </a:cubicBezTo>
                        <a:cubicBezTo>
                          <a:pt x="1139" y="835"/>
                          <a:pt x="1139" y="835"/>
                          <a:pt x="1139" y="835"/>
                        </a:cubicBezTo>
                        <a:cubicBezTo>
                          <a:pt x="1139" y="835"/>
                          <a:pt x="1139" y="835"/>
                          <a:pt x="1140" y="835"/>
                        </a:cubicBezTo>
                        <a:cubicBezTo>
                          <a:pt x="1142" y="834"/>
                          <a:pt x="1143" y="832"/>
                          <a:pt x="1143" y="830"/>
                        </a:cubicBezTo>
                        <a:cubicBezTo>
                          <a:pt x="1144" y="825"/>
                          <a:pt x="1143" y="819"/>
                          <a:pt x="1145" y="815"/>
                        </a:cubicBezTo>
                        <a:cubicBezTo>
                          <a:pt x="1151" y="805"/>
                          <a:pt x="1167" y="808"/>
                          <a:pt x="1178" y="807"/>
                        </a:cubicBezTo>
                        <a:cubicBezTo>
                          <a:pt x="1179" y="806"/>
                          <a:pt x="1180" y="806"/>
                          <a:pt x="1180" y="806"/>
                        </a:cubicBezTo>
                        <a:cubicBezTo>
                          <a:pt x="1180" y="806"/>
                          <a:pt x="1180" y="806"/>
                          <a:pt x="1180" y="806"/>
                        </a:cubicBezTo>
                        <a:cubicBezTo>
                          <a:pt x="1180" y="804"/>
                          <a:pt x="1181" y="803"/>
                          <a:pt x="1181" y="801"/>
                        </a:cubicBezTo>
                        <a:cubicBezTo>
                          <a:pt x="1181" y="799"/>
                          <a:pt x="1181" y="797"/>
                          <a:pt x="1181" y="795"/>
                        </a:cubicBezTo>
                        <a:cubicBezTo>
                          <a:pt x="1182" y="795"/>
                          <a:pt x="1183" y="795"/>
                          <a:pt x="1184" y="795"/>
                        </a:cubicBezTo>
                        <a:cubicBezTo>
                          <a:pt x="1185" y="795"/>
                          <a:pt x="1187" y="795"/>
                          <a:pt x="1189" y="795"/>
                        </a:cubicBezTo>
                        <a:cubicBezTo>
                          <a:pt x="1193" y="795"/>
                          <a:pt x="1197" y="794"/>
                          <a:pt x="1201" y="791"/>
                        </a:cubicBezTo>
                        <a:cubicBezTo>
                          <a:pt x="1202" y="791"/>
                          <a:pt x="1202" y="790"/>
                          <a:pt x="1202" y="790"/>
                        </a:cubicBezTo>
                        <a:cubicBezTo>
                          <a:pt x="1204" y="788"/>
                          <a:pt x="1205" y="786"/>
                          <a:pt x="1207" y="784"/>
                        </a:cubicBezTo>
                        <a:cubicBezTo>
                          <a:pt x="1207" y="783"/>
                          <a:pt x="1208" y="782"/>
                          <a:pt x="1210" y="782"/>
                        </a:cubicBezTo>
                        <a:cubicBezTo>
                          <a:pt x="1211" y="781"/>
                          <a:pt x="1213" y="781"/>
                          <a:pt x="1215" y="781"/>
                        </a:cubicBezTo>
                        <a:cubicBezTo>
                          <a:pt x="1219" y="782"/>
                          <a:pt x="1222" y="782"/>
                          <a:pt x="1226" y="783"/>
                        </a:cubicBezTo>
                        <a:cubicBezTo>
                          <a:pt x="1228" y="784"/>
                          <a:pt x="1230" y="784"/>
                          <a:pt x="1233" y="784"/>
                        </a:cubicBezTo>
                        <a:cubicBezTo>
                          <a:pt x="1233" y="784"/>
                          <a:pt x="1233" y="784"/>
                          <a:pt x="1233" y="784"/>
                        </a:cubicBezTo>
                        <a:cubicBezTo>
                          <a:pt x="1236" y="784"/>
                          <a:pt x="1239" y="783"/>
                          <a:pt x="1242" y="782"/>
                        </a:cubicBezTo>
                        <a:cubicBezTo>
                          <a:pt x="1245" y="780"/>
                          <a:pt x="1248" y="779"/>
                          <a:pt x="1252" y="779"/>
                        </a:cubicBezTo>
                        <a:cubicBezTo>
                          <a:pt x="1253" y="779"/>
                          <a:pt x="1254" y="779"/>
                          <a:pt x="1255" y="779"/>
                        </a:cubicBezTo>
                        <a:cubicBezTo>
                          <a:pt x="1254" y="779"/>
                          <a:pt x="1254" y="779"/>
                          <a:pt x="1254" y="779"/>
                        </a:cubicBezTo>
                        <a:cubicBezTo>
                          <a:pt x="1253" y="778"/>
                          <a:pt x="1252" y="777"/>
                          <a:pt x="1251" y="776"/>
                        </a:cubicBezTo>
                        <a:cubicBezTo>
                          <a:pt x="1245" y="771"/>
                          <a:pt x="1239" y="767"/>
                          <a:pt x="1232" y="764"/>
                        </a:cubicBezTo>
                        <a:cubicBezTo>
                          <a:pt x="1223" y="761"/>
                          <a:pt x="1212" y="759"/>
                          <a:pt x="1200" y="760"/>
                        </a:cubicBezTo>
                        <a:cubicBezTo>
                          <a:pt x="1195" y="760"/>
                          <a:pt x="1188" y="765"/>
                          <a:pt x="1181" y="769"/>
                        </a:cubicBezTo>
                        <a:cubicBezTo>
                          <a:pt x="1177" y="771"/>
                          <a:pt x="1173" y="773"/>
                          <a:pt x="1170" y="773"/>
                        </a:cubicBezTo>
                        <a:cubicBezTo>
                          <a:pt x="1166" y="773"/>
                          <a:pt x="1163" y="771"/>
                          <a:pt x="1161" y="765"/>
                        </a:cubicBezTo>
                        <a:cubicBezTo>
                          <a:pt x="1161" y="765"/>
                          <a:pt x="1161" y="765"/>
                          <a:pt x="1161" y="765"/>
                        </a:cubicBezTo>
                        <a:cubicBezTo>
                          <a:pt x="1159" y="759"/>
                          <a:pt x="1159" y="751"/>
                          <a:pt x="1154" y="750"/>
                        </a:cubicBezTo>
                        <a:cubicBezTo>
                          <a:pt x="1154" y="750"/>
                          <a:pt x="1154" y="750"/>
                          <a:pt x="1154" y="750"/>
                        </a:cubicBezTo>
                        <a:cubicBezTo>
                          <a:pt x="1153" y="749"/>
                          <a:pt x="1152" y="749"/>
                          <a:pt x="1151" y="749"/>
                        </a:cubicBezTo>
                        <a:cubicBezTo>
                          <a:pt x="1151" y="747"/>
                          <a:pt x="1152" y="744"/>
                          <a:pt x="1153" y="742"/>
                        </a:cubicBezTo>
                        <a:cubicBezTo>
                          <a:pt x="1155" y="738"/>
                          <a:pt x="1157" y="735"/>
                          <a:pt x="1160" y="734"/>
                        </a:cubicBezTo>
                        <a:cubicBezTo>
                          <a:pt x="1161" y="733"/>
                          <a:pt x="1161" y="732"/>
                          <a:pt x="1162" y="732"/>
                        </a:cubicBezTo>
                        <a:cubicBezTo>
                          <a:pt x="1162" y="730"/>
                          <a:pt x="1162" y="728"/>
                          <a:pt x="1162" y="727"/>
                        </a:cubicBezTo>
                        <a:cubicBezTo>
                          <a:pt x="1163" y="725"/>
                          <a:pt x="1163" y="723"/>
                          <a:pt x="1163" y="721"/>
                        </a:cubicBezTo>
                        <a:cubicBezTo>
                          <a:pt x="1163" y="719"/>
                          <a:pt x="1163" y="717"/>
                          <a:pt x="1163" y="715"/>
                        </a:cubicBezTo>
                        <a:cubicBezTo>
                          <a:pt x="1160" y="714"/>
                          <a:pt x="1157" y="714"/>
                          <a:pt x="1154" y="713"/>
                        </a:cubicBezTo>
                        <a:cubicBezTo>
                          <a:pt x="1150" y="711"/>
                          <a:pt x="1148" y="709"/>
                          <a:pt x="1150" y="703"/>
                        </a:cubicBezTo>
                        <a:cubicBezTo>
                          <a:pt x="1151" y="703"/>
                          <a:pt x="1151" y="703"/>
                          <a:pt x="1152" y="703"/>
                        </a:cubicBezTo>
                        <a:cubicBezTo>
                          <a:pt x="1158" y="703"/>
                          <a:pt x="1164" y="705"/>
                          <a:pt x="1170" y="703"/>
                        </a:cubicBezTo>
                        <a:cubicBezTo>
                          <a:pt x="1170" y="703"/>
                          <a:pt x="1170" y="703"/>
                          <a:pt x="1170" y="703"/>
                        </a:cubicBezTo>
                        <a:cubicBezTo>
                          <a:pt x="1170" y="703"/>
                          <a:pt x="1171" y="703"/>
                          <a:pt x="1171" y="703"/>
                        </a:cubicBezTo>
                        <a:cubicBezTo>
                          <a:pt x="1174" y="701"/>
                          <a:pt x="1175" y="699"/>
                          <a:pt x="1177" y="697"/>
                        </a:cubicBezTo>
                        <a:cubicBezTo>
                          <a:pt x="1180" y="693"/>
                          <a:pt x="1182" y="689"/>
                          <a:pt x="1188" y="687"/>
                        </a:cubicBezTo>
                        <a:cubicBezTo>
                          <a:pt x="1188" y="687"/>
                          <a:pt x="1187" y="686"/>
                          <a:pt x="1187" y="686"/>
                        </a:cubicBezTo>
                        <a:cubicBezTo>
                          <a:pt x="1187" y="686"/>
                          <a:pt x="1188" y="687"/>
                          <a:pt x="1189" y="687"/>
                        </a:cubicBezTo>
                        <a:cubicBezTo>
                          <a:pt x="1191" y="687"/>
                          <a:pt x="1194" y="687"/>
                          <a:pt x="1197" y="687"/>
                        </a:cubicBezTo>
                        <a:cubicBezTo>
                          <a:pt x="1200" y="687"/>
                          <a:pt x="1203" y="687"/>
                          <a:pt x="1207" y="685"/>
                        </a:cubicBezTo>
                        <a:cubicBezTo>
                          <a:pt x="1211" y="683"/>
                          <a:pt x="1214" y="680"/>
                          <a:pt x="1219" y="680"/>
                        </a:cubicBezTo>
                        <a:cubicBezTo>
                          <a:pt x="1219" y="680"/>
                          <a:pt x="1219" y="680"/>
                          <a:pt x="1219" y="680"/>
                        </a:cubicBezTo>
                        <a:cubicBezTo>
                          <a:pt x="1220" y="680"/>
                          <a:pt x="1220" y="680"/>
                          <a:pt x="1221" y="680"/>
                        </a:cubicBezTo>
                        <a:cubicBezTo>
                          <a:pt x="1221" y="680"/>
                          <a:pt x="1221" y="680"/>
                          <a:pt x="1221" y="680"/>
                        </a:cubicBezTo>
                        <a:cubicBezTo>
                          <a:pt x="1217" y="676"/>
                          <a:pt x="1214" y="670"/>
                          <a:pt x="1213" y="665"/>
                        </a:cubicBezTo>
                        <a:cubicBezTo>
                          <a:pt x="1211" y="657"/>
                          <a:pt x="1210" y="648"/>
                          <a:pt x="1216" y="644"/>
                        </a:cubicBezTo>
                        <a:cubicBezTo>
                          <a:pt x="1216" y="643"/>
                          <a:pt x="1217" y="643"/>
                          <a:pt x="1218" y="642"/>
                        </a:cubicBezTo>
                        <a:cubicBezTo>
                          <a:pt x="1221" y="640"/>
                          <a:pt x="1220" y="635"/>
                          <a:pt x="1218" y="629"/>
                        </a:cubicBezTo>
                        <a:cubicBezTo>
                          <a:pt x="1216" y="625"/>
                          <a:pt x="1214" y="620"/>
                          <a:pt x="1213" y="618"/>
                        </a:cubicBezTo>
                        <a:cubicBezTo>
                          <a:pt x="1208" y="607"/>
                          <a:pt x="1196" y="602"/>
                          <a:pt x="1206" y="593"/>
                        </a:cubicBezTo>
                        <a:cubicBezTo>
                          <a:pt x="1206" y="593"/>
                          <a:pt x="1206" y="593"/>
                          <a:pt x="1207" y="593"/>
                        </a:cubicBezTo>
                        <a:cubicBezTo>
                          <a:pt x="1207" y="593"/>
                          <a:pt x="1207" y="592"/>
                          <a:pt x="1207" y="592"/>
                        </a:cubicBezTo>
                        <a:cubicBezTo>
                          <a:pt x="1208" y="592"/>
                          <a:pt x="1209" y="591"/>
                          <a:pt x="1209" y="591"/>
                        </a:cubicBezTo>
                        <a:cubicBezTo>
                          <a:pt x="1209" y="591"/>
                          <a:pt x="1209" y="591"/>
                          <a:pt x="1209" y="591"/>
                        </a:cubicBezTo>
                        <a:cubicBezTo>
                          <a:pt x="1210" y="591"/>
                          <a:pt x="1210" y="591"/>
                          <a:pt x="1210" y="591"/>
                        </a:cubicBezTo>
                        <a:cubicBezTo>
                          <a:pt x="1211" y="590"/>
                          <a:pt x="1212" y="589"/>
                          <a:pt x="1213" y="588"/>
                        </a:cubicBezTo>
                        <a:cubicBezTo>
                          <a:pt x="1226" y="581"/>
                          <a:pt x="1242" y="586"/>
                          <a:pt x="1256" y="585"/>
                        </a:cubicBezTo>
                        <a:cubicBezTo>
                          <a:pt x="1257" y="576"/>
                          <a:pt x="1254" y="571"/>
                          <a:pt x="1250" y="568"/>
                        </a:cubicBezTo>
                        <a:cubicBezTo>
                          <a:pt x="1249" y="568"/>
                          <a:pt x="1249" y="568"/>
                          <a:pt x="1249" y="568"/>
                        </a:cubicBezTo>
                        <a:cubicBezTo>
                          <a:pt x="1248" y="568"/>
                          <a:pt x="1248" y="567"/>
                          <a:pt x="1248" y="567"/>
                        </a:cubicBezTo>
                        <a:cubicBezTo>
                          <a:pt x="1243" y="565"/>
                          <a:pt x="1237" y="564"/>
                          <a:pt x="1232" y="563"/>
                        </a:cubicBezTo>
                        <a:cubicBezTo>
                          <a:pt x="1219" y="561"/>
                          <a:pt x="1207" y="559"/>
                          <a:pt x="1210" y="543"/>
                        </a:cubicBezTo>
                        <a:cubicBezTo>
                          <a:pt x="1222" y="541"/>
                          <a:pt x="1233" y="548"/>
                          <a:pt x="1243" y="540"/>
                        </a:cubicBezTo>
                        <a:cubicBezTo>
                          <a:pt x="1246" y="538"/>
                          <a:pt x="1248" y="535"/>
                          <a:pt x="1250" y="532"/>
                        </a:cubicBezTo>
                        <a:cubicBezTo>
                          <a:pt x="1250" y="532"/>
                          <a:pt x="1250" y="531"/>
                          <a:pt x="1251" y="531"/>
                        </a:cubicBezTo>
                        <a:cubicBezTo>
                          <a:pt x="1251" y="530"/>
                          <a:pt x="1252" y="528"/>
                          <a:pt x="1253" y="527"/>
                        </a:cubicBezTo>
                        <a:cubicBezTo>
                          <a:pt x="1253" y="526"/>
                          <a:pt x="1253" y="526"/>
                          <a:pt x="1253" y="526"/>
                        </a:cubicBezTo>
                        <a:cubicBezTo>
                          <a:pt x="1254" y="524"/>
                          <a:pt x="1255" y="523"/>
                          <a:pt x="1255" y="521"/>
                        </a:cubicBezTo>
                        <a:cubicBezTo>
                          <a:pt x="1255" y="521"/>
                          <a:pt x="1255" y="521"/>
                          <a:pt x="1255" y="521"/>
                        </a:cubicBezTo>
                        <a:cubicBezTo>
                          <a:pt x="1255" y="521"/>
                          <a:pt x="1255" y="521"/>
                          <a:pt x="1255" y="521"/>
                        </a:cubicBezTo>
                        <a:cubicBezTo>
                          <a:pt x="1255" y="521"/>
                          <a:pt x="1255" y="521"/>
                          <a:pt x="1255" y="521"/>
                        </a:cubicBezTo>
                        <a:cubicBezTo>
                          <a:pt x="1273" y="521"/>
                          <a:pt x="1278" y="523"/>
                          <a:pt x="1290" y="511"/>
                        </a:cubicBezTo>
                        <a:cubicBezTo>
                          <a:pt x="1300" y="501"/>
                          <a:pt x="1308" y="490"/>
                          <a:pt x="1308" y="475"/>
                        </a:cubicBezTo>
                        <a:cubicBezTo>
                          <a:pt x="1307" y="468"/>
                          <a:pt x="1304" y="465"/>
                          <a:pt x="1294" y="465"/>
                        </a:cubicBezTo>
                        <a:cubicBezTo>
                          <a:pt x="1290" y="465"/>
                          <a:pt x="1287" y="464"/>
                          <a:pt x="1285" y="462"/>
                        </a:cubicBezTo>
                        <a:cubicBezTo>
                          <a:pt x="1283" y="462"/>
                          <a:pt x="1282" y="461"/>
                          <a:pt x="1280" y="459"/>
                        </a:cubicBezTo>
                        <a:cubicBezTo>
                          <a:pt x="1272" y="450"/>
                          <a:pt x="1276" y="435"/>
                          <a:pt x="1277" y="424"/>
                        </a:cubicBezTo>
                        <a:cubicBezTo>
                          <a:pt x="1278" y="424"/>
                          <a:pt x="1278" y="424"/>
                          <a:pt x="1278" y="424"/>
                        </a:cubicBezTo>
                        <a:cubicBezTo>
                          <a:pt x="1278" y="422"/>
                          <a:pt x="1278" y="421"/>
                          <a:pt x="1278" y="420"/>
                        </a:cubicBezTo>
                        <a:cubicBezTo>
                          <a:pt x="1278" y="420"/>
                          <a:pt x="1278" y="420"/>
                          <a:pt x="1278" y="420"/>
                        </a:cubicBezTo>
                        <a:cubicBezTo>
                          <a:pt x="1279" y="404"/>
                          <a:pt x="1273" y="399"/>
                          <a:pt x="1260" y="400"/>
                        </a:cubicBezTo>
                        <a:cubicBezTo>
                          <a:pt x="1253" y="402"/>
                          <a:pt x="1246" y="404"/>
                          <a:pt x="1244" y="397"/>
                        </a:cubicBezTo>
                        <a:cubicBezTo>
                          <a:pt x="1239" y="387"/>
                          <a:pt x="1250" y="382"/>
                          <a:pt x="1243" y="370"/>
                        </a:cubicBezTo>
                        <a:cubicBezTo>
                          <a:pt x="1243" y="369"/>
                          <a:pt x="1242" y="368"/>
                          <a:pt x="1241" y="367"/>
                        </a:cubicBezTo>
                        <a:cubicBezTo>
                          <a:pt x="1232" y="363"/>
                          <a:pt x="1216" y="363"/>
                          <a:pt x="1211" y="362"/>
                        </a:cubicBezTo>
                        <a:cubicBezTo>
                          <a:pt x="1211" y="362"/>
                          <a:pt x="1211" y="362"/>
                          <a:pt x="1211" y="362"/>
                        </a:cubicBezTo>
                        <a:cubicBezTo>
                          <a:pt x="1211" y="362"/>
                          <a:pt x="1211" y="362"/>
                          <a:pt x="1211" y="362"/>
                        </a:cubicBezTo>
                        <a:cubicBezTo>
                          <a:pt x="1211" y="361"/>
                          <a:pt x="1211" y="361"/>
                          <a:pt x="1211" y="360"/>
                        </a:cubicBezTo>
                        <a:cubicBezTo>
                          <a:pt x="1207" y="360"/>
                          <a:pt x="1204" y="359"/>
                          <a:pt x="1202" y="358"/>
                        </a:cubicBezTo>
                        <a:cubicBezTo>
                          <a:pt x="1196" y="353"/>
                          <a:pt x="1194" y="343"/>
                          <a:pt x="1185" y="341"/>
                        </a:cubicBezTo>
                        <a:cubicBezTo>
                          <a:pt x="1182" y="340"/>
                          <a:pt x="1178" y="340"/>
                          <a:pt x="1175" y="340"/>
                        </a:cubicBezTo>
                        <a:cubicBezTo>
                          <a:pt x="1166" y="340"/>
                          <a:pt x="1156" y="341"/>
                          <a:pt x="1153" y="332"/>
                        </a:cubicBezTo>
                        <a:cubicBezTo>
                          <a:pt x="1153" y="332"/>
                          <a:pt x="1153" y="331"/>
                          <a:pt x="1153" y="331"/>
                        </a:cubicBezTo>
                        <a:cubicBezTo>
                          <a:pt x="1153" y="331"/>
                          <a:pt x="1153" y="330"/>
                          <a:pt x="1153" y="330"/>
                        </a:cubicBezTo>
                        <a:cubicBezTo>
                          <a:pt x="1153" y="329"/>
                          <a:pt x="1152" y="328"/>
                          <a:pt x="1152" y="327"/>
                        </a:cubicBezTo>
                        <a:cubicBezTo>
                          <a:pt x="1152" y="327"/>
                          <a:pt x="1152" y="327"/>
                          <a:pt x="1152" y="327"/>
                        </a:cubicBezTo>
                        <a:cubicBezTo>
                          <a:pt x="1152" y="327"/>
                          <a:pt x="1152" y="327"/>
                          <a:pt x="1152" y="327"/>
                        </a:cubicBezTo>
                        <a:cubicBezTo>
                          <a:pt x="1152" y="327"/>
                          <a:pt x="1152" y="327"/>
                          <a:pt x="1152" y="327"/>
                        </a:cubicBezTo>
                        <a:cubicBezTo>
                          <a:pt x="1152" y="316"/>
                          <a:pt x="1155" y="302"/>
                          <a:pt x="1152" y="296"/>
                        </a:cubicBezTo>
                        <a:cubicBezTo>
                          <a:pt x="1149" y="292"/>
                          <a:pt x="1143" y="291"/>
                          <a:pt x="1132" y="297"/>
                        </a:cubicBezTo>
                        <a:cubicBezTo>
                          <a:pt x="1132" y="297"/>
                          <a:pt x="1132" y="297"/>
                          <a:pt x="1132" y="297"/>
                        </a:cubicBezTo>
                        <a:cubicBezTo>
                          <a:pt x="1125" y="290"/>
                          <a:pt x="1129" y="281"/>
                          <a:pt x="1126" y="273"/>
                        </a:cubicBezTo>
                        <a:cubicBezTo>
                          <a:pt x="1126" y="272"/>
                          <a:pt x="1126" y="272"/>
                          <a:pt x="1126" y="271"/>
                        </a:cubicBezTo>
                        <a:cubicBezTo>
                          <a:pt x="1126" y="271"/>
                          <a:pt x="1125" y="270"/>
                          <a:pt x="1125" y="270"/>
                        </a:cubicBezTo>
                        <a:cubicBezTo>
                          <a:pt x="1125" y="270"/>
                          <a:pt x="1125" y="270"/>
                          <a:pt x="1125" y="270"/>
                        </a:cubicBezTo>
                        <a:cubicBezTo>
                          <a:pt x="1125" y="270"/>
                          <a:pt x="1125" y="269"/>
                          <a:pt x="1124" y="269"/>
                        </a:cubicBezTo>
                        <a:cubicBezTo>
                          <a:pt x="1123" y="267"/>
                          <a:pt x="1121" y="266"/>
                          <a:pt x="1120" y="265"/>
                        </a:cubicBezTo>
                        <a:cubicBezTo>
                          <a:pt x="1116" y="264"/>
                          <a:pt x="1111" y="264"/>
                          <a:pt x="1106" y="261"/>
                        </a:cubicBezTo>
                        <a:cubicBezTo>
                          <a:pt x="1103" y="259"/>
                          <a:pt x="1102" y="256"/>
                          <a:pt x="1102" y="252"/>
                        </a:cubicBezTo>
                        <a:cubicBezTo>
                          <a:pt x="1102" y="252"/>
                          <a:pt x="1102" y="252"/>
                          <a:pt x="1102" y="252"/>
                        </a:cubicBezTo>
                        <a:cubicBezTo>
                          <a:pt x="1103" y="241"/>
                          <a:pt x="1112" y="235"/>
                          <a:pt x="1120" y="228"/>
                        </a:cubicBezTo>
                        <a:cubicBezTo>
                          <a:pt x="1122" y="225"/>
                          <a:pt x="1125" y="222"/>
                          <a:pt x="1127" y="220"/>
                        </a:cubicBezTo>
                        <a:cubicBezTo>
                          <a:pt x="1129" y="217"/>
                          <a:pt x="1130" y="213"/>
                          <a:pt x="1131" y="210"/>
                        </a:cubicBezTo>
                        <a:cubicBezTo>
                          <a:pt x="1131" y="202"/>
                          <a:pt x="1127" y="192"/>
                          <a:pt x="1122" y="188"/>
                        </a:cubicBezTo>
                        <a:cubicBezTo>
                          <a:pt x="1117" y="186"/>
                          <a:pt x="1111" y="187"/>
                          <a:pt x="1105" y="194"/>
                        </a:cubicBezTo>
                        <a:cubicBezTo>
                          <a:pt x="1099" y="202"/>
                          <a:pt x="1094" y="203"/>
                          <a:pt x="1090" y="199"/>
                        </a:cubicBezTo>
                        <a:cubicBezTo>
                          <a:pt x="1087" y="197"/>
                          <a:pt x="1085" y="192"/>
                          <a:pt x="1088" y="182"/>
                        </a:cubicBezTo>
                        <a:cubicBezTo>
                          <a:pt x="1079" y="182"/>
                          <a:pt x="1072" y="177"/>
                          <a:pt x="1069" y="171"/>
                        </a:cubicBezTo>
                        <a:cubicBezTo>
                          <a:pt x="1066" y="166"/>
                          <a:pt x="1065" y="159"/>
                          <a:pt x="1066" y="153"/>
                        </a:cubicBezTo>
                        <a:cubicBezTo>
                          <a:pt x="1068" y="139"/>
                          <a:pt x="1078" y="135"/>
                          <a:pt x="1088" y="130"/>
                        </a:cubicBezTo>
                        <a:cubicBezTo>
                          <a:pt x="1090" y="128"/>
                          <a:pt x="1092" y="127"/>
                          <a:pt x="1095" y="126"/>
                        </a:cubicBezTo>
                        <a:cubicBezTo>
                          <a:pt x="1094" y="125"/>
                          <a:pt x="1094" y="125"/>
                          <a:pt x="1093" y="125"/>
                        </a:cubicBezTo>
                        <a:cubicBezTo>
                          <a:pt x="1091" y="123"/>
                          <a:pt x="1088" y="123"/>
                          <a:pt x="1085" y="122"/>
                        </a:cubicBezTo>
                        <a:cubicBezTo>
                          <a:pt x="1082" y="122"/>
                          <a:pt x="1079" y="122"/>
                          <a:pt x="1076" y="122"/>
                        </a:cubicBezTo>
                        <a:cubicBezTo>
                          <a:pt x="1076" y="122"/>
                          <a:pt x="1076" y="122"/>
                          <a:pt x="1076" y="122"/>
                        </a:cubicBezTo>
                        <a:cubicBezTo>
                          <a:pt x="1076" y="122"/>
                          <a:pt x="1076" y="122"/>
                          <a:pt x="1076" y="122"/>
                        </a:cubicBezTo>
                        <a:cubicBezTo>
                          <a:pt x="1075" y="115"/>
                          <a:pt x="1079" y="107"/>
                          <a:pt x="1079" y="99"/>
                        </a:cubicBezTo>
                        <a:cubicBezTo>
                          <a:pt x="1079" y="98"/>
                          <a:pt x="1079" y="97"/>
                          <a:pt x="1079" y="96"/>
                        </a:cubicBezTo>
                        <a:cubicBezTo>
                          <a:pt x="1079" y="96"/>
                          <a:pt x="1079" y="96"/>
                          <a:pt x="1079" y="96"/>
                        </a:cubicBezTo>
                        <a:cubicBezTo>
                          <a:pt x="1078" y="96"/>
                          <a:pt x="1078" y="96"/>
                          <a:pt x="1077" y="96"/>
                        </a:cubicBezTo>
                        <a:cubicBezTo>
                          <a:pt x="1077" y="96"/>
                          <a:pt x="1077" y="96"/>
                          <a:pt x="1077" y="96"/>
                        </a:cubicBezTo>
                        <a:cubicBezTo>
                          <a:pt x="1076" y="95"/>
                          <a:pt x="1074" y="95"/>
                          <a:pt x="1073" y="95"/>
                        </a:cubicBezTo>
                        <a:cubicBezTo>
                          <a:pt x="1065" y="93"/>
                          <a:pt x="1056" y="91"/>
                          <a:pt x="1051" y="98"/>
                        </a:cubicBezTo>
                        <a:cubicBezTo>
                          <a:pt x="1047" y="106"/>
                          <a:pt x="1048" y="124"/>
                          <a:pt x="1038" y="124"/>
                        </a:cubicBezTo>
                        <a:cubicBezTo>
                          <a:pt x="1038" y="124"/>
                          <a:pt x="1037" y="124"/>
                          <a:pt x="1037" y="124"/>
                        </a:cubicBezTo>
                        <a:cubicBezTo>
                          <a:pt x="1037" y="124"/>
                          <a:pt x="1036" y="124"/>
                          <a:pt x="1036" y="124"/>
                        </a:cubicBezTo>
                        <a:cubicBezTo>
                          <a:pt x="1035" y="124"/>
                          <a:pt x="1034" y="124"/>
                          <a:pt x="1034" y="124"/>
                        </a:cubicBezTo>
                        <a:cubicBezTo>
                          <a:pt x="1033" y="123"/>
                          <a:pt x="1033" y="122"/>
                          <a:pt x="1033" y="122"/>
                        </a:cubicBezTo>
                        <a:cubicBezTo>
                          <a:pt x="1033" y="121"/>
                          <a:pt x="1033" y="121"/>
                          <a:pt x="1032" y="121"/>
                        </a:cubicBezTo>
                        <a:cubicBezTo>
                          <a:pt x="1030" y="115"/>
                          <a:pt x="1022" y="113"/>
                          <a:pt x="1013" y="113"/>
                        </a:cubicBezTo>
                        <a:cubicBezTo>
                          <a:pt x="1013" y="113"/>
                          <a:pt x="1013" y="113"/>
                          <a:pt x="1013" y="113"/>
                        </a:cubicBezTo>
                        <a:cubicBezTo>
                          <a:pt x="1012" y="113"/>
                          <a:pt x="1011" y="113"/>
                          <a:pt x="1010" y="113"/>
                        </a:cubicBezTo>
                        <a:cubicBezTo>
                          <a:pt x="1010" y="113"/>
                          <a:pt x="1010" y="113"/>
                          <a:pt x="1010" y="113"/>
                        </a:cubicBezTo>
                        <a:cubicBezTo>
                          <a:pt x="1005" y="113"/>
                          <a:pt x="1000" y="113"/>
                          <a:pt x="996" y="113"/>
                        </a:cubicBezTo>
                        <a:cubicBezTo>
                          <a:pt x="995" y="113"/>
                          <a:pt x="995" y="113"/>
                          <a:pt x="995" y="113"/>
                        </a:cubicBezTo>
                        <a:cubicBezTo>
                          <a:pt x="994" y="113"/>
                          <a:pt x="993" y="113"/>
                          <a:pt x="993" y="113"/>
                        </a:cubicBezTo>
                        <a:cubicBezTo>
                          <a:pt x="992" y="113"/>
                          <a:pt x="992" y="113"/>
                          <a:pt x="992" y="113"/>
                        </a:cubicBezTo>
                        <a:cubicBezTo>
                          <a:pt x="991" y="113"/>
                          <a:pt x="990" y="113"/>
                          <a:pt x="990" y="113"/>
                        </a:cubicBezTo>
                        <a:cubicBezTo>
                          <a:pt x="989" y="112"/>
                          <a:pt x="989" y="110"/>
                          <a:pt x="989" y="108"/>
                        </a:cubicBezTo>
                        <a:cubicBezTo>
                          <a:pt x="988" y="104"/>
                          <a:pt x="989" y="99"/>
                          <a:pt x="988" y="94"/>
                        </a:cubicBezTo>
                        <a:cubicBezTo>
                          <a:pt x="981" y="92"/>
                          <a:pt x="972" y="80"/>
                          <a:pt x="964" y="75"/>
                        </a:cubicBezTo>
                        <a:cubicBezTo>
                          <a:pt x="962" y="74"/>
                          <a:pt x="960" y="74"/>
                          <a:pt x="958" y="74"/>
                        </a:cubicBezTo>
                        <a:cubicBezTo>
                          <a:pt x="957" y="76"/>
                          <a:pt x="956" y="77"/>
                          <a:pt x="955" y="79"/>
                        </a:cubicBezTo>
                        <a:cubicBezTo>
                          <a:pt x="953" y="83"/>
                          <a:pt x="951" y="87"/>
                          <a:pt x="947" y="89"/>
                        </a:cubicBezTo>
                        <a:cubicBezTo>
                          <a:pt x="946" y="90"/>
                          <a:pt x="944" y="91"/>
                          <a:pt x="942" y="92"/>
                        </a:cubicBezTo>
                        <a:cubicBezTo>
                          <a:pt x="941" y="81"/>
                          <a:pt x="935" y="75"/>
                          <a:pt x="929" y="69"/>
                        </a:cubicBezTo>
                        <a:cubicBezTo>
                          <a:pt x="928" y="68"/>
                          <a:pt x="927" y="67"/>
                          <a:pt x="927" y="65"/>
                        </a:cubicBezTo>
                        <a:cubicBezTo>
                          <a:pt x="926" y="65"/>
                          <a:pt x="926" y="65"/>
                          <a:pt x="926" y="64"/>
                        </a:cubicBezTo>
                        <a:cubicBezTo>
                          <a:pt x="926" y="64"/>
                          <a:pt x="925" y="63"/>
                          <a:pt x="925" y="63"/>
                        </a:cubicBezTo>
                        <a:cubicBezTo>
                          <a:pt x="925" y="63"/>
                          <a:pt x="925" y="63"/>
                          <a:pt x="925" y="62"/>
                        </a:cubicBezTo>
                        <a:cubicBezTo>
                          <a:pt x="925" y="62"/>
                          <a:pt x="925" y="62"/>
                          <a:pt x="925" y="62"/>
                        </a:cubicBezTo>
                        <a:cubicBezTo>
                          <a:pt x="924" y="62"/>
                          <a:pt x="924" y="62"/>
                          <a:pt x="924" y="62"/>
                        </a:cubicBezTo>
                        <a:cubicBezTo>
                          <a:pt x="923" y="59"/>
                          <a:pt x="922" y="55"/>
                          <a:pt x="922" y="51"/>
                        </a:cubicBezTo>
                        <a:cubicBezTo>
                          <a:pt x="922" y="51"/>
                          <a:pt x="922" y="50"/>
                          <a:pt x="922" y="50"/>
                        </a:cubicBezTo>
                        <a:cubicBezTo>
                          <a:pt x="921" y="49"/>
                          <a:pt x="921" y="49"/>
                          <a:pt x="921" y="49"/>
                        </a:cubicBezTo>
                        <a:cubicBezTo>
                          <a:pt x="920" y="47"/>
                          <a:pt x="918" y="46"/>
                          <a:pt x="915" y="45"/>
                        </a:cubicBezTo>
                        <a:cubicBezTo>
                          <a:pt x="913" y="44"/>
                          <a:pt x="911" y="44"/>
                          <a:pt x="908" y="44"/>
                        </a:cubicBezTo>
                        <a:cubicBezTo>
                          <a:pt x="904" y="44"/>
                          <a:pt x="901" y="45"/>
                          <a:pt x="898" y="45"/>
                        </a:cubicBezTo>
                        <a:cubicBezTo>
                          <a:pt x="897" y="45"/>
                          <a:pt x="896" y="45"/>
                          <a:pt x="895" y="45"/>
                        </a:cubicBezTo>
                        <a:cubicBezTo>
                          <a:pt x="894" y="45"/>
                          <a:pt x="894" y="45"/>
                          <a:pt x="893" y="45"/>
                        </a:cubicBezTo>
                        <a:cubicBezTo>
                          <a:pt x="880" y="43"/>
                          <a:pt x="880" y="31"/>
                          <a:pt x="879" y="20"/>
                        </a:cubicBezTo>
                        <a:cubicBezTo>
                          <a:pt x="870" y="19"/>
                          <a:pt x="859" y="24"/>
                          <a:pt x="853" y="32"/>
                        </a:cubicBezTo>
                        <a:cubicBezTo>
                          <a:pt x="852" y="33"/>
                          <a:pt x="851" y="35"/>
                          <a:pt x="850" y="37"/>
                        </a:cubicBezTo>
                        <a:cubicBezTo>
                          <a:pt x="845" y="38"/>
                          <a:pt x="842" y="35"/>
                          <a:pt x="841" y="30"/>
                        </a:cubicBezTo>
                        <a:cubicBezTo>
                          <a:pt x="841" y="29"/>
                          <a:pt x="840" y="29"/>
                          <a:pt x="840" y="29"/>
                        </a:cubicBezTo>
                        <a:cubicBezTo>
                          <a:pt x="833" y="29"/>
                          <a:pt x="829" y="40"/>
                          <a:pt x="829" y="46"/>
                        </a:cubicBezTo>
                        <a:cubicBezTo>
                          <a:pt x="828" y="46"/>
                          <a:pt x="827" y="47"/>
                          <a:pt x="827" y="47"/>
                        </a:cubicBezTo>
                        <a:cubicBezTo>
                          <a:pt x="819" y="47"/>
                          <a:pt x="817" y="38"/>
                          <a:pt x="815" y="32"/>
                        </a:cubicBezTo>
                        <a:cubicBezTo>
                          <a:pt x="814" y="29"/>
                          <a:pt x="813" y="28"/>
                          <a:pt x="811" y="26"/>
                        </a:cubicBezTo>
                        <a:cubicBezTo>
                          <a:pt x="811" y="26"/>
                          <a:pt x="811" y="26"/>
                          <a:pt x="811" y="26"/>
                        </a:cubicBezTo>
                        <a:cubicBezTo>
                          <a:pt x="811" y="26"/>
                          <a:pt x="811" y="26"/>
                          <a:pt x="811" y="25"/>
                        </a:cubicBezTo>
                        <a:cubicBezTo>
                          <a:pt x="808" y="24"/>
                          <a:pt x="806" y="22"/>
                          <a:pt x="803" y="22"/>
                        </a:cubicBezTo>
                        <a:cubicBezTo>
                          <a:pt x="803" y="22"/>
                          <a:pt x="803" y="22"/>
                          <a:pt x="803" y="22"/>
                        </a:cubicBezTo>
                        <a:cubicBezTo>
                          <a:pt x="802" y="22"/>
                          <a:pt x="801" y="22"/>
                          <a:pt x="800" y="22"/>
                        </a:cubicBezTo>
                        <a:cubicBezTo>
                          <a:pt x="799" y="22"/>
                          <a:pt x="798" y="22"/>
                          <a:pt x="798" y="22"/>
                        </a:cubicBezTo>
                        <a:cubicBezTo>
                          <a:pt x="798" y="22"/>
                          <a:pt x="798" y="22"/>
                          <a:pt x="797" y="22"/>
                        </a:cubicBezTo>
                        <a:cubicBezTo>
                          <a:pt x="796" y="22"/>
                          <a:pt x="794" y="22"/>
                          <a:pt x="792" y="22"/>
                        </a:cubicBezTo>
                        <a:cubicBezTo>
                          <a:pt x="791" y="22"/>
                          <a:pt x="789" y="22"/>
                          <a:pt x="788" y="22"/>
                        </a:cubicBezTo>
                        <a:cubicBezTo>
                          <a:pt x="784" y="22"/>
                          <a:pt x="780" y="22"/>
                          <a:pt x="776" y="21"/>
                        </a:cubicBezTo>
                        <a:cubicBezTo>
                          <a:pt x="772" y="20"/>
                          <a:pt x="769" y="18"/>
                          <a:pt x="764" y="16"/>
                        </a:cubicBezTo>
                        <a:cubicBezTo>
                          <a:pt x="760" y="14"/>
                          <a:pt x="756" y="14"/>
                          <a:pt x="752" y="14"/>
                        </a:cubicBezTo>
                        <a:cubicBezTo>
                          <a:pt x="744" y="14"/>
                          <a:pt x="736" y="16"/>
                          <a:pt x="728" y="16"/>
                        </a:cubicBezTo>
                        <a:cubicBezTo>
                          <a:pt x="727" y="16"/>
                          <a:pt x="726" y="16"/>
                          <a:pt x="725" y="16"/>
                        </a:cubicBezTo>
                        <a:cubicBezTo>
                          <a:pt x="725" y="18"/>
                          <a:pt x="725" y="21"/>
                          <a:pt x="725" y="23"/>
                        </a:cubicBezTo>
                        <a:cubicBezTo>
                          <a:pt x="725" y="25"/>
                          <a:pt x="725" y="26"/>
                          <a:pt x="725" y="28"/>
                        </a:cubicBezTo>
                        <a:cubicBezTo>
                          <a:pt x="725" y="28"/>
                          <a:pt x="725" y="28"/>
                          <a:pt x="724" y="28"/>
                        </a:cubicBezTo>
                        <a:cubicBezTo>
                          <a:pt x="720" y="29"/>
                          <a:pt x="717" y="29"/>
                          <a:pt x="714" y="28"/>
                        </a:cubicBezTo>
                        <a:cubicBezTo>
                          <a:pt x="710" y="28"/>
                          <a:pt x="707" y="26"/>
                          <a:pt x="705" y="22"/>
                        </a:cubicBezTo>
                        <a:cubicBezTo>
                          <a:pt x="704" y="19"/>
                          <a:pt x="704" y="15"/>
                          <a:pt x="704" y="11"/>
                        </a:cubicBezTo>
                        <a:cubicBezTo>
                          <a:pt x="704" y="10"/>
                          <a:pt x="704" y="9"/>
                          <a:pt x="704" y="7"/>
                        </a:cubicBezTo>
                        <a:cubicBezTo>
                          <a:pt x="704" y="6"/>
                          <a:pt x="704" y="5"/>
                          <a:pt x="703" y="5"/>
                        </a:cubicBezTo>
                        <a:cubicBezTo>
                          <a:pt x="703" y="5"/>
                          <a:pt x="703" y="5"/>
                          <a:pt x="703" y="5"/>
                        </a:cubicBezTo>
                        <a:cubicBezTo>
                          <a:pt x="696" y="0"/>
                          <a:pt x="669" y="6"/>
                          <a:pt x="669" y="6"/>
                        </a:cubicBezTo>
                        <a:cubicBezTo>
                          <a:pt x="669" y="6"/>
                          <a:pt x="669" y="6"/>
                          <a:pt x="669" y="6"/>
                        </a:cubicBezTo>
                        <a:cubicBezTo>
                          <a:pt x="669" y="8"/>
                          <a:pt x="669" y="10"/>
                          <a:pt x="668" y="12"/>
                        </a:cubicBezTo>
                        <a:cubicBezTo>
                          <a:pt x="659" y="12"/>
                          <a:pt x="645" y="13"/>
                          <a:pt x="643" y="25"/>
                        </a:cubicBezTo>
                        <a:cubicBezTo>
                          <a:pt x="645" y="26"/>
                          <a:pt x="646" y="27"/>
                          <a:pt x="648" y="27"/>
                        </a:cubicBezTo>
                        <a:cubicBezTo>
                          <a:pt x="649" y="39"/>
                          <a:pt x="642" y="50"/>
                          <a:pt x="644" y="62"/>
                        </a:cubicBezTo>
                        <a:cubicBezTo>
                          <a:pt x="653" y="62"/>
                          <a:pt x="663" y="62"/>
                          <a:pt x="673" y="63"/>
                        </a:cubicBezTo>
                        <a:cubicBezTo>
                          <a:pt x="673" y="64"/>
                          <a:pt x="673" y="65"/>
                          <a:pt x="673" y="66"/>
                        </a:cubicBezTo>
                        <a:cubicBezTo>
                          <a:pt x="671" y="68"/>
                          <a:pt x="670" y="69"/>
                          <a:pt x="669" y="70"/>
                        </a:cubicBezTo>
                        <a:cubicBezTo>
                          <a:pt x="661" y="70"/>
                          <a:pt x="653" y="79"/>
                          <a:pt x="647" y="83"/>
                        </a:cubicBezTo>
                        <a:cubicBezTo>
                          <a:pt x="643" y="79"/>
                          <a:pt x="636" y="80"/>
                          <a:pt x="630" y="80"/>
                        </a:cubicBezTo>
                        <a:cubicBezTo>
                          <a:pt x="630" y="81"/>
                          <a:pt x="630" y="82"/>
                          <a:pt x="629" y="83"/>
                        </a:cubicBezTo>
                        <a:cubicBezTo>
                          <a:pt x="618" y="83"/>
                          <a:pt x="613" y="92"/>
                          <a:pt x="613" y="102"/>
                        </a:cubicBezTo>
                        <a:cubicBezTo>
                          <a:pt x="598" y="103"/>
                          <a:pt x="578" y="104"/>
                          <a:pt x="565" y="98"/>
                        </a:cubicBezTo>
                        <a:cubicBezTo>
                          <a:pt x="547" y="91"/>
                          <a:pt x="559" y="72"/>
                          <a:pt x="558" y="56"/>
                        </a:cubicBezTo>
                        <a:cubicBezTo>
                          <a:pt x="546" y="55"/>
                          <a:pt x="534" y="54"/>
                          <a:pt x="522" y="55"/>
                        </a:cubicBezTo>
                        <a:cubicBezTo>
                          <a:pt x="517" y="55"/>
                          <a:pt x="509" y="55"/>
                          <a:pt x="504" y="57"/>
                        </a:cubicBezTo>
                        <a:cubicBezTo>
                          <a:pt x="498" y="59"/>
                          <a:pt x="495" y="65"/>
                          <a:pt x="488" y="67"/>
                        </a:cubicBezTo>
                        <a:cubicBezTo>
                          <a:pt x="482" y="69"/>
                          <a:pt x="477" y="69"/>
                          <a:pt x="471" y="69"/>
                        </a:cubicBezTo>
                        <a:cubicBezTo>
                          <a:pt x="461" y="69"/>
                          <a:pt x="462" y="70"/>
                          <a:pt x="455" y="76"/>
                        </a:cubicBezTo>
                        <a:cubicBezTo>
                          <a:pt x="448" y="82"/>
                          <a:pt x="439" y="87"/>
                          <a:pt x="431" y="93"/>
                        </a:cubicBezTo>
                        <a:cubicBezTo>
                          <a:pt x="430" y="102"/>
                          <a:pt x="402" y="97"/>
                          <a:pt x="393" y="97"/>
                        </a:cubicBezTo>
                        <a:cubicBezTo>
                          <a:pt x="374" y="96"/>
                          <a:pt x="368" y="92"/>
                          <a:pt x="358" y="77"/>
                        </a:cubicBezTo>
                        <a:cubicBezTo>
                          <a:pt x="355" y="73"/>
                          <a:pt x="349" y="62"/>
                          <a:pt x="345" y="61"/>
                        </a:cubicBezTo>
                        <a:cubicBezTo>
                          <a:pt x="340" y="58"/>
                          <a:pt x="329" y="60"/>
                          <a:pt x="323" y="60"/>
                        </a:cubicBezTo>
                        <a:cubicBezTo>
                          <a:pt x="316" y="60"/>
                          <a:pt x="311" y="58"/>
                          <a:pt x="305" y="57"/>
                        </a:cubicBezTo>
                        <a:cubicBezTo>
                          <a:pt x="298" y="55"/>
                          <a:pt x="295" y="53"/>
                          <a:pt x="292" y="63"/>
                        </a:cubicBezTo>
                        <a:cubicBezTo>
                          <a:pt x="286" y="65"/>
                          <a:pt x="284" y="60"/>
                          <a:pt x="279" y="58"/>
                        </a:cubicBezTo>
                        <a:cubicBezTo>
                          <a:pt x="273" y="55"/>
                          <a:pt x="274" y="56"/>
                          <a:pt x="267" y="57"/>
                        </a:cubicBezTo>
                        <a:cubicBezTo>
                          <a:pt x="258" y="59"/>
                          <a:pt x="250" y="64"/>
                          <a:pt x="239" y="59"/>
                        </a:cubicBezTo>
                        <a:cubicBezTo>
                          <a:pt x="236" y="57"/>
                          <a:pt x="232" y="50"/>
                          <a:pt x="228" y="50"/>
                        </a:cubicBezTo>
                        <a:cubicBezTo>
                          <a:pt x="224" y="50"/>
                          <a:pt x="221" y="55"/>
                          <a:pt x="218" y="56"/>
                        </a:cubicBezTo>
                        <a:cubicBezTo>
                          <a:pt x="203" y="62"/>
                          <a:pt x="203" y="52"/>
                          <a:pt x="200" y="41"/>
                        </a:cubicBezTo>
                        <a:cubicBezTo>
                          <a:pt x="192" y="40"/>
                          <a:pt x="186" y="56"/>
                          <a:pt x="184" y="63"/>
                        </a:cubicBezTo>
                        <a:cubicBezTo>
                          <a:pt x="174" y="63"/>
                          <a:pt x="177" y="43"/>
                          <a:pt x="174" y="36"/>
                        </a:cubicBezTo>
                        <a:cubicBezTo>
                          <a:pt x="166" y="19"/>
                          <a:pt x="164" y="44"/>
                          <a:pt x="164" y="52"/>
                        </a:cubicBezTo>
                        <a:cubicBezTo>
                          <a:pt x="164" y="64"/>
                          <a:pt x="161" y="72"/>
                          <a:pt x="158" y="83"/>
                        </a:cubicBezTo>
                        <a:cubicBezTo>
                          <a:pt x="154" y="92"/>
                          <a:pt x="155" y="104"/>
                          <a:pt x="150" y="113"/>
                        </a:cubicBezTo>
                        <a:cubicBezTo>
                          <a:pt x="129" y="114"/>
                          <a:pt x="107" y="112"/>
                          <a:pt x="85" y="111"/>
                        </a:cubicBezTo>
                        <a:cubicBezTo>
                          <a:pt x="80" y="111"/>
                          <a:pt x="75" y="112"/>
                          <a:pt x="70" y="111"/>
                        </a:cubicBezTo>
                        <a:cubicBezTo>
                          <a:pt x="67" y="110"/>
                          <a:pt x="63" y="106"/>
                          <a:pt x="59" y="106"/>
                        </a:cubicBezTo>
                        <a:cubicBezTo>
                          <a:pt x="51" y="106"/>
                          <a:pt x="55" y="111"/>
                          <a:pt x="50" y="114"/>
                        </a:cubicBezTo>
                        <a:cubicBezTo>
                          <a:pt x="46" y="117"/>
                          <a:pt x="40" y="116"/>
                          <a:pt x="35" y="116"/>
                        </a:cubicBezTo>
                        <a:cubicBezTo>
                          <a:pt x="33" y="120"/>
                          <a:pt x="29" y="121"/>
                          <a:pt x="27" y="126"/>
                        </a:cubicBezTo>
                        <a:cubicBezTo>
                          <a:pt x="25" y="132"/>
                          <a:pt x="30" y="139"/>
                          <a:pt x="23" y="142"/>
                        </a:cubicBezTo>
                        <a:cubicBezTo>
                          <a:pt x="21" y="149"/>
                          <a:pt x="18" y="156"/>
                          <a:pt x="15" y="164"/>
                        </a:cubicBezTo>
                        <a:cubicBezTo>
                          <a:pt x="15" y="164"/>
                          <a:pt x="13" y="165"/>
                          <a:pt x="9" y="165"/>
                        </a:cubicBezTo>
                        <a:cubicBezTo>
                          <a:pt x="10" y="166"/>
                          <a:pt x="10" y="167"/>
                          <a:pt x="10" y="168"/>
                        </a:cubicBezTo>
                        <a:cubicBezTo>
                          <a:pt x="8" y="178"/>
                          <a:pt x="0" y="180"/>
                          <a:pt x="9" y="186"/>
                        </a:cubicBezTo>
                        <a:cubicBezTo>
                          <a:pt x="15" y="190"/>
                          <a:pt x="32" y="191"/>
                          <a:pt x="40" y="192"/>
                        </a:cubicBezTo>
                        <a:cubicBezTo>
                          <a:pt x="60" y="193"/>
                          <a:pt x="54" y="177"/>
                          <a:pt x="62" y="166"/>
                        </a:cubicBezTo>
                        <a:cubicBezTo>
                          <a:pt x="70" y="154"/>
                          <a:pt x="86" y="163"/>
                          <a:pt x="98" y="160"/>
                        </a:cubicBezTo>
                        <a:cubicBezTo>
                          <a:pt x="102" y="158"/>
                          <a:pt x="111" y="153"/>
                          <a:pt x="114" y="151"/>
                        </a:cubicBezTo>
                        <a:cubicBezTo>
                          <a:pt x="119" y="148"/>
                          <a:pt x="122" y="139"/>
                          <a:pt x="130" y="141"/>
                        </a:cubicBezTo>
                        <a:cubicBezTo>
                          <a:pt x="126" y="146"/>
                          <a:pt x="126" y="156"/>
                          <a:pt x="123" y="159"/>
                        </a:cubicBezTo>
                        <a:cubicBezTo>
                          <a:pt x="119" y="164"/>
                          <a:pt x="112" y="162"/>
                          <a:pt x="107" y="164"/>
                        </a:cubicBezTo>
                        <a:cubicBezTo>
                          <a:pt x="103" y="166"/>
                          <a:pt x="98" y="172"/>
                          <a:pt x="94" y="175"/>
                        </a:cubicBezTo>
                        <a:cubicBezTo>
                          <a:pt x="88" y="178"/>
                          <a:pt x="88" y="179"/>
                          <a:pt x="79" y="179"/>
                        </a:cubicBezTo>
                        <a:cubicBezTo>
                          <a:pt x="72" y="180"/>
                          <a:pt x="71" y="179"/>
                          <a:pt x="69" y="181"/>
                        </a:cubicBezTo>
                        <a:cubicBezTo>
                          <a:pt x="68" y="182"/>
                          <a:pt x="68" y="184"/>
                          <a:pt x="67" y="186"/>
                        </a:cubicBezTo>
                        <a:cubicBezTo>
                          <a:pt x="64" y="193"/>
                          <a:pt x="64" y="210"/>
                          <a:pt x="65" y="218"/>
                        </a:cubicBezTo>
                        <a:cubicBezTo>
                          <a:pt x="72" y="215"/>
                          <a:pt x="79" y="218"/>
                          <a:pt x="81" y="225"/>
                        </a:cubicBezTo>
                        <a:cubicBezTo>
                          <a:pt x="83" y="234"/>
                          <a:pt x="78" y="229"/>
                          <a:pt x="71" y="236"/>
                        </a:cubicBezTo>
                        <a:cubicBezTo>
                          <a:pt x="79" y="236"/>
                          <a:pt x="88" y="241"/>
                          <a:pt x="95" y="244"/>
                        </a:cubicBezTo>
                        <a:cubicBezTo>
                          <a:pt x="105" y="249"/>
                          <a:pt x="87" y="256"/>
                          <a:pt x="89" y="266"/>
                        </a:cubicBezTo>
                        <a:cubicBezTo>
                          <a:pt x="97" y="266"/>
                          <a:pt x="97" y="255"/>
                          <a:pt x="105" y="255"/>
                        </a:cubicBezTo>
                        <a:cubicBezTo>
                          <a:pt x="106" y="261"/>
                          <a:pt x="105" y="264"/>
                          <a:pt x="102" y="269"/>
                        </a:cubicBezTo>
                        <a:cubicBezTo>
                          <a:pt x="100" y="273"/>
                          <a:pt x="92" y="272"/>
                          <a:pt x="97" y="279"/>
                        </a:cubicBezTo>
                        <a:cubicBezTo>
                          <a:pt x="104" y="276"/>
                          <a:pt x="111" y="263"/>
                          <a:pt x="120" y="266"/>
                        </a:cubicBezTo>
                        <a:cubicBezTo>
                          <a:pt x="119" y="267"/>
                          <a:pt x="120" y="269"/>
                          <a:pt x="119" y="270"/>
                        </a:cubicBezTo>
                        <a:cubicBezTo>
                          <a:pt x="108" y="270"/>
                          <a:pt x="112" y="287"/>
                          <a:pt x="102" y="286"/>
                        </a:cubicBezTo>
                        <a:cubicBezTo>
                          <a:pt x="108" y="294"/>
                          <a:pt x="112" y="297"/>
                          <a:pt x="115" y="307"/>
                        </a:cubicBezTo>
                        <a:cubicBezTo>
                          <a:pt x="128" y="308"/>
                          <a:pt x="140" y="327"/>
                          <a:pt x="151" y="332"/>
                        </a:cubicBezTo>
                        <a:cubicBezTo>
                          <a:pt x="166" y="340"/>
                          <a:pt x="178" y="346"/>
                          <a:pt x="190" y="358"/>
                        </a:cubicBezTo>
                        <a:cubicBezTo>
                          <a:pt x="195" y="363"/>
                          <a:pt x="202" y="368"/>
                          <a:pt x="207" y="372"/>
                        </a:cubicBezTo>
                        <a:cubicBezTo>
                          <a:pt x="213" y="378"/>
                          <a:pt x="218" y="386"/>
                          <a:pt x="226" y="389"/>
                        </a:cubicBezTo>
                        <a:cubicBezTo>
                          <a:pt x="238" y="393"/>
                          <a:pt x="258" y="385"/>
                          <a:pt x="258" y="404"/>
                        </a:cubicBezTo>
                        <a:cubicBezTo>
                          <a:pt x="263" y="405"/>
                          <a:pt x="268" y="405"/>
                          <a:pt x="272" y="404"/>
                        </a:cubicBezTo>
                        <a:cubicBezTo>
                          <a:pt x="271" y="395"/>
                          <a:pt x="297" y="402"/>
                          <a:pt x="304" y="403"/>
                        </a:cubicBezTo>
                        <a:cubicBezTo>
                          <a:pt x="312" y="404"/>
                          <a:pt x="320" y="407"/>
                          <a:pt x="328" y="406"/>
                        </a:cubicBezTo>
                        <a:cubicBezTo>
                          <a:pt x="335" y="405"/>
                          <a:pt x="339" y="402"/>
                          <a:pt x="347" y="403"/>
                        </a:cubicBezTo>
                        <a:cubicBezTo>
                          <a:pt x="347" y="401"/>
                          <a:pt x="347" y="400"/>
                          <a:pt x="347" y="399"/>
                        </a:cubicBezTo>
                        <a:cubicBezTo>
                          <a:pt x="360" y="390"/>
                          <a:pt x="377" y="398"/>
                          <a:pt x="391" y="393"/>
                        </a:cubicBezTo>
                        <a:cubicBezTo>
                          <a:pt x="399" y="390"/>
                          <a:pt x="400" y="381"/>
                          <a:pt x="409" y="379"/>
                        </a:cubicBezTo>
                        <a:cubicBezTo>
                          <a:pt x="415" y="377"/>
                          <a:pt x="424" y="382"/>
                          <a:pt x="429" y="379"/>
                        </a:cubicBezTo>
                        <a:cubicBezTo>
                          <a:pt x="431" y="379"/>
                          <a:pt x="439" y="368"/>
                          <a:pt x="435" y="368"/>
                        </a:cubicBezTo>
                        <a:cubicBezTo>
                          <a:pt x="431" y="368"/>
                          <a:pt x="427" y="367"/>
                          <a:pt x="423" y="367"/>
                        </a:cubicBezTo>
                        <a:cubicBezTo>
                          <a:pt x="422" y="361"/>
                          <a:pt x="430" y="355"/>
                          <a:pt x="436" y="358"/>
                        </a:cubicBezTo>
                        <a:cubicBezTo>
                          <a:pt x="445" y="362"/>
                          <a:pt x="440" y="372"/>
                          <a:pt x="452" y="364"/>
                        </a:cubicBezTo>
                        <a:cubicBezTo>
                          <a:pt x="451" y="349"/>
                          <a:pt x="469" y="342"/>
                          <a:pt x="482" y="344"/>
                        </a:cubicBezTo>
                        <a:cubicBezTo>
                          <a:pt x="481" y="358"/>
                          <a:pt x="495" y="361"/>
                          <a:pt x="505" y="354"/>
                        </a:cubicBezTo>
                        <a:cubicBezTo>
                          <a:pt x="502" y="358"/>
                          <a:pt x="500" y="361"/>
                          <a:pt x="497" y="365"/>
                        </a:cubicBezTo>
                        <a:cubicBezTo>
                          <a:pt x="497" y="366"/>
                          <a:pt x="496" y="367"/>
                          <a:pt x="495" y="367"/>
                        </a:cubicBezTo>
                        <a:cubicBezTo>
                          <a:pt x="489" y="372"/>
                          <a:pt x="486" y="372"/>
                          <a:pt x="482" y="379"/>
                        </a:cubicBezTo>
                        <a:cubicBezTo>
                          <a:pt x="476" y="392"/>
                          <a:pt x="472" y="402"/>
                          <a:pt x="471" y="418"/>
                        </a:cubicBezTo>
                        <a:cubicBezTo>
                          <a:pt x="460" y="422"/>
                          <a:pt x="451" y="435"/>
                          <a:pt x="442" y="443"/>
                        </a:cubicBezTo>
                        <a:cubicBezTo>
                          <a:pt x="439" y="446"/>
                          <a:pt x="431" y="450"/>
                          <a:pt x="428" y="454"/>
                        </a:cubicBezTo>
                        <a:cubicBezTo>
                          <a:pt x="426" y="459"/>
                          <a:pt x="427" y="465"/>
                          <a:pt x="425" y="470"/>
                        </a:cubicBezTo>
                        <a:cubicBezTo>
                          <a:pt x="417" y="470"/>
                          <a:pt x="409" y="468"/>
                          <a:pt x="402" y="469"/>
                        </a:cubicBezTo>
                        <a:cubicBezTo>
                          <a:pt x="397" y="469"/>
                          <a:pt x="401" y="474"/>
                          <a:pt x="395" y="472"/>
                        </a:cubicBezTo>
                        <a:cubicBezTo>
                          <a:pt x="390" y="471"/>
                          <a:pt x="391" y="464"/>
                          <a:pt x="385" y="462"/>
                        </a:cubicBezTo>
                        <a:cubicBezTo>
                          <a:pt x="383" y="462"/>
                          <a:pt x="377" y="463"/>
                          <a:pt x="375" y="463"/>
                        </a:cubicBezTo>
                        <a:cubicBezTo>
                          <a:pt x="369" y="465"/>
                          <a:pt x="364" y="468"/>
                          <a:pt x="359" y="471"/>
                        </a:cubicBezTo>
                        <a:cubicBezTo>
                          <a:pt x="363" y="471"/>
                          <a:pt x="367" y="471"/>
                          <a:pt x="372" y="472"/>
                        </a:cubicBezTo>
                        <a:cubicBezTo>
                          <a:pt x="370" y="481"/>
                          <a:pt x="354" y="487"/>
                          <a:pt x="354" y="496"/>
                        </a:cubicBezTo>
                        <a:cubicBezTo>
                          <a:pt x="350" y="496"/>
                          <a:pt x="348" y="498"/>
                          <a:pt x="345" y="498"/>
                        </a:cubicBezTo>
                        <a:cubicBezTo>
                          <a:pt x="344" y="498"/>
                          <a:pt x="344" y="499"/>
                          <a:pt x="344" y="500"/>
                        </a:cubicBezTo>
                        <a:cubicBezTo>
                          <a:pt x="342" y="500"/>
                          <a:pt x="340" y="500"/>
                          <a:pt x="338" y="500"/>
                        </a:cubicBezTo>
                        <a:cubicBezTo>
                          <a:pt x="341" y="484"/>
                          <a:pt x="320" y="492"/>
                          <a:pt x="314" y="496"/>
                        </a:cubicBezTo>
                        <a:cubicBezTo>
                          <a:pt x="312" y="498"/>
                          <a:pt x="315" y="501"/>
                          <a:pt x="312" y="502"/>
                        </a:cubicBezTo>
                        <a:cubicBezTo>
                          <a:pt x="311" y="504"/>
                          <a:pt x="308" y="502"/>
                          <a:pt x="307" y="503"/>
                        </a:cubicBezTo>
                        <a:cubicBezTo>
                          <a:pt x="303" y="506"/>
                          <a:pt x="297" y="502"/>
                          <a:pt x="298" y="511"/>
                        </a:cubicBezTo>
                        <a:cubicBezTo>
                          <a:pt x="297" y="511"/>
                          <a:pt x="295" y="512"/>
                          <a:pt x="293" y="512"/>
                        </a:cubicBezTo>
                        <a:cubicBezTo>
                          <a:pt x="293" y="509"/>
                          <a:pt x="291" y="506"/>
                          <a:pt x="292" y="503"/>
                        </a:cubicBezTo>
                        <a:cubicBezTo>
                          <a:pt x="280" y="502"/>
                          <a:pt x="269" y="505"/>
                          <a:pt x="257" y="505"/>
                        </a:cubicBezTo>
                        <a:cubicBezTo>
                          <a:pt x="258" y="505"/>
                          <a:pt x="260" y="506"/>
                          <a:pt x="261" y="506"/>
                        </a:cubicBezTo>
                        <a:cubicBezTo>
                          <a:pt x="261" y="508"/>
                          <a:pt x="261" y="513"/>
                          <a:pt x="261" y="515"/>
                        </a:cubicBezTo>
                        <a:cubicBezTo>
                          <a:pt x="250" y="518"/>
                          <a:pt x="252" y="507"/>
                          <a:pt x="245" y="505"/>
                        </a:cubicBezTo>
                        <a:cubicBezTo>
                          <a:pt x="241" y="504"/>
                          <a:pt x="233" y="509"/>
                          <a:pt x="229" y="511"/>
                        </a:cubicBezTo>
                        <a:cubicBezTo>
                          <a:pt x="223" y="513"/>
                          <a:pt x="215" y="513"/>
                          <a:pt x="209" y="515"/>
                        </a:cubicBezTo>
                        <a:cubicBezTo>
                          <a:pt x="205" y="517"/>
                          <a:pt x="202" y="521"/>
                          <a:pt x="196" y="523"/>
                        </a:cubicBezTo>
                        <a:cubicBezTo>
                          <a:pt x="198" y="516"/>
                          <a:pt x="207" y="519"/>
                          <a:pt x="206" y="510"/>
                        </a:cubicBezTo>
                        <a:cubicBezTo>
                          <a:pt x="183" y="511"/>
                          <a:pt x="203" y="491"/>
                          <a:pt x="208" y="481"/>
                        </a:cubicBezTo>
                        <a:cubicBezTo>
                          <a:pt x="202" y="486"/>
                          <a:pt x="197" y="480"/>
                          <a:pt x="191" y="481"/>
                        </a:cubicBezTo>
                        <a:cubicBezTo>
                          <a:pt x="186" y="482"/>
                          <a:pt x="183" y="487"/>
                          <a:pt x="177" y="486"/>
                        </a:cubicBezTo>
                        <a:cubicBezTo>
                          <a:pt x="169" y="485"/>
                          <a:pt x="165" y="478"/>
                          <a:pt x="172" y="473"/>
                        </a:cubicBezTo>
                        <a:cubicBezTo>
                          <a:pt x="176" y="469"/>
                          <a:pt x="184" y="473"/>
                          <a:pt x="184" y="465"/>
                        </a:cubicBezTo>
                        <a:cubicBezTo>
                          <a:pt x="178" y="465"/>
                          <a:pt x="170" y="463"/>
                          <a:pt x="165" y="467"/>
                        </a:cubicBezTo>
                        <a:cubicBezTo>
                          <a:pt x="163" y="470"/>
                          <a:pt x="165" y="474"/>
                          <a:pt x="164" y="477"/>
                        </a:cubicBezTo>
                        <a:cubicBezTo>
                          <a:pt x="162" y="481"/>
                          <a:pt x="159" y="480"/>
                          <a:pt x="158" y="484"/>
                        </a:cubicBezTo>
                        <a:cubicBezTo>
                          <a:pt x="138" y="492"/>
                          <a:pt x="163" y="522"/>
                          <a:pt x="169" y="532"/>
                        </a:cubicBezTo>
                        <a:cubicBezTo>
                          <a:pt x="174" y="541"/>
                          <a:pt x="178" y="551"/>
                          <a:pt x="183" y="560"/>
                        </a:cubicBezTo>
                        <a:cubicBezTo>
                          <a:pt x="195" y="579"/>
                          <a:pt x="211" y="595"/>
                          <a:pt x="225" y="613"/>
                        </a:cubicBezTo>
                        <a:cubicBezTo>
                          <a:pt x="226" y="613"/>
                          <a:pt x="226" y="613"/>
                          <a:pt x="225" y="614"/>
                        </a:cubicBezTo>
                        <a:cubicBezTo>
                          <a:pt x="226" y="616"/>
                          <a:pt x="228" y="618"/>
                          <a:pt x="230" y="620"/>
                        </a:cubicBezTo>
                        <a:cubicBezTo>
                          <a:pt x="237" y="630"/>
                          <a:pt x="240" y="637"/>
                          <a:pt x="251" y="644"/>
                        </a:cubicBezTo>
                        <a:cubicBezTo>
                          <a:pt x="261" y="652"/>
                          <a:pt x="267" y="662"/>
                          <a:pt x="277" y="670"/>
                        </a:cubicBezTo>
                        <a:cubicBezTo>
                          <a:pt x="287" y="680"/>
                          <a:pt x="293" y="685"/>
                          <a:pt x="299" y="697"/>
                        </a:cubicBezTo>
                        <a:cubicBezTo>
                          <a:pt x="304" y="705"/>
                          <a:pt x="308" y="714"/>
                          <a:pt x="320" y="713"/>
                        </a:cubicBezTo>
                        <a:cubicBezTo>
                          <a:pt x="318" y="715"/>
                          <a:pt x="319" y="716"/>
                          <a:pt x="316" y="717"/>
                        </a:cubicBezTo>
                        <a:cubicBezTo>
                          <a:pt x="317" y="735"/>
                          <a:pt x="334" y="753"/>
                          <a:pt x="349" y="766"/>
                        </a:cubicBezTo>
                        <a:cubicBezTo>
                          <a:pt x="353" y="770"/>
                          <a:pt x="357" y="773"/>
                          <a:pt x="360" y="776"/>
                        </a:cubicBezTo>
                        <a:cubicBezTo>
                          <a:pt x="369" y="784"/>
                          <a:pt x="376" y="794"/>
                          <a:pt x="386" y="801"/>
                        </a:cubicBezTo>
                        <a:cubicBezTo>
                          <a:pt x="393" y="806"/>
                          <a:pt x="397" y="808"/>
                          <a:pt x="403" y="814"/>
                        </a:cubicBezTo>
                        <a:cubicBezTo>
                          <a:pt x="408" y="819"/>
                          <a:pt x="412" y="825"/>
                          <a:pt x="416" y="829"/>
                        </a:cubicBezTo>
                        <a:cubicBezTo>
                          <a:pt x="425" y="838"/>
                          <a:pt x="437" y="842"/>
                          <a:pt x="446" y="850"/>
                        </a:cubicBezTo>
                        <a:cubicBezTo>
                          <a:pt x="451" y="854"/>
                          <a:pt x="454" y="860"/>
                          <a:pt x="460" y="864"/>
                        </a:cubicBezTo>
                        <a:cubicBezTo>
                          <a:pt x="466" y="868"/>
                          <a:pt x="468" y="867"/>
                          <a:pt x="475" y="868"/>
                        </a:cubicBezTo>
                        <a:cubicBezTo>
                          <a:pt x="487" y="871"/>
                          <a:pt x="491" y="884"/>
                          <a:pt x="505" y="884"/>
                        </a:cubicBezTo>
                        <a:cubicBezTo>
                          <a:pt x="511" y="883"/>
                          <a:pt x="513" y="879"/>
                          <a:pt x="518" y="879"/>
                        </a:cubicBezTo>
                        <a:cubicBezTo>
                          <a:pt x="525" y="878"/>
                          <a:pt x="528" y="884"/>
                          <a:pt x="534" y="886"/>
                        </a:cubicBezTo>
                        <a:cubicBezTo>
                          <a:pt x="542" y="882"/>
                          <a:pt x="553" y="888"/>
                          <a:pt x="560" y="893"/>
                        </a:cubicBezTo>
                        <a:cubicBezTo>
                          <a:pt x="566" y="887"/>
                          <a:pt x="576" y="886"/>
                          <a:pt x="580" y="881"/>
                        </a:cubicBezTo>
                        <a:cubicBezTo>
                          <a:pt x="588" y="880"/>
                          <a:pt x="596" y="881"/>
                          <a:pt x="604" y="880"/>
                        </a:cubicBezTo>
                        <a:cubicBezTo>
                          <a:pt x="606" y="879"/>
                          <a:pt x="609" y="879"/>
                          <a:pt x="612" y="877"/>
                        </a:cubicBezTo>
                        <a:cubicBezTo>
                          <a:pt x="619" y="873"/>
                          <a:pt x="620" y="869"/>
                          <a:pt x="630" y="868"/>
                        </a:cubicBezTo>
                        <a:cubicBezTo>
                          <a:pt x="635" y="868"/>
                          <a:pt x="640" y="869"/>
                          <a:pt x="645" y="868"/>
                        </a:cubicBezTo>
                        <a:cubicBezTo>
                          <a:pt x="651" y="860"/>
                          <a:pt x="655" y="856"/>
                          <a:pt x="666" y="854"/>
                        </a:cubicBezTo>
                        <a:cubicBezTo>
                          <a:pt x="668" y="854"/>
                          <a:pt x="670" y="854"/>
                          <a:pt x="672" y="854"/>
                        </a:cubicBezTo>
                        <a:cubicBezTo>
                          <a:pt x="672" y="854"/>
                          <a:pt x="672" y="853"/>
                          <a:pt x="672" y="853"/>
                        </a:cubicBezTo>
                        <a:cubicBezTo>
                          <a:pt x="672" y="853"/>
                          <a:pt x="672" y="853"/>
                          <a:pt x="671" y="853"/>
                        </a:cubicBezTo>
                        <a:cubicBezTo>
                          <a:pt x="669" y="849"/>
                          <a:pt x="671" y="846"/>
                          <a:pt x="675" y="844"/>
                        </a:cubicBezTo>
                        <a:cubicBezTo>
                          <a:pt x="675" y="843"/>
                          <a:pt x="676" y="843"/>
                          <a:pt x="677" y="843"/>
                        </a:cubicBezTo>
                        <a:cubicBezTo>
                          <a:pt x="683" y="840"/>
                          <a:pt x="691" y="839"/>
                          <a:pt x="695" y="839"/>
                        </a:cubicBezTo>
                        <a:cubicBezTo>
                          <a:pt x="697" y="839"/>
                          <a:pt x="700" y="840"/>
                          <a:pt x="703" y="840"/>
                        </a:cubicBezTo>
                        <a:cubicBezTo>
                          <a:pt x="703" y="840"/>
                          <a:pt x="703" y="840"/>
                          <a:pt x="703" y="840"/>
                        </a:cubicBezTo>
                        <a:cubicBezTo>
                          <a:pt x="712" y="841"/>
                          <a:pt x="720" y="842"/>
                          <a:pt x="728" y="836"/>
                        </a:cubicBezTo>
                        <a:cubicBezTo>
                          <a:pt x="733" y="827"/>
                          <a:pt x="743" y="829"/>
                          <a:pt x="751" y="827"/>
                        </a:cubicBezTo>
                        <a:cubicBezTo>
                          <a:pt x="760" y="826"/>
                          <a:pt x="767" y="823"/>
                          <a:pt x="774" y="818"/>
                        </a:cubicBezTo>
                        <a:cubicBezTo>
                          <a:pt x="782" y="813"/>
                          <a:pt x="787" y="804"/>
                          <a:pt x="797" y="806"/>
                        </a:cubicBezTo>
                        <a:cubicBezTo>
                          <a:pt x="798" y="801"/>
                          <a:pt x="797" y="797"/>
                          <a:pt x="798" y="793"/>
                        </a:cubicBezTo>
                        <a:cubicBezTo>
                          <a:pt x="799" y="793"/>
                          <a:pt x="800" y="792"/>
                          <a:pt x="801" y="792"/>
                        </a:cubicBezTo>
                        <a:cubicBezTo>
                          <a:pt x="809" y="776"/>
                          <a:pt x="819" y="766"/>
                          <a:pt x="832" y="754"/>
                        </a:cubicBezTo>
                        <a:cubicBezTo>
                          <a:pt x="844" y="743"/>
                          <a:pt x="841" y="726"/>
                          <a:pt x="843" y="710"/>
                        </a:cubicBezTo>
                        <a:cubicBezTo>
                          <a:pt x="852" y="708"/>
                          <a:pt x="848" y="691"/>
                          <a:pt x="847" y="684"/>
                        </a:cubicBezTo>
                        <a:cubicBezTo>
                          <a:pt x="847" y="679"/>
                          <a:pt x="849" y="673"/>
                          <a:pt x="848" y="668"/>
                        </a:cubicBezTo>
                        <a:cubicBezTo>
                          <a:pt x="847" y="663"/>
                          <a:pt x="843" y="661"/>
                          <a:pt x="843" y="657"/>
                        </a:cubicBezTo>
                        <a:cubicBezTo>
                          <a:pt x="841" y="652"/>
                          <a:pt x="842" y="647"/>
                          <a:pt x="844" y="642"/>
                        </a:cubicBezTo>
                        <a:cubicBezTo>
                          <a:pt x="844" y="641"/>
                          <a:pt x="844" y="641"/>
                          <a:pt x="844" y="641"/>
                        </a:cubicBezTo>
                        <a:cubicBezTo>
                          <a:pt x="845" y="638"/>
                          <a:pt x="847" y="635"/>
                          <a:pt x="848" y="632"/>
                        </a:cubicBezTo>
                        <a:cubicBezTo>
                          <a:pt x="852" y="627"/>
                          <a:pt x="859" y="621"/>
                          <a:pt x="860" y="614"/>
                        </a:cubicBezTo>
                        <a:cubicBezTo>
                          <a:pt x="863" y="613"/>
                          <a:pt x="863" y="612"/>
                          <a:pt x="865" y="610"/>
                        </a:cubicBezTo>
                        <a:cubicBezTo>
                          <a:pt x="859" y="610"/>
                          <a:pt x="853" y="609"/>
                          <a:pt x="848" y="606"/>
                        </a:cubicBezTo>
                        <a:cubicBezTo>
                          <a:pt x="856" y="602"/>
                          <a:pt x="857" y="595"/>
                          <a:pt x="860" y="586"/>
                        </a:cubicBezTo>
                        <a:cubicBezTo>
                          <a:pt x="866" y="585"/>
                          <a:pt x="869" y="589"/>
                          <a:pt x="873" y="591"/>
                        </a:cubicBezTo>
                        <a:cubicBezTo>
                          <a:pt x="875" y="593"/>
                          <a:pt x="877" y="594"/>
                          <a:pt x="880" y="594"/>
                        </a:cubicBezTo>
                        <a:cubicBezTo>
                          <a:pt x="890" y="595"/>
                          <a:pt x="888" y="587"/>
                          <a:pt x="898" y="588"/>
                        </a:cubicBezTo>
                        <a:cubicBezTo>
                          <a:pt x="899" y="587"/>
                          <a:pt x="899" y="587"/>
                          <a:pt x="899" y="586"/>
                        </a:cubicBezTo>
                        <a:cubicBezTo>
                          <a:pt x="900" y="585"/>
                          <a:pt x="900" y="584"/>
                          <a:pt x="899" y="583"/>
                        </a:cubicBezTo>
                        <a:cubicBezTo>
                          <a:pt x="892" y="582"/>
                          <a:pt x="885" y="583"/>
                          <a:pt x="878" y="582"/>
                        </a:cubicBezTo>
                        <a:cubicBezTo>
                          <a:pt x="881" y="576"/>
                          <a:pt x="886" y="576"/>
                          <a:pt x="891" y="577"/>
                        </a:cubicBezTo>
                        <a:cubicBezTo>
                          <a:pt x="896" y="553"/>
                          <a:pt x="928" y="580"/>
                          <a:pt x="936" y="585"/>
                        </a:cubicBezTo>
                        <a:cubicBezTo>
                          <a:pt x="939" y="587"/>
                          <a:pt x="944" y="588"/>
                          <a:pt x="949" y="589"/>
                        </a:cubicBezTo>
                        <a:cubicBezTo>
                          <a:pt x="970" y="589"/>
                          <a:pt x="958" y="587"/>
                          <a:pt x="966" y="587"/>
                        </a:cubicBezTo>
                        <a:cubicBezTo>
                          <a:pt x="965" y="593"/>
                          <a:pt x="964" y="598"/>
                          <a:pt x="964" y="603"/>
                        </a:cubicBezTo>
                        <a:cubicBezTo>
                          <a:pt x="960" y="604"/>
                          <a:pt x="959" y="602"/>
                          <a:pt x="953" y="600"/>
                        </a:cubicBezTo>
                        <a:cubicBezTo>
                          <a:pt x="948" y="598"/>
                          <a:pt x="942" y="599"/>
                          <a:pt x="937" y="596"/>
                        </a:cubicBezTo>
                        <a:cubicBezTo>
                          <a:pt x="926" y="589"/>
                          <a:pt x="924" y="572"/>
                          <a:pt x="912" y="588"/>
                        </a:cubicBezTo>
                        <a:cubicBezTo>
                          <a:pt x="907" y="595"/>
                          <a:pt x="908" y="611"/>
                          <a:pt x="901" y="615"/>
                        </a:cubicBezTo>
                        <a:cubicBezTo>
                          <a:pt x="905" y="618"/>
                          <a:pt x="910" y="620"/>
                          <a:pt x="909" y="625"/>
                        </a:cubicBezTo>
                        <a:cubicBezTo>
                          <a:pt x="901" y="627"/>
                          <a:pt x="900" y="649"/>
                          <a:pt x="901" y="656"/>
                        </a:cubicBezTo>
                        <a:cubicBezTo>
                          <a:pt x="905" y="656"/>
                          <a:pt x="910" y="657"/>
                          <a:pt x="915" y="656"/>
                        </a:cubicBezTo>
                        <a:cubicBezTo>
                          <a:pt x="918" y="648"/>
                          <a:pt x="951" y="647"/>
                          <a:pt x="959" y="651"/>
                        </a:cubicBezTo>
                        <a:cubicBezTo>
                          <a:pt x="948" y="655"/>
                          <a:pt x="940" y="662"/>
                          <a:pt x="929" y="662"/>
                        </a:cubicBezTo>
                        <a:cubicBezTo>
                          <a:pt x="921" y="662"/>
                          <a:pt x="907" y="658"/>
                          <a:pt x="903" y="667"/>
                        </a:cubicBezTo>
                        <a:cubicBezTo>
                          <a:pt x="899" y="673"/>
                          <a:pt x="902" y="682"/>
                          <a:pt x="902" y="689"/>
                        </a:cubicBezTo>
                        <a:cubicBezTo>
                          <a:pt x="902" y="696"/>
                          <a:pt x="896" y="705"/>
                          <a:pt x="898" y="712"/>
                        </a:cubicBezTo>
                        <a:cubicBezTo>
                          <a:pt x="902" y="712"/>
                          <a:pt x="939" y="716"/>
                          <a:pt x="939" y="720"/>
                        </a:cubicBezTo>
                        <a:cubicBezTo>
                          <a:pt x="939" y="721"/>
                          <a:pt x="939" y="723"/>
                          <a:pt x="939" y="724"/>
                        </a:cubicBezTo>
                        <a:cubicBezTo>
                          <a:pt x="926" y="724"/>
                          <a:pt x="913" y="722"/>
                          <a:pt x="901" y="725"/>
                        </a:cubicBezTo>
                        <a:cubicBezTo>
                          <a:pt x="903" y="726"/>
                          <a:pt x="904" y="728"/>
                          <a:pt x="906" y="729"/>
                        </a:cubicBezTo>
                        <a:cubicBezTo>
                          <a:pt x="906" y="732"/>
                          <a:pt x="908" y="734"/>
                          <a:pt x="908" y="738"/>
                        </a:cubicBezTo>
                        <a:cubicBezTo>
                          <a:pt x="917" y="738"/>
                          <a:pt x="926" y="739"/>
                          <a:pt x="934" y="733"/>
                        </a:cubicBezTo>
                        <a:cubicBezTo>
                          <a:pt x="941" y="728"/>
                          <a:pt x="948" y="728"/>
                          <a:pt x="947" y="728"/>
                        </a:cubicBezTo>
                        <a:cubicBezTo>
                          <a:pt x="945" y="737"/>
                          <a:pt x="935" y="739"/>
                          <a:pt x="930" y="746"/>
                        </a:cubicBezTo>
                        <a:cubicBezTo>
                          <a:pt x="926" y="751"/>
                          <a:pt x="925" y="755"/>
                          <a:pt x="922" y="755"/>
                        </a:cubicBezTo>
                        <a:cubicBezTo>
                          <a:pt x="936" y="758"/>
                          <a:pt x="932" y="759"/>
                          <a:pt x="929" y="760"/>
                        </a:cubicBezTo>
                        <a:cubicBezTo>
                          <a:pt x="925" y="761"/>
                          <a:pt x="922" y="760"/>
                          <a:pt x="919" y="760"/>
                        </a:cubicBezTo>
                        <a:cubicBezTo>
                          <a:pt x="915" y="762"/>
                          <a:pt x="910" y="760"/>
                          <a:pt x="912" y="767"/>
                        </a:cubicBezTo>
                        <a:cubicBezTo>
                          <a:pt x="913" y="767"/>
                          <a:pt x="914" y="767"/>
                          <a:pt x="915" y="768"/>
                        </a:cubicBezTo>
                        <a:cubicBezTo>
                          <a:pt x="915" y="777"/>
                          <a:pt x="914" y="782"/>
                          <a:pt x="910" y="789"/>
                        </a:cubicBezTo>
                        <a:cubicBezTo>
                          <a:pt x="909" y="793"/>
                          <a:pt x="905" y="793"/>
                          <a:pt x="906" y="799"/>
                        </a:cubicBezTo>
                        <a:cubicBezTo>
                          <a:pt x="907" y="804"/>
                          <a:pt x="907" y="806"/>
                          <a:pt x="911" y="808"/>
                        </a:cubicBezTo>
                        <a:cubicBezTo>
                          <a:pt x="907" y="813"/>
                          <a:pt x="904" y="818"/>
                          <a:pt x="906" y="824"/>
                        </a:cubicBezTo>
                        <a:cubicBezTo>
                          <a:pt x="911" y="825"/>
                          <a:pt x="926" y="822"/>
                          <a:pt x="927" y="829"/>
                        </a:cubicBezTo>
                        <a:cubicBezTo>
                          <a:pt x="921" y="829"/>
                          <a:pt x="914" y="834"/>
                          <a:pt x="913" y="839"/>
                        </a:cubicBezTo>
                        <a:cubicBezTo>
                          <a:pt x="915" y="840"/>
                          <a:pt x="917" y="840"/>
                          <a:pt x="919" y="840"/>
                        </a:cubicBezTo>
                        <a:cubicBezTo>
                          <a:pt x="926" y="840"/>
                          <a:pt x="933" y="838"/>
                          <a:pt x="940" y="839"/>
                        </a:cubicBezTo>
                        <a:cubicBezTo>
                          <a:pt x="940" y="841"/>
                          <a:pt x="940" y="842"/>
                          <a:pt x="940" y="844"/>
                        </a:cubicBezTo>
                        <a:cubicBezTo>
                          <a:pt x="933" y="844"/>
                          <a:pt x="928" y="845"/>
                          <a:pt x="923" y="848"/>
                        </a:cubicBezTo>
                        <a:cubicBezTo>
                          <a:pt x="930" y="852"/>
                          <a:pt x="927" y="861"/>
                          <a:pt x="927" y="868"/>
                        </a:cubicBezTo>
                        <a:cubicBezTo>
                          <a:pt x="936" y="868"/>
                          <a:pt x="944" y="866"/>
                          <a:pt x="952" y="868"/>
                        </a:cubicBezTo>
                        <a:cubicBezTo>
                          <a:pt x="951" y="871"/>
                          <a:pt x="950" y="875"/>
                          <a:pt x="951" y="879"/>
                        </a:cubicBezTo>
                        <a:cubicBezTo>
                          <a:pt x="942" y="880"/>
                          <a:pt x="935" y="882"/>
                          <a:pt x="927" y="884"/>
                        </a:cubicBezTo>
                        <a:cubicBezTo>
                          <a:pt x="929" y="889"/>
                          <a:pt x="932" y="898"/>
                          <a:pt x="936" y="902"/>
                        </a:cubicBezTo>
                        <a:cubicBezTo>
                          <a:pt x="940" y="905"/>
                          <a:pt x="946" y="904"/>
                          <a:pt x="953" y="905"/>
                        </a:cubicBezTo>
                        <a:cubicBezTo>
                          <a:pt x="954" y="914"/>
                          <a:pt x="947" y="914"/>
                          <a:pt x="941" y="915"/>
                        </a:cubicBezTo>
                        <a:cubicBezTo>
                          <a:pt x="939" y="915"/>
                          <a:pt x="938" y="916"/>
                          <a:pt x="937" y="916"/>
                        </a:cubicBezTo>
                        <a:cubicBezTo>
                          <a:pt x="935" y="934"/>
                          <a:pt x="936" y="949"/>
                          <a:pt x="930" y="966"/>
                        </a:cubicBezTo>
                        <a:cubicBezTo>
                          <a:pt x="929" y="968"/>
                          <a:pt x="928" y="970"/>
                          <a:pt x="927" y="972"/>
                        </a:cubicBezTo>
                        <a:cubicBezTo>
                          <a:pt x="928" y="973"/>
                          <a:pt x="929" y="973"/>
                          <a:pt x="931" y="974"/>
                        </a:cubicBezTo>
                        <a:cubicBezTo>
                          <a:pt x="934" y="975"/>
                          <a:pt x="937" y="974"/>
                          <a:pt x="937" y="978"/>
                        </a:cubicBezTo>
                        <a:cubicBezTo>
                          <a:pt x="939" y="988"/>
                          <a:pt x="928" y="990"/>
                          <a:pt x="920" y="989"/>
                        </a:cubicBezTo>
                        <a:cubicBezTo>
                          <a:pt x="918" y="991"/>
                          <a:pt x="914" y="991"/>
                          <a:pt x="912" y="994"/>
                        </a:cubicBezTo>
                        <a:cubicBezTo>
                          <a:pt x="908" y="999"/>
                          <a:pt x="911" y="1007"/>
                          <a:pt x="907" y="1011"/>
                        </a:cubicBezTo>
                        <a:cubicBezTo>
                          <a:pt x="903" y="1017"/>
                          <a:pt x="890" y="1013"/>
                          <a:pt x="888" y="1019"/>
                        </a:cubicBezTo>
                        <a:cubicBezTo>
                          <a:pt x="886" y="1025"/>
                          <a:pt x="895" y="1030"/>
                          <a:pt x="893" y="1037"/>
                        </a:cubicBezTo>
                        <a:cubicBezTo>
                          <a:pt x="893" y="1039"/>
                          <a:pt x="892" y="1040"/>
                          <a:pt x="892" y="1041"/>
                        </a:cubicBezTo>
                        <a:cubicBezTo>
                          <a:pt x="897" y="1042"/>
                          <a:pt x="902" y="1044"/>
                          <a:pt x="908" y="1044"/>
                        </a:cubicBezTo>
                        <a:cubicBezTo>
                          <a:pt x="908" y="1044"/>
                          <a:pt x="909" y="1044"/>
                          <a:pt x="910" y="1044"/>
                        </a:cubicBezTo>
                        <a:cubicBezTo>
                          <a:pt x="910" y="1030"/>
                          <a:pt x="928" y="1025"/>
                          <a:pt x="938" y="1030"/>
                        </a:cubicBezTo>
                        <a:close/>
                      </a:path>
                    </a:pathLst>
                  </a:cu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8298" name="Freeform 4"/>
                  <p:cNvSpPr>
                    <a:spLocks/>
                  </p:cNvSpPr>
                  <p:nvPr/>
                </p:nvSpPr>
                <p:spPr bwMode="auto">
                  <a:xfrm>
                    <a:off x="2692" y="2319"/>
                    <a:ext cx="809" cy="606"/>
                  </a:xfrm>
                  <a:custGeom>
                    <a:avLst/>
                    <a:gdLst>
                      <a:gd name="T0" fmla="*/ 1 w 1322"/>
                      <a:gd name="T1" fmla="*/ 1 h 1049"/>
                      <a:gd name="T2" fmla="*/ 1 w 1322"/>
                      <a:gd name="T3" fmla="*/ 1 h 1049"/>
                      <a:gd name="T4" fmla="*/ 1 w 1322"/>
                      <a:gd name="T5" fmla="*/ 1 h 1049"/>
                      <a:gd name="T6" fmla="*/ 1 w 1322"/>
                      <a:gd name="T7" fmla="*/ 1 h 1049"/>
                      <a:gd name="T8" fmla="*/ 1 w 1322"/>
                      <a:gd name="T9" fmla="*/ 1 h 1049"/>
                      <a:gd name="T10" fmla="*/ 1 w 1322"/>
                      <a:gd name="T11" fmla="*/ 1 h 1049"/>
                      <a:gd name="T12" fmla="*/ 1 w 1322"/>
                      <a:gd name="T13" fmla="*/ 1 h 1049"/>
                      <a:gd name="T14" fmla="*/ 1 w 1322"/>
                      <a:gd name="T15" fmla="*/ 1 h 1049"/>
                      <a:gd name="T16" fmla="*/ 1 w 1322"/>
                      <a:gd name="T17" fmla="*/ 1 h 1049"/>
                      <a:gd name="T18" fmla="*/ 1 w 1322"/>
                      <a:gd name="T19" fmla="*/ 1 h 1049"/>
                      <a:gd name="T20" fmla="*/ 1 w 1322"/>
                      <a:gd name="T21" fmla="*/ 1 h 1049"/>
                      <a:gd name="T22" fmla="*/ 1 w 1322"/>
                      <a:gd name="T23" fmla="*/ 1 h 1049"/>
                      <a:gd name="T24" fmla="*/ 1 w 1322"/>
                      <a:gd name="T25" fmla="*/ 1 h 1049"/>
                      <a:gd name="T26" fmla="*/ 1 w 1322"/>
                      <a:gd name="T27" fmla="*/ 1 h 1049"/>
                      <a:gd name="T28" fmla="*/ 1 w 1322"/>
                      <a:gd name="T29" fmla="*/ 1 h 1049"/>
                      <a:gd name="T30" fmla="*/ 1 w 1322"/>
                      <a:gd name="T31" fmla="*/ 1 h 1049"/>
                      <a:gd name="T32" fmla="*/ 1 w 1322"/>
                      <a:gd name="T33" fmla="*/ 1 h 1049"/>
                      <a:gd name="T34" fmla="*/ 1 w 1322"/>
                      <a:gd name="T35" fmla="*/ 1 h 1049"/>
                      <a:gd name="T36" fmla="*/ 1 w 1322"/>
                      <a:gd name="T37" fmla="*/ 1 h 1049"/>
                      <a:gd name="T38" fmla="*/ 1 w 1322"/>
                      <a:gd name="T39" fmla="*/ 1 h 1049"/>
                      <a:gd name="T40" fmla="*/ 1 w 1322"/>
                      <a:gd name="T41" fmla="*/ 1 h 1049"/>
                      <a:gd name="T42" fmla="*/ 1 w 1322"/>
                      <a:gd name="T43" fmla="*/ 1 h 1049"/>
                      <a:gd name="T44" fmla="*/ 1 w 1322"/>
                      <a:gd name="T45" fmla="*/ 1 h 1049"/>
                      <a:gd name="T46" fmla="*/ 1 w 1322"/>
                      <a:gd name="T47" fmla="*/ 1 h 1049"/>
                      <a:gd name="T48" fmla="*/ 1 w 1322"/>
                      <a:gd name="T49" fmla="*/ 1 h 1049"/>
                      <a:gd name="T50" fmla="*/ 1 w 1322"/>
                      <a:gd name="T51" fmla="*/ 1 h 1049"/>
                      <a:gd name="T52" fmla="*/ 1 w 1322"/>
                      <a:gd name="T53" fmla="*/ 1 h 1049"/>
                      <a:gd name="T54" fmla="*/ 1 w 1322"/>
                      <a:gd name="T55" fmla="*/ 1 h 1049"/>
                      <a:gd name="T56" fmla="*/ 1 w 1322"/>
                      <a:gd name="T57" fmla="*/ 1 h 1049"/>
                      <a:gd name="T58" fmla="*/ 1 w 1322"/>
                      <a:gd name="T59" fmla="*/ 1 h 1049"/>
                      <a:gd name="T60" fmla="*/ 1 w 1322"/>
                      <a:gd name="T61" fmla="*/ 1 h 1049"/>
                      <a:gd name="T62" fmla="*/ 1 w 1322"/>
                      <a:gd name="T63" fmla="*/ 1 h 1049"/>
                      <a:gd name="T64" fmla="*/ 1 w 1322"/>
                      <a:gd name="T65" fmla="*/ 1 h 1049"/>
                      <a:gd name="T66" fmla="*/ 1 w 1322"/>
                      <a:gd name="T67" fmla="*/ 1 h 1049"/>
                      <a:gd name="T68" fmla="*/ 1 w 1322"/>
                      <a:gd name="T69" fmla="*/ 1 h 1049"/>
                      <a:gd name="T70" fmla="*/ 1 w 1322"/>
                      <a:gd name="T71" fmla="*/ 1 h 1049"/>
                      <a:gd name="T72" fmla="*/ 1 w 1322"/>
                      <a:gd name="T73" fmla="*/ 1 h 1049"/>
                      <a:gd name="T74" fmla="*/ 1 w 1322"/>
                      <a:gd name="T75" fmla="*/ 1 h 1049"/>
                      <a:gd name="T76" fmla="*/ 1 w 1322"/>
                      <a:gd name="T77" fmla="*/ 1 h 1049"/>
                      <a:gd name="T78" fmla="*/ 1 w 1322"/>
                      <a:gd name="T79" fmla="*/ 1 h 1049"/>
                      <a:gd name="T80" fmla="*/ 1 w 1322"/>
                      <a:gd name="T81" fmla="*/ 1 h 1049"/>
                      <a:gd name="T82" fmla="*/ 1 w 1322"/>
                      <a:gd name="T83" fmla="*/ 1 h 1049"/>
                      <a:gd name="T84" fmla="*/ 1 w 1322"/>
                      <a:gd name="T85" fmla="*/ 1 h 1049"/>
                      <a:gd name="T86" fmla="*/ 1 w 1322"/>
                      <a:gd name="T87" fmla="*/ 1 h 1049"/>
                      <a:gd name="T88" fmla="*/ 1 w 1322"/>
                      <a:gd name="T89" fmla="*/ 1 h 1049"/>
                      <a:gd name="T90" fmla="*/ 1 w 1322"/>
                      <a:gd name="T91" fmla="*/ 1 h 1049"/>
                      <a:gd name="T92" fmla="*/ 1 w 1322"/>
                      <a:gd name="T93" fmla="*/ 1 h 1049"/>
                      <a:gd name="T94" fmla="*/ 1 w 1322"/>
                      <a:gd name="T95" fmla="*/ 1 h 1049"/>
                      <a:gd name="T96" fmla="*/ 1 w 1322"/>
                      <a:gd name="T97" fmla="*/ 1 h 1049"/>
                      <a:gd name="T98" fmla="*/ 1 w 1322"/>
                      <a:gd name="T99" fmla="*/ 1 h 1049"/>
                      <a:gd name="T100" fmla="*/ 1 w 1322"/>
                      <a:gd name="T101" fmla="*/ 1 h 1049"/>
                      <a:gd name="T102" fmla="*/ 1 w 1322"/>
                      <a:gd name="T103" fmla="*/ 1 h 1049"/>
                      <a:gd name="T104" fmla="*/ 1 w 1322"/>
                      <a:gd name="T105" fmla="*/ 1 h 1049"/>
                      <a:gd name="T106" fmla="*/ 1 w 1322"/>
                      <a:gd name="T107" fmla="*/ 1 h 1049"/>
                      <a:gd name="T108" fmla="*/ 1 w 1322"/>
                      <a:gd name="T109" fmla="*/ 1 h 1049"/>
                      <a:gd name="T110" fmla="*/ 1 w 1322"/>
                      <a:gd name="T111" fmla="*/ 1 h 1049"/>
                      <a:gd name="T112" fmla="*/ 1 w 1322"/>
                      <a:gd name="T113" fmla="*/ 1 h 1049"/>
                      <a:gd name="T114" fmla="*/ 1 w 1322"/>
                      <a:gd name="T115" fmla="*/ 1 h 1049"/>
                      <a:gd name="T116" fmla="*/ 1 w 1322"/>
                      <a:gd name="T117" fmla="*/ 1 h 104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22"/>
                      <a:gd name="T178" fmla="*/ 0 h 1049"/>
                      <a:gd name="T179" fmla="*/ 1322 w 1322"/>
                      <a:gd name="T180" fmla="*/ 1049 h 104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22" h="1049">
                        <a:moveTo>
                          <a:pt x="1297" y="175"/>
                        </a:moveTo>
                        <a:cubicBezTo>
                          <a:pt x="1294" y="173"/>
                          <a:pt x="1291" y="171"/>
                          <a:pt x="1287" y="170"/>
                        </a:cubicBezTo>
                        <a:cubicBezTo>
                          <a:pt x="1287" y="170"/>
                          <a:pt x="1286" y="170"/>
                          <a:pt x="1285" y="169"/>
                        </a:cubicBezTo>
                        <a:cubicBezTo>
                          <a:pt x="1279" y="167"/>
                          <a:pt x="1272" y="166"/>
                          <a:pt x="1268" y="160"/>
                        </a:cubicBezTo>
                        <a:cubicBezTo>
                          <a:pt x="1268" y="160"/>
                          <a:pt x="1268" y="160"/>
                          <a:pt x="1268" y="160"/>
                        </a:cubicBezTo>
                        <a:cubicBezTo>
                          <a:pt x="1268" y="159"/>
                          <a:pt x="1268" y="159"/>
                          <a:pt x="1267" y="158"/>
                        </a:cubicBezTo>
                        <a:cubicBezTo>
                          <a:pt x="1267" y="158"/>
                          <a:pt x="1267" y="158"/>
                          <a:pt x="1267" y="158"/>
                        </a:cubicBezTo>
                        <a:cubicBezTo>
                          <a:pt x="1267" y="158"/>
                          <a:pt x="1267" y="157"/>
                          <a:pt x="1267" y="157"/>
                        </a:cubicBezTo>
                        <a:cubicBezTo>
                          <a:pt x="1267" y="156"/>
                          <a:pt x="1267" y="156"/>
                          <a:pt x="1266" y="156"/>
                        </a:cubicBezTo>
                        <a:cubicBezTo>
                          <a:pt x="1266" y="155"/>
                          <a:pt x="1266" y="155"/>
                          <a:pt x="1266" y="154"/>
                        </a:cubicBezTo>
                        <a:cubicBezTo>
                          <a:pt x="1264" y="144"/>
                          <a:pt x="1263" y="130"/>
                          <a:pt x="1249" y="130"/>
                        </a:cubicBezTo>
                        <a:cubicBezTo>
                          <a:pt x="1243" y="145"/>
                          <a:pt x="1244" y="143"/>
                          <a:pt x="1231" y="146"/>
                        </a:cubicBezTo>
                        <a:cubicBezTo>
                          <a:pt x="1231" y="147"/>
                          <a:pt x="1231" y="148"/>
                          <a:pt x="1231" y="149"/>
                        </a:cubicBezTo>
                        <a:cubicBezTo>
                          <a:pt x="1230" y="151"/>
                          <a:pt x="1230" y="153"/>
                          <a:pt x="1228" y="154"/>
                        </a:cubicBezTo>
                        <a:cubicBezTo>
                          <a:pt x="1224" y="157"/>
                          <a:pt x="1219" y="153"/>
                          <a:pt x="1215" y="147"/>
                        </a:cubicBezTo>
                        <a:cubicBezTo>
                          <a:pt x="1215" y="146"/>
                          <a:pt x="1214" y="146"/>
                          <a:pt x="1213" y="145"/>
                        </a:cubicBezTo>
                        <a:cubicBezTo>
                          <a:pt x="1209" y="138"/>
                          <a:pt x="1211" y="130"/>
                          <a:pt x="1212" y="122"/>
                        </a:cubicBezTo>
                        <a:cubicBezTo>
                          <a:pt x="1212" y="119"/>
                          <a:pt x="1212" y="116"/>
                          <a:pt x="1212" y="113"/>
                        </a:cubicBezTo>
                        <a:cubicBezTo>
                          <a:pt x="1212" y="113"/>
                          <a:pt x="1212" y="113"/>
                          <a:pt x="1212" y="113"/>
                        </a:cubicBezTo>
                        <a:cubicBezTo>
                          <a:pt x="1212" y="112"/>
                          <a:pt x="1211" y="112"/>
                          <a:pt x="1211" y="112"/>
                        </a:cubicBezTo>
                        <a:cubicBezTo>
                          <a:pt x="1211" y="109"/>
                          <a:pt x="1209" y="107"/>
                          <a:pt x="1207" y="105"/>
                        </a:cubicBezTo>
                        <a:cubicBezTo>
                          <a:pt x="1207" y="105"/>
                          <a:pt x="1206" y="104"/>
                          <a:pt x="1206" y="104"/>
                        </a:cubicBezTo>
                        <a:cubicBezTo>
                          <a:pt x="1205" y="103"/>
                          <a:pt x="1204" y="103"/>
                          <a:pt x="1204" y="102"/>
                        </a:cubicBezTo>
                        <a:cubicBezTo>
                          <a:pt x="1200" y="100"/>
                          <a:pt x="1195" y="98"/>
                          <a:pt x="1191" y="98"/>
                        </a:cubicBezTo>
                        <a:cubicBezTo>
                          <a:pt x="1187" y="97"/>
                          <a:pt x="1184" y="96"/>
                          <a:pt x="1180" y="96"/>
                        </a:cubicBezTo>
                        <a:cubicBezTo>
                          <a:pt x="1180" y="96"/>
                          <a:pt x="1179" y="95"/>
                          <a:pt x="1179" y="95"/>
                        </a:cubicBezTo>
                        <a:cubicBezTo>
                          <a:pt x="1179" y="95"/>
                          <a:pt x="1179" y="95"/>
                          <a:pt x="1178" y="95"/>
                        </a:cubicBezTo>
                        <a:cubicBezTo>
                          <a:pt x="1173" y="94"/>
                          <a:pt x="1169" y="91"/>
                          <a:pt x="1166" y="85"/>
                        </a:cubicBezTo>
                        <a:cubicBezTo>
                          <a:pt x="1165" y="84"/>
                          <a:pt x="1165" y="83"/>
                          <a:pt x="1165" y="83"/>
                        </a:cubicBezTo>
                        <a:cubicBezTo>
                          <a:pt x="1165" y="82"/>
                          <a:pt x="1165" y="82"/>
                          <a:pt x="1164" y="82"/>
                        </a:cubicBezTo>
                        <a:cubicBezTo>
                          <a:pt x="1164" y="81"/>
                          <a:pt x="1164" y="79"/>
                          <a:pt x="1163" y="78"/>
                        </a:cubicBezTo>
                        <a:cubicBezTo>
                          <a:pt x="1162" y="78"/>
                          <a:pt x="1161" y="77"/>
                          <a:pt x="1159" y="77"/>
                        </a:cubicBezTo>
                        <a:cubicBezTo>
                          <a:pt x="1158" y="77"/>
                          <a:pt x="1157" y="76"/>
                          <a:pt x="1155" y="76"/>
                        </a:cubicBezTo>
                        <a:cubicBezTo>
                          <a:pt x="1154" y="75"/>
                          <a:pt x="1153" y="75"/>
                          <a:pt x="1152" y="75"/>
                        </a:cubicBezTo>
                        <a:cubicBezTo>
                          <a:pt x="1152" y="75"/>
                          <a:pt x="1152" y="75"/>
                          <a:pt x="1152" y="75"/>
                        </a:cubicBezTo>
                        <a:cubicBezTo>
                          <a:pt x="1151" y="75"/>
                          <a:pt x="1149" y="75"/>
                          <a:pt x="1148" y="75"/>
                        </a:cubicBezTo>
                        <a:cubicBezTo>
                          <a:pt x="1148" y="75"/>
                          <a:pt x="1148" y="75"/>
                          <a:pt x="1148" y="75"/>
                        </a:cubicBezTo>
                        <a:cubicBezTo>
                          <a:pt x="1148" y="75"/>
                          <a:pt x="1148" y="75"/>
                          <a:pt x="1148" y="75"/>
                        </a:cubicBezTo>
                        <a:cubicBezTo>
                          <a:pt x="1148" y="75"/>
                          <a:pt x="1148" y="75"/>
                          <a:pt x="1148" y="75"/>
                        </a:cubicBezTo>
                        <a:cubicBezTo>
                          <a:pt x="1148" y="73"/>
                          <a:pt x="1148" y="72"/>
                          <a:pt x="1148" y="71"/>
                        </a:cubicBezTo>
                        <a:cubicBezTo>
                          <a:pt x="1148" y="61"/>
                          <a:pt x="1141" y="53"/>
                          <a:pt x="1132" y="48"/>
                        </a:cubicBezTo>
                        <a:cubicBezTo>
                          <a:pt x="1132" y="47"/>
                          <a:pt x="1131" y="47"/>
                          <a:pt x="1130" y="47"/>
                        </a:cubicBezTo>
                        <a:cubicBezTo>
                          <a:pt x="1120" y="41"/>
                          <a:pt x="1108" y="42"/>
                          <a:pt x="1106" y="56"/>
                        </a:cubicBezTo>
                        <a:cubicBezTo>
                          <a:pt x="1103" y="57"/>
                          <a:pt x="1099" y="58"/>
                          <a:pt x="1096" y="58"/>
                        </a:cubicBezTo>
                        <a:cubicBezTo>
                          <a:pt x="1098" y="48"/>
                          <a:pt x="1082" y="31"/>
                          <a:pt x="1076" y="25"/>
                        </a:cubicBezTo>
                        <a:cubicBezTo>
                          <a:pt x="1075" y="23"/>
                          <a:pt x="1073" y="22"/>
                          <a:pt x="1072" y="21"/>
                        </a:cubicBezTo>
                        <a:cubicBezTo>
                          <a:pt x="1060" y="13"/>
                          <a:pt x="1042" y="17"/>
                          <a:pt x="1029" y="16"/>
                        </a:cubicBezTo>
                        <a:cubicBezTo>
                          <a:pt x="1029" y="15"/>
                          <a:pt x="1029" y="14"/>
                          <a:pt x="1029" y="13"/>
                        </a:cubicBezTo>
                        <a:cubicBezTo>
                          <a:pt x="1029" y="13"/>
                          <a:pt x="1029" y="13"/>
                          <a:pt x="1029" y="12"/>
                        </a:cubicBezTo>
                        <a:cubicBezTo>
                          <a:pt x="1029" y="12"/>
                          <a:pt x="1028" y="11"/>
                          <a:pt x="1028" y="10"/>
                        </a:cubicBezTo>
                        <a:cubicBezTo>
                          <a:pt x="1028" y="10"/>
                          <a:pt x="1028" y="10"/>
                          <a:pt x="1028" y="10"/>
                        </a:cubicBezTo>
                        <a:cubicBezTo>
                          <a:pt x="1028" y="10"/>
                          <a:pt x="1028" y="9"/>
                          <a:pt x="1027" y="8"/>
                        </a:cubicBezTo>
                        <a:cubicBezTo>
                          <a:pt x="1027" y="8"/>
                          <a:pt x="1027" y="8"/>
                          <a:pt x="1027" y="8"/>
                        </a:cubicBezTo>
                        <a:cubicBezTo>
                          <a:pt x="1027" y="8"/>
                          <a:pt x="1026" y="7"/>
                          <a:pt x="1026" y="7"/>
                        </a:cubicBezTo>
                        <a:cubicBezTo>
                          <a:pt x="1026" y="7"/>
                          <a:pt x="1026" y="7"/>
                          <a:pt x="1026" y="7"/>
                        </a:cubicBezTo>
                        <a:cubicBezTo>
                          <a:pt x="1025" y="6"/>
                          <a:pt x="1025" y="6"/>
                          <a:pt x="1024" y="6"/>
                        </a:cubicBezTo>
                        <a:cubicBezTo>
                          <a:pt x="1024" y="6"/>
                          <a:pt x="1024" y="6"/>
                          <a:pt x="1024" y="6"/>
                        </a:cubicBezTo>
                        <a:cubicBezTo>
                          <a:pt x="1023" y="5"/>
                          <a:pt x="1022" y="5"/>
                          <a:pt x="1022" y="5"/>
                        </a:cubicBezTo>
                        <a:cubicBezTo>
                          <a:pt x="1022" y="5"/>
                          <a:pt x="1021" y="5"/>
                          <a:pt x="1021" y="5"/>
                        </a:cubicBezTo>
                        <a:cubicBezTo>
                          <a:pt x="1021" y="5"/>
                          <a:pt x="1020" y="5"/>
                          <a:pt x="1020" y="5"/>
                        </a:cubicBezTo>
                        <a:cubicBezTo>
                          <a:pt x="1019" y="5"/>
                          <a:pt x="1019" y="5"/>
                          <a:pt x="1019" y="5"/>
                        </a:cubicBezTo>
                        <a:cubicBezTo>
                          <a:pt x="1018" y="5"/>
                          <a:pt x="1018" y="5"/>
                          <a:pt x="1017" y="5"/>
                        </a:cubicBezTo>
                        <a:cubicBezTo>
                          <a:pt x="1017" y="5"/>
                          <a:pt x="1016" y="5"/>
                          <a:pt x="1016" y="5"/>
                        </a:cubicBezTo>
                        <a:cubicBezTo>
                          <a:pt x="1016" y="5"/>
                          <a:pt x="1015" y="5"/>
                          <a:pt x="1015" y="5"/>
                        </a:cubicBezTo>
                        <a:cubicBezTo>
                          <a:pt x="1014" y="5"/>
                          <a:pt x="1014" y="5"/>
                          <a:pt x="1013" y="5"/>
                        </a:cubicBezTo>
                        <a:cubicBezTo>
                          <a:pt x="1013" y="5"/>
                          <a:pt x="1013" y="5"/>
                          <a:pt x="1012" y="5"/>
                        </a:cubicBezTo>
                        <a:cubicBezTo>
                          <a:pt x="1011" y="5"/>
                          <a:pt x="1011" y="5"/>
                          <a:pt x="1010" y="5"/>
                        </a:cubicBezTo>
                        <a:cubicBezTo>
                          <a:pt x="1010" y="5"/>
                          <a:pt x="1010" y="5"/>
                          <a:pt x="1010" y="5"/>
                        </a:cubicBezTo>
                        <a:cubicBezTo>
                          <a:pt x="1005" y="6"/>
                          <a:pt x="1009" y="6"/>
                          <a:pt x="1004" y="6"/>
                        </a:cubicBezTo>
                        <a:cubicBezTo>
                          <a:pt x="1002" y="7"/>
                          <a:pt x="1001" y="7"/>
                          <a:pt x="999" y="7"/>
                        </a:cubicBezTo>
                        <a:cubicBezTo>
                          <a:pt x="999" y="7"/>
                          <a:pt x="999" y="7"/>
                          <a:pt x="999" y="7"/>
                        </a:cubicBezTo>
                        <a:cubicBezTo>
                          <a:pt x="997" y="7"/>
                          <a:pt x="996" y="7"/>
                          <a:pt x="995" y="7"/>
                        </a:cubicBezTo>
                        <a:cubicBezTo>
                          <a:pt x="999" y="18"/>
                          <a:pt x="1023" y="55"/>
                          <a:pt x="1004" y="62"/>
                        </a:cubicBezTo>
                        <a:cubicBezTo>
                          <a:pt x="1003" y="64"/>
                          <a:pt x="1003" y="66"/>
                          <a:pt x="1004" y="68"/>
                        </a:cubicBezTo>
                        <a:cubicBezTo>
                          <a:pt x="1006" y="77"/>
                          <a:pt x="1013" y="84"/>
                          <a:pt x="1010" y="95"/>
                        </a:cubicBezTo>
                        <a:cubicBezTo>
                          <a:pt x="1010" y="95"/>
                          <a:pt x="1010" y="95"/>
                          <a:pt x="1010" y="95"/>
                        </a:cubicBezTo>
                        <a:cubicBezTo>
                          <a:pt x="1010" y="95"/>
                          <a:pt x="1010" y="95"/>
                          <a:pt x="1010" y="95"/>
                        </a:cubicBezTo>
                        <a:cubicBezTo>
                          <a:pt x="1004" y="95"/>
                          <a:pt x="1001" y="97"/>
                          <a:pt x="999" y="99"/>
                        </a:cubicBezTo>
                        <a:cubicBezTo>
                          <a:pt x="996" y="102"/>
                          <a:pt x="995" y="107"/>
                          <a:pt x="994" y="111"/>
                        </a:cubicBezTo>
                        <a:cubicBezTo>
                          <a:pt x="994" y="112"/>
                          <a:pt x="994" y="112"/>
                          <a:pt x="994" y="112"/>
                        </a:cubicBezTo>
                        <a:cubicBezTo>
                          <a:pt x="994" y="113"/>
                          <a:pt x="994" y="115"/>
                          <a:pt x="994" y="116"/>
                        </a:cubicBezTo>
                        <a:cubicBezTo>
                          <a:pt x="993" y="117"/>
                          <a:pt x="993" y="118"/>
                          <a:pt x="993" y="119"/>
                        </a:cubicBezTo>
                        <a:cubicBezTo>
                          <a:pt x="993" y="120"/>
                          <a:pt x="992" y="122"/>
                          <a:pt x="991" y="123"/>
                        </a:cubicBezTo>
                        <a:cubicBezTo>
                          <a:pt x="980" y="124"/>
                          <a:pt x="974" y="121"/>
                          <a:pt x="964" y="118"/>
                        </a:cubicBezTo>
                        <a:cubicBezTo>
                          <a:pt x="964" y="118"/>
                          <a:pt x="965" y="117"/>
                          <a:pt x="966" y="116"/>
                        </a:cubicBezTo>
                        <a:cubicBezTo>
                          <a:pt x="966" y="116"/>
                          <a:pt x="966" y="116"/>
                          <a:pt x="966" y="116"/>
                        </a:cubicBezTo>
                        <a:cubicBezTo>
                          <a:pt x="966" y="115"/>
                          <a:pt x="967" y="115"/>
                          <a:pt x="968" y="114"/>
                        </a:cubicBezTo>
                        <a:cubicBezTo>
                          <a:pt x="968" y="114"/>
                          <a:pt x="968" y="114"/>
                          <a:pt x="968" y="114"/>
                        </a:cubicBezTo>
                        <a:cubicBezTo>
                          <a:pt x="968" y="113"/>
                          <a:pt x="969" y="113"/>
                          <a:pt x="969" y="112"/>
                        </a:cubicBezTo>
                        <a:cubicBezTo>
                          <a:pt x="969" y="112"/>
                          <a:pt x="969" y="112"/>
                          <a:pt x="969" y="112"/>
                        </a:cubicBezTo>
                        <a:cubicBezTo>
                          <a:pt x="970" y="111"/>
                          <a:pt x="970" y="110"/>
                          <a:pt x="970" y="109"/>
                        </a:cubicBezTo>
                        <a:cubicBezTo>
                          <a:pt x="970" y="109"/>
                          <a:pt x="970" y="109"/>
                          <a:pt x="971" y="109"/>
                        </a:cubicBezTo>
                        <a:cubicBezTo>
                          <a:pt x="971" y="109"/>
                          <a:pt x="971" y="108"/>
                          <a:pt x="971" y="108"/>
                        </a:cubicBezTo>
                        <a:cubicBezTo>
                          <a:pt x="971" y="108"/>
                          <a:pt x="971" y="108"/>
                          <a:pt x="971" y="107"/>
                        </a:cubicBezTo>
                        <a:cubicBezTo>
                          <a:pt x="971" y="107"/>
                          <a:pt x="971" y="107"/>
                          <a:pt x="972" y="106"/>
                        </a:cubicBezTo>
                        <a:cubicBezTo>
                          <a:pt x="972" y="106"/>
                          <a:pt x="972" y="106"/>
                          <a:pt x="972" y="106"/>
                        </a:cubicBezTo>
                        <a:cubicBezTo>
                          <a:pt x="972" y="105"/>
                          <a:pt x="972" y="105"/>
                          <a:pt x="972" y="104"/>
                        </a:cubicBezTo>
                        <a:cubicBezTo>
                          <a:pt x="972" y="104"/>
                          <a:pt x="972" y="104"/>
                          <a:pt x="972" y="104"/>
                        </a:cubicBezTo>
                        <a:cubicBezTo>
                          <a:pt x="972" y="103"/>
                          <a:pt x="971" y="103"/>
                          <a:pt x="971" y="102"/>
                        </a:cubicBezTo>
                        <a:cubicBezTo>
                          <a:pt x="971" y="102"/>
                          <a:pt x="971" y="102"/>
                          <a:pt x="971" y="102"/>
                        </a:cubicBezTo>
                        <a:cubicBezTo>
                          <a:pt x="971" y="102"/>
                          <a:pt x="971" y="101"/>
                          <a:pt x="971" y="101"/>
                        </a:cubicBezTo>
                        <a:cubicBezTo>
                          <a:pt x="970" y="101"/>
                          <a:pt x="970" y="101"/>
                          <a:pt x="970" y="101"/>
                        </a:cubicBezTo>
                        <a:cubicBezTo>
                          <a:pt x="970" y="100"/>
                          <a:pt x="970" y="100"/>
                          <a:pt x="969" y="100"/>
                        </a:cubicBezTo>
                        <a:cubicBezTo>
                          <a:pt x="969" y="99"/>
                          <a:pt x="969" y="99"/>
                          <a:pt x="969" y="99"/>
                        </a:cubicBezTo>
                        <a:cubicBezTo>
                          <a:pt x="968" y="99"/>
                          <a:pt x="968" y="99"/>
                          <a:pt x="968" y="98"/>
                        </a:cubicBezTo>
                        <a:cubicBezTo>
                          <a:pt x="967" y="98"/>
                          <a:pt x="967" y="98"/>
                          <a:pt x="967" y="98"/>
                        </a:cubicBezTo>
                        <a:cubicBezTo>
                          <a:pt x="966" y="97"/>
                          <a:pt x="966" y="97"/>
                          <a:pt x="965" y="97"/>
                        </a:cubicBezTo>
                        <a:cubicBezTo>
                          <a:pt x="964" y="97"/>
                          <a:pt x="963" y="98"/>
                          <a:pt x="963" y="98"/>
                        </a:cubicBezTo>
                        <a:cubicBezTo>
                          <a:pt x="956" y="104"/>
                          <a:pt x="950" y="104"/>
                          <a:pt x="943" y="101"/>
                        </a:cubicBezTo>
                        <a:cubicBezTo>
                          <a:pt x="928" y="98"/>
                          <a:pt x="911" y="86"/>
                          <a:pt x="899" y="84"/>
                        </a:cubicBezTo>
                        <a:cubicBezTo>
                          <a:pt x="889" y="83"/>
                          <a:pt x="880" y="83"/>
                          <a:pt x="873" y="89"/>
                        </a:cubicBezTo>
                        <a:cubicBezTo>
                          <a:pt x="864" y="96"/>
                          <a:pt x="859" y="107"/>
                          <a:pt x="847" y="109"/>
                        </a:cubicBezTo>
                        <a:cubicBezTo>
                          <a:pt x="829" y="112"/>
                          <a:pt x="815" y="97"/>
                          <a:pt x="798" y="96"/>
                        </a:cubicBezTo>
                        <a:cubicBezTo>
                          <a:pt x="798" y="95"/>
                          <a:pt x="798" y="95"/>
                          <a:pt x="798" y="94"/>
                        </a:cubicBezTo>
                        <a:cubicBezTo>
                          <a:pt x="799" y="94"/>
                          <a:pt x="800" y="93"/>
                          <a:pt x="800" y="92"/>
                        </a:cubicBezTo>
                        <a:cubicBezTo>
                          <a:pt x="801" y="92"/>
                          <a:pt x="801" y="91"/>
                          <a:pt x="801" y="91"/>
                        </a:cubicBezTo>
                        <a:cubicBezTo>
                          <a:pt x="806" y="88"/>
                          <a:pt x="812" y="86"/>
                          <a:pt x="812" y="79"/>
                        </a:cubicBezTo>
                        <a:cubicBezTo>
                          <a:pt x="813" y="79"/>
                          <a:pt x="814" y="78"/>
                          <a:pt x="816" y="78"/>
                        </a:cubicBezTo>
                        <a:cubicBezTo>
                          <a:pt x="818" y="56"/>
                          <a:pt x="818" y="31"/>
                          <a:pt x="817" y="9"/>
                        </a:cubicBezTo>
                        <a:cubicBezTo>
                          <a:pt x="817" y="9"/>
                          <a:pt x="817" y="9"/>
                          <a:pt x="817" y="9"/>
                        </a:cubicBezTo>
                        <a:cubicBezTo>
                          <a:pt x="816" y="9"/>
                          <a:pt x="817" y="9"/>
                          <a:pt x="816" y="9"/>
                        </a:cubicBezTo>
                        <a:cubicBezTo>
                          <a:pt x="815" y="9"/>
                          <a:pt x="814" y="8"/>
                          <a:pt x="813" y="8"/>
                        </a:cubicBezTo>
                        <a:cubicBezTo>
                          <a:pt x="812" y="8"/>
                          <a:pt x="811" y="8"/>
                          <a:pt x="810" y="8"/>
                        </a:cubicBezTo>
                        <a:cubicBezTo>
                          <a:pt x="810" y="9"/>
                          <a:pt x="810" y="8"/>
                          <a:pt x="810" y="9"/>
                        </a:cubicBezTo>
                        <a:cubicBezTo>
                          <a:pt x="809" y="9"/>
                          <a:pt x="808" y="9"/>
                          <a:pt x="807" y="9"/>
                        </a:cubicBezTo>
                        <a:cubicBezTo>
                          <a:pt x="802" y="11"/>
                          <a:pt x="797" y="15"/>
                          <a:pt x="792" y="17"/>
                        </a:cubicBezTo>
                        <a:cubicBezTo>
                          <a:pt x="787" y="20"/>
                          <a:pt x="781" y="22"/>
                          <a:pt x="775" y="24"/>
                        </a:cubicBezTo>
                        <a:cubicBezTo>
                          <a:pt x="765" y="26"/>
                          <a:pt x="756" y="28"/>
                          <a:pt x="746" y="28"/>
                        </a:cubicBezTo>
                        <a:cubicBezTo>
                          <a:pt x="721" y="29"/>
                          <a:pt x="708" y="26"/>
                          <a:pt x="686" y="38"/>
                        </a:cubicBezTo>
                        <a:cubicBezTo>
                          <a:pt x="677" y="43"/>
                          <a:pt x="666" y="44"/>
                          <a:pt x="655" y="42"/>
                        </a:cubicBezTo>
                        <a:cubicBezTo>
                          <a:pt x="646" y="41"/>
                          <a:pt x="637" y="38"/>
                          <a:pt x="629" y="33"/>
                        </a:cubicBezTo>
                        <a:cubicBezTo>
                          <a:pt x="628" y="33"/>
                          <a:pt x="627" y="32"/>
                          <a:pt x="626" y="31"/>
                        </a:cubicBezTo>
                        <a:cubicBezTo>
                          <a:pt x="625" y="31"/>
                          <a:pt x="625" y="30"/>
                          <a:pt x="624" y="29"/>
                        </a:cubicBezTo>
                        <a:cubicBezTo>
                          <a:pt x="624" y="29"/>
                          <a:pt x="623" y="29"/>
                          <a:pt x="623" y="29"/>
                        </a:cubicBezTo>
                        <a:cubicBezTo>
                          <a:pt x="616" y="21"/>
                          <a:pt x="615" y="9"/>
                          <a:pt x="606" y="3"/>
                        </a:cubicBezTo>
                        <a:cubicBezTo>
                          <a:pt x="601" y="0"/>
                          <a:pt x="594" y="1"/>
                          <a:pt x="587" y="1"/>
                        </a:cubicBezTo>
                        <a:cubicBezTo>
                          <a:pt x="587" y="1"/>
                          <a:pt x="589" y="2"/>
                          <a:pt x="590" y="3"/>
                        </a:cubicBezTo>
                        <a:cubicBezTo>
                          <a:pt x="591" y="21"/>
                          <a:pt x="595" y="36"/>
                          <a:pt x="573" y="40"/>
                        </a:cubicBezTo>
                        <a:cubicBezTo>
                          <a:pt x="569" y="41"/>
                          <a:pt x="564" y="42"/>
                          <a:pt x="559" y="45"/>
                        </a:cubicBezTo>
                        <a:cubicBezTo>
                          <a:pt x="546" y="51"/>
                          <a:pt x="532" y="63"/>
                          <a:pt x="521" y="70"/>
                        </a:cubicBezTo>
                        <a:cubicBezTo>
                          <a:pt x="517" y="72"/>
                          <a:pt x="514" y="75"/>
                          <a:pt x="511" y="77"/>
                        </a:cubicBezTo>
                        <a:cubicBezTo>
                          <a:pt x="508" y="80"/>
                          <a:pt x="505" y="83"/>
                          <a:pt x="502" y="86"/>
                        </a:cubicBezTo>
                        <a:cubicBezTo>
                          <a:pt x="502" y="86"/>
                          <a:pt x="502" y="86"/>
                          <a:pt x="502" y="86"/>
                        </a:cubicBezTo>
                        <a:cubicBezTo>
                          <a:pt x="496" y="94"/>
                          <a:pt x="504" y="98"/>
                          <a:pt x="493" y="102"/>
                        </a:cubicBezTo>
                        <a:cubicBezTo>
                          <a:pt x="485" y="105"/>
                          <a:pt x="484" y="111"/>
                          <a:pt x="487" y="118"/>
                        </a:cubicBezTo>
                        <a:cubicBezTo>
                          <a:pt x="489" y="123"/>
                          <a:pt x="493" y="128"/>
                          <a:pt x="496" y="133"/>
                        </a:cubicBezTo>
                        <a:cubicBezTo>
                          <a:pt x="499" y="137"/>
                          <a:pt x="501" y="140"/>
                          <a:pt x="502" y="142"/>
                        </a:cubicBezTo>
                        <a:cubicBezTo>
                          <a:pt x="502" y="142"/>
                          <a:pt x="503" y="143"/>
                          <a:pt x="503" y="143"/>
                        </a:cubicBezTo>
                        <a:cubicBezTo>
                          <a:pt x="500" y="144"/>
                          <a:pt x="499" y="145"/>
                          <a:pt x="496" y="146"/>
                        </a:cubicBezTo>
                        <a:cubicBezTo>
                          <a:pt x="496" y="147"/>
                          <a:pt x="496" y="146"/>
                          <a:pt x="496" y="147"/>
                        </a:cubicBezTo>
                        <a:cubicBezTo>
                          <a:pt x="486" y="152"/>
                          <a:pt x="480" y="158"/>
                          <a:pt x="477" y="167"/>
                        </a:cubicBezTo>
                        <a:cubicBezTo>
                          <a:pt x="477" y="168"/>
                          <a:pt x="477" y="168"/>
                          <a:pt x="477" y="168"/>
                        </a:cubicBezTo>
                        <a:cubicBezTo>
                          <a:pt x="477" y="168"/>
                          <a:pt x="476" y="169"/>
                          <a:pt x="476" y="170"/>
                        </a:cubicBezTo>
                        <a:cubicBezTo>
                          <a:pt x="476" y="171"/>
                          <a:pt x="476" y="172"/>
                          <a:pt x="476" y="174"/>
                        </a:cubicBezTo>
                        <a:cubicBezTo>
                          <a:pt x="470" y="175"/>
                          <a:pt x="470" y="176"/>
                          <a:pt x="471" y="178"/>
                        </a:cubicBezTo>
                        <a:cubicBezTo>
                          <a:pt x="472" y="180"/>
                          <a:pt x="474" y="183"/>
                          <a:pt x="472" y="186"/>
                        </a:cubicBezTo>
                        <a:cubicBezTo>
                          <a:pt x="471" y="187"/>
                          <a:pt x="471" y="188"/>
                          <a:pt x="471" y="189"/>
                        </a:cubicBezTo>
                        <a:cubicBezTo>
                          <a:pt x="471" y="190"/>
                          <a:pt x="471" y="190"/>
                          <a:pt x="470" y="190"/>
                        </a:cubicBezTo>
                        <a:cubicBezTo>
                          <a:pt x="470" y="192"/>
                          <a:pt x="470" y="193"/>
                          <a:pt x="469" y="194"/>
                        </a:cubicBezTo>
                        <a:cubicBezTo>
                          <a:pt x="469" y="194"/>
                          <a:pt x="467" y="194"/>
                          <a:pt x="465" y="195"/>
                        </a:cubicBezTo>
                        <a:cubicBezTo>
                          <a:pt x="463" y="196"/>
                          <a:pt x="460" y="197"/>
                          <a:pt x="460" y="197"/>
                        </a:cubicBezTo>
                        <a:cubicBezTo>
                          <a:pt x="459" y="198"/>
                          <a:pt x="458" y="199"/>
                          <a:pt x="457" y="200"/>
                        </a:cubicBezTo>
                        <a:cubicBezTo>
                          <a:pt x="450" y="209"/>
                          <a:pt x="448" y="220"/>
                          <a:pt x="447" y="231"/>
                        </a:cubicBezTo>
                        <a:cubicBezTo>
                          <a:pt x="446" y="243"/>
                          <a:pt x="457" y="249"/>
                          <a:pt x="457" y="258"/>
                        </a:cubicBezTo>
                        <a:cubicBezTo>
                          <a:pt x="457" y="258"/>
                          <a:pt x="457" y="258"/>
                          <a:pt x="457" y="258"/>
                        </a:cubicBezTo>
                        <a:cubicBezTo>
                          <a:pt x="457" y="259"/>
                          <a:pt x="457" y="259"/>
                          <a:pt x="457" y="260"/>
                        </a:cubicBezTo>
                        <a:cubicBezTo>
                          <a:pt x="457" y="260"/>
                          <a:pt x="457" y="261"/>
                          <a:pt x="457" y="261"/>
                        </a:cubicBezTo>
                        <a:cubicBezTo>
                          <a:pt x="456" y="261"/>
                          <a:pt x="456" y="261"/>
                          <a:pt x="455" y="261"/>
                        </a:cubicBezTo>
                        <a:cubicBezTo>
                          <a:pt x="444" y="261"/>
                          <a:pt x="426" y="256"/>
                          <a:pt x="419" y="267"/>
                        </a:cubicBezTo>
                        <a:cubicBezTo>
                          <a:pt x="416" y="272"/>
                          <a:pt x="418" y="280"/>
                          <a:pt x="417" y="286"/>
                        </a:cubicBezTo>
                        <a:cubicBezTo>
                          <a:pt x="417" y="286"/>
                          <a:pt x="417" y="286"/>
                          <a:pt x="417" y="286"/>
                        </a:cubicBezTo>
                        <a:cubicBezTo>
                          <a:pt x="417" y="287"/>
                          <a:pt x="416" y="288"/>
                          <a:pt x="416" y="289"/>
                        </a:cubicBezTo>
                        <a:cubicBezTo>
                          <a:pt x="414" y="294"/>
                          <a:pt x="411" y="299"/>
                          <a:pt x="409" y="305"/>
                        </a:cubicBezTo>
                        <a:cubicBezTo>
                          <a:pt x="408" y="306"/>
                          <a:pt x="408" y="308"/>
                          <a:pt x="408" y="310"/>
                        </a:cubicBezTo>
                        <a:cubicBezTo>
                          <a:pt x="401" y="310"/>
                          <a:pt x="393" y="313"/>
                          <a:pt x="388" y="308"/>
                        </a:cubicBezTo>
                        <a:cubicBezTo>
                          <a:pt x="382" y="302"/>
                          <a:pt x="378" y="301"/>
                          <a:pt x="370" y="301"/>
                        </a:cubicBezTo>
                        <a:cubicBezTo>
                          <a:pt x="368" y="301"/>
                          <a:pt x="366" y="301"/>
                          <a:pt x="364" y="301"/>
                        </a:cubicBezTo>
                        <a:cubicBezTo>
                          <a:pt x="344" y="300"/>
                          <a:pt x="324" y="299"/>
                          <a:pt x="304" y="298"/>
                        </a:cubicBezTo>
                        <a:cubicBezTo>
                          <a:pt x="302" y="298"/>
                          <a:pt x="301" y="298"/>
                          <a:pt x="299" y="298"/>
                        </a:cubicBezTo>
                        <a:cubicBezTo>
                          <a:pt x="299" y="298"/>
                          <a:pt x="298" y="298"/>
                          <a:pt x="298" y="298"/>
                        </a:cubicBezTo>
                        <a:cubicBezTo>
                          <a:pt x="295" y="298"/>
                          <a:pt x="293" y="298"/>
                          <a:pt x="290" y="298"/>
                        </a:cubicBezTo>
                        <a:cubicBezTo>
                          <a:pt x="290" y="300"/>
                          <a:pt x="289" y="303"/>
                          <a:pt x="289" y="305"/>
                        </a:cubicBezTo>
                        <a:cubicBezTo>
                          <a:pt x="287" y="323"/>
                          <a:pt x="281" y="338"/>
                          <a:pt x="273" y="354"/>
                        </a:cubicBezTo>
                        <a:cubicBezTo>
                          <a:pt x="270" y="359"/>
                          <a:pt x="266" y="371"/>
                          <a:pt x="260" y="373"/>
                        </a:cubicBezTo>
                        <a:cubicBezTo>
                          <a:pt x="257" y="374"/>
                          <a:pt x="255" y="373"/>
                          <a:pt x="253" y="373"/>
                        </a:cubicBezTo>
                        <a:cubicBezTo>
                          <a:pt x="252" y="372"/>
                          <a:pt x="251" y="372"/>
                          <a:pt x="250" y="371"/>
                        </a:cubicBezTo>
                        <a:cubicBezTo>
                          <a:pt x="246" y="368"/>
                          <a:pt x="244" y="362"/>
                          <a:pt x="244" y="357"/>
                        </a:cubicBezTo>
                        <a:cubicBezTo>
                          <a:pt x="243" y="356"/>
                          <a:pt x="242" y="356"/>
                          <a:pt x="241" y="356"/>
                        </a:cubicBezTo>
                        <a:cubicBezTo>
                          <a:pt x="240" y="355"/>
                          <a:pt x="240" y="355"/>
                          <a:pt x="239" y="355"/>
                        </a:cubicBezTo>
                        <a:cubicBezTo>
                          <a:pt x="239" y="355"/>
                          <a:pt x="239" y="355"/>
                          <a:pt x="238" y="355"/>
                        </a:cubicBezTo>
                        <a:cubicBezTo>
                          <a:pt x="237" y="354"/>
                          <a:pt x="235" y="354"/>
                          <a:pt x="233" y="354"/>
                        </a:cubicBezTo>
                        <a:cubicBezTo>
                          <a:pt x="233" y="354"/>
                          <a:pt x="233" y="354"/>
                          <a:pt x="232" y="354"/>
                        </a:cubicBezTo>
                        <a:cubicBezTo>
                          <a:pt x="232" y="355"/>
                          <a:pt x="232" y="355"/>
                          <a:pt x="232" y="355"/>
                        </a:cubicBezTo>
                        <a:cubicBezTo>
                          <a:pt x="232" y="360"/>
                          <a:pt x="231" y="365"/>
                          <a:pt x="231" y="370"/>
                        </a:cubicBezTo>
                        <a:cubicBezTo>
                          <a:pt x="231" y="372"/>
                          <a:pt x="231" y="373"/>
                          <a:pt x="231" y="375"/>
                        </a:cubicBezTo>
                        <a:cubicBezTo>
                          <a:pt x="231" y="379"/>
                          <a:pt x="231" y="383"/>
                          <a:pt x="230" y="387"/>
                        </a:cubicBezTo>
                        <a:cubicBezTo>
                          <a:pt x="230" y="388"/>
                          <a:pt x="230" y="390"/>
                          <a:pt x="230" y="391"/>
                        </a:cubicBezTo>
                        <a:cubicBezTo>
                          <a:pt x="230" y="397"/>
                          <a:pt x="230" y="402"/>
                          <a:pt x="230" y="407"/>
                        </a:cubicBezTo>
                        <a:cubicBezTo>
                          <a:pt x="230" y="418"/>
                          <a:pt x="226" y="442"/>
                          <a:pt x="232" y="451"/>
                        </a:cubicBezTo>
                        <a:cubicBezTo>
                          <a:pt x="234" y="455"/>
                          <a:pt x="240" y="453"/>
                          <a:pt x="243" y="457"/>
                        </a:cubicBezTo>
                        <a:cubicBezTo>
                          <a:pt x="246" y="463"/>
                          <a:pt x="249" y="467"/>
                          <a:pt x="250" y="474"/>
                        </a:cubicBezTo>
                        <a:cubicBezTo>
                          <a:pt x="250" y="478"/>
                          <a:pt x="249" y="482"/>
                          <a:pt x="248" y="486"/>
                        </a:cubicBezTo>
                        <a:cubicBezTo>
                          <a:pt x="248" y="489"/>
                          <a:pt x="247" y="492"/>
                          <a:pt x="246" y="495"/>
                        </a:cubicBezTo>
                        <a:cubicBezTo>
                          <a:pt x="243" y="512"/>
                          <a:pt x="235" y="534"/>
                          <a:pt x="238" y="552"/>
                        </a:cubicBezTo>
                        <a:cubicBezTo>
                          <a:pt x="240" y="557"/>
                          <a:pt x="246" y="560"/>
                          <a:pt x="253" y="561"/>
                        </a:cubicBezTo>
                        <a:cubicBezTo>
                          <a:pt x="253" y="561"/>
                          <a:pt x="254" y="561"/>
                          <a:pt x="254" y="561"/>
                        </a:cubicBezTo>
                        <a:cubicBezTo>
                          <a:pt x="254" y="562"/>
                          <a:pt x="255" y="562"/>
                          <a:pt x="256" y="562"/>
                        </a:cubicBezTo>
                        <a:cubicBezTo>
                          <a:pt x="256" y="562"/>
                          <a:pt x="256" y="562"/>
                          <a:pt x="256" y="562"/>
                        </a:cubicBezTo>
                        <a:cubicBezTo>
                          <a:pt x="260" y="563"/>
                          <a:pt x="264" y="563"/>
                          <a:pt x="266" y="564"/>
                        </a:cubicBezTo>
                        <a:cubicBezTo>
                          <a:pt x="268" y="564"/>
                          <a:pt x="273" y="564"/>
                          <a:pt x="279" y="564"/>
                        </a:cubicBezTo>
                        <a:cubicBezTo>
                          <a:pt x="287" y="564"/>
                          <a:pt x="297" y="564"/>
                          <a:pt x="298" y="564"/>
                        </a:cubicBezTo>
                        <a:cubicBezTo>
                          <a:pt x="298" y="564"/>
                          <a:pt x="298" y="564"/>
                          <a:pt x="298" y="564"/>
                        </a:cubicBezTo>
                        <a:cubicBezTo>
                          <a:pt x="298" y="564"/>
                          <a:pt x="298" y="565"/>
                          <a:pt x="298" y="565"/>
                        </a:cubicBezTo>
                        <a:cubicBezTo>
                          <a:pt x="304" y="574"/>
                          <a:pt x="301" y="588"/>
                          <a:pt x="300" y="598"/>
                        </a:cubicBezTo>
                        <a:cubicBezTo>
                          <a:pt x="294" y="603"/>
                          <a:pt x="290" y="610"/>
                          <a:pt x="282" y="610"/>
                        </a:cubicBezTo>
                        <a:cubicBezTo>
                          <a:pt x="281" y="610"/>
                          <a:pt x="281" y="610"/>
                          <a:pt x="280" y="610"/>
                        </a:cubicBezTo>
                        <a:cubicBezTo>
                          <a:pt x="279" y="610"/>
                          <a:pt x="279" y="610"/>
                          <a:pt x="278" y="609"/>
                        </a:cubicBezTo>
                        <a:cubicBezTo>
                          <a:pt x="278" y="608"/>
                          <a:pt x="278" y="606"/>
                          <a:pt x="278" y="604"/>
                        </a:cubicBezTo>
                        <a:cubicBezTo>
                          <a:pt x="278" y="602"/>
                          <a:pt x="278" y="600"/>
                          <a:pt x="278" y="598"/>
                        </a:cubicBezTo>
                        <a:cubicBezTo>
                          <a:pt x="278" y="594"/>
                          <a:pt x="278" y="590"/>
                          <a:pt x="278" y="586"/>
                        </a:cubicBezTo>
                        <a:cubicBezTo>
                          <a:pt x="275" y="585"/>
                          <a:pt x="272" y="584"/>
                          <a:pt x="268" y="583"/>
                        </a:cubicBezTo>
                        <a:cubicBezTo>
                          <a:pt x="263" y="582"/>
                          <a:pt x="257" y="582"/>
                          <a:pt x="252" y="582"/>
                        </a:cubicBezTo>
                        <a:cubicBezTo>
                          <a:pt x="250" y="582"/>
                          <a:pt x="248" y="582"/>
                          <a:pt x="247" y="582"/>
                        </a:cubicBezTo>
                        <a:cubicBezTo>
                          <a:pt x="246" y="582"/>
                          <a:pt x="245" y="582"/>
                          <a:pt x="245" y="582"/>
                        </a:cubicBezTo>
                        <a:cubicBezTo>
                          <a:pt x="237" y="584"/>
                          <a:pt x="232" y="588"/>
                          <a:pt x="233" y="596"/>
                        </a:cubicBezTo>
                        <a:cubicBezTo>
                          <a:pt x="232" y="597"/>
                          <a:pt x="231" y="597"/>
                          <a:pt x="230" y="597"/>
                        </a:cubicBezTo>
                        <a:cubicBezTo>
                          <a:pt x="227" y="597"/>
                          <a:pt x="224" y="595"/>
                          <a:pt x="223" y="593"/>
                        </a:cubicBezTo>
                        <a:cubicBezTo>
                          <a:pt x="219" y="585"/>
                          <a:pt x="223" y="570"/>
                          <a:pt x="222" y="563"/>
                        </a:cubicBezTo>
                        <a:cubicBezTo>
                          <a:pt x="222" y="562"/>
                          <a:pt x="222" y="562"/>
                          <a:pt x="222" y="562"/>
                        </a:cubicBezTo>
                        <a:cubicBezTo>
                          <a:pt x="221" y="562"/>
                          <a:pt x="220" y="561"/>
                          <a:pt x="219" y="560"/>
                        </a:cubicBezTo>
                        <a:cubicBezTo>
                          <a:pt x="218" y="560"/>
                          <a:pt x="218" y="560"/>
                          <a:pt x="217" y="559"/>
                        </a:cubicBezTo>
                        <a:cubicBezTo>
                          <a:pt x="216" y="559"/>
                          <a:pt x="216" y="558"/>
                          <a:pt x="215" y="558"/>
                        </a:cubicBezTo>
                        <a:cubicBezTo>
                          <a:pt x="214" y="558"/>
                          <a:pt x="214" y="558"/>
                          <a:pt x="213" y="557"/>
                        </a:cubicBezTo>
                        <a:cubicBezTo>
                          <a:pt x="213" y="557"/>
                          <a:pt x="212" y="557"/>
                          <a:pt x="211" y="556"/>
                        </a:cubicBezTo>
                        <a:cubicBezTo>
                          <a:pt x="211" y="556"/>
                          <a:pt x="210" y="556"/>
                          <a:pt x="209" y="556"/>
                        </a:cubicBezTo>
                        <a:cubicBezTo>
                          <a:pt x="209" y="555"/>
                          <a:pt x="208" y="555"/>
                          <a:pt x="208" y="555"/>
                        </a:cubicBezTo>
                        <a:cubicBezTo>
                          <a:pt x="207" y="555"/>
                          <a:pt x="206" y="555"/>
                          <a:pt x="206" y="554"/>
                        </a:cubicBezTo>
                        <a:cubicBezTo>
                          <a:pt x="205" y="554"/>
                          <a:pt x="204" y="554"/>
                          <a:pt x="204" y="554"/>
                        </a:cubicBezTo>
                        <a:cubicBezTo>
                          <a:pt x="203" y="554"/>
                          <a:pt x="202" y="554"/>
                          <a:pt x="202" y="553"/>
                        </a:cubicBezTo>
                        <a:cubicBezTo>
                          <a:pt x="201" y="553"/>
                          <a:pt x="200" y="553"/>
                          <a:pt x="200" y="553"/>
                        </a:cubicBezTo>
                        <a:cubicBezTo>
                          <a:pt x="199" y="553"/>
                          <a:pt x="198" y="553"/>
                          <a:pt x="198" y="553"/>
                        </a:cubicBezTo>
                        <a:cubicBezTo>
                          <a:pt x="197" y="552"/>
                          <a:pt x="196" y="552"/>
                          <a:pt x="196" y="552"/>
                        </a:cubicBezTo>
                        <a:cubicBezTo>
                          <a:pt x="195" y="552"/>
                          <a:pt x="194" y="552"/>
                          <a:pt x="193" y="552"/>
                        </a:cubicBezTo>
                        <a:cubicBezTo>
                          <a:pt x="193" y="552"/>
                          <a:pt x="192" y="552"/>
                          <a:pt x="192" y="552"/>
                        </a:cubicBezTo>
                        <a:cubicBezTo>
                          <a:pt x="191" y="552"/>
                          <a:pt x="190" y="552"/>
                          <a:pt x="189" y="552"/>
                        </a:cubicBezTo>
                        <a:cubicBezTo>
                          <a:pt x="189" y="552"/>
                          <a:pt x="188" y="552"/>
                          <a:pt x="187" y="551"/>
                        </a:cubicBezTo>
                        <a:cubicBezTo>
                          <a:pt x="187" y="551"/>
                          <a:pt x="186" y="551"/>
                          <a:pt x="185" y="551"/>
                        </a:cubicBezTo>
                        <a:cubicBezTo>
                          <a:pt x="184" y="551"/>
                          <a:pt x="184" y="551"/>
                          <a:pt x="183" y="551"/>
                        </a:cubicBezTo>
                        <a:cubicBezTo>
                          <a:pt x="182" y="551"/>
                          <a:pt x="182" y="551"/>
                          <a:pt x="181" y="551"/>
                        </a:cubicBezTo>
                        <a:cubicBezTo>
                          <a:pt x="180" y="551"/>
                          <a:pt x="180" y="551"/>
                          <a:pt x="179" y="551"/>
                        </a:cubicBezTo>
                        <a:cubicBezTo>
                          <a:pt x="178" y="551"/>
                          <a:pt x="177" y="551"/>
                          <a:pt x="176" y="551"/>
                        </a:cubicBezTo>
                        <a:cubicBezTo>
                          <a:pt x="176" y="551"/>
                          <a:pt x="176" y="551"/>
                          <a:pt x="175" y="551"/>
                        </a:cubicBezTo>
                        <a:cubicBezTo>
                          <a:pt x="173" y="551"/>
                          <a:pt x="171" y="551"/>
                          <a:pt x="170" y="551"/>
                        </a:cubicBezTo>
                        <a:cubicBezTo>
                          <a:pt x="169" y="551"/>
                          <a:pt x="169" y="551"/>
                          <a:pt x="168" y="551"/>
                        </a:cubicBezTo>
                        <a:cubicBezTo>
                          <a:pt x="167" y="551"/>
                          <a:pt x="166" y="551"/>
                          <a:pt x="165" y="551"/>
                        </a:cubicBezTo>
                        <a:cubicBezTo>
                          <a:pt x="165" y="551"/>
                          <a:pt x="164" y="551"/>
                          <a:pt x="164" y="551"/>
                        </a:cubicBezTo>
                        <a:cubicBezTo>
                          <a:pt x="162" y="551"/>
                          <a:pt x="161" y="551"/>
                          <a:pt x="159" y="550"/>
                        </a:cubicBezTo>
                        <a:cubicBezTo>
                          <a:pt x="159" y="550"/>
                          <a:pt x="159" y="550"/>
                          <a:pt x="159" y="550"/>
                        </a:cubicBezTo>
                        <a:cubicBezTo>
                          <a:pt x="159" y="550"/>
                          <a:pt x="159" y="550"/>
                          <a:pt x="159" y="550"/>
                        </a:cubicBezTo>
                        <a:cubicBezTo>
                          <a:pt x="159" y="550"/>
                          <a:pt x="159" y="550"/>
                          <a:pt x="159" y="550"/>
                        </a:cubicBezTo>
                        <a:cubicBezTo>
                          <a:pt x="158" y="550"/>
                          <a:pt x="156" y="550"/>
                          <a:pt x="155" y="550"/>
                        </a:cubicBezTo>
                        <a:cubicBezTo>
                          <a:pt x="155" y="547"/>
                          <a:pt x="155" y="545"/>
                          <a:pt x="154" y="543"/>
                        </a:cubicBezTo>
                        <a:cubicBezTo>
                          <a:pt x="152" y="540"/>
                          <a:pt x="148" y="540"/>
                          <a:pt x="143" y="540"/>
                        </a:cubicBezTo>
                        <a:cubicBezTo>
                          <a:pt x="139" y="539"/>
                          <a:pt x="134" y="540"/>
                          <a:pt x="131" y="540"/>
                        </a:cubicBezTo>
                        <a:cubicBezTo>
                          <a:pt x="131" y="540"/>
                          <a:pt x="131" y="541"/>
                          <a:pt x="131" y="541"/>
                        </a:cubicBezTo>
                        <a:cubicBezTo>
                          <a:pt x="131" y="542"/>
                          <a:pt x="131" y="543"/>
                          <a:pt x="131" y="544"/>
                        </a:cubicBezTo>
                        <a:cubicBezTo>
                          <a:pt x="131" y="544"/>
                          <a:pt x="131" y="544"/>
                          <a:pt x="131" y="544"/>
                        </a:cubicBezTo>
                        <a:cubicBezTo>
                          <a:pt x="129" y="555"/>
                          <a:pt x="123" y="565"/>
                          <a:pt x="122" y="575"/>
                        </a:cubicBezTo>
                        <a:cubicBezTo>
                          <a:pt x="122" y="575"/>
                          <a:pt x="122" y="575"/>
                          <a:pt x="122" y="575"/>
                        </a:cubicBezTo>
                        <a:cubicBezTo>
                          <a:pt x="122" y="576"/>
                          <a:pt x="122" y="577"/>
                          <a:pt x="122" y="578"/>
                        </a:cubicBezTo>
                        <a:cubicBezTo>
                          <a:pt x="122" y="578"/>
                          <a:pt x="122" y="578"/>
                          <a:pt x="122" y="578"/>
                        </a:cubicBezTo>
                        <a:cubicBezTo>
                          <a:pt x="122" y="579"/>
                          <a:pt x="122" y="580"/>
                          <a:pt x="122" y="581"/>
                        </a:cubicBezTo>
                        <a:cubicBezTo>
                          <a:pt x="122" y="581"/>
                          <a:pt x="122" y="581"/>
                          <a:pt x="122" y="582"/>
                        </a:cubicBezTo>
                        <a:cubicBezTo>
                          <a:pt x="122" y="582"/>
                          <a:pt x="123" y="583"/>
                          <a:pt x="123" y="584"/>
                        </a:cubicBezTo>
                        <a:cubicBezTo>
                          <a:pt x="123" y="584"/>
                          <a:pt x="123" y="585"/>
                          <a:pt x="123" y="585"/>
                        </a:cubicBezTo>
                        <a:cubicBezTo>
                          <a:pt x="123" y="586"/>
                          <a:pt x="124" y="587"/>
                          <a:pt x="124" y="588"/>
                        </a:cubicBezTo>
                        <a:cubicBezTo>
                          <a:pt x="124" y="588"/>
                          <a:pt x="124" y="588"/>
                          <a:pt x="124" y="588"/>
                        </a:cubicBezTo>
                        <a:cubicBezTo>
                          <a:pt x="124" y="589"/>
                          <a:pt x="125" y="590"/>
                          <a:pt x="126" y="591"/>
                        </a:cubicBezTo>
                        <a:cubicBezTo>
                          <a:pt x="127" y="592"/>
                          <a:pt x="129" y="592"/>
                          <a:pt x="130" y="592"/>
                        </a:cubicBezTo>
                        <a:cubicBezTo>
                          <a:pt x="131" y="592"/>
                          <a:pt x="133" y="592"/>
                          <a:pt x="134" y="592"/>
                        </a:cubicBezTo>
                        <a:cubicBezTo>
                          <a:pt x="137" y="591"/>
                          <a:pt x="140" y="591"/>
                          <a:pt x="143" y="591"/>
                        </a:cubicBezTo>
                        <a:cubicBezTo>
                          <a:pt x="143" y="591"/>
                          <a:pt x="143" y="591"/>
                          <a:pt x="143" y="591"/>
                        </a:cubicBezTo>
                        <a:cubicBezTo>
                          <a:pt x="143" y="598"/>
                          <a:pt x="147" y="600"/>
                          <a:pt x="151" y="601"/>
                        </a:cubicBezTo>
                        <a:cubicBezTo>
                          <a:pt x="155" y="603"/>
                          <a:pt x="161" y="603"/>
                          <a:pt x="164" y="607"/>
                        </a:cubicBezTo>
                        <a:cubicBezTo>
                          <a:pt x="164" y="607"/>
                          <a:pt x="164" y="607"/>
                          <a:pt x="165" y="608"/>
                        </a:cubicBezTo>
                        <a:cubicBezTo>
                          <a:pt x="165" y="608"/>
                          <a:pt x="165" y="608"/>
                          <a:pt x="165" y="608"/>
                        </a:cubicBezTo>
                        <a:cubicBezTo>
                          <a:pt x="165" y="608"/>
                          <a:pt x="165" y="609"/>
                          <a:pt x="165" y="609"/>
                        </a:cubicBezTo>
                        <a:cubicBezTo>
                          <a:pt x="165" y="609"/>
                          <a:pt x="166" y="609"/>
                          <a:pt x="166" y="609"/>
                        </a:cubicBezTo>
                        <a:cubicBezTo>
                          <a:pt x="175" y="625"/>
                          <a:pt x="153" y="653"/>
                          <a:pt x="154" y="670"/>
                        </a:cubicBezTo>
                        <a:cubicBezTo>
                          <a:pt x="154" y="670"/>
                          <a:pt x="154" y="670"/>
                          <a:pt x="154" y="670"/>
                        </a:cubicBezTo>
                        <a:cubicBezTo>
                          <a:pt x="154" y="670"/>
                          <a:pt x="154" y="670"/>
                          <a:pt x="154" y="670"/>
                        </a:cubicBezTo>
                        <a:cubicBezTo>
                          <a:pt x="154" y="670"/>
                          <a:pt x="155" y="670"/>
                          <a:pt x="155" y="670"/>
                        </a:cubicBezTo>
                        <a:cubicBezTo>
                          <a:pt x="156" y="670"/>
                          <a:pt x="156" y="670"/>
                          <a:pt x="157" y="670"/>
                        </a:cubicBezTo>
                        <a:cubicBezTo>
                          <a:pt x="159" y="670"/>
                          <a:pt x="161" y="671"/>
                          <a:pt x="163" y="671"/>
                        </a:cubicBezTo>
                        <a:cubicBezTo>
                          <a:pt x="164" y="671"/>
                          <a:pt x="165" y="671"/>
                          <a:pt x="166" y="671"/>
                        </a:cubicBezTo>
                        <a:cubicBezTo>
                          <a:pt x="166" y="671"/>
                          <a:pt x="167" y="671"/>
                          <a:pt x="167" y="671"/>
                        </a:cubicBezTo>
                        <a:cubicBezTo>
                          <a:pt x="167" y="671"/>
                          <a:pt x="167" y="671"/>
                          <a:pt x="167" y="671"/>
                        </a:cubicBezTo>
                        <a:cubicBezTo>
                          <a:pt x="170" y="685"/>
                          <a:pt x="185" y="686"/>
                          <a:pt x="185" y="701"/>
                        </a:cubicBezTo>
                        <a:cubicBezTo>
                          <a:pt x="185" y="704"/>
                          <a:pt x="185" y="707"/>
                          <a:pt x="185" y="710"/>
                        </a:cubicBezTo>
                        <a:cubicBezTo>
                          <a:pt x="185" y="724"/>
                          <a:pt x="185" y="737"/>
                          <a:pt x="188" y="751"/>
                        </a:cubicBezTo>
                        <a:cubicBezTo>
                          <a:pt x="188" y="751"/>
                          <a:pt x="188" y="751"/>
                          <a:pt x="188" y="751"/>
                        </a:cubicBezTo>
                        <a:cubicBezTo>
                          <a:pt x="188" y="751"/>
                          <a:pt x="188" y="751"/>
                          <a:pt x="188" y="751"/>
                        </a:cubicBezTo>
                        <a:cubicBezTo>
                          <a:pt x="191" y="769"/>
                          <a:pt x="194" y="786"/>
                          <a:pt x="192" y="805"/>
                        </a:cubicBezTo>
                        <a:cubicBezTo>
                          <a:pt x="189" y="805"/>
                          <a:pt x="184" y="806"/>
                          <a:pt x="180" y="806"/>
                        </a:cubicBezTo>
                        <a:cubicBezTo>
                          <a:pt x="179" y="806"/>
                          <a:pt x="177" y="806"/>
                          <a:pt x="176" y="806"/>
                        </a:cubicBezTo>
                        <a:cubicBezTo>
                          <a:pt x="177" y="813"/>
                          <a:pt x="176" y="830"/>
                          <a:pt x="171" y="837"/>
                        </a:cubicBezTo>
                        <a:cubicBezTo>
                          <a:pt x="171" y="837"/>
                          <a:pt x="171" y="837"/>
                          <a:pt x="171" y="837"/>
                        </a:cubicBezTo>
                        <a:cubicBezTo>
                          <a:pt x="171" y="837"/>
                          <a:pt x="171" y="837"/>
                          <a:pt x="171" y="837"/>
                        </a:cubicBezTo>
                        <a:cubicBezTo>
                          <a:pt x="165" y="847"/>
                          <a:pt x="148" y="840"/>
                          <a:pt x="147" y="855"/>
                        </a:cubicBezTo>
                        <a:cubicBezTo>
                          <a:pt x="138" y="856"/>
                          <a:pt x="128" y="855"/>
                          <a:pt x="120" y="858"/>
                        </a:cubicBezTo>
                        <a:cubicBezTo>
                          <a:pt x="133" y="866"/>
                          <a:pt x="136" y="870"/>
                          <a:pt x="134" y="886"/>
                        </a:cubicBezTo>
                        <a:cubicBezTo>
                          <a:pt x="128" y="887"/>
                          <a:pt x="121" y="888"/>
                          <a:pt x="115" y="889"/>
                        </a:cubicBezTo>
                        <a:cubicBezTo>
                          <a:pt x="102" y="901"/>
                          <a:pt x="101" y="925"/>
                          <a:pt x="85" y="934"/>
                        </a:cubicBezTo>
                        <a:cubicBezTo>
                          <a:pt x="77" y="938"/>
                          <a:pt x="69" y="929"/>
                          <a:pt x="62" y="937"/>
                        </a:cubicBezTo>
                        <a:cubicBezTo>
                          <a:pt x="55" y="944"/>
                          <a:pt x="46" y="953"/>
                          <a:pt x="37" y="955"/>
                        </a:cubicBezTo>
                        <a:cubicBezTo>
                          <a:pt x="35" y="973"/>
                          <a:pt x="34" y="988"/>
                          <a:pt x="25" y="1001"/>
                        </a:cubicBezTo>
                        <a:cubicBezTo>
                          <a:pt x="22" y="1007"/>
                          <a:pt x="17" y="1013"/>
                          <a:pt x="10" y="1020"/>
                        </a:cubicBezTo>
                        <a:cubicBezTo>
                          <a:pt x="0" y="1029"/>
                          <a:pt x="5" y="1038"/>
                          <a:pt x="2" y="1049"/>
                        </a:cubicBezTo>
                        <a:cubicBezTo>
                          <a:pt x="15" y="1047"/>
                          <a:pt x="30" y="1046"/>
                          <a:pt x="44" y="1046"/>
                        </a:cubicBezTo>
                        <a:cubicBezTo>
                          <a:pt x="57" y="1046"/>
                          <a:pt x="61" y="1044"/>
                          <a:pt x="72" y="1040"/>
                        </a:cubicBezTo>
                        <a:cubicBezTo>
                          <a:pt x="78" y="1038"/>
                          <a:pt x="84" y="1041"/>
                          <a:pt x="90" y="1040"/>
                        </a:cubicBezTo>
                        <a:cubicBezTo>
                          <a:pt x="95" y="1040"/>
                          <a:pt x="100" y="1036"/>
                          <a:pt x="106" y="1035"/>
                        </a:cubicBezTo>
                        <a:cubicBezTo>
                          <a:pt x="106" y="1035"/>
                          <a:pt x="106" y="1035"/>
                          <a:pt x="106" y="1035"/>
                        </a:cubicBezTo>
                        <a:cubicBezTo>
                          <a:pt x="106" y="1035"/>
                          <a:pt x="106" y="1035"/>
                          <a:pt x="106" y="1034"/>
                        </a:cubicBezTo>
                        <a:cubicBezTo>
                          <a:pt x="106" y="1034"/>
                          <a:pt x="106" y="1034"/>
                          <a:pt x="106" y="1034"/>
                        </a:cubicBezTo>
                        <a:cubicBezTo>
                          <a:pt x="106" y="1034"/>
                          <a:pt x="106" y="1034"/>
                          <a:pt x="106" y="1034"/>
                        </a:cubicBezTo>
                        <a:cubicBezTo>
                          <a:pt x="106" y="1034"/>
                          <a:pt x="106" y="1034"/>
                          <a:pt x="106" y="1034"/>
                        </a:cubicBezTo>
                        <a:cubicBezTo>
                          <a:pt x="108" y="1015"/>
                          <a:pt x="121" y="1021"/>
                          <a:pt x="134" y="1018"/>
                        </a:cubicBezTo>
                        <a:cubicBezTo>
                          <a:pt x="145" y="1014"/>
                          <a:pt x="149" y="1002"/>
                          <a:pt x="161" y="1000"/>
                        </a:cubicBezTo>
                        <a:cubicBezTo>
                          <a:pt x="167" y="999"/>
                          <a:pt x="176" y="1000"/>
                          <a:pt x="181" y="1002"/>
                        </a:cubicBezTo>
                        <a:cubicBezTo>
                          <a:pt x="189" y="1005"/>
                          <a:pt x="187" y="1013"/>
                          <a:pt x="192" y="1018"/>
                        </a:cubicBezTo>
                        <a:cubicBezTo>
                          <a:pt x="194" y="1019"/>
                          <a:pt x="195" y="1019"/>
                          <a:pt x="196" y="1020"/>
                        </a:cubicBezTo>
                        <a:cubicBezTo>
                          <a:pt x="200" y="1020"/>
                          <a:pt x="204" y="1013"/>
                          <a:pt x="205" y="1009"/>
                        </a:cubicBezTo>
                        <a:cubicBezTo>
                          <a:pt x="208" y="999"/>
                          <a:pt x="213" y="1002"/>
                          <a:pt x="220" y="1001"/>
                        </a:cubicBezTo>
                        <a:cubicBezTo>
                          <a:pt x="221" y="995"/>
                          <a:pt x="218" y="986"/>
                          <a:pt x="226" y="986"/>
                        </a:cubicBezTo>
                        <a:cubicBezTo>
                          <a:pt x="227" y="984"/>
                          <a:pt x="227" y="980"/>
                          <a:pt x="226" y="977"/>
                        </a:cubicBezTo>
                        <a:cubicBezTo>
                          <a:pt x="226" y="977"/>
                          <a:pt x="225" y="977"/>
                          <a:pt x="224" y="977"/>
                        </a:cubicBezTo>
                        <a:cubicBezTo>
                          <a:pt x="223" y="977"/>
                          <a:pt x="221" y="976"/>
                          <a:pt x="220" y="976"/>
                        </a:cubicBezTo>
                        <a:cubicBezTo>
                          <a:pt x="219" y="976"/>
                          <a:pt x="219" y="976"/>
                          <a:pt x="218" y="976"/>
                        </a:cubicBezTo>
                        <a:cubicBezTo>
                          <a:pt x="218" y="976"/>
                          <a:pt x="218" y="975"/>
                          <a:pt x="218" y="975"/>
                        </a:cubicBezTo>
                        <a:cubicBezTo>
                          <a:pt x="218" y="975"/>
                          <a:pt x="218" y="975"/>
                          <a:pt x="217" y="975"/>
                        </a:cubicBezTo>
                        <a:cubicBezTo>
                          <a:pt x="217" y="969"/>
                          <a:pt x="215" y="958"/>
                          <a:pt x="222" y="955"/>
                        </a:cubicBezTo>
                        <a:cubicBezTo>
                          <a:pt x="226" y="953"/>
                          <a:pt x="229" y="952"/>
                          <a:pt x="229" y="947"/>
                        </a:cubicBezTo>
                        <a:cubicBezTo>
                          <a:pt x="228" y="947"/>
                          <a:pt x="227" y="947"/>
                          <a:pt x="226" y="946"/>
                        </a:cubicBezTo>
                        <a:cubicBezTo>
                          <a:pt x="226" y="946"/>
                          <a:pt x="226" y="946"/>
                          <a:pt x="226" y="946"/>
                        </a:cubicBezTo>
                        <a:cubicBezTo>
                          <a:pt x="225" y="946"/>
                          <a:pt x="225" y="946"/>
                          <a:pt x="225" y="946"/>
                        </a:cubicBezTo>
                        <a:cubicBezTo>
                          <a:pt x="226" y="937"/>
                          <a:pt x="221" y="929"/>
                          <a:pt x="222" y="920"/>
                        </a:cubicBezTo>
                        <a:cubicBezTo>
                          <a:pt x="236" y="917"/>
                          <a:pt x="240" y="912"/>
                          <a:pt x="248" y="900"/>
                        </a:cubicBezTo>
                        <a:cubicBezTo>
                          <a:pt x="248" y="900"/>
                          <a:pt x="248" y="900"/>
                          <a:pt x="248" y="900"/>
                        </a:cubicBezTo>
                        <a:cubicBezTo>
                          <a:pt x="248" y="900"/>
                          <a:pt x="248" y="900"/>
                          <a:pt x="248" y="900"/>
                        </a:cubicBezTo>
                        <a:cubicBezTo>
                          <a:pt x="261" y="903"/>
                          <a:pt x="269" y="917"/>
                          <a:pt x="273" y="929"/>
                        </a:cubicBezTo>
                        <a:cubicBezTo>
                          <a:pt x="274" y="932"/>
                          <a:pt x="275" y="934"/>
                          <a:pt x="276" y="937"/>
                        </a:cubicBezTo>
                        <a:cubicBezTo>
                          <a:pt x="286" y="940"/>
                          <a:pt x="273" y="949"/>
                          <a:pt x="269" y="952"/>
                        </a:cubicBezTo>
                        <a:cubicBezTo>
                          <a:pt x="274" y="974"/>
                          <a:pt x="294" y="946"/>
                          <a:pt x="308" y="939"/>
                        </a:cubicBezTo>
                        <a:cubicBezTo>
                          <a:pt x="310" y="938"/>
                          <a:pt x="312" y="938"/>
                          <a:pt x="313" y="938"/>
                        </a:cubicBezTo>
                        <a:cubicBezTo>
                          <a:pt x="314" y="933"/>
                          <a:pt x="314" y="927"/>
                          <a:pt x="314" y="922"/>
                        </a:cubicBezTo>
                        <a:cubicBezTo>
                          <a:pt x="314" y="922"/>
                          <a:pt x="314" y="922"/>
                          <a:pt x="314" y="922"/>
                        </a:cubicBezTo>
                        <a:cubicBezTo>
                          <a:pt x="328" y="922"/>
                          <a:pt x="330" y="930"/>
                          <a:pt x="335" y="936"/>
                        </a:cubicBezTo>
                        <a:cubicBezTo>
                          <a:pt x="337" y="938"/>
                          <a:pt x="340" y="940"/>
                          <a:pt x="343" y="941"/>
                        </a:cubicBezTo>
                        <a:cubicBezTo>
                          <a:pt x="344" y="941"/>
                          <a:pt x="344" y="942"/>
                          <a:pt x="345" y="942"/>
                        </a:cubicBezTo>
                        <a:cubicBezTo>
                          <a:pt x="345" y="942"/>
                          <a:pt x="346" y="942"/>
                          <a:pt x="346" y="942"/>
                        </a:cubicBezTo>
                        <a:cubicBezTo>
                          <a:pt x="346" y="942"/>
                          <a:pt x="347" y="942"/>
                          <a:pt x="347" y="942"/>
                        </a:cubicBezTo>
                        <a:cubicBezTo>
                          <a:pt x="347" y="942"/>
                          <a:pt x="348" y="942"/>
                          <a:pt x="348" y="942"/>
                        </a:cubicBezTo>
                        <a:cubicBezTo>
                          <a:pt x="348" y="942"/>
                          <a:pt x="349" y="942"/>
                          <a:pt x="349" y="942"/>
                        </a:cubicBezTo>
                        <a:cubicBezTo>
                          <a:pt x="349" y="942"/>
                          <a:pt x="350" y="941"/>
                          <a:pt x="350" y="941"/>
                        </a:cubicBezTo>
                        <a:cubicBezTo>
                          <a:pt x="350" y="941"/>
                          <a:pt x="350" y="941"/>
                          <a:pt x="350" y="941"/>
                        </a:cubicBezTo>
                        <a:cubicBezTo>
                          <a:pt x="358" y="939"/>
                          <a:pt x="363" y="929"/>
                          <a:pt x="372" y="930"/>
                        </a:cubicBezTo>
                        <a:cubicBezTo>
                          <a:pt x="372" y="927"/>
                          <a:pt x="372" y="926"/>
                          <a:pt x="371" y="926"/>
                        </a:cubicBezTo>
                        <a:cubicBezTo>
                          <a:pt x="371" y="926"/>
                          <a:pt x="371" y="926"/>
                          <a:pt x="371" y="926"/>
                        </a:cubicBezTo>
                        <a:cubicBezTo>
                          <a:pt x="371" y="926"/>
                          <a:pt x="371" y="925"/>
                          <a:pt x="371" y="925"/>
                        </a:cubicBezTo>
                        <a:cubicBezTo>
                          <a:pt x="370" y="925"/>
                          <a:pt x="370" y="925"/>
                          <a:pt x="370" y="925"/>
                        </a:cubicBezTo>
                        <a:cubicBezTo>
                          <a:pt x="370" y="925"/>
                          <a:pt x="370" y="925"/>
                          <a:pt x="370" y="925"/>
                        </a:cubicBezTo>
                        <a:cubicBezTo>
                          <a:pt x="370" y="925"/>
                          <a:pt x="369" y="925"/>
                          <a:pt x="369" y="925"/>
                        </a:cubicBezTo>
                        <a:cubicBezTo>
                          <a:pt x="369" y="925"/>
                          <a:pt x="369" y="925"/>
                          <a:pt x="369" y="925"/>
                        </a:cubicBezTo>
                        <a:cubicBezTo>
                          <a:pt x="369" y="925"/>
                          <a:pt x="368" y="925"/>
                          <a:pt x="368" y="924"/>
                        </a:cubicBezTo>
                        <a:cubicBezTo>
                          <a:pt x="367" y="921"/>
                          <a:pt x="368" y="918"/>
                          <a:pt x="369" y="915"/>
                        </a:cubicBezTo>
                        <a:cubicBezTo>
                          <a:pt x="369" y="915"/>
                          <a:pt x="369" y="915"/>
                          <a:pt x="369" y="915"/>
                        </a:cubicBezTo>
                        <a:cubicBezTo>
                          <a:pt x="369" y="914"/>
                          <a:pt x="370" y="914"/>
                          <a:pt x="370" y="913"/>
                        </a:cubicBezTo>
                        <a:cubicBezTo>
                          <a:pt x="370" y="913"/>
                          <a:pt x="370" y="913"/>
                          <a:pt x="370" y="913"/>
                        </a:cubicBezTo>
                        <a:cubicBezTo>
                          <a:pt x="371" y="912"/>
                          <a:pt x="371" y="912"/>
                          <a:pt x="372" y="911"/>
                        </a:cubicBezTo>
                        <a:cubicBezTo>
                          <a:pt x="372" y="911"/>
                          <a:pt x="372" y="911"/>
                          <a:pt x="372" y="911"/>
                        </a:cubicBezTo>
                        <a:cubicBezTo>
                          <a:pt x="372" y="911"/>
                          <a:pt x="373" y="910"/>
                          <a:pt x="374" y="910"/>
                        </a:cubicBezTo>
                        <a:cubicBezTo>
                          <a:pt x="374" y="910"/>
                          <a:pt x="374" y="910"/>
                          <a:pt x="374" y="910"/>
                        </a:cubicBezTo>
                        <a:cubicBezTo>
                          <a:pt x="375" y="910"/>
                          <a:pt x="375" y="910"/>
                          <a:pt x="376" y="910"/>
                        </a:cubicBezTo>
                        <a:cubicBezTo>
                          <a:pt x="376" y="910"/>
                          <a:pt x="376" y="910"/>
                          <a:pt x="376" y="910"/>
                        </a:cubicBezTo>
                        <a:cubicBezTo>
                          <a:pt x="377" y="910"/>
                          <a:pt x="378" y="910"/>
                          <a:pt x="380" y="910"/>
                        </a:cubicBezTo>
                        <a:cubicBezTo>
                          <a:pt x="380" y="908"/>
                          <a:pt x="380" y="907"/>
                          <a:pt x="380" y="905"/>
                        </a:cubicBezTo>
                        <a:cubicBezTo>
                          <a:pt x="380" y="902"/>
                          <a:pt x="378" y="901"/>
                          <a:pt x="375" y="901"/>
                        </a:cubicBezTo>
                        <a:cubicBezTo>
                          <a:pt x="375" y="899"/>
                          <a:pt x="373" y="897"/>
                          <a:pt x="371" y="894"/>
                        </a:cubicBezTo>
                        <a:cubicBezTo>
                          <a:pt x="368" y="891"/>
                          <a:pt x="364" y="886"/>
                          <a:pt x="362" y="882"/>
                        </a:cubicBezTo>
                        <a:cubicBezTo>
                          <a:pt x="360" y="877"/>
                          <a:pt x="361" y="872"/>
                          <a:pt x="370" y="869"/>
                        </a:cubicBezTo>
                        <a:cubicBezTo>
                          <a:pt x="377" y="867"/>
                          <a:pt x="380" y="866"/>
                          <a:pt x="381" y="863"/>
                        </a:cubicBezTo>
                        <a:cubicBezTo>
                          <a:pt x="382" y="860"/>
                          <a:pt x="382" y="855"/>
                          <a:pt x="383" y="848"/>
                        </a:cubicBezTo>
                        <a:cubicBezTo>
                          <a:pt x="382" y="848"/>
                          <a:pt x="388" y="848"/>
                          <a:pt x="395" y="847"/>
                        </a:cubicBezTo>
                        <a:cubicBezTo>
                          <a:pt x="406" y="846"/>
                          <a:pt x="419" y="844"/>
                          <a:pt x="422" y="843"/>
                        </a:cubicBezTo>
                        <a:cubicBezTo>
                          <a:pt x="431" y="840"/>
                          <a:pt x="439" y="823"/>
                          <a:pt x="446" y="820"/>
                        </a:cubicBezTo>
                        <a:cubicBezTo>
                          <a:pt x="447" y="820"/>
                          <a:pt x="447" y="820"/>
                          <a:pt x="448" y="820"/>
                        </a:cubicBezTo>
                        <a:cubicBezTo>
                          <a:pt x="446" y="820"/>
                          <a:pt x="444" y="820"/>
                          <a:pt x="443" y="820"/>
                        </a:cubicBezTo>
                        <a:cubicBezTo>
                          <a:pt x="442" y="814"/>
                          <a:pt x="429" y="808"/>
                          <a:pt x="427" y="804"/>
                        </a:cubicBezTo>
                        <a:cubicBezTo>
                          <a:pt x="426" y="801"/>
                          <a:pt x="428" y="799"/>
                          <a:pt x="436" y="797"/>
                        </a:cubicBezTo>
                        <a:cubicBezTo>
                          <a:pt x="437" y="797"/>
                          <a:pt x="437" y="797"/>
                          <a:pt x="437" y="797"/>
                        </a:cubicBezTo>
                        <a:cubicBezTo>
                          <a:pt x="437" y="796"/>
                          <a:pt x="438" y="796"/>
                          <a:pt x="438" y="796"/>
                        </a:cubicBezTo>
                        <a:cubicBezTo>
                          <a:pt x="448" y="794"/>
                          <a:pt x="449" y="805"/>
                          <a:pt x="458" y="811"/>
                        </a:cubicBezTo>
                        <a:cubicBezTo>
                          <a:pt x="458" y="802"/>
                          <a:pt x="462" y="788"/>
                          <a:pt x="465" y="780"/>
                        </a:cubicBezTo>
                        <a:cubicBezTo>
                          <a:pt x="469" y="784"/>
                          <a:pt x="470" y="791"/>
                          <a:pt x="473" y="796"/>
                        </a:cubicBezTo>
                        <a:cubicBezTo>
                          <a:pt x="473" y="796"/>
                          <a:pt x="473" y="795"/>
                          <a:pt x="474" y="794"/>
                        </a:cubicBezTo>
                        <a:cubicBezTo>
                          <a:pt x="475" y="792"/>
                          <a:pt x="477" y="789"/>
                          <a:pt x="478" y="787"/>
                        </a:cubicBezTo>
                        <a:cubicBezTo>
                          <a:pt x="491" y="799"/>
                          <a:pt x="492" y="776"/>
                          <a:pt x="492" y="766"/>
                        </a:cubicBezTo>
                        <a:cubicBezTo>
                          <a:pt x="492" y="766"/>
                          <a:pt x="492" y="765"/>
                          <a:pt x="492" y="765"/>
                        </a:cubicBezTo>
                        <a:cubicBezTo>
                          <a:pt x="492" y="764"/>
                          <a:pt x="492" y="764"/>
                          <a:pt x="492" y="764"/>
                        </a:cubicBezTo>
                        <a:cubicBezTo>
                          <a:pt x="494" y="764"/>
                          <a:pt x="497" y="765"/>
                          <a:pt x="498" y="767"/>
                        </a:cubicBezTo>
                        <a:cubicBezTo>
                          <a:pt x="498" y="767"/>
                          <a:pt x="498" y="768"/>
                          <a:pt x="498" y="768"/>
                        </a:cubicBezTo>
                        <a:cubicBezTo>
                          <a:pt x="498" y="769"/>
                          <a:pt x="498" y="769"/>
                          <a:pt x="499" y="769"/>
                        </a:cubicBezTo>
                        <a:cubicBezTo>
                          <a:pt x="499" y="769"/>
                          <a:pt x="499" y="770"/>
                          <a:pt x="499" y="771"/>
                        </a:cubicBezTo>
                        <a:cubicBezTo>
                          <a:pt x="499" y="771"/>
                          <a:pt x="499" y="771"/>
                          <a:pt x="499" y="771"/>
                        </a:cubicBezTo>
                        <a:cubicBezTo>
                          <a:pt x="499" y="772"/>
                          <a:pt x="499" y="772"/>
                          <a:pt x="499" y="773"/>
                        </a:cubicBezTo>
                        <a:cubicBezTo>
                          <a:pt x="499" y="773"/>
                          <a:pt x="499" y="773"/>
                          <a:pt x="499" y="774"/>
                        </a:cubicBezTo>
                        <a:cubicBezTo>
                          <a:pt x="499" y="774"/>
                          <a:pt x="500" y="775"/>
                          <a:pt x="500" y="775"/>
                        </a:cubicBezTo>
                        <a:cubicBezTo>
                          <a:pt x="500" y="776"/>
                          <a:pt x="500" y="776"/>
                          <a:pt x="500" y="776"/>
                        </a:cubicBezTo>
                        <a:cubicBezTo>
                          <a:pt x="500" y="777"/>
                          <a:pt x="500" y="777"/>
                          <a:pt x="500" y="778"/>
                        </a:cubicBezTo>
                        <a:cubicBezTo>
                          <a:pt x="501" y="778"/>
                          <a:pt x="501" y="778"/>
                          <a:pt x="501" y="779"/>
                        </a:cubicBezTo>
                        <a:cubicBezTo>
                          <a:pt x="501" y="779"/>
                          <a:pt x="501" y="780"/>
                          <a:pt x="501" y="781"/>
                        </a:cubicBezTo>
                        <a:cubicBezTo>
                          <a:pt x="501" y="781"/>
                          <a:pt x="502" y="781"/>
                          <a:pt x="502" y="781"/>
                        </a:cubicBezTo>
                        <a:cubicBezTo>
                          <a:pt x="502" y="782"/>
                          <a:pt x="502" y="783"/>
                          <a:pt x="502" y="783"/>
                        </a:cubicBezTo>
                        <a:cubicBezTo>
                          <a:pt x="503" y="783"/>
                          <a:pt x="503" y="784"/>
                          <a:pt x="503" y="784"/>
                        </a:cubicBezTo>
                        <a:cubicBezTo>
                          <a:pt x="503" y="785"/>
                          <a:pt x="504" y="786"/>
                          <a:pt x="504" y="786"/>
                        </a:cubicBezTo>
                        <a:cubicBezTo>
                          <a:pt x="504" y="787"/>
                          <a:pt x="505" y="787"/>
                          <a:pt x="505" y="788"/>
                        </a:cubicBezTo>
                        <a:cubicBezTo>
                          <a:pt x="505" y="788"/>
                          <a:pt x="505" y="788"/>
                          <a:pt x="505" y="789"/>
                        </a:cubicBezTo>
                        <a:cubicBezTo>
                          <a:pt x="506" y="789"/>
                          <a:pt x="506" y="790"/>
                          <a:pt x="506" y="790"/>
                        </a:cubicBezTo>
                        <a:cubicBezTo>
                          <a:pt x="507" y="790"/>
                          <a:pt x="507" y="791"/>
                          <a:pt x="507" y="791"/>
                        </a:cubicBezTo>
                        <a:cubicBezTo>
                          <a:pt x="507" y="791"/>
                          <a:pt x="508" y="792"/>
                          <a:pt x="508" y="792"/>
                        </a:cubicBezTo>
                        <a:cubicBezTo>
                          <a:pt x="508" y="792"/>
                          <a:pt x="508" y="793"/>
                          <a:pt x="508" y="793"/>
                        </a:cubicBezTo>
                        <a:cubicBezTo>
                          <a:pt x="509" y="793"/>
                          <a:pt x="509" y="794"/>
                          <a:pt x="510" y="794"/>
                        </a:cubicBezTo>
                        <a:cubicBezTo>
                          <a:pt x="510" y="794"/>
                          <a:pt x="510" y="794"/>
                          <a:pt x="510" y="794"/>
                        </a:cubicBezTo>
                        <a:cubicBezTo>
                          <a:pt x="511" y="795"/>
                          <a:pt x="511" y="795"/>
                          <a:pt x="511" y="795"/>
                        </a:cubicBezTo>
                        <a:cubicBezTo>
                          <a:pt x="512" y="796"/>
                          <a:pt x="512" y="796"/>
                          <a:pt x="512" y="796"/>
                        </a:cubicBezTo>
                        <a:cubicBezTo>
                          <a:pt x="512" y="796"/>
                          <a:pt x="513" y="796"/>
                          <a:pt x="513" y="797"/>
                        </a:cubicBezTo>
                        <a:cubicBezTo>
                          <a:pt x="513" y="797"/>
                          <a:pt x="513" y="797"/>
                          <a:pt x="514" y="797"/>
                        </a:cubicBezTo>
                        <a:cubicBezTo>
                          <a:pt x="515" y="797"/>
                          <a:pt x="516" y="798"/>
                          <a:pt x="517" y="798"/>
                        </a:cubicBezTo>
                        <a:cubicBezTo>
                          <a:pt x="518" y="798"/>
                          <a:pt x="518" y="798"/>
                          <a:pt x="519" y="797"/>
                        </a:cubicBezTo>
                        <a:cubicBezTo>
                          <a:pt x="520" y="794"/>
                          <a:pt x="522" y="793"/>
                          <a:pt x="524" y="792"/>
                        </a:cubicBezTo>
                        <a:cubicBezTo>
                          <a:pt x="525" y="792"/>
                          <a:pt x="526" y="793"/>
                          <a:pt x="527" y="793"/>
                        </a:cubicBezTo>
                        <a:cubicBezTo>
                          <a:pt x="528" y="794"/>
                          <a:pt x="528" y="795"/>
                          <a:pt x="529" y="796"/>
                        </a:cubicBezTo>
                        <a:cubicBezTo>
                          <a:pt x="535" y="809"/>
                          <a:pt x="542" y="816"/>
                          <a:pt x="544" y="830"/>
                        </a:cubicBezTo>
                        <a:cubicBezTo>
                          <a:pt x="545" y="840"/>
                          <a:pt x="556" y="838"/>
                          <a:pt x="563" y="838"/>
                        </a:cubicBezTo>
                        <a:cubicBezTo>
                          <a:pt x="565" y="838"/>
                          <a:pt x="566" y="838"/>
                          <a:pt x="567" y="838"/>
                        </a:cubicBezTo>
                        <a:cubicBezTo>
                          <a:pt x="582" y="838"/>
                          <a:pt x="588" y="844"/>
                          <a:pt x="601" y="849"/>
                        </a:cubicBezTo>
                        <a:cubicBezTo>
                          <a:pt x="613" y="853"/>
                          <a:pt x="626" y="850"/>
                          <a:pt x="638" y="850"/>
                        </a:cubicBezTo>
                        <a:cubicBezTo>
                          <a:pt x="638" y="848"/>
                          <a:pt x="639" y="845"/>
                          <a:pt x="639" y="842"/>
                        </a:cubicBezTo>
                        <a:cubicBezTo>
                          <a:pt x="654" y="841"/>
                          <a:pt x="651" y="825"/>
                          <a:pt x="667" y="824"/>
                        </a:cubicBezTo>
                        <a:cubicBezTo>
                          <a:pt x="664" y="820"/>
                          <a:pt x="662" y="815"/>
                          <a:pt x="659" y="811"/>
                        </a:cubicBezTo>
                        <a:cubicBezTo>
                          <a:pt x="655" y="803"/>
                          <a:pt x="662" y="807"/>
                          <a:pt x="667" y="806"/>
                        </a:cubicBezTo>
                        <a:cubicBezTo>
                          <a:pt x="667" y="806"/>
                          <a:pt x="667" y="806"/>
                          <a:pt x="667" y="806"/>
                        </a:cubicBezTo>
                        <a:cubicBezTo>
                          <a:pt x="668" y="806"/>
                          <a:pt x="668" y="806"/>
                          <a:pt x="668" y="805"/>
                        </a:cubicBezTo>
                        <a:cubicBezTo>
                          <a:pt x="671" y="803"/>
                          <a:pt x="674" y="801"/>
                          <a:pt x="676" y="798"/>
                        </a:cubicBezTo>
                        <a:cubicBezTo>
                          <a:pt x="677" y="797"/>
                          <a:pt x="679" y="796"/>
                          <a:pt x="680" y="795"/>
                        </a:cubicBezTo>
                        <a:cubicBezTo>
                          <a:pt x="683" y="793"/>
                          <a:pt x="686" y="791"/>
                          <a:pt x="690" y="791"/>
                        </a:cubicBezTo>
                        <a:cubicBezTo>
                          <a:pt x="693" y="790"/>
                          <a:pt x="697" y="791"/>
                          <a:pt x="701" y="791"/>
                        </a:cubicBezTo>
                        <a:cubicBezTo>
                          <a:pt x="707" y="790"/>
                          <a:pt x="711" y="788"/>
                          <a:pt x="710" y="783"/>
                        </a:cubicBezTo>
                        <a:cubicBezTo>
                          <a:pt x="709" y="783"/>
                          <a:pt x="709" y="783"/>
                          <a:pt x="708" y="783"/>
                        </a:cubicBezTo>
                        <a:cubicBezTo>
                          <a:pt x="705" y="782"/>
                          <a:pt x="702" y="780"/>
                          <a:pt x="702" y="776"/>
                        </a:cubicBezTo>
                        <a:cubicBezTo>
                          <a:pt x="702" y="776"/>
                          <a:pt x="702" y="775"/>
                          <a:pt x="702" y="775"/>
                        </a:cubicBezTo>
                        <a:cubicBezTo>
                          <a:pt x="711" y="769"/>
                          <a:pt x="714" y="768"/>
                          <a:pt x="725" y="768"/>
                        </a:cubicBezTo>
                        <a:cubicBezTo>
                          <a:pt x="726" y="777"/>
                          <a:pt x="719" y="786"/>
                          <a:pt x="730" y="790"/>
                        </a:cubicBezTo>
                        <a:cubicBezTo>
                          <a:pt x="730" y="790"/>
                          <a:pt x="731" y="790"/>
                          <a:pt x="731" y="790"/>
                        </a:cubicBezTo>
                        <a:cubicBezTo>
                          <a:pt x="731" y="789"/>
                          <a:pt x="732" y="788"/>
                          <a:pt x="732" y="787"/>
                        </a:cubicBezTo>
                        <a:cubicBezTo>
                          <a:pt x="738" y="775"/>
                          <a:pt x="751" y="771"/>
                          <a:pt x="756" y="761"/>
                        </a:cubicBezTo>
                        <a:cubicBezTo>
                          <a:pt x="760" y="754"/>
                          <a:pt x="761" y="748"/>
                          <a:pt x="766" y="742"/>
                        </a:cubicBezTo>
                        <a:cubicBezTo>
                          <a:pt x="771" y="734"/>
                          <a:pt x="777" y="724"/>
                          <a:pt x="784" y="717"/>
                        </a:cubicBezTo>
                        <a:cubicBezTo>
                          <a:pt x="790" y="710"/>
                          <a:pt x="802" y="709"/>
                          <a:pt x="810" y="702"/>
                        </a:cubicBezTo>
                        <a:cubicBezTo>
                          <a:pt x="817" y="695"/>
                          <a:pt x="817" y="689"/>
                          <a:pt x="827" y="684"/>
                        </a:cubicBezTo>
                        <a:cubicBezTo>
                          <a:pt x="837" y="679"/>
                          <a:pt x="841" y="673"/>
                          <a:pt x="852" y="670"/>
                        </a:cubicBezTo>
                        <a:cubicBezTo>
                          <a:pt x="852" y="668"/>
                          <a:pt x="852" y="667"/>
                          <a:pt x="852" y="665"/>
                        </a:cubicBezTo>
                        <a:cubicBezTo>
                          <a:pt x="848" y="665"/>
                          <a:pt x="844" y="664"/>
                          <a:pt x="841" y="663"/>
                        </a:cubicBezTo>
                        <a:cubicBezTo>
                          <a:pt x="838" y="669"/>
                          <a:pt x="831" y="666"/>
                          <a:pt x="826" y="668"/>
                        </a:cubicBezTo>
                        <a:cubicBezTo>
                          <a:pt x="827" y="661"/>
                          <a:pt x="837" y="659"/>
                          <a:pt x="840" y="654"/>
                        </a:cubicBezTo>
                        <a:cubicBezTo>
                          <a:pt x="837" y="653"/>
                          <a:pt x="834" y="651"/>
                          <a:pt x="830" y="650"/>
                        </a:cubicBezTo>
                        <a:cubicBezTo>
                          <a:pt x="828" y="657"/>
                          <a:pt x="822" y="668"/>
                          <a:pt x="816" y="673"/>
                        </a:cubicBezTo>
                        <a:cubicBezTo>
                          <a:pt x="814" y="675"/>
                          <a:pt x="810" y="676"/>
                          <a:pt x="807" y="677"/>
                        </a:cubicBezTo>
                        <a:cubicBezTo>
                          <a:pt x="813" y="671"/>
                          <a:pt x="810" y="655"/>
                          <a:pt x="813" y="648"/>
                        </a:cubicBezTo>
                        <a:cubicBezTo>
                          <a:pt x="813" y="646"/>
                          <a:pt x="815" y="644"/>
                          <a:pt x="816" y="642"/>
                        </a:cubicBezTo>
                        <a:cubicBezTo>
                          <a:pt x="819" y="639"/>
                          <a:pt x="823" y="635"/>
                          <a:pt x="825" y="633"/>
                        </a:cubicBezTo>
                        <a:cubicBezTo>
                          <a:pt x="833" y="624"/>
                          <a:pt x="846" y="621"/>
                          <a:pt x="855" y="615"/>
                        </a:cubicBezTo>
                        <a:cubicBezTo>
                          <a:pt x="865" y="608"/>
                          <a:pt x="878" y="597"/>
                          <a:pt x="889" y="603"/>
                        </a:cubicBezTo>
                        <a:cubicBezTo>
                          <a:pt x="890" y="604"/>
                          <a:pt x="890" y="604"/>
                          <a:pt x="890" y="604"/>
                        </a:cubicBezTo>
                        <a:cubicBezTo>
                          <a:pt x="892" y="605"/>
                          <a:pt x="894" y="607"/>
                          <a:pt x="896" y="610"/>
                        </a:cubicBezTo>
                        <a:cubicBezTo>
                          <a:pt x="903" y="620"/>
                          <a:pt x="892" y="631"/>
                          <a:pt x="884" y="637"/>
                        </a:cubicBezTo>
                        <a:cubicBezTo>
                          <a:pt x="882" y="638"/>
                          <a:pt x="854" y="652"/>
                          <a:pt x="854" y="650"/>
                        </a:cubicBezTo>
                        <a:cubicBezTo>
                          <a:pt x="854" y="653"/>
                          <a:pt x="854" y="656"/>
                          <a:pt x="854" y="659"/>
                        </a:cubicBezTo>
                        <a:cubicBezTo>
                          <a:pt x="854" y="660"/>
                          <a:pt x="854" y="660"/>
                          <a:pt x="854" y="660"/>
                        </a:cubicBezTo>
                        <a:cubicBezTo>
                          <a:pt x="855" y="660"/>
                          <a:pt x="856" y="660"/>
                          <a:pt x="856" y="661"/>
                        </a:cubicBezTo>
                        <a:cubicBezTo>
                          <a:pt x="857" y="661"/>
                          <a:pt x="857" y="661"/>
                          <a:pt x="857" y="662"/>
                        </a:cubicBezTo>
                        <a:cubicBezTo>
                          <a:pt x="858" y="662"/>
                          <a:pt x="859" y="663"/>
                          <a:pt x="860" y="663"/>
                        </a:cubicBezTo>
                        <a:cubicBezTo>
                          <a:pt x="861" y="661"/>
                          <a:pt x="862" y="659"/>
                          <a:pt x="865" y="657"/>
                        </a:cubicBezTo>
                        <a:cubicBezTo>
                          <a:pt x="869" y="654"/>
                          <a:pt x="875" y="652"/>
                          <a:pt x="881" y="651"/>
                        </a:cubicBezTo>
                        <a:cubicBezTo>
                          <a:pt x="891" y="648"/>
                          <a:pt x="901" y="647"/>
                          <a:pt x="911" y="642"/>
                        </a:cubicBezTo>
                        <a:cubicBezTo>
                          <a:pt x="929" y="634"/>
                          <a:pt x="948" y="626"/>
                          <a:pt x="966" y="618"/>
                        </a:cubicBezTo>
                        <a:cubicBezTo>
                          <a:pt x="986" y="610"/>
                          <a:pt x="1009" y="612"/>
                          <a:pt x="1029" y="602"/>
                        </a:cubicBezTo>
                        <a:cubicBezTo>
                          <a:pt x="1039" y="598"/>
                          <a:pt x="1047" y="596"/>
                          <a:pt x="1055" y="591"/>
                        </a:cubicBezTo>
                        <a:cubicBezTo>
                          <a:pt x="1057" y="589"/>
                          <a:pt x="1057" y="589"/>
                          <a:pt x="1057" y="589"/>
                        </a:cubicBezTo>
                        <a:cubicBezTo>
                          <a:pt x="1064" y="585"/>
                          <a:pt x="1069" y="579"/>
                          <a:pt x="1072" y="570"/>
                        </a:cubicBezTo>
                        <a:cubicBezTo>
                          <a:pt x="1075" y="561"/>
                          <a:pt x="1077" y="548"/>
                          <a:pt x="1088" y="546"/>
                        </a:cubicBezTo>
                        <a:cubicBezTo>
                          <a:pt x="1090" y="533"/>
                          <a:pt x="1118" y="527"/>
                          <a:pt x="1130" y="521"/>
                        </a:cubicBezTo>
                        <a:cubicBezTo>
                          <a:pt x="1135" y="518"/>
                          <a:pt x="1147" y="515"/>
                          <a:pt x="1151" y="511"/>
                        </a:cubicBezTo>
                        <a:cubicBezTo>
                          <a:pt x="1153" y="509"/>
                          <a:pt x="1153" y="508"/>
                          <a:pt x="1154" y="505"/>
                        </a:cubicBezTo>
                        <a:cubicBezTo>
                          <a:pt x="1155" y="503"/>
                          <a:pt x="1154" y="505"/>
                          <a:pt x="1155" y="503"/>
                        </a:cubicBezTo>
                        <a:cubicBezTo>
                          <a:pt x="1156" y="497"/>
                          <a:pt x="1156" y="490"/>
                          <a:pt x="1156" y="484"/>
                        </a:cubicBezTo>
                        <a:cubicBezTo>
                          <a:pt x="1152" y="484"/>
                          <a:pt x="1148" y="485"/>
                          <a:pt x="1144" y="485"/>
                        </a:cubicBezTo>
                        <a:cubicBezTo>
                          <a:pt x="1140" y="464"/>
                          <a:pt x="1165" y="455"/>
                          <a:pt x="1180" y="447"/>
                        </a:cubicBezTo>
                        <a:cubicBezTo>
                          <a:pt x="1196" y="438"/>
                          <a:pt x="1210" y="421"/>
                          <a:pt x="1216" y="404"/>
                        </a:cubicBezTo>
                        <a:cubicBezTo>
                          <a:pt x="1214" y="404"/>
                          <a:pt x="1211" y="404"/>
                          <a:pt x="1209" y="404"/>
                        </a:cubicBezTo>
                        <a:cubicBezTo>
                          <a:pt x="1204" y="405"/>
                          <a:pt x="1207" y="408"/>
                          <a:pt x="1204" y="410"/>
                        </a:cubicBezTo>
                        <a:cubicBezTo>
                          <a:pt x="1202" y="411"/>
                          <a:pt x="1198" y="409"/>
                          <a:pt x="1197" y="410"/>
                        </a:cubicBezTo>
                        <a:cubicBezTo>
                          <a:pt x="1195" y="412"/>
                          <a:pt x="1192" y="415"/>
                          <a:pt x="1190" y="416"/>
                        </a:cubicBezTo>
                        <a:cubicBezTo>
                          <a:pt x="1184" y="418"/>
                          <a:pt x="1181" y="418"/>
                          <a:pt x="1175" y="419"/>
                        </a:cubicBezTo>
                        <a:cubicBezTo>
                          <a:pt x="1170" y="420"/>
                          <a:pt x="1167" y="423"/>
                          <a:pt x="1163" y="426"/>
                        </a:cubicBezTo>
                        <a:cubicBezTo>
                          <a:pt x="1163" y="419"/>
                          <a:pt x="1164" y="413"/>
                          <a:pt x="1166" y="410"/>
                        </a:cubicBezTo>
                        <a:cubicBezTo>
                          <a:pt x="1169" y="404"/>
                          <a:pt x="1176" y="403"/>
                          <a:pt x="1189" y="402"/>
                        </a:cubicBezTo>
                        <a:cubicBezTo>
                          <a:pt x="1213" y="401"/>
                          <a:pt x="1196" y="381"/>
                          <a:pt x="1189" y="369"/>
                        </a:cubicBezTo>
                        <a:cubicBezTo>
                          <a:pt x="1183" y="357"/>
                          <a:pt x="1177" y="344"/>
                          <a:pt x="1175" y="331"/>
                        </a:cubicBezTo>
                        <a:cubicBezTo>
                          <a:pt x="1173" y="325"/>
                          <a:pt x="1173" y="310"/>
                          <a:pt x="1175" y="300"/>
                        </a:cubicBezTo>
                        <a:cubicBezTo>
                          <a:pt x="1175" y="300"/>
                          <a:pt x="1175" y="299"/>
                          <a:pt x="1175" y="299"/>
                        </a:cubicBezTo>
                        <a:cubicBezTo>
                          <a:pt x="1176" y="294"/>
                          <a:pt x="1178" y="290"/>
                          <a:pt x="1181" y="290"/>
                        </a:cubicBezTo>
                        <a:cubicBezTo>
                          <a:pt x="1183" y="280"/>
                          <a:pt x="1192" y="271"/>
                          <a:pt x="1200" y="265"/>
                        </a:cubicBezTo>
                        <a:cubicBezTo>
                          <a:pt x="1210" y="257"/>
                          <a:pt x="1217" y="247"/>
                          <a:pt x="1226" y="241"/>
                        </a:cubicBezTo>
                        <a:cubicBezTo>
                          <a:pt x="1236" y="236"/>
                          <a:pt x="1250" y="230"/>
                          <a:pt x="1260" y="228"/>
                        </a:cubicBezTo>
                        <a:cubicBezTo>
                          <a:pt x="1266" y="227"/>
                          <a:pt x="1272" y="226"/>
                          <a:pt x="1278" y="227"/>
                        </a:cubicBezTo>
                        <a:cubicBezTo>
                          <a:pt x="1286" y="228"/>
                          <a:pt x="1294" y="234"/>
                          <a:pt x="1302" y="233"/>
                        </a:cubicBezTo>
                        <a:cubicBezTo>
                          <a:pt x="1301" y="233"/>
                          <a:pt x="1312" y="215"/>
                          <a:pt x="1315" y="213"/>
                        </a:cubicBezTo>
                        <a:cubicBezTo>
                          <a:pt x="1317" y="212"/>
                          <a:pt x="1319" y="210"/>
                          <a:pt x="1321" y="209"/>
                        </a:cubicBezTo>
                        <a:cubicBezTo>
                          <a:pt x="1321" y="208"/>
                          <a:pt x="1321" y="206"/>
                          <a:pt x="1321" y="205"/>
                        </a:cubicBezTo>
                        <a:cubicBezTo>
                          <a:pt x="1322" y="186"/>
                          <a:pt x="1308" y="185"/>
                          <a:pt x="1297" y="175"/>
                        </a:cubicBezTo>
                        <a:close/>
                      </a:path>
                    </a:pathLst>
                  </a:cu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8299" name="Freeform 5"/>
                  <p:cNvSpPr>
                    <a:spLocks/>
                  </p:cNvSpPr>
                  <p:nvPr/>
                </p:nvSpPr>
                <p:spPr bwMode="auto">
                  <a:xfrm>
                    <a:off x="1803" y="3533"/>
                    <a:ext cx="325" cy="600"/>
                  </a:xfrm>
                  <a:custGeom>
                    <a:avLst/>
                    <a:gdLst>
                      <a:gd name="T0" fmla="*/ 1 w 532"/>
                      <a:gd name="T1" fmla="*/ 1 h 1041"/>
                      <a:gd name="T2" fmla="*/ 1 w 532"/>
                      <a:gd name="T3" fmla="*/ 1 h 1041"/>
                      <a:gd name="T4" fmla="*/ 1 w 532"/>
                      <a:gd name="T5" fmla="*/ 1 h 1041"/>
                      <a:gd name="T6" fmla="*/ 1 w 532"/>
                      <a:gd name="T7" fmla="*/ 1 h 1041"/>
                      <a:gd name="T8" fmla="*/ 1 w 532"/>
                      <a:gd name="T9" fmla="*/ 1 h 1041"/>
                      <a:gd name="T10" fmla="*/ 1 w 532"/>
                      <a:gd name="T11" fmla="*/ 1 h 1041"/>
                      <a:gd name="T12" fmla="*/ 1 w 532"/>
                      <a:gd name="T13" fmla="*/ 1 h 1041"/>
                      <a:gd name="T14" fmla="*/ 1 w 532"/>
                      <a:gd name="T15" fmla="*/ 1 h 1041"/>
                      <a:gd name="T16" fmla="*/ 1 w 532"/>
                      <a:gd name="T17" fmla="*/ 1 h 1041"/>
                      <a:gd name="T18" fmla="*/ 1 w 532"/>
                      <a:gd name="T19" fmla="*/ 1 h 1041"/>
                      <a:gd name="T20" fmla="*/ 1 w 532"/>
                      <a:gd name="T21" fmla="*/ 1 h 1041"/>
                      <a:gd name="T22" fmla="*/ 1 w 532"/>
                      <a:gd name="T23" fmla="*/ 1 h 1041"/>
                      <a:gd name="T24" fmla="*/ 1 w 532"/>
                      <a:gd name="T25" fmla="*/ 1 h 1041"/>
                      <a:gd name="T26" fmla="*/ 1 w 532"/>
                      <a:gd name="T27" fmla="*/ 1 h 1041"/>
                      <a:gd name="T28" fmla="*/ 1 w 532"/>
                      <a:gd name="T29" fmla="*/ 1 h 1041"/>
                      <a:gd name="T30" fmla="*/ 1 w 532"/>
                      <a:gd name="T31" fmla="*/ 1 h 1041"/>
                      <a:gd name="T32" fmla="*/ 1 w 532"/>
                      <a:gd name="T33" fmla="*/ 1 h 1041"/>
                      <a:gd name="T34" fmla="*/ 1 w 532"/>
                      <a:gd name="T35" fmla="*/ 1 h 1041"/>
                      <a:gd name="T36" fmla="*/ 1 w 532"/>
                      <a:gd name="T37" fmla="*/ 1 h 1041"/>
                      <a:gd name="T38" fmla="*/ 1 w 532"/>
                      <a:gd name="T39" fmla="*/ 1 h 1041"/>
                      <a:gd name="T40" fmla="*/ 1 w 532"/>
                      <a:gd name="T41" fmla="*/ 1 h 1041"/>
                      <a:gd name="T42" fmla="*/ 1 w 532"/>
                      <a:gd name="T43" fmla="*/ 1 h 1041"/>
                      <a:gd name="T44" fmla="*/ 1 w 532"/>
                      <a:gd name="T45" fmla="*/ 1 h 1041"/>
                      <a:gd name="T46" fmla="*/ 1 w 532"/>
                      <a:gd name="T47" fmla="*/ 1 h 1041"/>
                      <a:gd name="T48" fmla="*/ 1 w 532"/>
                      <a:gd name="T49" fmla="*/ 1 h 1041"/>
                      <a:gd name="T50" fmla="*/ 1 w 532"/>
                      <a:gd name="T51" fmla="*/ 1 h 1041"/>
                      <a:gd name="T52" fmla="*/ 1 w 532"/>
                      <a:gd name="T53" fmla="*/ 1 h 1041"/>
                      <a:gd name="T54" fmla="*/ 1 w 532"/>
                      <a:gd name="T55" fmla="*/ 1 h 1041"/>
                      <a:gd name="T56" fmla="*/ 1 w 532"/>
                      <a:gd name="T57" fmla="*/ 1 h 1041"/>
                      <a:gd name="T58" fmla="*/ 1 w 532"/>
                      <a:gd name="T59" fmla="*/ 1 h 1041"/>
                      <a:gd name="T60" fmla="*/ 1 w 532"/>
                      <a:gd name="T61" fmla="*/ 1 h 1041"/>
                      <a:gd name="T62" fmla="*/ 1 w 532"/>
                      <a:gd name="T63" fmla="*/ 1 h 1041"/>
                      <a:gd name="T64" fmla="*/ 1 w 532"/>
                      <a:gd name="T65" fmla="*/ 1 h 1041"/>
                      <a:gd name="T66" fmla="*/ 1 w 532"/>
                      <a:gd name="T67" fmla="*/ 1 h 1041"/>
                      <a:gd name="T68" fmla="*/ 1 w 532"/>
                      <a:gd name="T69" fmla="*/ 1 h 1041"/>
                      <a:gd name="T70" fmla="*/ 1 w 532"/>
                      <a:gd name="T71" fmla="*/ 1 h 1041"/>
                      <a:gd name="T72" fmla="*/ 1 w 532"/>
                      <a:gd name="T73" fmla="*/ 1 h 1041"/>
                      <a:gd name="T74" fmla="*/ 1 w 532"/>
                      <a:gd name="T75" fmla="*/ 1 h 1041"/>
                      <a:gd name="T76" fmla="*/ 1 w 532"/>
                      <a:gd name="T77" fmla="*/ 1 h 1041"/>
                      <a:gd name="T78" fmla="*/ 1 w 532"/>
                      <a:gd name="T79" fmla="*/ 1 h 1041"/>
                      <a:gd name="T80" fmla="*/ 1 w 532"/>
                      <a:gd name="T81" fmla="*/ 1 h 1041"/>
                      <a:gd name="T82" fmla="*/ 1 w 532"/>
                      <a:gd name="T83" fmla="*/ 1 h 1041"/>
                      <a:gd name="T84" fmla="*/ 1 w 532"/>
                      <a:gd name="T85" fmla="*/ 1 h 1041"/>
                      <a:gd name="T86" fmla="*/ 1 w 532"/>
                      <a:gd name="T87" fmla="*/ 1 h 1041"/>
                      <a:gd name="T88" fmla="*/ 1 w 532"/>
                      <a:gd name="T89" fmla="*/ 1 h 1041"/>
                      <a:gd name="T90" fmla="*/ 1 w 532"/>
                      <a:gd name="T91" fmla="*/ 1 h 1041"/>
                      <a:gd name="T92" fmla="*/ 1 w 532"/>
                      <a:gd name="T93" fmla="*/ 1 h 1041"/>
                      <a:gd name="T94" fmla="*/ 1 w 532"/>
                      <a:gd name="T95" fmla="*/ 1 h 1041"/>
                      <a:gd name="T96" fmla="*/ 1 w 532"/>
                      <a:gd name="T97" fmla="*/ 1 h 1041"/>
                      <a:gd name="T98" fmla="*/ 1 w 532"/>
                      <a:gd name="T99" fmla="*/ 1 h 1041"/>
                      <a:gd name="T100" fmla="*/ 1 w 532"/>
                      <a:gd name="T101" fmla="*/ 1 h 1041"/>
                      <a:gd name="T102" fmla="*/ 1 w 532"/>
                      <a:gd name="T103" fmla="*/ 1 h 1041"/>
                      <a:gd name="T104" fmla="*/ 1 w 532"/>
                      <a:gd name="T105" fmla="*/ 1 h 1041"/>
                      <a:gd name="T106" fmla="*/ 1 w 532"/>
                      <a:gd name="T107" fmla="*/ 1 h 1041"/>
                      <a:gd name="T108" fmla="*/ 1 w 532"/>
                      <a:gd name="T109" fmla="*/ 1 h 1041"/>
                      <a:gd name="T110" fmla="*/ 1 w 532"/>
                      <a:gd name="T111" fmla="*/ 1 h 1041"/>
                      <a:gd name="T112" fmla="*/ 1 w 532"/>
                      <a:gd name="T113" fmla="*/ 1 h 104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2"/>
                      <a:gd name="T172" fmla="*/ 0 h 1041"/>
                      <a:gd name="T173" fmla="*/ 532 w 532"/>
                      <a:gd name="T174" fmla="*/ 1041 h 104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2" h="1041">
                        <a:moveTo>
                          <a:pt x="449" y="1040"/>
                        </a:moveTo>
                        <a:cubicBezTo>
                          <a:pt x="452" y="1040"/>
                          <a:pt x="459" y="1039"/>
                          <a:pt x="463" y="1038"/>
                        </a:cubicBezTo>
                        <a:cubicBezTo>
                          <a:pt x="464" y="1037"/>
                          <a:pt x="464" y="1037"/>
                          <a:pt x="464" y="1037"/>
                        </a:cubicBezTo>
                        <a:cubicBezTo>
                          <a:pt x="464" y="1037"/>
                          <a:pt x="464" y="1037"/>
                          <a:pt x="464" y="1037"/>
                        </a:cubicBezTo>
                        <a:cubicBezTo>
                          <a:pt x="465" y="1037"/>
                          <a:pt x="466" y="1036"/>
                          <a:pt x="467" y="1035"/>
                        </a:cubicBezTo>
                        <a:cubicBezTo>
                          <a:pt x="467" y="1035"/>
                          <a:pt x="467" y="1035"/>
                          <a:pt x="467" y="1035"/>
                        </a:cubicBezTo>
                        <a:cubicBezTo>
                          <a:pt x="467" y="1034"/>
                          <a:pt x="467" y="1034"/>
                          <a:pt x="467" y="1034"/>
                        </a:cubicBezTo>
                        <a:cubicBezTo>
                          <a:pt x="467" y="1034"/>
                          <a:pt x="467" y="1034"/>
                          <a:pt x="467" y="1034"/>
                        </a:cubicBezTo>
                        <a:cubicBezTo>
                          <a:pt x="467" y="1034"/>
                          <a:pt x="468" y="1034"/>
                          <a:pt x="468" y="1034"/>
                        </a:cubicBezTo>
                        <a:cubicBezTo>
                          <a:pt x="468" y="1034"/>
                          <a:pt x="468" y="1034"/>
                          <a:pt x="468" y="1034"/>
                        </a:cubicBezTo>
                        <a:cubicBezTo>
                          <a:pt x="470" y="1034"/>
                          <a:pt x="471" y="1034"/>
                          <a:pt x="472" y="1034"/>
                        </a:cubicBezTo>
                        <a:cubicBezTo>
                          <a:pt x="472" y="1032"/>
                          <a:pt x="472" y="1030"/>
                          <a:pt x="472" y="1028"/>
                        </a:cubicBezTo>
                        <a:cubicBezTo>
                          <a:pt x="473" y="1023"/>
                          <a:pt x="473" y="1017"/>
                          <a:pt x="473" y="1011"/>
                        </a:cubicBezTo>
                        <a:cubicBezTo>
                          <a:pt x="473" y="1011"/>
                          <a:pt x="473" y="1011"/>
                          <a:pt x="473" y="1011"/>
                        </a:cubicBezTo>
                        <a:cubicBezTo>
                          <a:pt x="474" y="1012"/>
                          <a:pt x="477" y="1011"/>
                          <a:pt x="478" y="1011"/>
                        </a:cubicBezTo>
                        <a:cubicBezTo>
                          <a:pt x="478" y="1009"/>
                          <a:pt x="478" y="1006"/>
                          <a:pt x="478" y="1004"/>
                        </a:cubicBezTo>
                        <a:cubicBezTo>
                          <a:pt x="478" y="1002"/>
                          <a:pt x="479" y="999"/>
                          <a:pt x="479" y="997"/>
                        </a:cubicBezTo>
                        <a:cubicBezTo>
                          <a:pt x="483" y="998"/>
                          <a:pt x="485" y="999"/>
                          <a:pt x="487" y="999"/>
                        </a:cubicBezTo>
                        <a:cubicBezTo>
                          <a:pt x="489" y="999"/>
                          <a:pt x="489" y="999"/>
                          <a:pt x="490" y="998"/>
                        </a:cubicBezTo>
                        <a:cubicBezTo>
                          <a:pt x="491" y="998"/>
                          <a:pt x="491" y="997"/>
                          <a:pt x="492" y="997"/>
                        </a:cubicBezTo>
                        <a:cubicBezTo>
                          <a:pt x="492" y="996"/>
                          <a:pt x="492" y="996"/>
                          <a:pt x="492" y="995"/>
                        </a:cubicBezTo>
                        <a:cubicBezTo>
                          <a:pt x="494" y="990"/>
                          <a:pt x="491" y="982"/>
                          <a:pt x="490" y="974"/>
                        </a:cubicBezTo>
                        <a:cubicBezTo>
                          <a:pt x="489" y="974"/>
                          <a:pt x="489" y="974"/>
                          <a:pt x="489" y="974"/>
                        </a:cubicBezTo>
                        <a:cubicBezTo>
                          <a:pt x="489" y="974"/>
                          <a:pt x="489" y="974"/>
                          <a:pt x="489" y="974"/>
                        </a:cubicBezTo>
                        <a:cubicBezTo>
                          <a:pt x="489" y="974"/>
                          <a:pt x="489" y="974"/>
                          <a:pt x="489" y="974"/>
                        </a:cubicBezTo>
                        <a:cubicBezTo>
                          <a:pt x="488" y="974"/>
                          <a:pt x="488" y="974"/>
                          <a:pt x="487" y="974"/>
                        </a:cubicBezTo>
                        <a:cubicBezTo>
                          <a:pt x="487" y="974"/>
                          <a:pt x="487" y="974"/>
                          <a:pt x="487" y="974"/>
                        </a:cubicBezTo>
                        <a:cubicBezTo>
                          <a:pt x="487" y="973"/>
                          <a:pt x="487" y="972"/>
                          <a:pt x="487" y="972"/>
                        </a:cubicBezTo>
                        <a:cubicBezTo>
                          <a:pt x="487" y="971"/>
                          <a:pt x="487" y="971"/>
                          <a:pt x="487" y="971"/>
                        </a:cubicBezTo>
                        <a:cubicBezTo>
                          <a:pt x="487" y="971"/>
                          <a:pt x="487" y="970"/>
                          <a:pt x="487" y="970"/>
                        </a:cubicBezTo>
                        <a:cubicBezTo>
                          <a:pt x="487" y="969"/>
                          <a:pt x="487" y="969"/>
                          <a:pt x="487" y="969"/>
                        </a:cubicBezTo>
                        <a:cubicBezTo>
                          <a:pt x="486" y="969"/>
                          <a:pt x="486" y="968"/>
                          <a:pt x="486" y="968"/>
                        </a:cubicBezTo>
                        <a:cubicBezTo>
                          <a:pt x="486" y="967"/>
                          <a:pt x="486" y="967"/>
                          <a:pt x="486" y="967"/>
                        </a:cubicBezTo>
                        <a:cubicBezTo>
                          <a:pt x="486" y="966"/>
                          <a:pt x="486" y="966"/>
                          <a:pt x="486" y="966"/>
                        </a:cubicBezTo>
                        <a:cubicBezTo>
                          <a:pt x="482" y="960"/>
                          <a:pt x="476" y="954"/>
                          <a:pt x="477" y="946"/>
                        </a:cubicBezTo>
                        <a:cubicBezTo>
                          <a:pt x="477" y="944"/>
                          <a:pt x="478" y="943"/>
                          <a:pt x="479" y="941"/>
                        </a:cubicBezTo>
                        <a:cubicBezTo>
                          <a:pt x="482" y="934"/>
                          <a:pt x="489" y="928"/>
                          <a:pt x="495" y="927"/>
                        </a:cubicBezTo>
                        <a:cubicBezTo>
                          <a:pt x="498" y="920"/>
                          <a:pt x="497" y="911"/>
                          <a:pt x="497" y="904"/>
                        </a:cubicBezTo>
                        <a:cubicBezTo>
                          <a:pt x="491" y="903"/>
                          <a:pt x="486" y="896"/>
                          <a:pt x="482" y="889"/>
                        </a:cubicBezTo>
                        <a:cubicBezTo>
                          <a:pt x="480" y="886"/>
                          <a:pt x="478" y="882"/>
                          <a:pt x="478" y="879"/>
                        </a:cubicBezTo>
                        <a:cubicBezTo>
                          <a:pt x="477" y="877"/>
                          <a:pt x="477" y="875"/>
                          <a:pt x="477" y="874"/>
                        </a:cubicBezTo>
                        <a:cubicBezTo>
                          <a:pt x="478" y="872"/>
                          <a:pt x="480" y="871"/>
                          <a:pt x="482" y="871"/>
                        </a:cubicBezTo>
                        <a:cubicBezTo>
                          <a:pt x="482" y="871"/>
                          <a:pt x="482" y="871"/>
                          <a:pt x="482" y="871"/>
                        </a:cubicBezTo>
                        <a:cubicBezTo>
                          <a:pt x="482" y="871"/>
                          <a:pt x="482" y="871"/>
                          <a:pt x="482" y="871"/>
                        </a:cubicBezTo>
                        <a:cubicBezTo>
                          <a:pt x="485" y="870"/>
                          <a:pt x="487" y="870"/>
                          <a:pt x="488" y="869"/>
                        </a:cubicBezTo>
                        <a:cubicBezTo>
                          <a:pt x="492" y="866"/>
                          <a:pt x="494" y="860"/>
                          <a:pt x="496" y="856"/>
                        </a:cubicBezTo>
                        <a:cubicBezTo>
                          <a:pt x="499" y="850"/>
                          <a:pt x="499" y="834"/>
                          <a:pt x="502" y="824"/>
                        </a:cubicBezTo>
                        <a:cubicBezTo>
                          <a:pt x="502" y="823"/>
                          <a:pt x="502" y="823"/>
                          <a:pt x="502" y="822"/>
                        </a:cubicBezTo>
                        <a:cubicBezTo>
                          <a:pt x="504" y="816"/>
                          <a:pt x="507" y="812"/>
                          <a:pt x="513" y="813"/>
                        </a:cubicBezTo>
                        <a:cubicBezTo>
                          <a:pt x="514" y="813"/>
                          <a:pt x="515" y="813"/>
                          <a:pt x="515" y="813"/>
                        </a:cubicBezTo>
                        <a:cubicBezTo>
                          <a:pt x="515" y="812"/>
                          <a:pt x="515" y="811"/>
                          <a:pt x="515" y="810"/>
                        </a:cubicBezTo>
                        <a:cubicBezTo>
                          <a:pt x="515" y="809"/>
                          <a:pt x="516" y="809"/>
                          <a:pt x="516" y="808"/>
                        </a:cubicBezTo>
                        <a:cubicBezTo>
                          <a:pt x="516" y="807"/>
                          <a:pt x="516" y="807"/>
                          <a:pt x="516" y="807"/>
                        </a:cubicBezTo>
                        <a:cubicBezTo>
                          <a:pt x="516" y="806"/>
                          <a:pt x="516" y="805"/>
                          <a:pt x="516" y="804"/>
                        </a:cubicBezTo>
                        <a:cubicBezTo>
                          <a:pt x="517" y="804"/>
                          <a:pt x="517" y="804"/>
                          <a:pt x="517" y="804"/>
                        </a:cubicBezTo>
                        <a:cubicBezTo>
                          <a:pt x="518" y="798"/>
                          <a:pt x="521" y="792"/>
                          <a:pt x="522" y="787"/>
                        </a:cubicBezTo>
                        <a:cubicBezTo>
                          <a:pt x="522" y="788"/>
                          <a:pt x="522" y="788"/>
                          <a:pt x="522" y="788"/>
                        </a:cubicBezTo>
                        <a:cubicBezTo>
                          <a:pt x="522" y="787"/>
                          <a:pt x="522" y="788"/>
                          <a:pt x="522" y="787"/>
                        </a:cubicBezTo>
                        <a:cubicBezTo>
                          <a:pt x="522" y="787"/>
                          <a:pt x="522" y="787"/>
                          <a:pt x="522" y="787"/>
                        </a:cubicBezTo>
                        <a:cubicBezTo>
                          <a:pt x="523" y="784"/>
                          <a:pt x="525" y="782"/>
                          <a:pt x="526" y="780"/>
                        </a:cubicBezTo>
                        <a:cubicBezTo>
                          <a:pt x="527" y="779"/>
                          <a:pt x="527" y="777"/>
                          <a:pt x="529" y="777"/>
                        </a:cubicBezTo>
                        <a:cubicBezTo>
                          <a:pt x="531" y="775"/>
                          <a:pt x="532" y="773"/>
                          <a:pt x="532" y="770"/>
                        </a:cubicBezTo>
                        <a:cubicBezTo>
                          <a:pt x="531" y="767"/>
                          <a:pt x="528" y="763"/>
                          <a:pt x="527" y="760"/>
                        </a:cubicBezTo>
                        <a:cubicBezTo>
                          <a:pt x="525" y="758"/>
                          <a:pt x="524" y="756"/>
                          <a:pt x="524" y="752"/>
                        </a:cubicBezTo>
                        <a:cubicBezTo>
                          <a:pt x="524" y="751"/>
                          <a:pt x="524" y="751"/>
                          <a:pt x="524" y="750"/>
                        </a:cubicBezTo>
                        <a:cubicBezTo>
                          <a:pt x="524" y="750"/>
                          <a:pt x="524" y="750"/>
                          <a:pt x="524" y="750"/>
                        </a:cubicBezTo>
                        <a:cubicBezTo>
                          <a:pt x="522" y="749"/>
                          <a:pt x="520" y="749"/>
                          <a:pt x="519" y="749"/>
                        </a:cubicBezTo>
                        <a:cubicBezTo>
                          <a:pt x="515" y="750"/>
                          <a:pt x="512" y="754"/>
                          <a:pt x="510" y="758"/>
                        </a:cubicBezTo>
                        <a:cubicBezTo>
                          <a:pt x="509" y="758"/>
                          <a:pt x="509" y="758"/>
                          <a:pt x="508" y="758"/>
                        </a:cubicBezTo>
                        <a:cubicBezTo>
                          <a:pt x="502" y="758"/>
                          <a:pt x="498" y="755"/>
                          <a:pt x="494" y="751"/>
                        </a:cubicBezTo>
                        <a:cubicBezTo>
                          <a:pt x="493" y="750"/>
                          <a:pt x="492" y="749"/>
                          <a:pt x="491" y="749"/>
                        </a:cubicBezTo>
                        <a:cubicBezTo>
                          <a:pt x="488" y="747"/>
                          <a:pt x="485" y="745"/>
                          <a:pt x="482" y="744"/>
                        </a:cubicBezTo>
                        <a:cubicBezTo>
                          <a:pt x="485" y="744"/>
                          <a:pt x="486" y="743"/>
                          <a:pt x="487" y="741"/>
                        </a:cubicBezTo>
                        <a:cubicBezTo>
                          <a:pt x="488" y="741"/>
                          <a:pt x="488" y="741"/>
                          <a:pt x="488" y="741"/>
                        </a:cubicBezTo>
                        <a:cubicBezTo>
                          <a:pt x="488" y="741"/>
                          <a:pt x="488" y="741"/>
                          <a:pt x="488" y="741"/>
                        </a:cubicBezTo>
                        <a:cubicBezTo>
                          <a:pt x="491" y="735"/>
                          <a:pt x="490" y="724"/>
                          <a:pt x="493" y="716"/>
                        </a:cubicBezTo>
                        <a:cubicBezTo>
                          <a:pt x="494" y="712"/>
                          <a:pt x="496" y="708"/>
                          <a:pt x="501" y="707"/>
                        </a:cubicBezTo>
                        <a:cubicBezTo>
                          <a:pt x="500" y="703"/>
                          <a:pt x="499" y="697"/>
                          <a:pt x="500" y="693"/>
                        </a:cubicBezTo>
                        <a:cubicBezTo>
                          <a:pt x="499" y="693"/>
                          <a:pt x="499" y="693"/>
                          <a:pt x="499" y="693"/>
                        </a:cubicBezTo>
                        <a:cubicBezTo>
                          <a:pt x="498" y="692"/>
                          <a:pt x="498" y="692"/>
                          <a:pt x="497" y="692"/>
                        </a:cubicBezTo>
                        <a:cubicBezTo>
                          <a:pt x="497" y="689"/>
                          <a:pt x="498" y="685"/>
                          <a:pt x="500" y="681"/>
                        </a:cubicBezTo>
                        <a:cubicBezTo>
                          <a:pt x="507" y="667"/>
                          <a:pt x="524" y="649"/>
                          <a:pt x="499" y="646"/>
                        </a:cubicBezTo>
                        <a:cubicBezTo>
                          <a:pt x="499" y="640"/>
                          <a:pt x="496" y="636"/>
                          <a:pt x="496" y="631"/>
                        </a:cubicBezTo>
                        <a:cubicBezTo>
                          <a:pt x="496" y="631"/>
                          <a:pt x="496" y="631"/>
                          <a:pt x="496" y="631"/>
                        </a:cubicBezTo>
                        <a:cubicBezTo>
                          <a:pt x="496" y="631"/>
                          <a:pt x="496" y="631"/>
                          <a:pt x="496" y="631"/>
                        </a:cubicBezTo>
                        <a:cubicBezTo>
                          <a:pt x="504" y="632"/>
                          <a:pt x="509" y="625"/>
                          <a:pt x="511" y="616"/>
                        </a:cubicBezTo>
                        <a:cubicBezTo>
                          <a:pt x="511" y="610"/>
                          <a:pt x="511" y="604"/>
                          <a:pt x="510" y="600"/>
                        </a:cubicBezTo>
                        <a:cubicBezTo>
                          <a:pt x="505" y="585"/>
                          <a:pt x="503" y="578"/>
                          <a:pt x="485" y="580"/>
                        </a:cubicBezTo>
                        <a:cubicBezTo>
                          <a:pt x="483" y="580"/>
                          <a:pt x="480" y="581"/>
                          <a:pt x="477" y="582"/>
                        </a:cubicBezTo>
                        <a:cubicBezTo>
                          <a:pt x="475" y="584"/>
                          <a:pt x="473" y="585"/>
                          <a:pt x="472" y="587"/>
                        </a:cubicBezTo>
                        <a:cubicBezTo>
                          <a:pt x="468" y="592"/>
                          <a:pt x="461" y="593"/>
                          <a:pt x="456" y="596"/>
                        </a:cubicBezTo>
                        <a:cubicBezTo>
                          <a:pt x="452" y="600"/>
                          <a:pt x="449" y="604"/>
                          <a:pt x="449" y="608"/>
                        </a:cubicBezTo>
                        <a:cubicBezTo>
                          <a:pt x="449" y="609"/>
                          <a:pt x="448" y="609"/>
                          <a:pt x="448" y="609"/>
                        </a:cubicBezTo>
                        <a:cubicBezTo>
                          <a:pt x="446" y="610"/>
                          <a:pt x="444" y="610"/>
                          <a:pt x="442" y="609"/>
                        </a:cubicBezTo>
                        <a:cubicBezTo>
                          <a:pt x="442" y="609"/>
                          <a:pt x="442" y="609"/>
                          <a:pt x="442" y="609"/>
                        </a:cubicBezTo>
                        <a:cubicBezTo>
                          <a:pt x="442" y="609"/>
                          <a:pt x="442" y="609"/>
                          <a:pt x="442" y="609"/>
                        </a:cubicBezTo>
                        <a:cubicBezTo>
                          <a:pt x="442" y="608"/>
                          <a:pt x="442" y="608"/>
                          <a:pt x="442" y="607"/>
                        </a:cubicBezTo>
                        <a:cubicBezTo>
                          <a:pt x="441" y="607"/>
                          <a:pt x="441" y="607"/>
                          <a:pt x="441" y="607"/>
                        </a:cubicBezTo>
                        <a:cubicBezTo>
                          <a:pt x="441" y="606"/>
                          <a:pt x="441" y="606"/>
                          <a:pt x="441" y="605"/>
                        </a:cubicBezTo>
                        <a:cubicBezTo>
                          <a:pt x="441" y="605"/>
                          <a:pt x="441" y="605"/>
                          <a:pt x="441" y="605"/>
                        </a:cubicBezTo>
                        <a:cubicBezTo>
                          <a:pt x="437" y="597"/>
                          <a:pt x="426" y="600"/>
                          <a:pt x="421" y="592"/>
                        </a:cubicBezTo>
                        <a:cubicBezTo>
                          <a:pt x="421" y="592"/>
                          <a:pt x="421" y="592"/>
                          <a:pt x="421" y="592"/>
                        </a:cubicBezTo>
                        <a:cubicBezTo>
                          <a:pt x="420" y="591"/>
                          <a:pt x="420" y="591"/>
                          <a:pt x="420" y="591"/>
                        </a:cubicBezTo>
                        <a:cubicBezTo>
                          <a:pt x="417" y="586"/>
                          <a:pt x="416" y="576"/>
                          <a:pt x="416" y="571"/>
                        </a:cubicBezTo>
                        <a:cubicBezTo>
                          <a:pt x="414" y="558"/>
                          <a:pt x="414" y="548"/>
                          <a:pt x="418" y="536"/>
                        </a:cubicBezTo>
                        <a:cubicBezTo>
                          <a:pt x="420" y="529"/>
                          <a:pt x="418" y="519"/>
                          <a:pt x="421" y="511"/>
                        </a:cubicBezTo>
                        <a:cubicBezTo>
                          <a:pt x="422" y="508"/>
                          <a:pt x="424" y="505"/>
                          <a:pt x="427" y="503"/>
                        </a:cubicBezTo>
                        <a:cubicBezTo>
                          <a:pt x="428" y="491"/>
                          <a:pt x="430" y="475"/>
                          <a:pt x="422" y="465"/>
                        </a:cubicBezTo>
                        <a:cubicBezTo>
                          <a:pt x="422" y="464"/>
                          <a:pt x="422" y="464"/>
                          <a:pt x="422" y="464"/>
                        </a:cubicBezTo>
                        <a:cubicBezTo>
                          <a:pt x="421" y="464"/>
                          <a:pt x="421" y="463"/>
                          <a:pt x="421" y="463"/>
                        </a:cubicBezTo>
                        <a:cubicBezTo>
                          <a:pt x="420" y="463"/>
                          <a:pt x="420" y="463"/>
                          <a:pt x="420" y="463"/>
                        </a:cubicBezTo>
                        <a:cubicBezTo>
                          <a:pt x="420" y="462"/>
                          <a:pt x="419" y="462"/>
                          <a:pt x="418" y="461"/>
                        </a:cubicBezTo>
                        <a:cubicBezTo>
                          <a:pt x="413" y="458"/>
                          <a:pt x="405" y="453"/>
                          <a:pt x="397" y="449"/>
                        </a:cubicBezTo>
                        <a:cubicBezTo>
                          <a:pt x="391" y="446"/>
                          <a:pt x="386" y="445"/>
                          <a:pt x="383" y="445"/>
                        </a:cubicBezTo>
                        <a:cubicBezTo>
                          <a:pt x="386" y="437"/>
                          <a:pt x="383" y="427"/>
                          <a:pt x="386" y="420"/>
                        </a:cubicBezTo>
                        <a:cubicBezTo>
                          <a:pt x="390" y="420"/>
                          <a:pt x="394" y="419"/>
                          <a:pt x="397" y="420"/>
                        </a:cubicBezTo>
                        <a:cubicBezTo>
                          <a:pt x="397" y="408"/>
                          <a:pt x="401" y="393"/>
                          <a:pt x="393" y="385"/>
                        </a:cubicBezTo>
                        <a:cubicBezTo>
                          <a:pt x="393" y="385"/>
                          <a:pt x="393" y="385"/>
                          <a:pt x="393" y="385"/>
                        </a:cubicBezTo>
                        <a:cubicBezTo>
                          <a:pt x="393" y="384"/>
                          <a:pt x="392" y="384"/>
                          <a:pt x="391" y="383"/>
                        </a:cubicBezTo>
                        <a:cubicBezTo>
                          <a:pt x="391" y="383"/>
                          <a:pt x="391" y="383"/>
                          <a:pt x="391" y="383"/>
                        </a:cubicBezTo>
                        <a:cubicBezTo>
                          <a:pt x="391" y="383"/>
                          <a:pt x="390" y="382"/>
                          <a:pt x="389" y="382"/>
                        </a:cubicBezTo>
                        <a:cubicBezTo>
                          <a:pt x="385" y="380"/>
                          <a:pt x="380" y="378"/>
                          <a:pt x="374" y="378"/>
                        </a:cubicBezTo>
                        <a:cubicBezTo>
                          <a:pt x="364" y="377"/>
                          <a:pt x="352" y="379"/>
                          <a:pt x="343" y="379"/>
                        </a:cubicBezTo>
                        <a:cubicBezTo>
                          <a:pt x="343" y="380"/>
                          <a:pt x="343" y="380"/>
                          <a:pt x="343" y="380"/>
                        </a:cubicBezTo>
                        <a:cubicBezTo>
                          <a:pt x="343" y="380"/>
                          <a:pt x="343" y="380"/>
                          <a:pt x="343" y="380"/>
                        </a:cubicBezTo>
                        <a:cubicBezTo>
                          <a:pt x="343" y="379"/>
                          <a:pt x="343" y="379"/>
                          <a:pt x="343" y="379"/>
                        </a:cubicBezTo>
                        <a:cubicBezTo>
                          <a:pt x="341" y="380"/>
                          <a:pt x="338" y="380"/>
                          <a:pt x="336" y="380"/>
                        </a:cubicBezTo>
                        <a:cubicBezTo>
                          <a:pt x="335" y="380"/>
                          <a:pt x="334" y="380"/>
                          <a:pt x="333" y="380"/>
                        </a:cubicBezTo>
                        <a:cubicBezTo>
                          <a:pt x="334" y="380"/>
                          <a:pt x="335" y="380"/>
                          <a:pt x="336" y="380"/>
                        </a:cubicBezTo>
                        <a:cubicBezTo>
                          <a:pt x="337" y="373"/>
                          <a:pt x="352" y="352"/>
                          <a:pt x="358" y="349"/>
                        </a:cubicBezTo>
                        <a:cubicBezTo>
                          <a:pt x="358" y="344"/>
                          <a:pt x="355" y="343"/>
                          <a:pt x="351" y="341"/>
                        </a:cubicBezTo>
                        <a:cubicBezTo>
                          <a:pt x="350" y="341"/>
                          <a:pt x="348" y="340"/>
                          <a:pt x="346" y="340"/>
                        </a:cubicBezTo>
                        <a:cubicBezTo>
                          <a:pt x="342" y="339"/>
                          <a:pt x="340" y="335"/>
                          <a:pt x="337" y="332"/>
                        </a:cubicBezTo>
                        <a:cubicBezTo>
                          <a:pt x="336" y="331"/>
                          <a:pt x="335" y="329"/>
                          <a:pt x="333" y="328"/>
                        </a:cubicBezTo>
                        <a:cubicBezTo>
                          <a:pt x="329" y="326"/>
                          <a:pt x="325" y="326"/>
                          <a:pt x="320" y="324"/>
                        </a:cubicBezTo>
                        <a:cubicBezTo>
                          <a:pt x="318" y="324"/>
                          <a:pt x="316" y="323"/>
                          <a:pt x="315" y="321"/>
                        </a:cubicBezTo>
                        <a:cubicBezTo>
                          <a:pt x="309" y="317"/>
                          <a:pt x="302" y="317"/>
                          <a:pt x="296" y="317"/>
                        </a:cubicBezTo>
                        <a:cubicBezTo>
                          <a:pt x="295" y="317"/>
                          <a:pt x="294" y="317"/>
                          <a:pt x="293" y="317"/>
                        </a:cubicBezTo>
                        <a:cubicBezTo>
                          <a:pt x="293" y="315"/>
                          <a:pt x="292" y="312"/>
                          <a:pt x="292" y="310"/>
                        </a:cubicBezTo>
                        <a:cubicBezTo>
                          <a:pt x="292" y="310"/>
                          <a:pt x="292" y="310"/>
                          <a:pt x="292" y="310"/>
                        </a:cubicBezTo>
                        <a:cubicBezTo>
                          <a:pt x="292" y="307"/>
                          <a:pt x="292" y="305"/>
                          <a:pt x="293" y="303"/>
                        </a:cubicBezTo>
                        <a:cubicBezTo>
                          <a:pt x="292" y="303"/>
                          <a:pt x="292" y="303"/>
                          <a:pt x="292" y="303"/>
                        </a:cubicBezTo>
                        <a:cubicBezTo>
                          <a:pt x="293" y="303"/>
                          <a:pt x="293" y="303"/>
                          <a:pt x="293" y="303"/>
                        </a:cubicBezTo>
                        <a:cubicBezTo>
                          <a:pt x="293" y="301"/>
                          <a:pt x="293" y="299"/>
                          <a:pt x="293" y="298"/>
                        </a:cubicBezTo>
                        <a:cubicBezTo>
                          <a:pt x="293" y="297"/>
                          <a:pt x="293" y="297"/>
                          <a:pt x="293" y="297"/>
                        </a:cubicBezTo>
                        <a:cubicBezTo>
                          <a:pt x="293" y="296"/>
                          <a:pt x="293" y="294"/>
                          <a:pt x="293" y="293"/>
                        </a:cubicBezTo>
                        <a:cubicBezTo>
                          <a:pt x="293" y="293"/>
                          <a:pt x="293" y="292"/>
                          <a:pt x="293" y="292"/>
                        </a:cubicBezTo>
                        <a:cubicBezTo>
                          <a:pt x="293" y="291"/>
                          <a:pt x="294" y="290"/>
                          <a:pt x="294" y="288"/>
                        </a:cubicBezTo>
                        <a:cubicBezTo>
                          <a:pt x="294" y="288"/>
                          <a:pt x="294" y="288"/>
                          <a:pt x="294" y="287"/>
                        </a:cubicBezTo>
                        <a:cubicBezTo>
                          <a:pt x="294" y="286"/>
                          <a:pt x="295" y="284"/>
                          <a:pt x="295" y="283"/>
                        </a:cubicBezTo>
                        <a:cubicBezTo>
                          <a:pt x="296" y="283"/>
                          <a:pt x="297" y="283"/>
                          <a:pt x="298" y="284"/>
                        </a:cubicBezTo>
                        <a:cubicBezTo>
                          <a:pt x="299" y="284"/>
                          <a:pt x="301" y="285"/>
                          <a:pt x="302" y="286"/>
                        </a:cubicBezTo>
                        <a:cubicBezTo>
                          <a:pt x="307" y="289"/>
                          <a:pt x="311" y="292"/>
                          <a:pt x="318" y="291"/>
                        </a:cubicBezTo>
                        <a:cubicBezTo>
                          <a:pt x="320" y="275"/>
                          <a:pt x="337" y="285"/>
                          <a:pt x="338" y="268"/>
                        </a:cubicBezTo>
                        <a:cubicBezTo>
                          <a:pt x="339" y="268"/>
                          <a:pt x="339" y="268"/>
                          <a:pt x="340" y="268"/>
                        </a:cubicBezTo>
                        <a:cubicBezTo>
                          <a:pt x="335" y="254"/>
                          <a:pt x="336" y="251"/>
                          <a:pt x="320" y="250"/>
                        </a:cubicBezTo>
                        <a:cubicBezTo>
                          <a:pt x="319" y="250"/>
                          <a:pt x="318" y="250"/>
                          <a:pt x="318" y="250"/>
                        </a:cubicBezTo>
                        <a:cubicBezTo>
                          <a:pt x="314" y="249"/>
                          <a:pt x="311" y="248"/>
                          <a:pt x="309" y="245"/>
                        </a:cubicBezTo>
                        <a:cubicBezTo>
                          <a:pt x="309" y="245"/>
                          <a:pt x="309" y="245"/>
                          <a:pt x="309" y="245"/>
                        </a:cubicBezTo>
                        <a:cubicBezTo>
                          <a:pt x="309" y="245"/>
                          <a:pt x="309" y="245"/>
                          <a:pt x="309" y="245"/>
                        </a:cubicBezTo>
                        <a:cubicBezTo>
                          <a:pt x="305" y="241"/>
                          <a:pt x="302" y="236"/>
                          <a:pt x="298" y="235"/>
                        </a:cubicBezTo>
                        <a:cubicBezTo>
                          <a:pt x="297" y="235"/>
                          <a:pt x="297" y="235"/>
                          <a:pt x="297" y="235"/>
                        </a:cubicBezTo>
                        <a:cubicBezTo>
                          <a:pt x="296" y="235"/>
                          <a:pt x="296" y="235"/>
                          <a:pt x="295" y="235"/>
                        </a:cubicBezTo>
                        <a:cubicBezTo>
                          <a:pt x="295" y="235"/>
                          <a:pt x="295" y="235"/>
                          <a:pt x="295" y="235"/>
                        </a:cubicBezTo>
                        <a:cubicBezTo>
                          <a:pt x="295" y="236"/>
                          <a:pt x="295" y="236"/>
                          <a:pt x="295" y="236"/>
                        </a:cubicBezTo>
                        <a:cubicBezTo>
                          <a:pt x="295" y="237"/>
                          <a:pt x="295" y="237"/>
                          <a:pt x="295" y="237"/>
                        </a:cubicBezTo>
                        <a:cubicBezTo>
                          <a:pt x="295" y="237"/>
                          <a:pt x="295" y="237"/>
                          <a:pt x="295" y="237"/>
                        </a:cubicBezTo>
                        <a:cubicBezTo>
                          <a:pt x="295" y="237"/>
                          <a:pt x="295" y="237"/>
                          <a:pt x="295" y="237"/>
                        </a:cubicBezTo>
                        <a:cubicBezTo>
                          <a:pt x="292" y="236"/>
                          <a:pt x="290" y="229"/>
                          <a:pt x="288" y="225"/>
                        </a:cubicBezTo>
                        <a:cubicBezTo>
                          <a:pt x="288" y="225"/>
                          <a:pt x="288" y="225"/>
                          <a:pt x="288" y="225"/>
                        </a:cubicBezTo>
                        <a:cubicBezTo>
                          <a:pt x="288" y="224"/>
                          <a:pt x="288" y="224"/>
                          <a:pt x="288" y="223"/>
                        </a:cubicBezTo>
                        <a:cubicBezTo>
                          <a:pt x="285" y="220"/>
                          <a:pt x="279" y="219"/>
                          <a:pt x="274" y="219"/>
                        </a:cubicBezTo>
                        <a:cubicBezTo>
                          <a:pt x="271" y="219"/>
                          <a:pt x="268" y="219"/>
                          <a:pt x="265" y="220"/>
                        </a:cubicBezTo>
                        <a:cubicBezTo>
                          <a:pt x="265" y="220"/>
                          <a:pt x="265" y="220"/>
                          <a:pt x="265" y="220"/>
                        </a:cubicBezTo>
                        <a:cubicBezTo>
                          <a:pt x="265" y="213"/>
                          <a:pt x="266" y="206"/>
                          <a:pt x="265" y="199"/>
                        </a:cubicBezTo>
                        <a:cubicBezTo>
                          <a:pt x="265" y="199"/>
                          <a:pt x="265" y="199"/>
                          <a:pt x="265" y="199"/>
                        </a:cubicBezTo>
                        <a:cubicBezTo>
                          <a:pt x="264" y="199"/>
                          <a:pt x="263" y="199"/>
                          <a:pt x="261" y="199"/>
                        </a:cubicBezTo>
                        <a:cubicBezTo>
                          <a:pt x="261" y="199"/>
                          <a:pt x="261" y="199"/>
                          <a:pt x="261" y="199"/>
                        </a:cubicBezTo>
                        <a:cubicBezTo>
                          <a:pt x="257" y="200"/>
                          <a:pt x="252" y="201"/>
                          <a:pt x="248" y="201"/>
                        </a:cubicBezTo>
                        <a:cubicBezTo>
                          <a:pt x="242" y="203"/>
                          <a:pt x="236" y="205"/>
                          <a:pt x="230" y="204"/>
                        </a:cubicBezTo>
                        <a:cubicBezTo>
                          <a:pt x="221" y="202"/>
                          <a:pt x="210" y="198"/>
                          <a:pt x="204" y="190"/>
                        </a:cubicBezTo>
                        <a:cubicBezTo>
                          <a:pt x="202" y="187"/>
                          <a:pt x="203" y="181"/>
                          <a:pt x="202" y="177"/>
                        </a:cubicBezTo>
                        <a:cubicBezTo>
                          <a:pt x="202" y="177"/>
                          <a:pt x="202" y="177"/>
                          <a:pt x="202" y="177"/>
                        </a:cubicBezTo>
                        <a:cubicBezTo>
                          <a:pt x="202" y="172"/>
                          <a:pt x="197" y="170"/>
                          <a:pt x="191" y="169"/>
                        </a:cubicBezTo>
                        <a:cubicBezTo>
                          <a:pt x="184" y="169"/>
                          <a:pt x="179" y="170"/>
                          <a:pt x="172" y="165"/>
                        </a:cubicBezTo>
                        <a:cubicBezTo>
                          <a:pt x="166" y="159"/>
                          <a:pt x="159" y="148"/>
                          <a:pt x="149" y="148"/>
                        </a:cubicBezTo>
                        <a:cubicBezTo>
                          <a:pt x="149" y="148"/>
                          <a:pt x="148" y="148"/>
                          <a:pt x="147" y="148"/>
                        </a:cubicBezTo>
                        <a:cubicBezTo>
                          <a:pt x="147" y="148"/>
                          <a:pt x="147" y="148"/>
                          <a:pt x="147" y="148"/>
                        </a:cubicBezTo>
                        <a:cubicBezTo>
                          <a:pt x="147" y="148"/>
                          <a:pt x="147" y="148"/>
                          <a:pt x="147" y="148"/>
                        </a:cubicBezTo>
                        <a:cubicBezTo>
                          <a:pt x="148" y="141"/>
                          <a:pt x="142" y="128"/>
                          <a:pt x="136" y="121"/>
                        </a:cubicBezTo>
                        <a:cubicBezTo>
                          <a:pt x="136" y="121"/>
                          <a:pt x="136" y="121"/>
                          <a:pt x="136" y="121"/>
                        </a:cubicBezTo>
                        <a:cubicBezTo>
                          <a:pt x="130" y="114"/>
                          <a:pt x="118" y="119"/>
                          <a:pt x="113" y="112"/>
                        </a:cubicBezTo>
                        <a:cubicBezTo>
                          <a:pt x="112" y="112"/>
                          <a:pt x="112" y="112"/>
                          <a:pt x="112" y="112"/>
                        </a:cubicBezTo>
                        <a:cubicBezTo>
                          <a:pt x="112" y="112"/>
                          <a:pt x="112" y="112"/>
                          <a:pt x="112" y="112"/>
                        </a:cubicBezTo>
                        <a:cubicBezTo>
                          <a:pt x="110" y="108"/>
                          <a:pt x="111" y="104"/>
                          <a:pt x="112" y="100"/>
                        </a:cubicBezTo>
                        <a:cubicBezTo>
                          <a:pt x="112" y="99"/>
                          <a:pt x="112" y="99"/>
                          <a:pt x="112" y="99"/>
                        </a:cubicBezTo>
                        <a:cubicBezTo>
                          <a:pt x="112" y="97"/>
                          <a:pt x="112" y="96"/>
                          <a:pt x="111" y="95"/>
                        </a:cubicBezTo>
                        <a:cubicBezTo>
                          <a:pt x="110" y="92"/>
                          <a:pt x="108" y="91"/>
                          <a:pt x="107" y="88"/>
                        </a:cubicBezTo>
                        <a:cubicBezTo>
                          <a:pt x="105" y="84"/>
                          <a:pt x="110" y="81"/>
                          <a:pt x="114" y="77"/>
                        </a:cubicBezTo>
                        <a:cubicBezTo>
                          <a:pt x="115" y="75"/>
                          <a:pt x="117" y="74"/>
                          <a:pt x="118" y="72"/>
                        </a:cubicBezTo>
                        <a:cubicBezTo>
                          <a:pt x="118" y="72"/>
                          <a:pt x="118" y="71"/>
                          <a:pt x="118" y="70"/>
                        </a:cubicBezTo>
                        <a:cubicBezTo>
                          <a:pt x="118" y="70"/>
                          <a:pt x="118" y="70"/>
                          <a:pt x="118" y="69"/>
                        </a:cubicBezTo>
                        <a:cubicBezTo>
                          <a:pt x="117" y="69"/>
                          <a:pt x="117" y="68"/>
                          <a:pt x="116" y="68"/>
                        </a:cubicBezTo>
                        <a:cubicBezTo>
                          <a:pt x="116" y="68"/>
                          <a:pt x="116" y="68"/>
                          <a:pt x="116" y="68"/>
                        </a:cubicBezTo>
                        <a:cubicBezTo>
                          <a:pt x="115" y="67"/>
                          <a:pt x="114" y="67"/>
                          <a:pt x="113" y="67"/>
                        </a:cubicBezTo>
                        <a:cubicBezTo>
                          <a:pt x="110" y="67"/>
                          <a:pt x="107" y="69"/>
                          <a:pt x="106" y="71"/>
                        </a:cubicBezTo>
                        <a:cubicBezTo>
                          <a:pt x="106" y="72"/>
                          <a:pt x="106" y="72"/>
                          <a:pt x="106" y="72"/>
                        </a:cubicBezTo>
                        <a:cubicBezTo>
                          <a:pt x="106" y="72"/>
                          <a:pt x="106" y="72"/>
                          <a:pt x="106" y="72"/>
                        </a:cubicBezTo>
                        <a:cubicBezTo>
                          <a:pt x="105" y="73"/>
                          <a:pt x="105" y="73"/>
                          <a:pt x="105" y="73"/>
                        </a:cubicBezTo>
                        <a:cubicBezTo>
                          <a:pt x="103" y="73"/>
                          <a:pt x="101" y="73"/>
                          <a:pt x="100" y="72"/>
                        </a:cubicBezTo>
                        <a:cubicBezTo>
                          <a:pt x="100" y="72"/>
                          <a:pt x="100" y="72"/>
                          <a:pt x="100" y="72"/>
                        </a:cubicBezTo>
                        <a:cubicBezTo>
                          <a:pt x="97" y="67"/>
                          <a:pt x="97" y="62"/>
                          <a:pt x="92" y="59"/>
                        </a:cubicBezTo>
                        <a:cubicBezTo>
                          <a:pt x="91" y="58"/>
                          <a:pt x="90" y="58"/>
                          <a:pt x="87" y="57"/>
                        </a:cubicBezTo>
                        <a:cubicBezTo>
                          <a:pt x="88" y="55"/>
                          <a:pt x="89" y="52"/>
                          <a:pt x="89" y="49"/>
                        </a:cubicBezTo>
                        <a:cubicBezTo>
                          <a:pt x="89" y="47"/>
                          <a:pt x="89" y="44"/>
                          <a:pt x="89" y="41"/>
                        </a:cubicBezTo>
                        <a:cubicBezTo>
                          <a:pt x="88" y="41"/>
                          <a:pt x="87" y="42"/>
                          <a:pt x="86" y="42"/>
                        </a:cubicBezTo>
                        <a:cubicBezTo>
                          <a:pt x="82" y="45"/>
                          <a:pt x="76" y="51"/>
                          <a:pt x="75" y="53"/>
                        </a:cubicBezTo>
                        <a:cubicBezTo>
                          <a:pt x="75" y="53"/>
                          <a:pt x="75" y="53"/>
                          <a:pt x="75" y="53"/>
                        </a:cubicBezTo>
                        <a:cubicBezTo>
                          <a:pt x="75" y="53"/>
                          <a:pt x="75" y="53"/>
                          <a:pt x="75" y="53"/>
                        </a:cubicBezTo>
                        <a:cubicBezTo>
                          <a:pt x="74" y="49"/>
                          <a:pt x="75" y="45"/>
                          <a:pt x="75" y="42"/>
                        </a:cubicBezTo>
                        <a:cubicBezTo>
                          <a:pt x="71" y="41"/>
                          <a:pt x="66" y="42"/>
                          <a:pt x="62" y="41"/>
                        </a:cubicBezTo>
                        <a:cubicBezTo>
                          <a:pt x="62" y="41"/>
                          <a:pt x="62" y="41"/>
                          <a:pt x="62" y="41"/>
                        </a:cubicBezTo>
                        <a:cubicBezTo>
                          <a:pt x="62" y="41"/>
                          <a:pt x="62" y="41"/>
                          <a:pt x="62" y="41"/>
                        </a:cubicBezTo>
                        <a:cubicBezTo>
                          <a:pt x="60" y="33"/>
                          <a:pt x="72" y="32"/>
                          <a:pt x="60" y="24"/>
                        </a:cubicBezTo>
                        <a:cubicBezTo>
                          <a:pt x="60" y="24"/>
                          <a:pt x="59" y="24"/>
                          <a:pt x="59" y="23"/>
                        </a:cubicBezTo>
                        <a:cubicBezTo>
                          <a:pt x="54" y="21"/>
                          <a:pt x="51" y="20"/>
                          <a:pt x="48" y="23"/>
                        </a:cubicBezTo>
                        <a:cubicBezTo>
                          <a:pt x="48" y="23"/>
                          <a:pt x="48" y="23"/>
                          <a:pt x="48" y="23"/>
                        </a:cubicBezTo>
                        <a:cubicBezTo>
                          <a:pt x="47" y="24"/>
                          <a:pt x="47" y="24"/>
                          <a:pt x="47" y="25"/>
                        </a:cubicBezTo>
                        <a:cubicBezTo>
                          <a:pt x="46" y="25"/>
                          <a:pt x="46" y="26"/>
                          <a:pt x="46" y="26"/>
                        </a:cubicBezTo>
                        <a:cubicBezTo>
                          <a:pt x="46" y="27"/>
                          <a:pt x="46" y="27"/>
                          <a:pt x="46" y="27"/>
                        </a:cubicBezTo>
                        <a:cubicBezTo>
                          <a:pt x="45" y="28"/>
                          <a:pt x="45" y="29"/>
                          <a:pt x="45" y="30"/>
                        </a:cubicBezTo>
                        <a:cubicBezTo>
                          <a:pt x="44" y="30"/>
                          <a:pt x="44" y="30"/>
                          <a:pt x="43" y="30"/>
                        </a:cubicBezTo>
                        <a:cubicBezTo>
                          <a:pt x="40" y="30"/>
                          <a:pt x="37" y="27"/>
                          <a:pt x="36" y="24"/>
                        </a:cubicBezTo>
                        <a:cubicBezTo>
                          <a:pt x="36" y="24"/>
                          <a:pt x="36" y="23"/>
                          <a:pt x="36" y="23"/>
                        </a:cubicBezTo>
                        <a:cubicBezTo>
                          <a:pt x="37" y="22"/>
                          <a:pt x="38" y="22"/>
                          <a:pt x="38" y="21"/>
                        </a:cubicBezTo>
                        <a:cubicBezTo>
                          <a:pt x="41" y="18"/>
                          <a:pt x="37" y="12"/>
                          <a:pt x="32" y="12"/>
                        </a:cubicBezTo>
                        <a:cubicBezTo>
                          <a:pt x="31" y="12"/>
                          <a:pt x="30" y="12"/>
                          <a:pt x="29" y="12"/>
                        </a:cubicBezTo>
                        <a:cubicBezTo>
                          <a:pt x="29" y="12"/>
                          <a:pt x="29" y="12"/>
                          <a:pt x="29" y="12"/>
                        </a:cubicBezTo>
                        <a:cubicBezTo>
                          <a:pt x="29" y="4"/>
                          <a:pt x="29" y="1"/>
                          <a:pt x="27" y="1"/>
                        </a:cubicBezTo>
                        <a:cubicBezTo>
                          <a:pt x="27" y="0"/>
                          <a:pt x="27" y="0"/>
                          <a:pt x="27" y="0"/>
                        </a:cubicBezTo>
                        <a:cubicBezTo>
                          <a:pt x="26" y="0"/>
                          <a:pt x="24" y="1"/>
                          <a:pt x="23" y="1"/>
                        </a:cubicBezTo>
                        <a:cubicBezTo>
                          <a:pt x="22" y="2"/>
                          <a:pt x="21" y="2"/>
                          <a:pt x="20" y="2"/>
                        </a:cubicBezTo>
                        <a:cubicBezTo>
                          <a:pt x="18" y="3"/>
                          <a:pt x="15" y="4"/>
                          <a:pt x="11" y="4"/>
                        </a:cubicBezTo>
                        <a:cubicBezTo>
                          <a:pt x="11" y="4"/>
                          <a:pt x="11" y="4"/>
                          <a:pt x="11" y="4"/>
                        </a:cubicBezTo>
                        <a:cubicBezTo>
                          <a:pt x="11" y="4"/>
                          <a:pt x="11" y="4"/>
                          <a:pt x="11" y="4"/>
                        </a:cubicBezTo>
                        <a:cubicBezTo>
                          <a:pt x="7" y="4"/>
                          <a:pt x="3" y="4"/>
                          <a:pt x="0" y="4"/>
                        </a:cubicBezTo>
                        <a:cubicBezTo>
                          <a:pt x="1" y="9"/>
                          <a:pt x="3" y="14"/>
                          <a:pt x="6" y="19"/>
                        </a:cubicBezTo>
                        <a:cubicBezTo>
                          <a:pt x="14" y="32"/>
                          <a:pt x="24" y="45"/>
                          <a:pt x="25" y="61"/>
                        </a:cubicBezTo>
                        <a:cubicBezTo>
                          <a:pt x="27" y="76"/>
                          <a:pt x="31" y="89"/>
                          <a:pt x="36" y="102"/>
                        </a:cubicBezTo>
                        <a:cubicBezTo>
                          <a:pt x="41" y="114"/>
                          <a:pt x="42" y="128"/>
                          <a:pt x="49" y="139"/>
                        </a:cubicBezTo>
                        <a:cubicBezTo>
                          <a:pt x="52" y="144"/>
                          <a:pt x="54" y="150"/>
                          <a:pt x="54" y="155"/>
                        </a:cubicBezTo>
                        <a:cubicBezTo>
                          <a:pt x="55" y="160"/>
                          <a:pt x="53" y="167"/>
                          <a:pt x="55" y="171"/>
                        </a:cubicBezTo>
                        <a:cubicBezTo>
                          <a:pt x="55" y="172"/>
                          <a:pt x="55" y="172"/>
                          <a:pt x="55" y="173"/>
                        </a:cubicBezTo>
                        <a:cubicBezTo>
                          <a:pt x="57" y="176"/>
                          <a:pt x="57" y="173"/>
                          <a:pt x="60" y="173"/>
                        </a:cubicBezTo>
                        <a:cubicBezTo>
                          <a:pt x="63" y="173"/>
                          <a:pt x="65" y="174"/>
                          <a:pt x="68" y="175"/>
                        </a:cubicBezTo>
                        <a:cubicBezTo>
                          <a:pt x="70" y="176"/>
                          <a:pt x="75" y="174"/>
                          <a:pt x="76" y="176"/>
                        </a:cubicBezTo>
                        <a:cubicBezTo>
                          <a:pt x="78" y="178"/>
                          <a:pt x="76" y="180"/>
                          <a:pt x="74" y="181"/>
                        </a:cubicBezTo>
                        <a:cubicBezTo>
                          <a:pt x="73" y="182"/>
                          <a:pt x="92" y="193"/>
                          <a:pt x="95" y="195"/>
                        </a:cubicBezTo>
                        <a:cubicBezTo>
                          <a:pt x="91" y="195"/>
                          <a:pt x="88" y="195"/>
                          <a:pt x="84" y="195"/>
                        </a:cubicBezTo>
                        <a:cubicBezTo>
                          <a:pt x="83" y="199"/>
                          <a:pt x="88" y="202"/>
                          <a:pt x="90" y="206"/>
                        </a:cubicBezTo>
                        <a:cubicBezTo>
                          <a:pt x="93" y="212"/>
                          <a:pt x="91" y="214"/>
                          <a:pt x="97" y="217"/>
                        </a:cubicBezTo>
                        <a:cubicBezTo>
                          <a:pt x="102" y="220"/>
                          <a:pt x="106" y="222"/>
                          <a:pt x="111" y="225"/>
                        </a:cubicBezTo>
                        <a:cubicBezTo>
                          <a:pt x="114" y="228"/>
                          <a:pt x="116" y="230"/>
                          <a:pt x="120" y="231"/>
                        </a:cubicBezTo>
                        <a:cubicBezTo>
                          <a:pt x="121" y="233"/>
                          <a:pt x="122" y="234"/>
                          <a:pt x="123" y="236"/>
                        </a:cubicBezTo>
                        <a:cubicBezTo>
                          <a:pt x="127" y="235"/>
                          <a:pt x="131" y="236"/>
                          <a:pt x="135" y="236"/>
                        </a:cubicBezTo>
                        <a:cubicBezTo>
                          <a:pt x="139" y="237"/>
                          <a:pt x="146" y="235"/>
                          <a:pt x="148" y="240"/>
                        </a:cubicBezTo>
                        <a:cubicBezTo>
                          <a:pt x="152" y="246"/>
                          <a:pt x="144" y="250"/>
                          <a:pt x="138" y="254"/>
                        </a:cubicBezTo>
                        <a:cubicBezTo>
                          <a:pt x="139" y="255"/>
                          <a:pt x="139" y="255"/>
                          <a:pt x="139" y="256"/>
                        </a:cubicBezTo>
                        <a:cubicBezTo>
                          <a:pt x="140" y="257"/>
                          <a:pt x="140" y="258"/>
                          <a:pt x="140" y="260"/>
                        </a:cubicBezTo>
                        <a:cubicBezTo>
                          <a:pt x="140" y="263"/>
                          <a:pt x="139" y="267"/>
                          <a:pt x="142" y="271"/>
                        </a:cubicBezTo>
                        <a:cubicBezTo>
                          <a:pt x="144" y="275"/>
                          <a:pt x="145" y="281"/>
                          <a:pt x="150" y="280"/>
                        </a:cubicBezTo>
                        <a:cubicBezTo>
                          <a:pt x="150" y="281"/>
                          <a:pt x="150" y="282"/>
                          <a:pt x="150" y="283"/>
                        </a:cubicBezTo>
                        <a:cubicBezTo>
                          <a:pt x="147" y="283"/>
                          <a:pt x="145" y="283"/>
                          <a:pt x="143" y="283"/>
                        </a:cubicBezTo>
                        <a:cubicBezTo>
                          <a:pt x="143" y="287"/>
                          <a:pt x="147" y="289"/>
                          <a:pt x="148" y="293"/>
                        </a:cubicBezTo>
                        <a:cubicBezTo>
                          <a:pt x="148" y="296"/>
                          <a:pt x="147" y="300"/>
                          <a:pt x="148" y="303"/>
                        </a:cubicBezTo>
                        <a:cubicBezTo>
                          <a:pt x="149" y="306"/>
                          <a:pt x="151" y="307"/>
                          <a:pt x="154" y="308"/>
                        </a:cubicBezTo>
                        <a:cubicBezTo>
                          <a:pt x="159" y="310"/>
                          <a:pt x="157" y="308"/>
                          <a:pt x="161" y="312"/>
                        </a:cubicBezTo>
                        <a:cubicBezTo>
                          <a:pt x="162" y="314"/>
                          <a:pt x="165" y="317"/>
                          <a:pt x="167" y="320"/>
                        </a:cubicBezTo>
                        <a:cubicBezTo>
                          <a:pt x="168" y="323"/>
                          <a:pt x="168" y="327"/>
                          <a:pt x="170" y="329"/>
                        </a:cubicBezTo>
                        <a:cubicBezTo>
                          <a:pt x="173" y="331"/>
                          <a:pt x="186" y="327"/>
                          <a:pt x="185" y="333"/>
                        </a:cubicBezTo>
                        <a:cubicBezTo>
                          <a:pt x="182" y="333"/>
                          <a:pt x="178" y="333"/>
                          <a:pt x="174" y="333"/>
                        </a:cubicBezTo>
                        <a:cubicBezTo>
                          <a:pt x="173" y="336"/>
                          <a:pt x="177" y="337"/>
                          <a:pt x="179" y="340"/>
                        </a:cubicBezTo>
                        <a:cubicBezTo>
                          <a:pt x="180" y="342"/>
                          <a:pt x="180" y="345"/>
                          <a:pt x="180" y="348"/>
                        </a:cubicBezTo>
                        <a:cubicBezTo>
                          <a:pt x="179" y="356"/>
                          <a:pt x="183" y="361"/>
                          <a:pt x="183" y="368"/>
                        </a:cubicBezTo>
                        <a:cubicBezTo>
                          <a:pt x="184" y="367"/>
                          <a:pt x="185" y="368"/>
                          <a:pt x="185" y="367"/>
                        </a:cubicBezTo>
                        <a:cubicBezTo>
                          <a:pt x="189" y="366"/>
                          <a:pt x="193" y="366"/>
                          <a:pt x="197" y="366"/>
                        </a:cubicBezTo>
                        <a:cubicBezTo>
                          <a:pt x="197" y="372"/>
                          <a:pt x="188" y="371"/>
                          <a:pt x="188" y="376"/>
                        </a:cubicBezTo>
                        <a:cubicBezTo>
                          <a:pt x="187" y="380"/>
                          <a:pt x="192" y="386"/>
                          <a:pt x="193" y="390"/>
                        </a:cubicBezTo>
                        <a:cubicBezTo>
                          <a:pt x="194" y="393"/>
                          <a:pt x="194" y="396"/>
                          <a:pt x="195" y="399"/>
                        </a:cubicBezTo>
                        <a:cubicBezTo>
                          <a:pt x="195" y="401"/>
                          <a:pt x="195" y="399"/>
                          <a:pt x="195" y="401"/>
                        </a:cubicBezTo>
                        <a:cubicBezTo>
                          <a:pt x="195" y="402"/>
                          <a:pt x="195" y="404"/>
                          <a:pt x="196" y="405"/>
                        </a:cubicBezTo>
                        <a:cubicBezTo>
                          <a:pt x="197" y="410"/>
                          <a:pt x="197" y="415"/>
                          <a:pt x="198" y="420"/>
                        </a:cubicBezTo>
                        <a:cubicBezTo>
                          <a:pt x="199" y="425"/>
                          <a:pt x="201" y="430"/>
                          <a:pt x="203" y="434"/>
                        </a:cubicBezTo>
                        <a:cubicBezTo>
                          <a:pt x="204" y="439"/>
                          <a:pt x="204" y="445"/>
                          <a:pt x="205" y="450"/>
                        </a:cubicBezTo>
                        <a:cubicBezTo>
                          <a:pt x="205" y="456"/>
                          <a:pt x="209" y="460"/>
                          <a:pt x="210" y="466"/>
                        </a:cubicBezTo>
                        <a:cubicBezTo>
                          <a:pt x="210" y="471"/>
                          <a:pt x="209" y="477"/>
                          <a:pt x="210" y="481"/>
                        </a:cubicBezTo>
                        <a:cubicBezTo>
                          <a:pt x="211" y="477"/>
                          <a:pt x="210" y="473"/>
                          <a:pt x="212" y="470"/>
                        </a:cubicBezTo>
                        <a:cubicBezTo>
                          <a:pt x="213" y="470"/>
                          <a:pt x="213" y="470"/>
                          <a:pt x="214" y="470"/>
                        </a:cubicBezTo>
                        <a:cubicBezTo>
                          <a:pt x="214" y="468"/>
                          <a:pt x="215" y="466"/>
                          <a:pt x="216" y="463"/>
                        </a:cubicBezTo>
                        <a:cubicBezTo>
                          <a:pt x="216" y="464"/>
                          <a:pt x="217" y="464"/>
                          <a:pt x="217" y="465"/>
                        </a:cubicBezTo>
                        <a:cubicBezTo>
                          <a:pt x="220" y="466"/>
                          <a:pt x="222" y="466"/>
                          <a:pt x="223" y="469"/>
                        </a:cubicBezTo>
                        <a:cubicBezTo>
                          <a:pt x="224" y="472"/>
                          <a:pt x="223" y="476"/>
                          <a:pt x="220" y="476"/>
                        </a:cubicBezTo>
                        <a:cubicBezTo>
                          <a:pt x="219" y="479"/>
                          <a:pt x="220" y="481"/>
                          <a:pt x="222" y="484"/>
                        </a:cubicBezTo>
                        <a:cubicBezTo>
                          <a:pt x="219" y="482"/>
                          <a:pt x="216" y="482"/>
                          <a:pt x="213" y="482"/>
                        </a:cubicBezTo>
                        <a:cubicBezTo>
                          <a:pt x="212" y="486"/>
                          <a:pt x="214" y="489"/>
                          <a:pt x="214" y="493"/>
                        </a:cubicBezTo>
                        <a:cubicBezTo>
                          <a:pt x="215" y="493"/>
                          <a:pt x="215" y="493"/>
                          <a:pt x="216" y="494"/>
                        </a:cubicBezTo>
                        <a:cubicBezTo>
                          <a:pt x="217" y="494"/>
                          <a:pt x="217" y="494"/>
                          <a:pt x="217" y="494"/>
                        </a:cubicBezTo>
                        <a:cubicBezTo>
                          <a:pt x="220" y="496"/>
                          <a:pt x="224" y="502"/>
                          <a:pt x="224" y="504"/>
                        </a:cubicBezTo>
                        <a:cubicBezTo>
                          <a:pt x="226" y="507"/>
                          <a:pt x="225" y="510"/>
                          <a:pt x="226" y="513"/>
                        </a:cubicBezTo>
                        <a:cubicBezTo>
                          <a:pt x="227" y="517"/>
                          <a:pt x="229" y="524"/>
                          <a:pt x="234" y="523"/>
                        </a:cubicBezTo>
                        <a:cubicBezTo>
                          <a:pt x="234" y="518"/>
                          <a:pt x="239" y="520"/>
                          <a:pt x="241" y="523"/>
                        </a:cubicBezTo>
                        <a:cubicBezTo>
                          <a:pt x="244" y="527"/>
                          <a:pt x="245" y="531"/>
                          <a:pt x="248" y="535"/>
                        </a:cubicBezTo>
                        <a:cubicBezTo>
                          <a:pt x="239" y="535"/>
                          <a:pt x="240" y="536"/>
                          <a:pt x="238" y="528"/>
                        </a:cubicBezTo>
                        <a:cubicBezTo>
                          <a:pt x="237" y="528"/>
                          <a:pt x="234" y="529"/>
                          <a:pt x="233" y="529"/>
                        </a:cubicBezTo>
                        <a:cubicBezTo>
                          <a:pt x="234" y="536"/>
                          <a:pt x="238" y="539"/>
                          <a:pt x="241" y="544"/>
                        </a:cubicBezTo>
                        <a:cubicBezTo>
                          <a:pt x="243" y="547"/>
                          <a:pt x="242" y="549"/>
                          <a:pt x="244" y="552"/>
                        </a:cubicBezTo>
                        <a:cubicBezTo>
                          <a:pt x="245" y="555"/>
                          <a:pt x="247" y="557"/>
                          <a:pt x="248" y="560"/>
                        </a:cubicBezTo>
                        <a:cubicBezTo>
                          <a:pt x="249" y="563"/>
                          <a:pt x="249" y="567"/>
                          <a:pt x="249" y="570"/>
                        </a:cubicBezTo>
                        <a:cubicBezTo>
                          <a:pt x="249" y="571"/>
                          <a:pt x="248" y="574"/>
                          <a:pt x="249" y="575"/>
                        </a:cubicBezTo>
                        <a:cubicBezTo>
                          <a:pt x="249" y="577"/>
                          <a:pt x="251" y="577"/>
                          <a:pt x="252" y="579"/>
                        </a:cubicBezTo>
                        <a:cubicBezTo>
                          <a:pt x="254" y="584"/>
                          <a:pt x="255" y="592"/>
                          <a:pt x="255" y="598"/>
                        </a:cubicBezTo>
                        <a:cubicBezTo>
                          <a:pt x="257" y="595"/>
                          <a:pt x="262" y="596"/>
                          <a:pt x="265" y="596"/>
                        </a:cubicBezTo>
                        <a:cubicBezTo>
                          <a:pt x="265" y="593"/>
                          <a:pt x="264" y="589"/>
                          <a:pt x="264" y="585"/>
                        </a:cubicBezTo>
                        <a:cubicBezTo>
                          <a:pt x="268" y="588"/>
                          <a:pt x="271" y="602"/>
                          <a:pt x="274" y="607"/>
                        </a:cubicBezTo>
                        <a:cubicBezTo>
                          <a:pt x="275" y="608"/>
                          <a:pt x="276" y="609"/>
                          <a:pt x="277" y="609"/>
                        </a:cubicBezTo>
                        <a:cubicBezTo>
                          <a:pt x="274" y="609"/>
                          <a:pt x="273" y="607"/>
                          <a:pt x="271" y="606"/>
                        </a:cubicBezTo>
                        <a:cubicBezTo>
                          <a:pt x="268" y="605"/>
                          <a:pt x="266" y="605"/>
                          <a:pt x="263" y="604"/>
                        </a:cubicBezTo>
                        <a:cubicBezTo>
                          <a:pt x="263" y="606"/>
                          <a:pt x="264" y="610"/>
                          <a:pt x="263" y="612"/>
                        </a:cubicBezTo>
                        <a:cubicBezTo>
                          <a:pt x="262" y="612"/>
                          <a:pt x="261" y="613"/>
                          <a:pt x="260" y="613"/>
                        </a:cubicBezTo>
                        <a:cubicBezTo>
                          <a:pt x="261" y="616"/>
                          <a:pt x="262" y="619"/>
                          <a:pt x="262" y="622"/>
                        </a:cubicBezTo>
                        <a:cubicBezTo>
                          <a:pt x="263" y="630"/>
                          <a:pt x="263" y="633"/>
                          <a:pt x="269" y="638"/>
                        </a:cubicBezTo>
                        <a:cubicBezTo>
                          <a:pt x="273" y="643"/>
                          <a:pt x="275" y="649"/>
                          <a:pt x="279" y="653"/>
                        </a:cubicBezTo>
                        <a:cubicBezTo>
                          <a:pt x="282" y="657"/>
                          <a:pt x="286" y="660"/>
                          <a:pt x="289" y="665"/>
                        </a:cubicBezTo>
                        <a:cubicBezTo>
                          <a:pt x="292" y="670"/>
                          <a:pt x="297" y="672"/>
                          <a:pt x="298" y="678"/>
                        </a:cubicBezTo>
                        <a:cubicBezTo>
                          <a:pt x="299" y="684"/>
                          <a:pt x="297" y="689"/>
                          <a:pt x="297" y="695"/>
                        </a:cubicBezTo>
                        <a:cubicBezTo>
                          <a:pt x="297" y="696"/>
                          <a:pt x="297" y="697"/>
                          <a:pt x="297" y="697"/>
                        </a:cubicBezTo>
                        <a:cubicBezTo>
                          <a:pt x="298" y="702"/>
                          <a:pt x="302" y="704"/>
                          <a:pt x="302" y="709"/>
                        </a:cubicBezTo>
                        <a:cubicBezTo>
                          <a:pt x="303" y="722"/>
                          <a:pt x="302" y="733"/>
                          <a:pt x="303" y="745"/>
                        </a:cubicBezTo>
                        <a:cubicBezTo>
                          <a:pt x="306" y="745"/>
                          <a:pt x="309" y="745"/>
                          <a:pt x="312" y="745"/>
                        </a:cubicBezTo>
                        <a:cubicBezTo>
                          <a:pt x="312" y="744"/>
                          <a:pt x="313" y="742"/>
                          <a:pt x="313" y="741"/>
                        </a:cubicBezTo>
                        <a:cubicBezTo>
                          <a:pt x="319" y="746"/>
                          <a:pt x="324" y="748"/>
                          <a:pt x="322" y="757"/>
                        </a:cubicBezTo>
                        <a:cubicBezTo>
                          <a:pt x="315" y="757"/>
                          <a:pt x="311" y="753"/>
                          <a:pt x="304" y="752"/>
                        </a:cubicBezTo>
                        <a:cubicBezTo>
                          <a:pt x="303" y="752"/>
                          <a:pt x="302" y="752"/>
                          <a:pt x="301" y="752"/>
                        </a:cubicBezTo>
                        <a:cubicBezTo>
                          <a:pt x="295" y="751"/>
                          <a:pt x="291" y="752"/>
                          <a:pt x="291" y="744"/>
                        </a:cubicBezTo>
                        <a:cubicBezTo>
                          <a:pt x="291" y="738"/>
                          <a:pt x="291" y="733"/>
                          <a:pt x="293" y="728"/>
                        </a:cubicBezTo>
                        <a:cubicBezTo>
                          <a:pt x="294" y="725"/>
                          <a:pt x="297" y="721"/>
                          <a:pt x="297" y="717"/>
                        </a:cubicBezTo>
                        <a:cubicBezTo>
                          <a:pt x="298" y="717"/>
                          <a:pt x="298" y="717"/>
                          <a:pt x="298" y="717"/>
                        </a:cubicBezTo>
                        <a:cubicBezTo>
                          <a:pt x="297" y="716"/>
                          <a:pt x="297" y="715"/>
                          <a:pt x="297" y="714"/>
                        </a:cubicBezTo>
                        <a:cubicBezTo>
                          <a:pt x="296" y="712"/>
                          <a:pt x="295" y="711"/>
                          <a:pt x="293" y="711"/>
                        </a:cubicBezTo>
                        <a:cubicBezTo>
                          <a:pt x="290" y="710"/>
                          <a:pt x="288" y="709"/>
                          <a:pt x="287" y="705"/>
                        </a:cubicBezTo>
                        <a:cubicBezTo>
                          <a:pt x="287" y="705"/>
                          <a:pt x="287" y="705"/>
                          <a:pt x="287" y="705"/>
                        </a:cubicBezTo>
                        <a:cubicBezTo>
                          <a:pt x="287" y="704"/>
                          <a:pt x="287" y="704"/>
                          <a:pt x="287" y="704"/>
                        </a:cubicBezTo>
                        <a:cubicBezTo>
                          <a:pt x="286" y="698"/>
                          <a:pt x="287" y="693"/>
                          <a:pt x="285" y="688"/>
                        </a:cubicBezTo>
                        <a:cubicBezTo>
                          <a:pt x="283" y="683"/>
                          <a:pt x="282" y="678"/>
                          <a:pt x="281" y="672"/>
                        </a:cubicBezTo>
                        <a:cubicBezTo>
                          <a:pt x="281" y="666"/>
                          <a:pt x="277" y="664"/>
                          <a:pt x="275" y="659"/>
                        </a:cubicBezTo>
                        <a:cubicBezTo>
                          <a:pt x="274" y="656"/>
                          <a:pt x="273" y="653"/>
                          <a:pt x="271" y="651"/>
                        </a:cubicBezTo>
                        <a:cubicBezTo>
                          <a:pt x="269" y="649"/>
                          <a:pt x="266" y="648"/>
                          <a:pt x="267" y="645"/>
                        </a:cubicBezTo>
                        <a:cubicBezTo>
                          <a:pt x="266" y="664"/>
                          <a:pt x="277" y="678"/>
                          <a:pt x="278" y="696"/>
                        </a:cubicBezTo>
                        <a:cubicBezTo>
                          <a:pt x="278" y="699"/>
                          <a:pt x="279" y="702"/>
                          <a:pt x="279" y="705"/>
                        </a:cubicBezTo>
                        <a:cubicBezTo>
                          <a:pt x="279" y="705"/>
                          <a:pt x="279" y="705"/>
                          <a:pt x="279" y="705"/>
                        </a:cubicBezTo>
                        <a:cubicBezTo>
                          <a:pt x="279" y="706"/>
                          <a:pt x="279" y="706"/>
                          <a:pt x="279" y="707"/>
                        </a:cubicBezTo>
                        <a:cubicBezTo>
                          <a:pt x="280" y="713"/>
                          <a:pt x="281" y="720"/>
                          <a:pt x="280" y="727"/>
                        </a:cubicBezTo>
                        <a:cubicBezTo>
                          <a:pt x="280" y="735"/>
                          <a:pt x="281" y="745"/>
                          <a:pt x="282" y="753"/>
                        </a:cubicBezTo>
                        <a:cubicBezTo>
                          <a:pt x="283" y="760"/>
                          <a:pt x="286" y="767"/>
                          <a:pt x="289" y="775"/>
                        </a:cubicBezTo>
                        <a:cubicBezTo>
                          <a:pt x="292" y="783"/>
                          <a:pt x="290" y="789"/>
                          <a:pt x="291" y="798"/>
                        </a:cubicBezTo>
                        <a:cubicBezTo>
                          <a:pt x="293" y="805"/>
                          <a:pt x="297" y="812"/>
                          <a:pt x="300" y="819"/>
                        </a:cubicBezTo>
                        <a:cubicBezTo>
                          <a:pt x="304" y="826"/>
                          <a:pt x="305" y="836"/>
                          <a:pt x="309" y="844"/>
                        </a:cubicBezTo>
                        <a:cubicBezTo>
                          <a:pt x="310" y="847"/>
                          <a:pt x="309" y="853"/>
                          <a:pt x="311" y="855"/>
                        </a:cubicBezTo>
                        <a:cubicBezTo>
                          <a:pt x="311" y="856"/>
                          <a:pt x="312" y="858"/>
                          <a:pt x="312" y="859"/>
                        </a:cubicBezTo>
                        <a:cubicBezTo>
                          <a:pt x="312" y="862"/>
                          <a:pt x="313" y="861"/>
                          <a:pt x="316" y="863"/>
                        </a:cubicBezTo>
                        <a:cubicBezTo>
                          <a:pt x="317" y="860"/>
                          <a:pt x="317" y="857"/>
                          <a:pt x="316" y="855"/>
                        </a:cubicBezTo>
                        <a:cubicBezTo>
                          <a:pt x="316" y="854"/>
                          <a:pt x="316" y="853"/>
                          <a:pt x="316" y="853"/>
                        </a:cubicBezTo>
                        <a:cubicBezTo>
                          <a:pt x="315" y="850"/>
                          <a:pt x="314" y="847"/>
                          <a:pt x="314" y="844"/>
                        </a:cubicBezTo>
                        <a:cubicBezTo>
                          <a:pt x="314" y="841"/>
                          <a:pt x="314" y="840"/>
                          <a:pt x="312" y="837"/>
                        </a:cubicBezTo>
                        <a:cubicBezTo>
                          <a:pt x="310" y="833"/>
                          <a:pt x="312" y="831"/>
                          <a:pt x="312" y="827"/>
                        </a:cubicBezTo>
                        <a:cubicBezTo>
                          <a:pt x="312" y="829"/>
                          <a:pt x="315" y="831"/>
                          <a:pt x="316" y="833"/>
                        </a:cubicBezTo>
                        <a:cubicBezTo>
                          <a:pt x="317" y="836"/>
                          <a:pt x="319" y="839"/>
                          <a:pt x="320" y="841"/>
                        </a:cubicBezTo>
                        <a:cubicBezTo>
                          <a:pt x="321" y="844"/>
                          <a:pt x="320" y="848"/>
                          <a:pt x="321" y="851"/>
                        </a:cubicBezTo>
                        <a:cubicBezTo>
                          <a:pt x="322" y="852"/>
                          <a:pt x="322" y="854"/>
                          <a:pt x="322" y="856"/>
                        </a:cubicBezTo>
                        <a:cubicBezTo>
                          <a:pt x="322" y="857"/>
                          <a:pt x="321" y="857"/>
                          <a:pt x="321" y="859"/>
                        </a:cubicBezTo>
                        <a:cubicBezTo>
                          <a:pt x="322" y="862"/>
                          <a:pt x="321" y="862"/>
                          <a:pt x="321" y="863"/>
                        </a:cubicBezTo>
                        <a:cubicBezTo>
                          <a:pt x="321" y="866"/>
                          <a:pt x="317" y="867"/>
                          <a:pt x="317" y="869"/>
                        </a:cubicBezTo>
                        <a:cubicBezTo>
                          <a:pt x="323" y="872"/>
                          <a:pt x="321" y="879"/>
                          <a:pt x="323" y="884"/>
                        </a:cubicBezTo>
                        <a:cubicBezTo>
                          <a:pt x="326" y="879"/>
                          <a:pt x="329" y="883"/>
                          <a:pt x="332" y="881"/>
                        </a:cubicBezTo>
                        <a:cubicBezTo>
                          <a:pt x="334" y="879"/>
                          <a:pt x="331" y="875"/>
                          <a:pt x="335" y="873"/>
                        </a:cubicBezTo>
                        <a:cubicBezTo>
                          <a:pt x="340" y="871"/>
                          <a:pt x="348" y="879"/>
                          <a:pt x="350" y="882"/>
                        </a:cubicBezTo>
                        <a:cubicBezTo>
                          <a:pt x="345" y="886"/>
                          <a:pt x="338" y="886"/>
                          <a:pt x="334" y="890"/>
                        </a:cubicBezTo>
                        <a:cubicBezTo>
                          <a:pt x="336" y="891"/>
                          <a:pt x="337" y="894"/>
                          <a:pt x="339" y="895"/>
                        </a:cubicBezTo>
                        <a:cubicBezTo>
                          <a:pt x="338" y="895"/>
                          <a:pt x="333" y="896"/>
                          <a:pt x="331" y="895"/>
                        </a:cubicBezTo>
                        <a:cubicBezTo>
                          <a:pt x="331" y="900"/>
                          <a:pt x="336" y="907"/>
                          <a:pt x="341" y="908"/>
                        </a:cubicBezTo>
                        <a:cubicBezTo>
                          <a:pt x="342" y="908"/>
                          <a:pt x="354" y="907"/>
                          <a:pt x="355" y="909"/>
                        </a:cubicBezTo>
                        <a:cubicBezTo>
                          <a:pt x="355" y="911"/>
                          <a:pt x="356" y="914"/>
                          <a:pt x="355" y="916"/>
                        </a:cubicBezTo>
                        <a:cubicBezTo>
                          <a:pt x="352" y="916"/>
                          <a:pt x="350" y="914"/>
                          <a:pt x="347" y="915"/>
                        </a:cubicBezTo>
                        <a:cubicBezTo>
                          <a:pt x="346" y="918"/>
                          <a:pt x="349" y="923"/>
                          <a:pt x="352" y="929"/>
                        </a:cubicBezTo>
                        <a:cubicBezTo>
                          <a:pt x="358" y="938"/>
                          <a:pt x="368" y="948"/>
                          <a:pt x="372" y="953"/>
                        </a:cubicBezTo>
                        <a:cubicBezTo>
                          <a:pt x="381" y="967"/>
                          <a:pt x="394" y="979"/>
                          <a:pt x="405" y="993"/>
                        </a:cubicBezTo>
                        <a:cubicBezTo>
                          <a:pt x="411" y="1000"/>
                          <a:pt x="414" y="1006"/>
                          <a:pt x="416" y="1014"/>
                        </a:cubicBezTo>
                        <a:cubicBezTo>
                          <a:pt x="420" y="1025"/>
                          <a:pt x="424" y="1023"/>
                          <a:pt x="433" y="1028"/>
                        </a:cubicBezTo>
                        <a:cubicBezTo>
                          <a:pt x="439" y="1030"/>
                          <a:pt x="444" y="1036"/>
                          <a:pt x="447" y="1041"/>
                        </a:cubicBezTo>
                        <a:cubicBezTo>
                          <a:pt x="448" y="1041"/>
                          <a:pt x="448" y="1041"/>
                          <a:pt x="448" y="1041"/>
                        </a:cubicBezTo>
                        <a:cubicBezTo>
                          <a:pt x="448" y="1041"/>
                          <a:pt x="449" y="1040"/>
                          <a:pt x="449" y="1040"/>
                        </a:cubicBezTo>
                        <a:close/>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8300" name="Freeform 10"/>
                  <p:cNvSpPr>
                    <a:spLocks/>
                  </p:cNvSpPr>
                  <p:nvPr/>
                </p:nvSpPr>
                <p:spPr bwMode="auto">
                  <a:xfrm>
                    <a:off x="2073" y="2634"/>
                    <a:ext cx="1065" cy="936"/>
                  </a:xfrm>
                  <a:custGeom>
                    <a:avLst/>
                    <a:gdLst>
                      <a:gd name="T0" fmla="*/ 1 w 1749"/>
                      <a:gd name="T1" fmla="*/ 1 h 1630"/>
                      <a:gd name="T2" fmla="*/ 1 w 1749"/>
                      <a:gd name="T3" fmla="*/ 1 h 1630"/>
                      <a:gd name="T4" fmla="*/ 1 w 1749"/>
                      <a:gd name="T5" fmla="*/ 1 h 1630"/>
                      <a:gd name="T6" fmla="*/ 1 w 1749"/>
                      <a:gd name="T7" fmla="*/ 1 h 1630"/>
                      <a:gd name="T8" fmla="*/ 1 w 1749"/>
                      <a:gd name="T9" fmla="*/ 1 h 1630"/>
                      <a:gd name="T10" fmla="*/ 1 w 1749"/>
                      <a:gd name="T11" fmla="*/ 1 h 1630"/>
                      <a:gd name="T12" fmla="*/ 1 w 1749"/>
                      <a:gd name="T13" fmla="*/ 1 h 1630"/>
                      <a:gd name="T14" fmla="*/ 1 w 1749"/>
                      <a:gd name="T15" fmla="*/ 1 h 1630"/>
                      <a:gd name="T16" fmla="*/ 1 w 1749"/>
                      <a:gd name="T17" fmla="*/ 1 h 1630"/>
                      <a:gd name="T18" fmla="*/ 1 w 1749"/>
                      <a:gd name="T19" fmla="*/ 1 h 1630"/>
                      <a:gd name="T20" fmla="*/ 1 w 1749"/>
                      <a:gd name="T21" fmla="*/ 1 h 1630"/>
                      <a:gd name="T22" fmla="*/ 1 w 1749"/>
                      <a:gd name="T23" fmla="*/ 1 h 1630"/>
                      <a:gd name="T24" fmla="*/ 1 w 1749"/>
                      <a:gd name="T25" fmla="*/ 1 h 1630"/>
                      <a:gd name="T26" fmla="*/ 1 w 1749"/>
                      <a:gd name="T27" fmla="*/ 1 h 1630"/>
                      <a:gd name="T28" fmla="*/ 1 w 1749"/>
                      <a:gd name="T29" fmla="*/ 1 h 1630"/>
                      <a:gd name="T30" fmla="*/ 1 w 1749"/>
                      <a:gd name="T31" fmla="*/ 1 h 1630"/>
                      <a:gd name="T32" fmla="*/ 1 w 1749"/>
                      <a:gd name="T33" fmla="*/ 1 h 1630"/>
                      <a:gd name="T34" fmla="*/ 1 w 1749"/>
                      <a:gd name="T35" fmla="*/ 1 h 1630"/>
                      <a:gd name="T36" fmla="*/ 1 w 1749"/>
                      <a:gd name="T37" fmla="*/ 1 h 1630"/>
                      <a:gd name="T38" fmla="*/ 1 w 1749"/>
                      <a:gd name="T39" fmla="*/ 1 h 1630"/>
                      <a:gd name="T40" fmla="*/ 1 w 1749"/>
                      <a:gd name="T41" fmla="*/ 1 h 1630"/>
                      <a:gd name="T42" fmla="*/ 1 w 1749"/>
                      <a:gd name="T43" fmla="*/ 1 h 1630"/>
                      <a:gd name="T44" fmla="*/ 1 w 1749"/>
                      <a:gd name="T45" fmla="*/ 1 h 1630"/>
                      <a:gd name="T46" fmla="*/ 1 w 1749"/>
                      <a:gd name="T47" fmla="*/ 1 h 1630"/>
                      <a:gd name="T48" fmla="*/ 1 w 1749"/>
                      <a:gd name="T49" fmla="*/ 1 h 1630"/>
                      <a:gd name="T50" fmla="*/ 1 w 1749"/>
                      <a:gd name="T51" fmla="*/ 1 h 1630"/>
                      <a:gd name="T52" fmla="*/ 1 w 1749"/>
                      <a:gd name="T53" fmla="*/ 1 h 1630"/>
                      <a:gd name="T54" fmla="*/ 1 w 1749"/>
                      <a:gd name="T55" fmla="*/ 1 h 1630"/>
                      <a:gd name="T56" fmla="*/ 1 w 1749"/>
                      <a:gd name="T57" fmla="*/ 1 h 1630"/>
                      <a:gd name="T58" fmla="*/ 1 w 1749"/>
                      <a:gd name="T59" fmla="*/ 1 h 1630"/>
                      <a:gd name="T60" fmla="*/ 1 w 1749"/>
                      <a:gd name="T61" fmla="*/ 1 h 1630"/>
                      <a:gd name="T62" fmla="*/ 1 w 1749"/>
                      <a:gd name="T63" fmla="*/ 1 h 1630"/>
                      <a:gd name="T64" fmla="*/ 1 w 1749"/>
                      <a:gd name="T65" fmla="*/ 1 h 1630"/>
                      <a:gd name="T66" fmla="*/ 1 w 1749"/>
                      <a:gd name="T67" fmla="*/ 1 h 1630"/>
                      <a:gd name="T68" fmla="*/ 1 w 1749"/>
                      <a:gd name="T69" fmla="*/ 1 h 1630"/>
                      <a:gd name="T70" fmla="*/ 1 w 1749"/>
                      <a:gd name="T71" fmla="*/ 1 h 1630"/>
                      <a:gd name="T72" fmla="*/ 1 w 1749"/>
                      <a:gd name="T73" fmla="*/ 1 h 1630"/>
                      <a:gd name="T74" fmla="*/ 1 w 1749"/>
                      <a:gd name="T75" fmla="*/ 1 h 1630"/>
                      <a:gd name="T76" fmla="*/ 1 w 1749"/>
                      <a:gd name="T77" fmla="*/ 1 h 1630"/>
                      <a:gd name="T78" fmla="*/ 1 w 1749"/>
                      <a:gd name="T79" fmla="*/ 1 h 1630"/>
                      <a:gd name="T80" fmla="*/ 1 w 1749"/>
                      <a:gd name="T81" fmla="*/ 1 h 1630"/>
                      <a:gd name="T82" fmla="*/ 1 w 1749"/>
                      <a:gd name="T83" fmla="*/ 1 h 1630"/>
                      <a:gd name="T84" fmla="*/ 1 w 1749"/>
                      <a:gd name="T85" fmla="*/ 1 h 1630"/>
                      <a:gd name="T86" fmla="*/ 1 w 1749"/>
                      <a:gd name="T87" fmla="*/ 1 h 1630"/>
                      <a:gd name="T88" fmla="*/ 1 w 1749"/>
                      <a:gd name="T89" fmla="*/ 1 h 1630"/>
                      <a:gd name="T90" fmla="*/ 1 w 1749"/>
                      <a:gd name="T91" fmla="*/ 1 h 1630"/>
                      <a:gd name="T92" fmla="*/ 1 w 1749"/>
                      <a:gd name="T93" fmla="*/ 1 h 1630"/>
                      <a:gd name="T94" fmla="*/ 1 w 1749"/>
                      <a:gd name="T95" fmla="*/ 1 h 1630"/>
                      <a:gd name="T96" fmla="*/ 1 w 1749"/>
                      <a:gd name="T97" fmla="*/ 1 h 1630"/>
                      <a:gd name="T98" fmla="*/ 1 w 1749"/>
                      <a:gd name="T99" fmla="*/ 1 h 1630"/>
                      <a:gd name="T100" fmla="*/ 1 w 1749"/>
                      <a:gd name="T101" fmla="*/ 1 h 1630"/>
                      <a:gd name="T102" fmla="*/ 1 w 1749"/>
                      <a:gd name="T103" fmla="*/ 1 h 1630"/>
                      <a:gd name="T104" fmla="*/ 1 w 1749"/>
                      <a:gd name="T105" fmla="*/ 1 h 1630"/>
                      <a:gd name="T106" fmla="*/ 1 w 1749"/>
                      <a:gd name="T107" fmla="*/ 1 h 1630"/>
                      <a:gd name="T108" fmla="*/ 1 w 1749"/>
                      <a:gd name="T109" fmla="*/ 1 h 1630"/>
                      <a:gd name="T110" fmla="*/ 1 w 1749"/>
                      <a:gd name="T111" fmla="*/ 1 h 1630"/>
                      <a:gd name="T112" fmla="*/ 1 w 1749"/>
                      <a:gd name="T113" fmla="*/ 1 h 1630"/>
                      <a:gd name="T114" fmla="*/ 1 w 1749"/>
                      <a:gd name="T115" fmla="*/ 1 h 1630"/>
                      <a:gd name="T116" fmla="*/ 1 w 1749"/>
                      <a:gd name="T117" fmla="*/ 1 h 1630"/>
                      <a:gd name="T118" fmla="*/ 1 w 1749"/>
                      <a:gd name="T119" fmla="*/ 1 h 16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49"/>
                      <a:gd name="T181" fmla="*/ 0 h 1630"/>
                      <a:gd name="T182" fmla="*/ 1749 w 1749"/>
                      <a:gd name="T183" fmla="*/ 1630 h 163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49" h="1630">
                        <a:moveTo>
                          <a:pt x="1743" y="216"/>
                        </a:moveTo>
                        <a:cubicBezTo>
                          <a:pt x="1732" y="216"/>
                          <a:pt x="1729" y="217"/>
                          <a:pt x="1720" y="223"/>
                        </a:cubicBezTo>
                        <a:cubicBezTo>
                          <a:pt x="1720" y="223"/>
                          <a:pt x="1720" y="224"/>
                          <a:pt x="1720" y="224"/>
                        </a:cubicBezTo>
                        <a:cubicBezTo>
                          <a:pt x="1720" y="228"/>
                          <a:pt x="1723" y="230"/>
                          <a:pt x="1726" y="231"/>
                        </a:cubicBezTo>
                        <a:cubicBezTo>
                          <a:pt x="1727" y="231"/>
                          <a:pt x="1727" y="231"/>
                          <a:pt x="1728" y="231"/>
                        </a:cubicBezTo>
                        <a:cubicBezTo>
                          <a:pt x="1729" y="236"/>
                          <a:pt x="1725" y="238"/>
                          <a:pt x="1719" y="239"/>
                        </a:cubicBezTo>
                        <a:cubicBezTo>
                          <a:pt x="1712" y="241"/>
                          <a:pt x="1704" y="241"/>
                          <a:pt x="1698" y="243"/>
                        </a:cubicBezTo>
                        <a:cubicBezTo>
                          <a:pt x="1697" y="244"/>
                          <a:pt x="1695" y="245"/>
                          <a:pt x="1694" y="246"/>
                        </a:cubicBezTo>
                        <a:cubicBezTo>
                          <a:pt x="1692" y="249"/>
                          <a:pt x="1689" y="251"/>
                          <a:pt x="1686" y="253"/>
                        </a:cubicBezTo>
                        <a:cubicBezTo>
                          <a:pt x="1686" y="254"/>
                          <a:pt x="1686" y="254"/>
                          <a:pt x="1686" y="254"/>
                        </a:cubicBezTo>
                        <a:cubicBezTo>
                          <a:pt x="1685" y="254"/>
                          <a:pt x="1685" y="254"/>
                          <a:pt x="1685" y="254"/>
                        </a:cubicBezTo>
                        <a:cubicBezTo>
                          <a:pt x="1685" y="254"/>
                          <a:pt x="1685" y="254"/>
                          <a:pt x="1685" y="254"/>
                        </a:cubicBezTo>
                        <a:cubicBezTo>
                          <a:pt x="1680" y="255"/>
                          <a:pt x="1673" y="251"/>
                          <a:pt x="1677" y="259"/>
                        </a:cubicBezTo>
                        <a:cubicBezTo>
                          <a:pt x="1680" y="263"/>
                          <a:pt x="1682" y="268"/>
                          <a:pt x="1685" y="272"/>
                        </a:cubicBezTo>
                        <a:cubicBezTo>
                          <a:pt x="1669" y="273"/>
                          <a:pt x="1672" y="289"/>
                          <a:pt x="1657" y="290"/>
                        </a:cubicBezTo>
                        <a:cubicBezTo>
                          <a:pt x="1657" y="293"/>
                          <a:pt x="1656" y="296"/>
                          <a:pt x="1656" y="298"/>
                        </a:cubicBezTo>
                        <a:cubicBezTo>
                          <a:pt x="1644" y="298"/>
                          <a:pt x="1631" y="301"/>
                          <a:pt x="1619" y="297"/>
                        </a:cubicBezTo>
                        <a:cubicBezTo>
                          <a:pt x="1606" y="292"/>
                          <a:pt x="1600" y="286"/>
                          <a:pt x="1585" y="286"/>
                        </a:cubicBezTo>
                        <a:cubicBezTo>
                          <a:pt x="1584" y="286"/>
                          <a:pt x="1583" y="286"/>
                          <a:pt x="1581" y="286"/>
                        </a:cubicBezTo>
                        <a:cubicBezTo>
                          <a:pt x="1574" y="286"/>
                          <a:pt x="1563" y="288"/>
                          <a:pt x="1562" y="278"/>
                        </a:cubicBezTo>
                        <a:cubicBezTo>
                          <a:pt x="1560" y="263"/>
                          <a:pt x="1550" y="255"/>
                          <a:pt x="1545" y="241"/>
                        </a:cubicBezTo>
                        <a:cubicBezTo>
                          <a:pt x="1544" y="241"/>
                          <a:pt x="1543" y="240"/>
                          <a:pt x="1542" y="240"/>
                        </a:cubicBezTo>
                        <a:cubicBezTo>
                          <a:pt x="1540" y="241"/>
                          <a:pt x="1538" y="242"/>
                          <a:pt x="1537" y="245"/>
                        </a:cubicBezTo>
                        <a:cubicBezTo>
                          <a:pt x="1536" y="246"/>
                          <a:pt x="1536" y="246"/>
                          <a:pt x="1535" y="246"/>
                        </a:cubicBezTo>
                        <a:cubicBezTo>
                          <a:pt x="1534" y="246"/>
                          <a:pt x="1533" y="245"/>
                          <a:pt x="1532" y="245"/>
                        </a:cubicBezTo>
                        <a:cubicBezTo>
                          <a:pt x="1531" y="245"/>
                          <a:pt x="1531" y="245"/>
                          <a:pt x="1531" y="245"/>
                        </a:cubicBezTo>
                        <a:cubicBezTo>
                          <a:pt x="1531" y="244"/>
                          <a:pt x="1530" y="244"/>
                          <a:pt x="1530" y="244"/>
                        </a:cubicBezTo>
                        <a:cubicBezTo>
                          <a:pt x="1529" y="243"/>
                          <a:pt x="1529" y="243"/>
                          <a:pt x="1529" y="243"/>
                        </a:cubicBezTo>
                        <a:cubicBezTo>
                          <a:pt x="1529" y="243"/>
                          <a:pt x="1529" y="243"/>
                          <a:pt x="1528" y="242"/>
                        </a:cubicBezTo>
                        <a:cubicBezTo>
                          <a:pt x="1528" y="242"/>
                          <a:pt x="1528" y="242"/>
                          <a:pt x="1528" y="242"/>
                        </a:cubicBezTo>
                        <a:cubicBezTo>
                          <a:pt x="1527" y="242"/>
                          <a:pt x="1527" y="241"/>
                          <a:pt x="1526" y="241"/>
                        </a:cubicBezTo>
                        <a:cubicBezTo>
                          <a:pt x="1526" y="240"/>
                          <a:pt x="1526" y="240"/>
                          <a:pt x="1526" y="240"/>
                        </a:cubicBezTo>
                        <a:cubicBezTo>
                          <a:pt x="1526" y="240"/>
                          <a:pt x="1525" y="239"/>
                          <a:pt x="1525" y="239"/>
                        </a:cubicBezTo>
                        <a:cubicBezTo>
                          <a:pt x="1524" y="238"/>
                          <a:pt x="1524" y="238"/>
                          <a:pt x="1524" y="238"/>
                        </a:cubicBezTo>
                        <a:cubicBezTo>
                          <a:pt x="1524" y="238"/>
                          <a:pt x="1524" y="237"/>
                          <a:pt x="1523" y="237"/>
                        </a:cubicBezTo>
                        <a:cubicBezTo>
                          <a:pt x="1523" y="236"/>
                          <a:pt x="1523" y="236"/>
                          <a:pt x="1523" y="236"/>
                        </a:cubicBezTo>
                        <a:cubicBezTo>
                          <a:pt x="1523" y="235"/>
                          <a:pt x="1522" y="235"/>
                          <a:pt x="1522" y="234"/>
                        </a:cubicBezTo>
                        <a:cubicBezTo>
                          <a:pt x="1522" y="234"/>
                          <a:pt x="1521" y="233"/>
                          <a:pt x="1521" y="232"/>
                        </a:cubicBezTo>
                        <a:cubicBezTo>
                          <a:pt x="1520" y="231"/>
                          <a:pt x="1520" y="231"/>
                          <a:pt x="1520" y="231"/>
                        </a:cubicBezTo>
                        <a:cubicBezTo>
                          <a:pt x="1520" y="231"/>
                          <a:pt x="1520" y="230"/>
                          <a:pt x="1520" y="229"/>
                        </a:cubicBezTo>
                        <a:cubicBezTo>
                          <a:pt x="1519" y="229"/>
                          <a:pt x="1519" y="229"/>
                          <a:pt x="1519" y="229"/>
                        </a:cubicBezTo>
                        <a:cubicBezTo>
                          <a:pt x="1519" y="228"/>
                          <a:pt x="1519" y="227"/>
                          <a:pt x="1519" y="227"/>
                        </a:cubicBezTo>
                        <a:cubicBezTo>
                          <a:pt x="1518" y="226"/>
                          <a:pt x="1518" y="226"/>
                          <a:pt x="1518" y="226"/>
                        </a:cubicBezTo>
                        <a:cubicBezTo>
                          <a:pt x="1518" y="225"/>
                          <a:pt x="1518" y="225"/>
                          <a:pt x="1518" y="224"/>
                        </a:cubicBezTo>
                        <a:cubicBezTo>
                          <a:pt x="1518" y="223"/>
                          <a:pt x="1518" y="223"/>
                          <a:pt x="1518" y="223"/>
                        </a:cubicBezTo>
                        <a:cubicBezTo>
                          <a:pt x="1518" y="223"/>
                          <a:pt x="1517" y="222"/>
                          <a:pt x="1517" y="222"/>
                        </a:cubicBezTo>
                        <a:cubicBezTo>
                          <a:pt x="1517" y="221"/>
                          <a:pt x="1517" y="221"/>
                          <a:pt x="1517" y="221"/>
                        </a:cubicBezTo>
                        <a:cubicBezTo>
                          <a:pt x="1517" y="220"/>
                          <a:pt x="1517" y="220"/>
                          <a:pt x="1517" y="219"/>
                        </a:cubicBezTo>
                        <a:cubicBezTo>
                          <a:pt x="1517" y="219"/>
                          <a:pt x="1517" y="219"/>
                          <a:pt x="1517" y="219"/>
                        </a:cubicBezTo>
                        <a:cubicBezTo>
                          <a:pt x="1517" y="218"/>
                          <a:pt x="1517" y="217"/>
                          <a:pt x="1517" y="217"/>
                        </a:cubicBezTo>
                        <a:cubicBezTo>
                          <a:pt x="1516" y="216"/>
                          <a:pt x="1516" y="216"/>
                          <a:pt x="1516" y="216"/>
                        </a:cubicBezTo>
                        <a:cubicBezTo>
                          <a:pt x="1516" y="216"/>
                          <a:pt x="1516" y="215"/>
                          <a:pt x="1516" y="215"/>
                        </a:cubicBezTo>
                        <a:cubicBezTo>
                          <a:pt x="1515" y="213"/>
                          <a:pt x="1512" y="212"/>
                          <a:pt x="1510" y="212"/>
                        </a:cubicBezTo>
                        <a:cubicBezTo>
                          <a:pt x="1510" y="213"/>
                          <a:pt x="1510" y="213"/>
                          <a:pt x="1510" y="213"/>
                        </a:cubicBezTo>
                        <a:cubicBezTo>
                          <a:pt x="1510" y="213"/>
                          <a:pt x="1510" y="214"/>
                          <a:pt x="1510" y="214"/>
                        </a:cubicBezTo>
                        <a:cubicBezTo>
                          <a:pt x="1510" y="224"/>
                          <a:pt x="1509" y="247"/>
                          <a:pt x="1496" y="235"/>
                        </a:cubicBezTo>
                        <a:cubicBezTo>
                          <a:pt x="1495" y="237"/>
                          <a:pt x="1493" y="240"/>
                          <a:pt x="1492" y="242"/>
                        </a:cubicBezTo>
                        <a:cubicBezTo>
                          <a:pt x="1491" y="243"/>
                          <a:pt x="1491" y="244"/>
                          <a:pt x="1491" y="244"/>
                        </a:cubicBezTo>
                        <a:cubicBezTo>
                          <a:pt x="1488" y="239"/>
                          <a:pt x="1487" y="232"/>
                          <a:pt x="1483" y="228"/>
                        </a:cubicBezTo>
                        <a:cubicBezTo>
                          <a:pt x="1480" y="236"/>
                          <a:pt x="1476" y="250"/>
                          <a:pt x="1476" y="259"/>
                        </a:cubicBezTo>
                        <a:cubicBezTo>
                          <a:pt x="1467" y="253"/>
                          <a:pt x="1464" y="242"/>
                          <a:pt x="1455" y="245"/>
                        </a:cubicBezTo>
                        <a:cubicBezTo>
                          <a:pt x="1454" y="245"/>
                          <a:pt x="1454" y="245"/>
                          <a:pt x="1454" y="245"/>
                        </a:cubicBezTo>
                        <a:cubicBezTo>
                          <a:pt x="1452" y="245"/>
                          <a:pt x="1450" y="247"/>
                          <a:pt x="1447" y="249"/>
                        </a:cubicBezTo>
                        <a:cubicBezTo>
                          <a:pt x="1446" y="250"/>
                          <a:pt x="1445" y="251"/>
                          <a:pt x="1445" y="252"/>
                        </a:cubicBezTo>
                        <a:cubicBezTo>
                          <a:pt x="1447" y="256"/>
                          <a:pt x="1460" y="262"/>
                          <a:pt x="1461" y="268"/>
                        </a:cubicBezTo>
                        <a:cubicBezTo>
                          <a:pt x="1462" y="268"/>
                          <a:pt x="1464" y="268"/>
                          <a:pt x="1466" y="268"/>
                        </a:cubicBezTo>
                        <a:cubicBezTo>
                          <a:pt x="1465" y="268"/>
                          <a:pt x="1465" y="268"/>
                          <a:pt x="1464" y="268"/>
                        </a:cubicBezTo>
                        <a:cubicBezTo>
                          <a:pt x="1457" y="271"/>
                          <a:pt x="1451" y="286"/>
                          <a:pt x="1445" y="289"/>
                        </a:cubicBezTo>
                        <a:cubicBezTo>
                          <a:pt x="1438" y="293"/>
                          <a:pt x="1430" y="294"/>
                          <a:pt x="1422" y="295"/>
                        </a:cubicBezTo>
                        <a:cubicBezTo>
                          <a:pt x="1419" y="296"/>
                          <a:pt x="1416" y="295"/>
                          <a:pt x="1413" y="295"/>
                        </a:cubicBezTo>
                        <a:cubicBezTo>
                          <a:pt x="1406" y="296"/>
                          <a:pt x="1400" y="296"/>
                          <a:pt x="1401" y="296"/>
                        </a:cubicBezTo>
                        <a:cubicBezTo>
                          <a:pt x="1400" y="303"/>
                          <a:pt x="1400" y="308"/>
                          <a:pt x="1399" y="311"/>
                        </a:cubicBezTo>
                        <a:cubicBezTo>
                          <a:pt x="1398" y="314"/>
                          <a:pt x="1396" y="316"/>
                          <a:pt x="1392" y="317"/>
                        </a:cubicBezTo>
                        <a:cubicBezTo>
                          <a:pt x="1385" y="318"/>
                          <a:pt x="1381" y="322"/>
                          <a:pt x="1380" y="329"/>
                        </a:cubicBezTo>
                        <a:cubicBezTo>
                          <a:pt x="1380" y="330"/>
                          <a:pt x="1380" y="330"/>
                          <a:pt x="1380" y="330"/>
                        </a:cubicBezTo>
                        <a:cubicBezTo>
                          <a:pt x="1382" y="334"/>
                          <a:pt x="1386" y="339"/>
                          <a:pt x="1389" y="342"/>
                        </a:cubicBezTo>
                        <a:cubicBezTo>
                          <a:pt x="1391" y="344"/>
                          <a:pt x="1392" y="346"/>
                          <a:pt x="1393" y="349"/>
                        </a:cubicBezTo>
                        <a:cubicBezTo>
                          <a:pt x="1396" y="349"/>
                          <a:pt x="1398" y="350"/>
                          <a:pt x="1398" y="353"/>
                        </a:cubicBezTo>
                        <a:cubicBezTo>
                          <a:pt x="1398" y="355"/>
                          <a:pt x="1398" y="356"/>
                          <a:pt x="1398" y="358"/>
                        </a:cubicBezTo>
                        <a:cubicBezTo>
                          <a:pt x="1396" y="358"/>
                          <a:pt x="1395" y="358"/>
                          <a:pt x="1394" y="358"/>
                        </a:cubicBezTo>
                        <a:cubicBezTo>
                          <a:pt x="1394" y="358"/>
                          <a:pt x="1394" y="358"/>
                          <a:pt x="1394" y="358"/>
                        </a:cubicBezTo>
                        <a:cubicBezTo>
                          <a:pt x="1393" y="358"/>
                          <a:pt x="1393" y="358"/>
                          <a:pt x="1392" y="358"/>
                        </a:cubicBezTo>
                        <a:cubicBezTo>
                          <a:pt x="1392" y="358"/>
                          <a:pt x="1392" y="358"/>
                          <a:pt x="1392" y="358"/>
                        </a:cubicBezTo>
                        <a:cubicBezTo>
                          <a:pt x="1391" y="358"/>
                          <a:pt x="1390" y="359"/>
                          <a:pt x="1390" y="359"/>
                        </a:cubicBezTo>
                        <a:cubicBezTo>
                          <a:pt x="1390" y="359"/>
                          <a:pt x="1390" y="359"/>
                          <a:pt x="1390" y="359"/>
                        </a:cubicBezTo>
                        <a:cubicBezTo>
                          <a:pt x="1389" y="360"/>
                          <a:pt x="1389" y="360"/>
                          <a:pt x="1388" y="361"/>
                        </a:cubicBezTo>
                        <a:cubicBezTo>
                          <a:pt x="1388" y="361"/>
                          <a:pt x="1388" y="361"/>
                          <a:pt x="1388" y="361"/>
                        </a:cubicBezTo>
                        <a:cubicBezTo>
                          <a:pt x="1388" y="362"/>
                          <a:pt x="1387" y="362"/>
                          <a:pt x="1387" y="363"/>
                        </a:cubicBezTo>
                        <a:cubicBezTo>
                          <a:pt x="1387" y="363"/>
                          <a:pt x="1387" y="363"/>
                          <a:pt x="1387" y="363"/>
                        </a:cubicBezTo>
                        <a:cubicBezTo>
                          <a:pt x="1386" y="365"/>
                          <a:pt x="1386" y="368"/>
                          <a:pt x="1386" y="371"/>
                        </a:cubicBezTo>
                        <a:cubicBezTo>
                          <a:pt x="1386" y="371"/>
                          <a:pt x="1386" y="372"/>
                          <a:pt x="1386" y="373"/>
                        </a:cubicBezTo>
                        <a:cubicBezTo>
                          <a:pt x="1387" y="373"/>
                          <a:pt x="1387" y="373"/>
                          <a:pt x="1387" y="373"/>
                        </a:cubicBezTo>
                        <a:cubicBezTo>
                          <a:pt x="1387" y="373"/>
                          <a:pt x="1387" y="373"/>
                          <a:pt x="1387" y="373"/>
                        </a:cubicBezTo>
                        <a:cubicBezTo>
                          <a:pt x="1388" y="373"/>
                          <a:pt x="1388" y="373"/>
                          <a:pt x="1388" y="373"/>
                        </a:cubicBezTo>
                        <a:cubicBezTo>
                          <a:pt x="1388" y="373"/>
                          <a:pt x="1388" y="373"/>
                          <a:pt x="1388" y="373"/>
                        </a:cubicBezTo>
                        <a:cubicBezTo>
                          <a:pt x="1389" y="373"/>
                          <a:pt x="1389" y="373"/>
                          <a:pt x="1389" y="373"/>
                        </a:cubicBezTo>
                        <a:cubicBezTo>
                          <a:pt x="1389" y="374"/>
                          <a:pt x="1389" y="374"/>
                          <a:pt x="1389" y="374"/>
                        </a:cubicBezTo>
                        <a:cubicBezTo>
                          <a:pt x="1389" y="374"/>
                          <a:pt x="1389" y="374"/>
                          <a:pt x="1389" y="374"/>
                        </a:cubicBezTo>
                        <a:cubicBezTo>
                          <a:pt x="1390" y="374"/>
                          <a:pt x="1390" y="375"/>
                          <a:pt x="1390" y="378"/>
                        </a:cubicBezTo>
                        <a:cubicBezTo>
                          <a:pt x="1381" y="377"/>
                          <a:pt x="1376" y="387"/>
                          <a:pt x="1368" y="389"/>
                        </a:cubicBezTo>
                        <a:cubicBezTo>
                          <a:pt x="1368" y="389"/>
                          <a:pt x="1368" y="389"/>
                          <a:pt x="1368" y="389"/>
                        </a:cubicBezTo>
                        <a:cubicBezTo>
                          <a:pt x="1368" y="389"/>
                          <a:pt x="1367" y="390"/>
                          <a:pt x="1367" y="390"/>
                        </a:cubicBezTo>
                        <a:cubicBezTo>
                          <a:pt x="1366" y="390"/>
                          <a:pt x="1366" y="390"/>
                          <a:pt x="1366" y="390"/>
                        </a:cubicBezTo>
                        <a:cubicBezTo>
                          <a:pt x="1366" y="390"/>
                          <a:pt x="1365" y="390"/>
                          <a:pt x="1365" y="390"/>
                        </a:cubicBezTo>
                        <a:cubicBezTo>
                          <a:pt x="1365" y="390"/>
                          <a:pt x="1364" y="390"/>
                          <a:pt x="1364" y="390"/>
                        </a:cubicBezTo>
                        <a:cubicBezTo>
                          <a:pt x="1363" y="390"/>
                          <a:pt x="1363" y="390"/>
                          <a:pt x="1363" y="390"/>
                        </a:cubicBezTo>
                        <a:cubicBezTo>
                          <a:pt x="1362" y="390"/>
                          <a:pt x="1362" y="389"/>
                          <a:pt x="1361" y="389"/>
                        </a:cubicBezTo>
                        <a:cubicBezTo>
                          <a:pt x="1358" y="388"/>
                          <a:pt x="1355" y="386"/>
                          <a:pt x="1353" y="384"/>
                        </a:cubicBezTo>
                        <a:cubicBezTo>
                          <a:pt x="1348" y="378"/>
                          <a:pt x="1346" y="370"/>
                          <a:pt x="1332" y="370"/>
                        </a:cubicBezTo>
                        <a:cubicBezTo>
                          <a:pt x="1332" y="375"/>
                          <a:pt x="1332" y="381"/>
                          <a:pt x="1331" y="386"/>
                        </a:cubicBezTo>
                        <a:cubicBezTo>
                          <a:pt x="1330" y="386"/>
                          <a:pt x="1328" y="386"/>
                          <a:pt x="1326" y="387"/>
                        </a:cubicBezTo>
                        <a:cubicBezTo>
                          <a:pt x="1312" y="394"/>
                          <a:pt x="1292" y="422"/>
                          <a:pt x="1287" y="400"/>
                        </a:cubicBezTo>
                        <a:cubicBezTo>
                          <a:pt x="1291" y="397"/>
                          <a:pt x="1304" y="388"/>
                          <a:pt x="1294" y="385"/>
                        </a:cubicBezTo>
                        <a:cubicBezTo>
                          <a:pt x="1293" y="382"/>
                          <a:pt x="1292" y="380"/>
                          <a:pt x="1291" y="377"/>
                        </a:cubicBezTo>
                        <a:cubicBezTo>
                          <a:pt x="1287" y="365"/>
                          <a:pt x="1279" y="351"/>
                          <a:pt x="1266" y="348"/>
                        </a:cubicBezTo>
                        <a:cubicBezTo>
                          <a:pt x="1266" y="348"/>
                          <a:pt x="1266" y="348"/>
                          <a:pt x="1266" y="348"/>
                        </a:cubicBezTo>
                        <a:cubicBezTo>
                          <a:pt x="1258" y="360"/>
                          <a:pt x="1254" y="365"/>
                          <a:pt x="1240" y="368"/>
                        </a:cubicBezTo>
                        <a:cubicBezTo>
                          <a:pt x="1239" y="377"/>
                          <a:pt x="1244" y="385"/>
                          <a:pt x="1243" y="394"/>
                        </a:cubicBezTo>
                        <a:cubicBezTo>
                          <a:pt x="1244" y="394"/>
                          <a:pt x="1244" y="394"/>
                          <a:pt x="1244" y="394"/>
                        </a:cubicBezTo>
                        <a:cubicBezTo>
                          <a:pt x="1245" y="394"/>
                          <a:pt x="1246" y="395"/>
                          <a:pt x="1247" y="395"/>
                        </a:cubicBezTo>
                        <a:cubicBezTo>
                          <a:pt x="1247" y="395"/>
                          <a:pt x="1247" y="395"/>
                          <a:pt x="1247" y="395"/>
                        </a:cubicBezTo>
                        <a:cubicBezTo>
                          <a:pt x="1247" y="400"/>
                          <a:pt x="1244" y="401"/>
                          <a:pt x="1240" y="403"/>
                        </a:cubicBezTo>
                        <a:cubicBezTo>
                          <a:pt x="1233" y="406"/>
                          <a:pt x="1235" y="417"/>
                          <a:pt x="1235" y="423"/>
                        </a:cubicBezTo>
                        <a:cubicBezTo>
                          <a:pt x="1236" y="423"/>
                          <a:pt x="1236" y="423"/>
                          <a:pt x="1236" y="423"/>
                        </a:cubicBezTo>
                        <a:cubicBezTo>
                          <a:pt x="1237" y="424"/>
                          <a:pt x="1237" y="424"/>
                          <a:pt x="1238" y="424"/>
                        </a:cubicBezTo>
                        <a:cubicBezTo>
                          <a:pt x="1239" y="424"/>
                          <a:pt x="1241" y="425"/>
                          <a:pt x="1242" y="425"/>
                        </a:cubicBezTo>
                        <a:cubicBezTo>
                          <a:pt x="1243" y="425"/>
                          <a:pt x="1244" y="425"/>
                          <a:pt x="1244" y="425"/>
                        </a:cubicBezTo>
                        <a:cubicBezTo>
                          <a:pt x="1244" y="425"/>
                          <a:pt x="1244" y="425"/>
                          <a:pt x="1244" y="425"/>
                        </a:cubicBezTo>
                        <a:cubicBezTo>
                          <a:pt x="1245" y="428"/>
                          <a:pt x="1245" y="432"/>
                          <a:pt x="1244" y="434"/>
                        </a:cubicBezTo>
                        <a:cubicBezTo>
                          <a:pt x="1236" y="434"/>
                          <a:pt x="1239" y="443"/>
                          <a:pt x="1238" y="449"/>
                        </a:cubicBezTo>
                        <a:cubicBezTo>
                          <a:pt x="1231" y="450"/>
                          <a:pt x="1226" y="447"/>
                          <a:pt x="1223" y="457"/>
                        </a:cubicBezTo>
                        <a:cubicBezTo>
                          <a:pt x="1222" y="461"/>
                          <a:pt x="1218" y="468"/>
                          <a:pt x="1214" y="468"/>
                        </a:cubicBezTo>
                        <a:cubicBezTo>
                          <a:pt x="1212" y="468"/>
                          <a:pt x="1210" y="466"/>
                          <a:pt x="1207" y="463"/>
                        </a:cubicBezTo>
                        <a:cubicBezTo>
                          <a:pt x="1195" y="442"/>
                          <a:pt x="1178" y="445"/>
                          <a:pt x="1162" y="461"/>
                        </a:cubicBezTo>
                        <a:cubicBezTo>
                          <a:pt x="1162" y="461"/>
                          <a:pt x="1162" y="461"/>
                          <a:pt x="1162" y="461"/>
                        </a:cubicBezTo>
                        <a:cubicBezTo>
                          <a:pt x="1158" y="464"/>
                          <a:pt x="1155" y="465"/>
                          <a:pt x="1152" y="466"/>
                        </a:cubicBezTo>
                        <a:cubicBezTo>
                          <a:pt x="1139" y="469"/>
                          <a:pt x="1126" y="463"/>
                          <a:pt x="1124" y="482"/>
                        </a:cubicBezTo>
                        <a:cubicBezTo>
                          <a:pt x="1124" y="482"/>
                          <a:pt x="1124" y="482"/>
                          <a:pt x="1124" y="482"/>
                        </a:cubicBezTo>
                        <a:cubicBezTo>
                          <a:pt x="1124" y="482"/>
                          <a:pt x="1124" y="482"/>
                          <a:pt x="1124" y="482"/>
                        </a:cubicBezTo>
                        <a:cubicBezTo>
                          <a:pt x="1124" y="482"/>
                          <a:pt x="1124" y="482"/>
                          <a:pt x="1124" y="482"/>
                        </a:cubicBezTo>
                        <a:cubicBezTo>
                          <a:pt x="1124" y="483"/>
                          <a:pt x="1124" y="483"/>
                          <a:pt x="1124" y="483"/>
                        </a:cubicBezTo>
                        <a:cubicBezTo>
                          <a:pt x="1124" y="483"/>
                          <a:pt x="1124" y="483"/>
                          <a:pt x="1124" y="483"/>
                        </a:cubicBezTo>
                        <a:cubicBezTo>
                          <a:pt x="1118" y="484"/>
                          <a:pt x="1113" y="488"/>
                          <a:pt x="1108" y="488"/>
                        </a:cubicBezTo>
                        <a:cubicBezTo>
                          <a:pt x="1102" y="489"/>
                          <a:pt x="1096" y="486"/>
                          <a:pt x="1090" y="488"/>
                        </a:cubicBezTo>
                        <a:cubicBezTo>
                          <a:pt x="1079" y="492"/>
                          <a:pt x="1075" y="494"/>
                          <a:pt x="1062" y="494"/>
                        </a:cubicBezTo>
                        <a:cubicBezTo>
                          <a:pt x="1048" y="494"/>
                          <a:pt x="1033" y="495"/>
                          <a:pt x="1020" y="497"/>
                        </a:cubicBezTo>
                        <a:cubicBezTo>
                          <a:pt x="1019" y="498"/>
                          <a:pt x="1019" y="498"/>
                          <a:pt x="1019" y="498"/>
                        </a:cubicBezTo>
                        <a:cubicBezTo>
                          <a:pt x="1018" y="498"/>
                          <a:pt x="1018" y="498"/>
                          <a:pt x="1017" y="498"/>
                        </a:cubicBezTo>
                        <a:cubicBezTo>
                          <a:pt x="1017" y="498"/>
                          <a:pt x="1017" y="498"/>
                          <a:pt x="1017" y="498"/>
                        </a:cubicBezTo>
                        <a:cubicBezTo>
                          <a:pt x="1017" y="498"/>
                          <a:pt x="1016" y="498"/>
                          <a:pt x="1016" y="498"/>
                        </a:cubicBezTo>
                        <a:cubicBezTo>
                          <a:pt x="1016" y="498"/>
                          <a:pt x="1016" y="498"/>
                          <a:pt x="1016" y="498"/>
                        </a:cubicBezTo>
                        <a:cubicBezTo>
                          <a:pt x="1015" y="498"/>
                          <a:pt x="1014" y="498"/>
                          <a:pt x="1013" y="497"/>
                        </a:cubicBezTo>
                        <a:cubicBezTo>
                          <a:pt x="1013" y="497"/>
                          <a:pt x="1013" y="497"/>
                          <a:pt x="1013" y="497"/>
                        </a:cubicBezTo>
                        <a:cubicBezTo>
                          <a:pt x="1012" y="497"/>
                          <a:pt x="1012" y="497"/>
                          <a:pt x="1011" y="497"/>
                        </a:cubicBezTo>
                        <a:cubicBezTo>
                          <a:pt x="1011" y="496"/>
                          <a:pt x="1010" y="496"/>
                          <a:pt x="1010" y="496"/>
                        </a:cubicBezTo>
                        <a:cubicBezTo>
                          <a:pt x="1009" y="496"/>
                          <a:pt x="1009" y="496"/>
                          <a:pt x="1008" y="495"/>
                        </a:cubicBezTo>
                        <a:cubicBezTo>
                          <a:pt x="1007" y="495"/>
                          <a:pt x="1007" y="495"/>
                          <a:pt x="1007" y="495"/>
                        </a:cubicBezTo>
                        <a:cubicBezTo>
                          <a:pt x="1006" y="494"/>
                          <a:pt x="1005" y="494"/>
                          <a:pt x="1004" y="493"/>
                        </a:cubicBezTo>
                        <a:cubicBezTo>
                          <a:pt x="1004" y="493"/>
                          <a:pt x="1004" y="493"/>
                          <a:pt x="1004" y="493"/>
                        </a:cubicBezTo>
                        <a:cubicBezTo>
                          <a:pt x="1003" y="493"/>
                          <a:pt x="1003" y="493"/>
                          <a:pt x="1003" y="493"/>
                        </a:cubicBezTo>
                        <a:cubicBezTo>
                          <a:pt x="1003" y="492"/>
                          <a:pt x="1002" y="492"/>
                          <a:pt x="1002" y="492"/>
                        </a:cubicBezTo>
                        <a:cubicBezTo>
                          <a:pt x="1002" y="492"/>
                          <a:pt x="1001" y="492"/>
                          <a:pt x="1001" y="491"/>
                        </a:cubicBezTo>
                        <a:cubicBezTo>
                          <a:pt x="1000" y="491"/>
                          <a:pt x="1000" y="491"/>
                          <a:pt x="999" y="491"/>
                        </a:cubicBezTo>
                        <a:cubicBezTo>
                          <a:pt x="999" y="491"/>
                          <a:pt x="998" y="491"/>
                          <a:pt x="998" y="491"/>
                        </a:cubicBezTo>
                        <a:cubicBezTo>
                          <a:pt x="997" y="490"/>
                          <a:pt x="997" y="490"/>
                          <a:pt x="997" y="490"/>
                        </a:cubicBezTo>
                        <a:cubicBezTo>
                          <a:pt x="996" y="490"/>
                          <a:pt x="995" y="490"/>
                          <a:pt x="994" y="491"/>
                        </a:cubicBezTo>
                        <a:cubicBezTo>
                          <a:pt x="992" y="491"/>
                          <a:pt x="991" y="491"/>
                          <a:pt x="989" y="492"/>
                        </a:cubicBezTo>
                        <a:cubicBezTo>
                          <a:pt x="989" y="492"/>
                          <a:pt x="989" y="492"/>
                          <a:pt x="989" y="492"/>
                        </a:cubicBezTo>
                        <a:cubicBezTo>
                          <a:pt x="986" y="492"/>
                          <a:pt x="983" y="494"/>
                          <a:pt x="980" y="495"/>
                        </a:cubicBezTo>
                        <a:cubicBezTo>
                          <a:pt x="980" y="495"/>
                          <a:pt x="980" y="495"/>
                          <a:pt x="980" y="495"/>
                        </a:cubicBezTo>
                        <a:cubicBezTo>
                          <a:pt x="978" y="496"/>
                          <a:pt x="976" y="497"/>
                          <a:pt x="975" y="497"/>
                        </a:cubicBezTo>
                        <a:cubicBezTo>
                          <a:pt x="974" y="498"/>
                          <a:pt x="974" y="498"/>
                          <a:pt x="974" y="498"/>
                        </a:cubicBezTo>
                        <a:cubicBezTo>
                          <a:pt x="973" y="498"/>
                          <a:pt x="973" y="498"/>
                          <a:pt x="973" y="498"/>
                        </a:cubicBezTo>
                        <a:cubicBezTo>
                          <a:pt x="973" y="498"/>
                          <a:pt x="972" y="498"/>
                          <a:pt x="972" y="499"/>
                        </a:cubicBezTo>
                        <a:cubicBezTo>
                          <a:pt x="971" y="499"/>
                          <a:pt x="971" y="499"/>
                          <a:pt x="971" y="499"/>
                        </a:cubicBezTo>
                        <a:cubicBezTo>
                          <a:pt x="971" y="499"/>
                          <a:pt x="970" y="499"/>
                          <a:pt x="969" y="500"/>
                        </a:cubicBezTo>
                        <a:cubicBezTo>
                          <a:pt x="969" y="500"/>
                          <a:pt x="969" y="500"/>
                          <a:pt x="969" y="500"/>
                        </a:cubicBezTo>
                        <a:cubicBezTo>
                          <a:pt x="969" y="500"/>
                          <a:pt x="968" y="500"/>
                          <a:pt x="968" y="500"/>
                        </a:cubicBezTo>
                        <a:cubicBezTo>
                          <a:pt x="967" y="500"/>
                          <a:pt x="967" y="500"/>
                          <a:pt x="967" y="500"/>
                        </a:cubicBezTo>
                        <a:cubicBezTo>
                          <a:pt x="967" y="500"/>
                          <a:pt x="966" y="501"/>
                          <a:pt x="966" y="501"/>
                        </a:cubicBezTo>
                        <a:cubicBezTo>
                          <a:pt x="966" y="501"/>
                          <a:pt x="966" y="501"/>
                          <a:pt x="966" y="501"/>
                        </a:cubicBezTo>
                        <a:cubicBezTo>
                          <a:pt x="965" y="501"/>
                          <a:pt x="965" y="501"/>
                          <a:pt x="964" y="501"/>
                        </a:cubicBezTo>
                        <a:cubicBezTo>
                          <a:pt x="964" y="501"/>
                          <a:pt x="964" y="501"/>
                          <a:pt x="964" y="501"/>
                        </a:cubicBezTo>
                        <a:cubicBezTo>
                          <a:pt x="964" y="501"/>
                          <a:pt x="963" y="501"/>
                          <a:pt x="963" y="501"/>
                        </a:cubicBezTo>
                        <a:cubicBezTo>
                          <a:pt x="963" y="501"/>
                          <a:pt x="963" y="501"/>
                          <a:pt x="963" y="501"/>
                        </a:cubicBezTo>
                        <a:cubicBezTo>
                          <a:pt x="962" y="501"/>
                          <a:pt x="962" y="501"/>
                          <a:pt x="961" y="501"/>
                        </a:cubicBezTo>
                        <a:cubicBezTo>
                          <a:pt x="961" y="501"/>
                          <a:pt x="961" y="501"/>
                          <a:pt x="961" y="501"/>
                        </a:cubicBezTo>
                        <a:cubicBezTo>
                          <a:pt x="961" y="500"/>
                          <a:pt x="961" y="500"/>
                          <a:pt x="960" y="500"/>
                        </a:cubicBezTo>
                        <a:cubicBezTo>
                          <a:pt x="960" y="500"/>
                          <a:pt x="960" y="500"/>
                          <a:pt x="960" y="500"/>
                        </a:cubicBezTo>
                        <a:cubicBezTo>
                          <a:pt x="959" y="499"/>
                          <a:pt x="959" y="499"/>
                          <a:pt x="959" y="499"/>
                        </a:cubicBezTo>
                        <a:cubicBezTo>
                          <a:pt x="959" y="499"/>
                          <a:pt x="959" y="499"/>
                          <a:pt x="959" y="499"/>
                        </a:cubicBezTo>
                        <a:cubicBezTo>
                          <a:pt x="959" y="498"/>
                          <a:pt x="958" y="498"/>
                          <a:pt x="958" y="497"/>
                        </a:cubicBezTo>
                        <a:cubicBezTo>
                          <a:pt x="958" y="497"/>
                          <a:pt x="958" y="497"/>
                          <a:pt x="958" y="497"/>
                        </a:cubicBezTo>
                        <a:cubicBezTo>
                          <a:pt x="958" y="496"/>
                          <a:pt x="958" y="496"/>
                          <a:pt x="958" y="495"/>
                        </a:cubicBezTo>
                        <a:cubicBezTo>
                          <a:pt x="957" y="495"/>
                          <a:pt x="957" y="495"/>
                          <a:pt x="957" y="495"/>
                        </a:cubicBezTo>
                        <a:cubicBezTo>
                          <a:pt x="957" y="494"/>
                          <a:pt x="957" y="494"/>
                          <a:pt x="957" y="493"/>
                        </a:cubicBezTo>
                        <a:cubicBezTo>
                          <a:pt x="957" y="493"/>
                          <a:pt x="957" y="493"/>
                          <a:pt x="957" y="493"/>
                        </a:cubicBezTo>
                        <a:cubicBezTo>
                          <a:pt x="957" y="492"/>
                          <a:pt x="957" y="491"/>
                          <a:pt x="957" y="490"/>
                        </a:cubicBezTo>
                        <a:cubicBezTo>
                          <a:pt x="956" y="489"/>
                          <a:pt x="956" y="489"/>
                          <a:pt x="956" y="489"/>
                        </a:cubicBezTo>
                        <a:cubicBezTo>
                          <a:pt x="956" y="488"/>
                          <a:pt x="956" y="487"/>
                          <a:pt x="956" y="487"/>
                        </a:cubicBezTo>
                        <a:cubicBezTo>
                          <a:pt x="956" y="486"/>
                          <a:pt x="956" y="486"/>
                          <a:pt x="956" y="486"/>
                        </a:cubicBezTo>
                        <a:cubicBezTo>
                          <a:pt x="956" y="484"/>
                          <a:pt x="956" y="483"/>
                          <a:pt x="956" y="482"/>
                        </a:cubicBezTo>
                        <a:cubicBezTo>
                          <a:pt x="957" y="470"/>
                          <a:pt x="959" y="457"/>
                          <a:pt x="950" y="447"/>
                        </a:cubicBezTo>
                        <a:cubicBezTo>
                          <a:pt x="941" y="438"/>
                          <a:pt x="954" y="428"/>
                          <a:pt x="949" y="421"/>
                        </a:cubicBezTo>
                        <a:cubicBezTo>
                          <a:pt x="948" y="421"/>
                          <a:pt x="948" y="421"/>
                          <a:pt x="948" y="421"/>
                        </a:cubicBezTo>
                        <a:cubicBezTo>
                          <a:pt x="948" y="420"/>
                          <a:pt x="948" y="420"/>
                          <a:pt x="948" y="420"/>
                        </a:cubicBezTo>
                        <a:cubicBezTo>
                          <a:pt x="948" y="420"/>
                          <a:pt x="947" y="420"/>
                          <a:pt x="946" y="420"/>
                        </a:cubicBezTo>
                        <a:cubicBezTo>
                          <a:pt x="945" y="420"/>
                          <a:pt x="945" y="420"/>
                          <a:pt x="944" y="421"/>
                        </a:cubicBezTo>
                        <a:cubicBezTo>
                          <a:pt x="943" y="421"/>
                          <a:pt x="942" y="422"/>
                          <a:pt x="941" y="422"/>
                        </a:cubicBezTo>
                        <a:cubicBezTo>
                          <a:pt x="939" y="423"/>
                          <a:pt x="937" y="424"/>
                          <a:pt x="935" y="424"/>
                        </a:cubicBezTo>
                        <a:cubicBezTo>
                          <a:pt x="934" y="424"/>
                          <a:pt x="934" y="424"/>
                          <a:pt x="933" y="424"/>
                        </a:cubicBezTo>
                        <a:cubicBezTo>
                          <a:pt x="932" y="422"/>
                          <a:pt x="932" y="420"/>
                          <a:pt x="932" y="419"/>
                        </a:cubicBezTo>
                        <a:cubicBezTo>
                          <a:pt x="931" y="416"/>
                          <a:pt x="931" y="412"/>
                          <a:pt x="931" y="409"/>
                        </a:cubicBezTo>
                        <a:cubicBezTo>
                          <a:pt x="931" y="409"/>
                          <a:pt x="930" y="409"/>
                          <a:pt x="929" y="409"/>
                        </a:cubicBezTo>
                        <a:cubicBezTo>
                          <a:pt x="924" y="409"/>
                          <a:pt x="919" y="413"/>
                          <a:pt x="914" y="415"/>
                        </a:cubicBezTo>
                        <a:cubicBezTo>
                          <a:pt x="911" y="416"/>
                          <a:pt x="909" y="417"/>
                          <a:pt x="906" y="417"/>
                        </a:cubicBezTo>
                        <a:cubicBezTo>
                          <a:pt x="904" y="417"/>
                          <a:pt x="903" y="417"/>
                          <a:pt x="901" y="416"/>
                        </a:cubicBezTo>
                        <a:cubicBezTo>
                          <a:pt x="897" y="404"/>
                          <a:pt x="910" y="399"/>
                          <a:pt x="902" y="385"/>
                        </a:cubicBezTo>
                        <a:cubicBezTo>
                          <a:pt x="896" y="373"/>
                          <a:pt x="895" y="361"/>
                          <a:pt x="888" y="349"/>
                        </a:cubicBezTo>
                        <a:cubicBezTo>
                          <a:pt x="880" y="336"/>
                          <a:pt x="871" y="324"/>
                          <a:pt x="859" y="314"/>
                        </a:cubicBezTo>
                        <a:cubicBezTo>
                          <a:pt x="845" y="302"/>
                          <a:pt x="849" y="314"/>
                          <a:pt x="837" y="315"/>
                        </a:cubicBezTo>
                        <a:cubicBezTo>
                          <a:pt x="836" y="316"/>
                          <a:pt x="836" y="316"/>
                          <a:pt x="837" y="315"/>
                        </a:cubicBezTo>
                        <a:cubicBezTo>
                          <a:pt x="835" y="315"/>
                          <a:pt x="834" y="315"/>
                          <a:pt x="832" y="315"/>
                        </a:cubicBezTo>
                        <a:cubicBezTo>
                          <a:pt x="823" y="314"/>
                          <a:pt x="818" y="307"/>
                          <a:pt x="812" y="301"/>
                        </a:cubicBezTo>
                        <a:cubicBezTo>
                          <a:pt x="809" y="298"/>
                          <a:pt x="805" y="295"/>
                          <a:pt x="801" y="294"/>
                        </a:cubicBezTo>
                        <a:cubicBezTo>
                          <a:pt x="799" y="293"/>
                          <a:pt x="797" y="293"/>
                          <a:pt x="794" y="293"/>
                        </a:cubicBezTo>
                        <a:cubicBezTo>
                          <a:pt x="793" y="293"/>
                          <a:pt x="792" y="293"/>
                          <a:pt x="791" y="293"/>
                        </a:cubicBezTo>
                        <a:cubicBezTo>
                          <a:pt x="774" y="293"/>
                          <a:pt x="746" y="282"/>
                          <a:pt x="739" y="266"/>
                        </a:cubicBezTo>
                        <a:cubicBezTo>
                          <a:pt x="738" y="263"/>
                          <a:pt x="739" y="260"/>
                          <a:pt x="745" y="260"/>
                        </a:cubicBezTo>
                        <a:cubicBezTo>
                          <a:pt x="746" y="251"/>
                          <a:pt x="743" y="222"/>
                          <a:pt x="733" y="219"/>
                        </a:cubicBezTo>
                        <a:cubicBezTo>
                          <a:pt x="727" y="216"/>
                          <a:pt x="724" y="213"/>
                          <a:pt x="724" y="209"/>
                        </a:cubicBezTo>
                        <a:cubicBezTo>
                          <a:pt x="724" y="203"/>
                          <a:pt x="729" y="197"/>
                          <a:pt x="734" y="191"/>
                        </a:cubicBezTo>
                        <a:cubicBezTo>
                          <a:pt x="738" y="188"/>
                          <a:pt x="740" y="183"/>
                          <a:pt x="740" y="178"/>
                        </a:cubicBezTo>
                        <a:cubicBezTo>
                          <a:pt x="742" y="170"/>
                          <a:pt x="741" y="160"/>
                          <a:pt x="743" y="152"/>
                        </a:cubicBezTo>
                        <a:cubicBezTo>
                          <a:pt x="746" y="145"/>
                          <a:pt x="749" y="139"/>
                          <a:pt x="748" y="132"/>
                        </a:cubicBezTo>
                        <a:cubicBezTo>
                          <a:pt x="748" y="126"/>
                          <a:pt x="743" y="122"/>
                          <a:pt x="742" y="116"/>
                        </a:cubicBezTo>
                        <a:cubicBezTo>
                          <a:pt x="742" y="116"/>
                          <a:pt x="742" y="115"/>
                          <a:pt x="742" y="115"/>
                        </a:cubicBezTo>
                        <a:cubicBezTo>
                          <a:pt x="742" y="114"/>
                          <a:pt x="742" y="114"/>
                          <a:pt x="742" y="114"/>
                        </a:cubicBezTo>
                        <a:cubicBezTo>
                          <a:pt x="741" y="114"/>
                          <a:pt x="740" y="114"/>
                          <a:pt x="739" y="114"/>
                        </a:cubicBezTo>
                        <a:cubicBezTo>
                          <a:pt x="736" y="113"/>
                          <a:pt x="732" y="111"/>
                          <a:pt x="728" y="109"/>
                        </a:cubicBezTo>
                        <a:cubicBezTo>
                          <a:pt x="727" y="109"/>
                          <a:pt x="727" y="109"/>
                          <a:pt x="727" y="109"/>
                        </a:cubicBezTo>
                        <a:cubicBezTo>
                          <a:pt x="726" y="108"/>
                          <a:pt x="726" y="108"/>
                          <a:pt x="726" y="108"/>
                        </a:cubicBezTo>
                        <a:cubicBezTo>
                          <a:pt x="726" y="108"/>
                          <a:pt x="725" y="108"/>
                          <a:pt x="725" y="107"/>
                        </a:cubicBezTo>
                        <a:cubicBezTo>
                          <a:pt x="725" y="107"/>
                          <a:pt x="725" y="107"/>
                          <a:pt x="725" y="107"/>
                        </a:cubicBezTo>
                        <a:cubicBezTo>
                          <a:pt x="718" y="103"/>
                          <a:pt x="712" y="96"/>
                          <a:pt x="708" y="91"/>
                        </a:cubicBezTo>
                        <a:cubicBezTo>
                          <a:pt x="707" y="90"/>
                          <a:pt x="707" y="90"/>
                          <a:pt x="707" y="90"/>
                        </a:cubicBezTo>
                        <a:cubicBezTo>
                          <a:pt x="704" y="86"/>
                          <a:pt x="702" y="85"/>
                          <a:pt x="697" y="86"/>
                        </a:cubicBezTo>
                        <a:cubicBezTo>
                          <a:pt x="687" y="89"/>
                          <a:pt x="679" y="84"/>
                          <a:pt x="669" y="84"/>
                        </a:cubicBezTo>
                        <a:cubicBezTo>
                          <a:pt x="669" y="86"/>
                          <a:pt x="669" y="87"/>
                          <a:pt x="668" y="88"/>
                        </a:cubicBezTo>
                        <a:cubicBezTo>
                          <a:pt x="666" y="93"/>
                          <a:pt x="664" y="98"/>
                          <a:pt x="658" y="97"/>
                        </a:cubicBezTo>
                        <a:cubicBezTo>
                          <a:pt x="658" y="97"/>
                          <a:pt x="658" y="96"/>
                          <a:pt x="658" y="96"/>
                        </a:cubicBezTo>
                        <a:cubicBezTo>
                          <a:pt x="658" y="96"/>
                          <a:pt x="658" y="96"/>
                          <a:pt x="658" y="96"/>
                        </a:cubicBezTo>
                        <a:cubicBezTo>
                          <a:pt x="658" y="92"/>
                          <a:pt x="655" y="87"/>
                          <a:pt x="651" y="89"/>
                        </a:cubicBezTo>
                        <a:cubicBezTo>
                          <a:pt x="650" y="89"/>
                          <a:pt x="650" y="89"/>
                          <a:pt x="650" y="89"/>
                        </a:cubicBezTo>
                        <a:cubicBezTo>
                          <a:pt x="650" y="90"/>
                          <a:pt x="649" y="90"/>
                          <a:pt x="649" y="90"/>
                        </a:cubicBezTo>
                        <a:cubicBezTo>
                          <a:pt x="648" y="92"/>
                          <a:pt x="648" y="94"/>
                          <a:pt x="649" y="96"/>
                        </a:cubicBezTo>
                        <a:cubicBezTo>
                          <a:pt x="649" y="98"/>
                          <a:pt x="650" y="100"/>
                          <a:pt x="648" y="102"/>
                        </a:cubicBezTo>
                        <a:cubicBezTo>
                          <a:pt x="648" y="103"/>
                          <a:pt x="648" y="103"/>
                          <a:pt x="648" y="103"/>
                        </a:cubicBezTo>
                        <a:cubicBezTo>
                          <a:pt x="647" y="104"/>
                          <a:pt x="646" y="104"/>
                          <a:pt x="645" y="105"/>
                        </a:cubicBezTo>
                        <a:cubicBezTo>
                          <a:pt x="645" y="105"/>
                          <a:pt x="645" y="105"/>
                          <a:pt x="645" y="105"/>
                        </a:cubicBezTo>
                        <a:cubicBezTo>
                          <a:pt x="639" y="108"/>
                          <a:pt x="633" y="102"/>
                          <a:pt x="631" y="95"/>
                        </a:cubicBezTo>
                        <a:cubicBezTo>
                          <a:pt x="630" y="94"/>
                          <a:pt x="630" y="94"/>
                          <a:pt x="630" y="93"/>
                        </a:cubicBezTo>
                        <a:cubicBezTo>
                          <a:pt x="630" y="93"/>
                          <a:pt x="630" y="93"/>
                          <a:pt x="630" y="93"/>
                        </a:cubicBezTo>
                        <a:cubicBezTo>
                          <a:pt x="630" y="93"/>
                          <a:pt x="630" y="92"/>
                          <a:pt x="630" y="92"/>
                        </a:cubicBezTo>
                        <a:cubicBezTo>
                          <a:pt x="630" y="91"/>
                          <a:pt x="630" y="91"/>
                          <a:pt x="630" y="91"/>
                        </a:cubicBezTo>
                        <a:cubicBezTo>
                          <a:pt x="630" y="91"/>
                          <a:pt x="630" y="91"/>
                          <a:pt x="630" y="90"/>
                        </a:cubicBezTo>
                        <a:cubicBezTo>
                          <a:pt x="630" y="90"/>
                          <a:pt x="630" y="89"/>
                          <a:pt x="630" y="89"/>
                        </a:cubicBezTo>
                        <a:cubicBezTo>
                          <a:pt x="627" y="89"/>
                          <a:pt x="624" y="88"/>
                          <a:pt x="621" y="88"/>
                        </a:cubicBezTo>
                        <a:cubicBezTo>
                          <a:pt x="621" y="88"/>
                          <a:pt x="621" y="88"/>
                          <a:pt x="621" y="88"/>
                        </a:cubicBezTo>
                        <a:cubicBezTo>
                          <a:pt x="621" y="88"/>
                          <a:pt x="621" y="88"/>
                          <a:pt x="621" y="88"/>
                        </a:cubicBezTo>
                        <a:cubicBezTo>
                          <a:pt x="621" y="87"/>
                          <a:pt x="621" y="86"/>
                          <a:pt x="621" y="84"/>
                        </a:cubicBezTo>
                        <a:cubicBezTo>
                          <a:pt x="621" y="83"/>
                          <a:pt x="621" y="82"/>
                          <a:pt x="621" y="80"/>
                        </a:cubicBezTo>
                        <a:cubicBezTo>
                          <a:pt x="618" y="80"/>
                          <a:pt x="615" y="80"/>
                          <a:pt x="611" y="80"/>
                        </a:cubicBezTo>
                        <a:cubicBezTo>
                          <a:pt x="611" y="80"/>
                          <a:pt x="611" y="80"/>
                          <a:pt x="611" y="80"/>
                        </a:cubicBezTo>
                        <a:cubicBezTo>
                          <a:pt x="610" y="80"/>
                          <a:pt x="610" y="80"/>
                          <a:pt x="609" y="80"/>
                        </a:cubicBezTo>
                        <a:cubicBezTo>
                          <a:pt x="608" y="80"/>
                          <a:pt x="608" y="80"/>
                          <a:pt x="607" y="80"/>
                        </a:cubicBezTo>
                        <a:cubicBezTo>
                          <a:pt x="607" y="80"/>
                          <a:pt x="607" y="80"/>
                          <a:pt x="607" y="80"/>
                        </a:cubicBezTo>
                        <a:cubicBezTo>
                          <a:pt x="606" y="80"/>
                          <a:pt x="605" y="80"/>
                          <a:pt x="605" y="80"/>
                        </a:cubicBezTo>
                        <a:cubicBezTo>
                          <a:pt x="604" y="79"/>
                          <a:pt x="602" y="79"/>
                          <a:pt x="602" y="78"/>
                        </a:cubicBezTo>
                        <a:cubicBezTo>
                          <a:pt x="598" y="76"/>
                          <a:pt x="598" y="72"/>
                          <a:pt x="597" y="70"/>
                        </a:cubicBezTo>
                        <a:cubicBezTo>
                          <a:pt x="596" y="69"/>
                          <a:pt x="596" y="69"/>
                          <a:pt x="596" y="69"/>
                        </a:cubicBezTo>
                        <a:cubicBezTo>
                          <a:pt x="596" y="69"/>
                          <a:pt x="596" y="69"/>
                          <a:pt x="596" y="69"/>
                        </a:cubicBezTo>
                        <a:cubicBezTo>
                          <a:pt x="596" y="69"/>
                          <a:pt x="595" y="69"/>
                          <a:pt x="595" y="69"/>
                        </a:cubicBezTo>
                        <a:cubicBezTo>
                          <a:pt x="595" y="69"/>
                          <a:pt x="595" y="69"/>
                          <a:pt x="595" y="69"/>
                        </a:cubicBezTo>
                        <a:cubicBezTo>
                          <a:pt x="595" y="69"/>
                          <a:pt x="594" y="69"/>
                          <a:pt x="593" y="69"/>
                        </a:cubicBezTo>
                        <a:cubicBezTo>
                          <a:pt x="593" y="69"/>
                          <a:pt x="593" y="69"/>
                          <a:pt x="593" y="69"/>
                        </a:cubicBezTo>
                        <a:cubicBezTo>
                          <a:pt x="592" y="69"/>
                          <a:pt x="592" y="69"/>
                          <a:pt x="591" y="69"/>
                        </a:cubicBezTo>
                        <a:cubicBezTo>
                          <a:pt x="591" y="69"/>
                          <a:pt x="591" y="69"/>
                          <a:pt x="591" y="69"/>
                        </a:cubicBezTo>
                        <a:cubicBezTo>
                          <a:pt x="590" y="72"/>
                          <a:pt x="590" y="75"/>
                          <a:pt x="590" y="78"/>
                        </a:cubicBezTo>
                        <a:cubicBezTo>
                          <a:pt x="590" y="81"/>
                          <a:pt x="590" y="84"/>
                          <a:pt x="590" y="87"/>
                        </a:cubicBezTo>
                        <a:cubicBezTo>
                          <a:pt x="589" y="88"/>
                          <a:pt x="588" y="88"/>
                          <a:pt x="587" y="89"/>
                        </a:cubicBezTo>
                        <a:cubicBezTo>
                          <a:pt x="587" y="90"/>
                          <a:pt x="586" y="90"/>
                          <a:pt x="586" y="91"/>
                        </a:cubicBezTo>
                        <a:cubicBezTo>
                          <a:pt x="585" y="93"/>
                          <a:pt x="586" y="96"/>
                          <a:pt x="587" y="98"/>
                        </a:cubicBezTo>
                        <a:cubicBezTo>
                          <a:pt x="588" y="100"/>
                          <a:pt x="589" y="102"/>
                          <a:pt x="591" y="103"/>
                        </a:cubicBezTo>
                        <a:cubicBezTo>
                          <a:pt x="589" y="104"/>
                          <a:pt x="588" y="104"/>
                          <a:pt x="586" y="104"/>
                        </a:cubicBezTo>
                        <a:cubicBezTo>
                          <a:pt x="580" y="103"/>
                          <a:pt x="577" y="99"/>
                          <a:pt x="573" y="95"/>
                        </a:cubicBezTo>
                        <a:cubicBezTo>
                          <a:pt x="572" y="95"/>
                          <a:pt x="572" y="94"/>
                          <a:pt x="571" y="94"/>
                        </a:cubicBezTo>
                        <a:cubicBezTo>
                          <a:pt x="569" y="92"/>
                          <a:pt x="567" y="91"/>
                          <a:pt x="564" y="91"/>
                        </a:cubicBezTo>
                        <a:cubicBezTo>
                          <a:pt x="564" y="91"/>
                          <a:pt x="563" y="91"/>
                          <a:pt x="562" y="91"/>
                        </a:cubicBezTo>
                        <a:cubicBezTo>
                          <a:pt x="562" y="92"/>
                          <a:pt x="562" y="92"/>
                          <a:pt x="562" y="93"/>
                        </a:cubicBezTo>
                        <a:cubicBezTo>
                          <a:pt x="562" y="93"/>
                          <a:pt x="562" y="93"/>
                          <a:pt x="562" y="93"/>
                        </a:cubicBezTo>
                        <a:cubicBezTo>
                          <a:pt x="562" y="94"/>
                          <a:pt x="562" y="94"/>
                          <a:pt x="561" y="95"/>
                        </a:cubicBezTo>
                        <a:cubicBezTo>
                          <a:pt x="561" y="95"/>
                          <a:pt x="561" y="95"/>
                          <a:pt x="561" y="95"/>
                        </a:cubicBezTo>
                        <a:cubicBezTo>
                          <a:pt x="549" y="92"/>
                          <a:pt x="537" y="96"/>
                          <a:pt x="526" y="94"/>
                        </a:cubicBezTo>
                        <a:cubicBezTo>
                          <a:pt x="526" y="90"/>
                          <a:pt x="525" y="86"/>
                          <a:pt x="526" y="82"/>
                        </a:cubicBezTo>
                        <a:cubicBezTo>
                          <a:pt x="526" y="79"/>
                          <a:pt x="528" y="75"/>
                          <a:pt x="531" y="73"/>
                        </a:cubicBezTo>
                        <a:cubicBezTo>
                          <a:pt x="532" y="72"/>
                          <a:pt x="533" y="72"/>
                          <a:pt x="534" y="71"/>
                        </a:cubicBezTo>
                        <a:cubicBezTo>
                          <a:pt x="536" y="70"/>
                          <a:pt x="538" y="68"/>
                          <a:pt x="538" y="66"/>
                        </a:cubicBezTo>
                        <a:cubicBezTo>
                          <a:pt x="539" y="65"/>
                          <a:pt x="539" y="64"/>
                          <a:pt x="538" y="62"/>
                        </a:cubicBezTo>
                        <a:cubicBezTo>
                          <a:pt x="538" y="62"/>
                          <a:pt x="538" y="62"/>
                          <a:pt x="538" y="62"/>
                        </a:cubicBezTo>
                        <a:cubicBezTo>
                          <a:pt x="537" y="62"/>
                          <a:pt x="536" y="62"/>
                          <a:pt x="535" y="62"/>
                        </a:cubicBezTo>
                        <a:cubicBezTo>
                          <a:pt x="534" y="62"/>
                          <a:pt x="534" y="62"/>
                          <a:pt x="534" y="62"/>
                        </a:cubicBezTo>
                        <a:cubicBezTo>
                          <a:pt x="533" y="62"/>
                          <a:pt x="532" y="62"/>
                          <a:pt x="531" y="62"/>
                        </a:cubicBezTo>
                        <a:cubicBezTo>
                          <a:pt x="530" y="62"/>
                          <a:pt x="530" y="62"/>
                          <a:pt x="530" y="62"/>
                        </a:cubicBezTo>
                        <a:cubicBezTo>
                          <a:pt x="529" y="62"/>
                          <a:pt x="529" y="62"/>
                          <a:pt x="528" y="62"/>
                        </a:cubicBezTo>
                        <a:cubicBezTo>
                          <a:pt x="527" y="62"/>
                          <a:pt x="527" y="62"/>
                          <a:pt x="527" y="62"/>
                        </a:cubicBezTo>
                        <a:cubicBezTo>
                          <a:pt x="522" y="62"/>
                          <a:pt x="517" y="63"/>
                          <a:pt x="512" y="63"/>
                        </a:cubicBezTo>
                        <a:cubicBezTo>
                          <a:pt x="511" y="63"/>
                          <a:pt x="510" y="63"/>
                          <a:pt x="509" y="63"/>
                        </a:cubicBezTo>
                        <a:cubicBezTo>
                          <a:pt x="509" y="63"/>
                          <a:pt x="509" y="63"/>
                          <a:pt x="509" y="63"/>
                        </a:cubicBezTo>
                        <a:cubicBezTo>
                          <a:pt x="509" y="52"/>
                          <a:pt x="510" y="41"/>
                          <a:pt x="509" y="31"/>
                        </a:cubicBezTo>
                        <a:cubicBezTo>
                          <a:pt x="498" y="30"/>
                          <a:pt x="487" y="31"/>
                          <a:pt x="476" y="27"/>
                        </a:cubicBezTo>
                        <a:cubicBezTo>
                          <a:pt x="463" y="22"/>
                          <a:pt x="450" y="30"/>
                          <a:pt x="437" y="28"/>
                        </a:cubicBezTo>
                        <a:cubicBezTo>
                          <a:pt x="436" y="28"/>
                          <a:pt x="436" y="27"/>
                          <a:pt x="435" y="27"/>
                        </a:cubicBezTo>
                        <a:cubicBezTo>
                          <a:pt x="435" y="27"/>
                          <a:pt x="435" y="27"/>
                          <a:pt x="435" y="27"/>
                        </a:cubicBezTo>
                        <a:cubicBezTo>
                          <a:pt x="435" y="27"/>
                          <a:pt x="435" y="26"/>
                          <a:pt x="435" y="26"/>
                        </a:cubicBezTo>
                        <a:cubicBezTo>
                          <a:pt x="435" y="21"/>
                          <a:pt x="426" y="16"/>
                          <a:pt x="418" y="11"/>
                        </a:cubicBezTo>
                        <a:cubicBezTo>
                          <a:pt x="415" y="9"/>
                          <a:pt x="413" y="8"/>
                          <a:pt x="411" y="7"/>
                        </a:cubicBezTo>
                        <a:cubicBezTo>
                          <a:pt x="409" y="6"/>
                          <a:pt x="408" y="5"/>
                          <a:pt x="406" y="4"/>
                        </a:cubicBezTo>
                        <a:cubicBezTo>
                          <a:pt x="406" y="4"/>
                          <a:pt x="406" y="4"/>
                          <a:pt x="406" y="4"/>
                        </a:cubicBezTo>
                        <a:cubicBezTo>
                          <a:pt x="404" y="3"/>
                          <a:pt x="403" y="2"/>
                          <a:pt x="402" y="1"/>
                        </a:cubicBezTo>
                        <a:cubicBezTo>
                          <a:pt x="402" y="0"/>
                          <a:pt x="402" y="0"/>
                          <a:pt x="402" y="0"/>
                        </a:cubicBezTo>
                        <a:cubicBezTo>
                          <a:pt x="402" y="1"/>
                          <a:pt x="402" y="1"/>
                          <a:pt x="402" y="1"/>
                        </a:cubicBezTo>
                        <a:cubicBezTo>
                          <a:pt x="401" y="2"/>
                          <a:pt x="401" y="2"/>
                          <a:pt x="401" y="2"/>
                        </a:cubicBezTo>
                        <a:cubicBezTo>
                          <a:pt x="399" y="5"/>
                          <a:pt x="396" y="7"/>
                          <a:pt x="392" y="8"/>
                        </a:cubicBezTo>
                        <a:cubicBezTo>
                          <a:pt x="393" y="9"/>
                          <a:pt x="393" y="9"/>
                          <a:pt x="393" y="9"/>
                        </a:cubicBezTo>
                        <a:cubicBezTo>
                          <a:pt x="393" y="10"/>
                          <a:pt x="393" y="11"/>
                          <a:pt x="394" y="11"/>
                        </a:cubicBezTo>
                        <a:cubicBezTo>
                          <a:pt x="397" y="20"/>
                          <a:pt x="408" y="26"/>
                          <a:pt x="405" y="35"/>
                        </a:cubicBezTo>
                        <a:cubicBezTo>
                          <a:pt x="404" y="36"/>
                          <a:pt x="403" y="38"/>
                          <a:pt x="402" y="40"/>
                        </a:cubicBezTo>
                        <a:cubicBezTo>
                          <a:pt x="399" y="43"/>
                          <a:pt x="393" y="42"/>
                          <a:pt x="391" y="46"/>
                        </a:cubicBezTo>
                        <a:cubicBezTo>
                          <a:pt x="389" y="49"/>
                          <a:pt x="389" y="50"/>
                          <a:pt x="390" y="51"/>
                        </a:cubicBezTo>
                        <a:cubicBezTo>
                          <a:pt x="390" y="51"/>
                          <a:pt x="390" y="51"/>
                          <a:pt x="390" y="51"/>
                        </a:cubicBezTo>
                        <a:cubicBezTo>
                          <a:pt x="392" y="53"/>
                          <a:pt x="395" y="54"/>
                          <a:pt x="395" y="57"/>
                        </a:cubicBezTo>
                        <a:cubicBezTo>
                          <a:pt x="395" y="57"/>
                          <a:pt x="395" y="57"/>
                          <a:pt x="395" y="57"/>
                        </a:cubicBezTo>
                        <a:cubicBezTo>
                          <a:pt x="396" y="61"/>
                          <a:pt x="396" y="69"/>
                          <a:pt x="395" y="77"/>
                        </a:cubicBezTo>
                        <a:cubicBezTo>
                          <a:pt x="394" y="86"/>
                          <a:pt x="393" y="94"/>
                          <a:pt x="390" y="97"/>
                        </a:cubicBezTo>
                        <a:cubicBezTo>
                          <a:pt x="389" y="98"/>
                          <a:pt x="388" y="99"/>
                          <a:pt x="387" y="100"/>
                        </a:cubicBezTo>
                        <a:cubicBezTo>
                          <a:pt x="387" y="100"/>
                          <a:pt x="387" y="100"/>
                          <a:pt x="387" y="100"/>
                        </a:cubicBezTo>
                        <a:cubicBezTo>
                          <a:pt x="380" y="107"/>
                          <a:pt x="373" y="109"/>
                          <a:pt x="366" y="110"/>
                        </a:cubicBezTo>
                        <a:cubicBezTo>
                          <a:pt x="360" y="111"/>
                          <a:pt x="353" y="111"/>
                          <a:pt x="346" y="112"/>
                        </a:cubicBezTo>
                        <a:cubicBezTo>
                          <a:pt x="346" y="112"/>
                          <a:pt x="346" y="112"/>
                          <a:pt x="346" y="112"/>
                        </a:cubicBezTo>
                        <a:cubicBezTo>
                          <a:pt x="346" y="114"/>
                          <a:pt x="346" y="115"/>
                          <a:pt x="346" y="115"/>
                        </a:cubicBezTo>
                        <a:cubicBezTo>
                          <a:pt x="348" y="118"/>
                          <a:pt x="351" y="119"/>
                          <a:pt x="353" y="120"/>
                        </a:cubicBezTo>
                        <a:cubicBezTo>
                          <a:pt x="360" y="124"/>
                          <a:pt x="360" y="131"/>
                          <a:pt x="363" y="136"/>
                        </a:cubicBezTo>
                        <a:cubicBezTo>
                          <a:pt x="364" y="136"/>
                          <a:pt x="364" y="137"/>
                          <a:pt x="365" y="138"/>
                        </a:cubicBezTo>
                        <a:cubicBezTo>
                          <a:pt x="364" y="138"/>
                          <a:pt x="361" y="141"/>
                          <a:pt x="361" y="141"/>
                        </a:cubicBezTo>
                        <a:cubicBezTo>
                          <a:pt x="358" y="142"/>
                          <a:pt x="354" y="142"/>
                          <a:pt x="351" y="141"/>
                        </a:cubicBezTo>
                        <a:cubicBezTo>
                          <a:pt x="351" y="141"/>
                          <a:pt x="351" y="141"/>
                          <a:pt x="351" y="141"/>
                        </a:cubicBezTo>
                        <a:cubicBezTo>
                          <a:pt x="349" y="141"/>
                          <a:pt x="348" y="141"/>
                          <a:pt x="347" y="141"/>
                        </a:cubicBezTo>
                        <a:cubicBezTo>
                          <a:pt x="341" y="142"/>
                          <a:pt x="335" y="143"/>
                          <a:pt x="332" y="149"/>
                        </a:cubicBezTo>
                        <a:cubicBezTo>
                          <a:pt x="333" y="147"/>
                          <a:pt x="333" y="146"/>
                          <a:pt x="333" y="145"/>
                        </a:cubicBezTo>
                        <a:cubicBezTo>
                          <a:pt x="334" y="138"/>
                          <a:pt x="327" y="134"/>
                          <a:pt x="324" y="129"/>
                        </a:cubicBezTo>
                        <a:cubicBezTo>
                          <a:pt x="322" y="127"/>
                          <a:pt x="321" y="124"/>
                          <a:pt x="322" y="121"/>
                        </a:cubicBezTo>
                        <a:cubicBezTo>
                          <a:pt x="322" y="121"/>
                          <a:pt x="322" y="121"/>
                          <a:pt x="322" y="121"/>
                        </a:cubicBezTo>
                        <a:cubicBezTo>
                          <a:pt x="322" y="121"/>
                          <a:pt x="322" y="121"/>
                          <a:pt x="322" y="121"/>
                        </a:cubicBezTo>
                        <a:cubicBezTo>
                          <a:pt x="321" y="121"/>
                          <a:pt x="320" y="121"/>
                          <a:pt x="319" y="121"/>
                        </a:cubicBezTo>
                        <a:cubicBezTo>
                          <a:pt x="316" y="120"/>
                          <a:pt x="314" y="121"/>
                          <a:pt x="311" y="121"/>
                        </a:cubicBezTo>
                        <a:cubicBezTo>
                          <a:pt x="310" y="121"/>
                          <a:pt x="309" y="122"/>
                          <a:pt x="308" y="122"/>
                        </a:cubicBezTo>
                        <a:cubicBezTo>
                          <a:pt x="308" y="122"/>
                          <a:pt x="308" y="122"/>
                          <a:pt x="308" y="122"/>
                        </a:cubicBezTo>
                        <a:cubicBezTo>
                          <a:pt x="308" y="123"/>
                          <a:pt x="308" y="124"/>
                          <a:pt x="308" y="124"/>
                        </a:cubicBezTo>
                        <a:cubicBezTo>
                          <a:pt x="309" y="129"/>
                          <a:pt x="307" y="132"/>
                          <a:pt x="304" y="134"/>
                        </a:cubicBezTo>
                        <a:cubicBezTo>
                          <a:pt x="302" y="137"/>
                          <a:pt x="298" y="139"/>
                          <a:pt x="297" y="143"/>
                        </a:cubicBezTo>
                        <a:cubicBezTo>
                          <a:pt x="295" y="145"/>
                          <a:pt x="295" y="147"/>
                          <a:pt x="295" y="150"/>
                        </a:cubicBezTo>
                        <a:cubicBezTo>
                          <a:pt x="294" y="159"/>
                          <a:pt x="297" y="167"/>
                          <a:pt x="285" y="171"/>
                        </a:cubicBezTo>
                        <a:cubicBezTo>
                          <a:pt x="258" y="181"/>
                          <a:pt x="296" y="201"/>
                          <a:pt x="295" y="215"/>
                        </a:cubicBezTo>
                        <a:cubicBezTo>
                          <a:pt x="295" y="216"/>
                          <a:pt x="295" y="216"/>
                          <a:pt x="295" y="216"/>
                        </a:cubicBezTo>
                        <a:cubicBezTo>
                          <a:pt x="300" y="217"/>
                          <a:pt x="304" y="216"/>
                          <a:pt x="305" y="218"/>
                        </a:cubicBezTo>
                        <a:cubicBezTo>
                          <a:pt x="305" y="220"/>
                          <a:pt x="305" y="221"/>
                          <a:pt x="304" y="224"/>
                        </a:cubicBezTo>
                        <a:cubicBezTo>
                          <a:pt x="304" y="224"/>
                          <a:pt x="304" y="224"/>
                          <a:pt x="304" y="224"/>
                        </a:cubicBezTo>
                        <a:cubicBezTo>
                          <a:pt x="304" y="224"/>
                          <a:pt x="304" y="224"/>
                          <a:pt x="304" y="224"/>
                        </a:cubicBezTo>
                        <a:cubicBezTo>
                          <a:pt x="301" y="233"/>
                          <a:pt x="285" y="236"/>
                          <a:pt x="279" y="244"/>
                        </a:cubicBezTo>
                        <a:cubicBezTo>
                          <a:pt x="278" y="245"/>
                          <a:pt x="277" y="247"/>
                          <a:pt x="275" y="248"/>
                        </a:cubicBezTo>
                        <a:cubicBezTo>
                          <a:pt x="271" y="254"/>
                          <a:pt x="267" y="261"/>
                          <a:pt x="264" y="268"/>
                        </a:cubicBezTo>
                        <a:cubicBezTo>
                          <a:pt x="261" y="272"/>
                          <a:pt x="262" y="279"/>
                          <a:pt x="261" y="284"/>
                        </a:cubicBezTo>
                        <a:cubicBezTo>
                          <a:pt x="261" y="287"/>
                          <a:pt x="259" y="288"/>
                          <a:pt x="254" y="288"/>
                        </a:cubicBezTo>
                        <a:cubicBezTo>
                          <a:pt x="254" y="288"/>
                          <a:pt x="254" y="288"/>
                          <a:pt x="254" y="288"/>
                        </a:cubicBezTo>
                        <a:cubicBezTo>
                          <a:pt x="253" y="288"/>
                          <a:pt x="252" y="288"/>
                          <a:pt x="251" y="288"/>
                        </a:cubicBezTo>
                        <a:cubicBezTo>
                          <a:pt x="247" y="287"/>
                          <a:pt x="242" y="286"/>
                          <a:pt x="237" y="286"/>
                        </a:cubicBezTo>
                        <a:cubicBezTo>
                          <a:pt x="236" y="286"/>
                          <a:pt x="234" y="286"/>
                          <a:pt x="232" y="287"/>
                        </a:cubicBezTo>
                        <a:cubicBezTo>
                          <a:pt x="233" y="289"/>
                          <a:pt x="233" y="291"/>
                          <a:pt x="232" y="292"/>
                        </a:cubicBezTo>
                        <a:cubicBezTo>
                          <a:pt x="231" y="295"/>
                          <a:pt x="229" y="296"/>
                          <a:pt x="225" y="296"/>
                        </a:cubicBezTo>
                        <a:cubicBezTo>
                          <a:pt x="225" y="296"/>
                          <a:pt x="224" y="296"/>
                          <a:pt x="223" y="296"/>
                        </a:cubicBezTo>
                        <a:cubicBezTo>
                          <a:pt x="225" y="300"/>
                          <a:pt x="225" y="306"/>
                          <a:pt x="220" y="308"/>
                        </a:cubicBezTo>
                        <a:cubicBezTo>
                          <a:pt x="220" y="311"/>
                          <a:pt x="220" y="314"/>
                          <a:pt x="221" y="316"/>
                        </a:cubicBezTo>
                        <a:cubicBezTo>
                          <a:pt x="223" y="319"/>
                          <a:pt x="224" y="321"/>
                          <a:pt x="226" y="324"/>
                        </a:cubicBezTo>
                        <a:cubicBezTo>
                          <a:pt x="230" y="335"/>
                          <a:pt x="223" y="347"/>
                          <a:pt x="219" y="357"/>
                        </a:cubicBezTo>
                        <a:cubicBezTo>
                          <a:pt x="219" y="358"/>
                          <a:pt x="218" y="359"/>
                          <a:pt x="218" y="360"/>
                        </a:cubicBezTo>
                        <a:cubicBezTo>
                          <a:pt x="223" y="356"/>
                          <a:pt x="238" y="362"/>
                          <a:pt x="244" y="363"/>
                        </a:cubicBezTo>
                        <a:cubicBezTo>
                          <a:pt x="244" y="363"/>
                          <a:pt x="244" y="363"/>
                          <a:pt x="244" y="363"/>
                        </a:cubicBezTo>
                        <a:cubicBezTo>
                          <a:pt x="245" y="363"/>
                          <a:pt x="246" y="363"/>
                          <a:pt x="246" y="363"/>
                        </a:cubicBezTo>
                        <a:cubicBezTo>
                          <a:pt x="250" y="364"/>
                          <a:pt x="249" y="378"/>
                          <a:pt x="251" y="378"/>
                        </a:cubicBezTo>
                        <a:cubicBezTo>
                          <a:pt x="249" y="378"/>
                          <a:pt x="246" y="378"/>
                          <a:pt x="244" y="378"/>
                        </a:cubicBezTo>
                        <a:cubicBezTo>
                          <a:pt x="244" y="381"/>
                          <a:pt x="243" y="387"/>
                          <a:pt x="243" y="392"/>
                        </a:cubicBezTo>
                        <a:cubicBezTo>
                          <a:pt x="243" y="396"/>
                          <a:pt x="245" y="399"/>
                          <a:pt x="247" y="399"/>
                        </a:cubicBezTo>
                        <a:cubicBezTo>
                          <a:pt x="248" y="402"/>
                          <a:pt x="247" y="404"/>
                          <a:pt x="247" y="406"/>
                        </a:cubicBezTo>
                        <a:cubicBezTo>
                          <a:pt x="247" y="409"/>
                          <a:pt x="247" y="412"/>
                          <a:pt x="247" y="415"/>
                        </a:cubicBezTo>
                        <a:cubicBezTo>
                          <a:pt x="239" y="415"/>
                          <a:pt x="237" y="420"/>
                          <a:pt x="238" y="427"/>
                        </a:cubicBezTo>
                        <a:cubicBezTo>
                          <a:pt x="239" y="434"/>
                          <a:pt x="243" y="442"/>
                          <a:pt x="243" y="448"/>
                        </a:cubicBezTo>
                        <a:cubicBezTo>
                          <a:pt x="243" y="449"/>
                          <a:pt x="243" y="450"/>
                          <a:pt x="243" y="450"/>
                        </a:cubicBezTo>
                        <a:cubicBezTo>
                          <a:pt x="243" y="451"/>
                          <a:pt x="243" y="452"/>
                          <a:pt x="243" y="453"/>
                        </a:cubicBezTo>
                        <a:cubicBezTo>
                          <a:pt x="242" y="457"/>
                          <a:pt x="238" y="462"/>
                          <a:pt x="233" y="467"/>
                        </a:cubicBezTo>
                        <a:cubicBezTo>
                          <a:pt x="227" y="473"/>
                          <a:pt x="220" y="477"/>
                          <a:pt x="215" y="476"/>
                        </a:cubicBezTo>
                        <a:cubicBezTo>
                          <a:pt x="214" y="481"/>
                          <a:pt x="214" y="485"/>
                          <a:pt x="214" y="490"/>
                        </a:cubicBezTo>
                        <a:cubicBezTo>
                          <a:pt x="214" y="491"/>
                          <a:pt x="214" y="492"/>
                          <a:pt x="214" y="493"/>
                        </a:cubicBezTo>
                        <a:cubicBezTo>
                          <a:pt x="201" y="494"/>
                          <a:pt x="201" y="498"/>
                          <a:pt x="199" y="511"/>
                        </a:cubicBezTo>
                        <a:cubicBezTo>
                          <a:pt x="195" y="511"/>
                          <a:pt x="191" y="511"/>
                          <a:pt x="188" y="512"/>
                        </a:cubicBezTo>
                        <a:cubicBezTo>
                          <a:pt x="185" y="514"/>
                          <a:pt x="183" y="517"/>
                          <a:pt x="183" y="522"/>
                        </a:cubicBezTo>
                        <a:cubicBezTo>
                          <a:pt x="183" y="523"/>
                          <a:pt x="183" y="523"/>
                          <a:pt x="183" y="523"/>
                        </a:cubicBezTo>
                        <a:cubicBezTo>
                          <a:pt x="187" y="523"/>
                          <a:pt x="193" y="523"/>
                          <a:pt x="195" y="527"/>
                        </a:cubicBezTo>
                        <a:cubicBezTo>
                          <a:pt x="196" y="528"/>
                          <a:pt x="197" y="529"/>
                          <a:pt x="198" y="530"/>
                        </a:cubicBezTo>
                        <a:cubicBezTo>
                          <a:pt x="200" y="531"/>
                          <a:pt x="201" y="531"/>
                          <a:pt x="204" y="532"/>
                        </a:cubicBezTo>
                        <a:cubicBezTo>
                          <a:pt x="205" y="532"/>
                          <a:pt x="207" y="532"/>
                          <a:pt x="209" y="532"/>
                        </a:cubicBezTo>
                        <a:cubicBezTo>
                          <a:pt x="212" y="532"/>
                          <a:pt x="214" y="532"/>
                          <a:pt x="216" y="532"/>
                        </a:cubicBezTo>
                        <a:cubicBezTo>
                          <a:pt x="224" y="532"/>
                          <a:pt x="237" y="531"/>
                          <a:pt x="244" y="537"/>
                        </a:cubicBezTo>
                        <a:cubicBezTo>
                          <a:pt x="246" y="538"/>
                          <a:pt x="247" y="540"/>
                          <a:pt x="247" y="542"/>
                        </a:cubicBezTo>
                        <a:cubicBezTo>
                          <a:pt x="247" y="542"/>
                          <a:pt x="247" y="542"/>
                          <a:pt x="247" y="542"/>
                        </a:cubicBezTo>
                        <a:cubicBezTo>
                          <a:pt x="247" y="543"/>
                          <a:pt x="247" y="543"/>
                          <a:pt x="247" y="544"/>
                        </a:cubicBezTo>
                        <a:cubicBezTo>
                          <a:pt x="247" y="544"/>
                          <a:pt x="247" y="545"/>
                          <a:pt x="247" y="545"/>
                        </a:cubicBezTo>
                        <a:cubicBezTo>
                          <a:pt x="244" y="545"/>
                          <a:pt x="241" y="546"/>
                          <a:pt x="239" y="547"/>
                        </a:cubicBezTo>
                        <a:cubicBezTo>
                          <a:pt x="237" y="547"/>
                          <a:pt x="236" y="548"/>
                          <a:pt x="234" y="548"/>
                        </a:cubicBezTo>
                        <a:cubicBezTo>
                          <a:pt x="233" y="548"/>
                          <a:pt x="231" y="549"/>
                          <a:pt x="229" y="550"/>
                        </a:cubicBezTo>
                        <a:cubicBezTo>
                          <a:pt x="226" y="552"/>
                          <a:pt x="222" y="554"/>
                          <a:pt x="218" y="555"/>
                        </a:cubicBezTo>
                        <a:cubicBezTo>
                          <a:pt x="215" y="557"/>
                          <a:pt x="212" y="559"/>
                          <a:pt x="210" y="561"/>
                        </a:cubicBezTo>
                        <a:cubicBezTo>
                          <a:pt x="209" y="562"/>
                          <a:pt x="209" y="562"/>
                          <a:pt x="208" y="563"/>
                        </a:cubicBezTo>
                        <a:cubicBezTo>
                          <a:pt x="203" y="572"/>
                          <a:pt x="190" y="581"/>
                          <a:pt x="187" y="592"/>
                        </a:cubicBezTo>
                        <a:cubicBezTo>
                          <a:pt x="186" y="593"/>
                          <a:pt x="186" y="594"/>
                          <a:pt x="186" y="595"/>
                        </a:cubicBezTo>
                        <a:cubicBezTo>
                          <a:pt x="185" y="595"/>
                          <a:pt x="185" y="595"/>
                          <a:pt x="184" y="595"/>
                        </a:cubicBezTo>
                        <a:cubicBezTo>
                          <a:pt x="183" y="595"/>
                          <a:pt x="183" y="595"/>
                          <a:pt x="183" y="595"/>
                        </a:cubicBezTo>
                        <a:cubicBezTo>
                          <a:pt x="182" y="595"/>
                          <a:pt x="180" y="596"/>
                          <a:pt x="180" y="598"/>
                        </a:cubicBezTo>
                        <a:cubicBezTo>
                          <a:pt x="180" y="598"/>
                          <a:pt x="180" y="598"/>
                          <a:pt x="180" y="598"/>
                        </a:cubicBezTo>
                        <a:cubicBezTo>
                          <a:pt x="178" y="601"/>
                          <a:pt x="174" y="603"/>
                          <a:pt x="171" y="606"/>
                        </a:cubicBezTo>
                        <a:cubicBezTo>
                          <a:pt x="170" y="609"/>
                          <a:pt x="171" y="612"/>
                          <a:pt x="176" y="615"/>
                        </a:cubicBezTo>
                        <a:cubicBezTo>
                          <a:pt x="176" y="615"/>
                          <a:pt x="176" y="615"/>
                          <a:pt x="176" y="615"/>
                        </a:cubicBezTo>
                        <a:cubicBezTo>
                          <a:pt x="176" y="615"/>
                          <a:pt x="177" y="616"/>
                          <a:pt x="177" y="616"/>
                        </a:cubicBezTo>
                        <a:cubicBezTo>
                          <a:pt x="187" y="621"/>
                          <a:pt x="195" y="616"/>
                          <a:pt x="191" y="632"/>
                        </a:cubicBezTo>
                        <a:cubicBezTo>
                          <a:pt x="191" y="634"/>
                          <a:pt x="190" y="636"/>
                          <a:pt x="190" y="639"/>
                        </a:cubicBezTo>
                        <a:cubicBezTo>
                          <a:pt x="189" y="643"/>
                          <a:pt x="188" y="648"/>
                          <a:pt x="187" y="653"/>
                        </a:cubicBezTo>
                        <a:cubicBezTo>
                          <a:pt x="186" y="658"/>
                          <a:pt x="184" y="664"/>
                          <a:pt x="180" y="669"/>
                        </a:cubicBezTo>
                        <a:cubicBezTo>
                          <a:pt x="177" y="674"/>
                          <a:pt x="178" y="679"/>
                          <a:pt x="180" y="683"/>
                        </a:cubicBezTo>
                        <a:cubicBezTo>
                          <a:pt x="182" y="688"/>
                          <a:pt x="185" y="693"/>
                          <a:pt x="183" y="698"/>
                        </a:cubicBezTo>
                        <a:cubicBezTo>
                          <a:pt x="182" y="698"/>
                          <a:pt x="180" y="698"/>
                          <a:pt x="178" y="698"/>
                        </a:cubicBezTo>
                        <a:cubicBezTo>
                          <a:pt x="177" y="698"/>
                          <a:pt x="177" y="698"/>
                          <a:pt x="176" y="698"/>
                        </a:cubicBezTo>
                        <a:cubicBezTo>
                          <a:pt x="175" y="698"/>
                          <a:pt x="173" y="698"/>
                          <a:pt x="172" y="698"/>
                        </a:cubicBezTo>
                        <a:cubicBezTo>
                          <a:pt x="171" y="701"/>
                          <a:pt x="172" y="705"/>
                          <a:pt x="172" y="708"/>
                        </a:cubicBezTo>
                        <a:cubicBezTo>
                          <a:pt x="174" y="713"/>
                          <a:pt x="175" y="718"/>
                          <a:pt x="173" y="723"/>
                        </a:cubicBezTo>
                        <a:cubicBezTo>
                          <a:pt x="178" y="723"/>
                          <a:pt x="181" y="726"/>
                          <a:pt x="181" y="730"/>
                        </a:cubicBezTo>
                        <a:cubicBezTo>
                          <a:pt x="181" y="731"/>
                          <a:pt x="181" y="732"/>
                          <a:pt x="181" y="733"/>
                        </a:cubicBezTo>
                        <a:cubicBezTo>
                          <a:pt x="179" y="734"/>
                          <a:pt x="178" y="735"/>
                          <a:pt x="178" y="737"/>
                        </a:cubicBezTo>
                        <a:cubicBezTo>
                          <a:pt x="177" y="739"/>
                          <a:pt x="177" y="741"/>
                          <a:pt x="176" y="743"/>
                        </a:cubicBezTo>
                        <a:cubicBezTo>
                          <a:pt x="171" y="742"/>
                          <a:pt x="167" y="748"/>
                          <a:pt x="164" y="753"/>
                        </a:cubicBezTo>
                        <a:cubicBezTo>
                          <a:pt x="163" y="755"/>
                          <a:pt x="162" y="757"/>
                          <a:pt x="162" y="758"/>
                        </a:cubicBezTo>
                        <a:cubicBezTo>
                          <a:pt x="160" y="759"/>
                          <a:pt x="157" y="759"/>
                          <a:pt x="154" y="759"/>
                        </a:cubicBezTo>
                        <a:cubicBezTo>
                          <a:pt x="150" y="759"/>
                          <a:pt x="146" y="759"/>
                          <a:pt x="142" y="759"/>
                        </a:cubicBezTo>
                        <a:cubicBezTo>
                          <a:pt x="133" y="759"/>
                          <a:pt x="125" y="761"/>
                          <a:pt x="127" y="772"/>
                        </a:cubicBezTo>
                        <a:cubicBezTo>
                          <a:pt x="128" y="772"/>
                          <a:pt x="130" y="772"/>
                          <a:pt x="132" y="773"/>
                        </a:cubicBezTo>
                        <a:cubicBezTo>
                          <a:pt x="133" y="773"/>
                          <a:pt x="133" y="773"/>
                          <a:pt x="134" y="773"/>
                        </a:cubicBezTo>
                        <a:cubicBezTo>
                          <a:pt x="135" y="773"/>
                          <a:pt x="136" y="773"/>
                          <a:pt x="136" y="774"/>
                        </a:cubicBezTo>
                        <a:cubicBezTo>
                          <a:pt x="136" y="774"/>
                          <a:pt x="136" y="774"/>
                          <a:pt x="136" y="774"/>
                        </a:cubicBezTo>
                        <a:cubicBezTo>
                          <a:pt x="141" y="775"/>
                          <a:pt x="145" y="777"/>
                          <a:pt x="149" y="778"/>
                        </a:cubicBezTo>
                        <a:cubicBezTo>
                          <a:pt x="157" y="781"/>
                          <a:pt x="165" y="784"/>
                          <a:pt x="173" y="785"/>
                        </a:cubicBezTo>
                        <a:cubicBezTo>
                          <a:pt x="180" y="785"/>
                          <a:pt x="191" y="785"/>
                          <a:pt x="196" y="790"/>
                        </a:cubicBezTo>
                        <a:cubicBezTo>
                          <a:pt x="196" y="791"/>
                          <a:pt x="196" y="791"/>
                          <a:pt x="196" y="791"/>
                        </a:cubicBezTo>
                        <a:cubicBezTo>
                          <a:pt x="197" y="791"/>
                          <a:pt x="197" y="791"/>
                          <a:pt x="197" y="791"/>
                        </a:cubicBezTo>
                        <a:cubicBezTo>
                          <a:pt x="197" y="792"/>
                          <a:pt x="197" y="792"/>
                          <a:pt x="197" y="793"/>
                        </a:cubicBezTo>
                        <a:cubicBezTo>
                          <a:pt x="199" y="793"/>
                          <a:pt x="200" y="793"/>
                          <a:pt x="202" y="793"/>
                        </a:cubicBezTo>
                        <a:cubicBezTo>
                          <a:pt x="204" y="793"/>
                          <a:pt x="206" y="793"/>
                          <a:pt x="208" y="793"/>
                        </a:cubicBezTo>
                        <a:cubicBezTo>
                          <a:pt x="208" y="793"/>
                          <a:pt x="208" y="793"/>
                          <a:pt x="208" y="793"/>
                        </a:cubicBezTo>
                        <a:cubicBezTo>
                          <a:pt x="208" y="798"/>
                          <a:pt x="207" y="801"/>
                          <a:pt x="206" y="803"/>
                        </a:cubicBezTo>
                        <a:cubicBezTo>
                          <a:pt x="204" y="805"/>
                          <a:pt x="201" y="806"/>
                          <a:pt x="197" y="806"/>
                        </a:cubicBezTo>
                        <a:cubicBezTo>
                          <a:pt x="194" y="807"/>
                          <a:pt x="191" y="807"/>
                          <a:pt x="187" y="807"/>
                        </a:cubicBezTo>
                        <a:cubicBezTo>
                          <a:pt x="186" y="808"/>
                          <a:pt x="186" y="808"/>
                          <a:pt x="186" y="808"/>
                        </a:cubicBezTo>
                        <a:cubicBezTo>
                          <a:pt x="186" y="809"/>
                          <a:pt x="185" y="809"/>
                          <a:pt x="185" y="810"/>
                        </a:cubicBezTo>
                        <a:cubicBezTo>
                          <a:pt x="174" y="830"/>
                          <a:pt x="182" y="866"/>
                          <a:pt x="181" y="885"/>
                        </a:cubicBezTo>
                        <a:cubicBezTo>
                          <a:pt x="181" y="884"/>
                          <a:pt x="181" y="885"/>
                          <a:pt x="181" y="884"/>
                        </a:cubicBezTo>
                        <a:cubicBezTo>
                          <a:pt x="181" y="885"/>
                          <a:pt x="181" y="885"/>
                          <a:pt x="181" y="885"/>
                        </a:cubicBezTo>
                        <a:cubicBezTo>
                          <a:pt x="181" y="886"/>
                          <a:pt x="181" y="887"/>
                          <a:pt x="181" y="887"/>
                        </a:cubicBezTo>
                        <a:cubicBezTo>
                          <a:pt x="181" y="888"/>
                          <a:pt x="181" y="889"/>
                          <a:pt x="180" y="890"/>
                        </a:cubicBezTo>
                        <a:cubicBezTo>
                          <a:pt x="180" y="890"/>
                          <a:pt x="180" y="890"/>
                          <a:pt x="180" y="890"/>
                        </a:cubicBezTo>
                        <a:cubicBezTo>
                          <a:pt x="180" y="890"/>
                          <a:pt x="180" y="890"/>
                          <a:pt x="180" y="890"/>
                        </a:cubicBezTo>
                        <a:cubicBezTo>
                          <a:pt x="180" y="890"/>
                          <a:pt x="179" y="890"/>
                          <a:pt x="178" y="890"/>
                        </a:cubicBezTo>
                        <a:cubicBezTo>
                          <a:pt x="152" y="890"/>
                          <a:pt x="125" y="878"/>
                          <a:pt x="99" y="883"/>
                        </a:cubicBezTo>
                        <a:cubicBezTo>
                          <a:pt x="99" y="883"/>
                          <a:pt x="99" y="883"/>
                          <a:pt x="99" y="883"/>
                        </a:cubicBezTo>
                        <a:cubicBezTo>
                          <a:pt x="98" y="883"/>
                          <a:pt x="97" y="883"/>
                          <a:pt x="96" y="884"/>
                        </a:cubicBezTo>
                        <a:cubicBezTo>
                          <a:pt x="88" y="887"/>
                          <a:pt x="81" y="895"/>
                          <a:pt x="77" y="903"/>
                        </a:cubicBezTo>
                        <a:cubicBezTo>
                          <a:pt x="73" y="914"/>
                          <a:pt x="73" y="929"/>
                          <a:pt x="86" y="932"/>
                        </a:cubicBezTo>
                        <a:cubicBezTo>
                          <a:pt x="86" y="932"/>
                          <a:pt x="86" y="932"/>
                          <a:pt x="86" y="932"/>
                        </a:cubicBezTo>
                        <a:cubicBezTo>
                          <a:pt x="86" y="937"/>
                          <a:pt x="88" y="941"/>
                          <a:pt x="88" y="946"/>
                        </a:cubicBezTo>
                        <a:cubicBezTo>
                          <a:pt x="88" y="946"/>
                          <a:pt x="88" y="946"/>
                          <a:pt x="88" y="946"/>
                        </a:cubicBezTo>
                        <a:cubicBezTo>
                          <a:pt x="88" y="946"/>
                          <a:pt x="88" y="946"/>
                          <a:pt x="88" y="946"/>
                        </a:cubicBezTo>
                        <a:cubicBezTo>
                          <a:pt x="75" y="947"/>
                          <a:pt x="72" y="948"/>
                          <a:pt x="71" y="962"/>
                        </a:cubicBezTo>
                        <a:cubicBezTo>
                          <a:pt x="70" y="966"/>
                          <a:pt x="70" y="971"/>
                          <a:pt x="69" y="975"/>
                        </a:cubicBezTo>
                        <a:cubicBezTo>
                          <a:pt x="68" y="976"/>
                          <a:pt x="68" y="977"/>
                          <a:pt x="68" y="977"/>
                        </a:cubicBezTo>
                        <a:cubicBezTo>
                          <a:pt x="67" y="978"/>
                          <a:pt x="67" y="978"/>
                          <a:pt x="67" y="978"/>
                        </a:cubicBezTo>
                        <a:cubicBezTo>
                          <a:pt x="66" y="978"/>
                          <a:pt x="66" y="978"/>
                          <a:pt x="66" y="978"/>
                        </a:cubicBezTo>
                        <a:cubicBezTo>
                          <a:pt x="66" y="979"/>
                          <a:pt x="66" y="979"/>
                          <a:pt x="65" y="979"/>
                        </a:cubicBezTo>
                        <a:cubicBezTo>
                          <a:pt x="65" y="979"/>
                          <a:pt x="65" y="979"/>
                          <a:pt x="65" y="979"/>
                        </a:cubicBezTo>
                        <a:cubicBezTo>
                          <a:pt x="62" y="981"/>
                          <a:pt x="57" y="982"/>
                          <a:pt x="57" y="985"/>
                        </a:cubicBezTo>
                        <a:cubicBezTo>
                          <a:pt x="57" y="989"/>
                          <a:pt x="65" y="998"/>
                          <a:pt x="71" y="1004"/>
                        </a:cubicBezTo>
                        <a:cubicBezTo>
                          <a:pt x="75" y="1007"/>
                          <a:pt x="78" y="1010"/>
                          <a:pt x="80" y="1012"/>
                        </a:cubicBezTo>
                        <a:cubicBezTo>
                          <a:pt x="92" y="1021"/>
                          <a:pt x="76" y="1043"/>
                          <a:pt x="93" y="1049"/>
                        </a:cubicBezTo>
                        <a:cubicBezTo>
                          <a:pt x="94" y="1049"/>
                          <a:pt x="94" y="1049"/>
                          <a:pt x="94" y="1049"/>
                        </a:cubicBezTo>
                        <a:cubicBezTo>
                          <a:pt x="94" y="1049"/>
                          <a:pt x="94" y="1049"/>
                          <a:pt x="94" y="1049"/>
                        </a:cubicBezTo>
                        <a:cubicBezTo>
                          <a:pt x="95" y="1050"/>
                          <a:pt x="95" y="1052"/>
                          <a:pt x="95" y="1054"/>
                        </a:cubicBezTo>
                        <a:cubicBezTo>
                          <a:pt x="94" y="1059"/>
                          <a:pt x="91" y="1065"/>
                          <a:pt x="87" y="1070"/>
                        </a:cubicBezTo>
                        <a:cubicBezTo>
                          <a:pt x="84" y="1073"/>
                          <a:pt x="81" y="1076"/>
                          <a:pt x="78" y="1077"/>
                        </a:cubicBezTo>
                        <a:cubicBezTo>
                          <a:pt x="73" y="1080"/>
                          <a:pt x="68" y="1081"/>
                          <a:pt x="65" y="1078"/>
                        </a:cubicBezTo>
                        <a:cubicBezTo>
                          <a:pt x="58" y="1074"/>
                          <a:pt x="51" y="1074"/>
                          <a:pt x="44" y="1076"/>
                        </a:cubicBezTo>
                        <a:cubicBezTo>
                          <a:pt x="44" y="1076"/>
                          <a:pt x="44" y="1076"/>
                          <a:pt x="44" y="1076"/>
                        </a:cubicBezTo>
                        <a:cubicBezTo>
                          <a:pt x="43" y="1076"/>
                          <a:pt x="41" y="1077"/>
                          <a:pt x="40" y="1077"/>
                        </a:cubicBezTo>
                        <a:cubicBezTo>
                          <a:pt x="38" y="1078"/>
                          <a:pt x="37" y="1078"/>
                          <a:pt x="35" y="1078"/>
                        </a:cubicBezTo>
                        <a:cubicBezTo>
                          <a:pt x="31" y="1079"/>
                          <a:pt x="28" y="1077"/>
                          <a:pt x="25" y="1075"/>
                        </a:cubicBezTo>
                        <a:cubicBezTo>
                          <a:pt x="20" y="1071"/>
                          <a:pt x="16" y="1064"/>
                          <a:pt x="12" y="1059"/>
                        </a:cubicBezTo>
                        <a:cubicBezTo>
                          <a:pt x="11" y="1060"/>
                          <a:pt x="11" y="1061"/>
                          <a:pt x="11" y="1061"/>
                        </a:cubicBezTo>
                        <a:cubicBezTo>
                          <a:pt x="9" y="1065"/>
                          <a:pt x="8" y="1068"/>
                          <a:pt x="4" y="1068"/>
                        </a:cubicBezTo>
                        <a:cubicBezTo>
                          <a:pt x="4" y="1069"/>
                          <a:pt x="4" y="1069"/>
                          <a:pt x="4" y="1069"/>
                        </a:cubicBezTo>
                        <a:cubicBezTo>
                          <a:pt x="3" y="1083"/>
                          <a:pt x="5" y="1087"/>
                          <a:pt x="20" y="1088"/>
                        </a:cubicBezTo>
                        <a:cubicBezTo>
                          <a:pt x="19" y="1102"/>
                          <a:pt x="16" y="1116"/>
                          <a:pt x="14" y="1131"/>
                        </a:cubicBezTo>
                        <a:cubicBezTo>
                          <a:pt x="5" y="1129"/>
                          <a:pt x="3" y="1145"/>
                          <a:pt x="2" y="1152"/>
                        </a:cubicBezTo>
                        <a:cubicBezTo>
                          <a:pt x="1" y="1159"/>
                          <a:pt x="0" y="1167"/>
                          <a:pt x="2" y="1173"/>
                        </a:cubicBezTo>
                        <a:cubicBezTo>
                          <a:pt x="3" y="1174"/>
                          <a:pt x="3" y="1174"/>
                          <a:pt x="3" y="1175"/>
                        </a:cubicBezTo>
                        <a:cubicBezTo>
                          <a:pt x="6" y="1180"/>
                          <a:pt x="12" y="1180"/>
                          <a:pt x="12" y="1187"/>
                        </a:cubicBezTo>
                        <a:cubicBezTo>
                          <a:pt x="12" y="1187"/>
                          <a:pt x="12" y="1188"/>
                          <a:pt x="12" y="1189"/>
                        </a:cubicBezTo>
                        <a:cubicBezTo>
                          <a:pt x="18" y="1190"/>
                          <a:pt x="21" y="1196"/>
                          <a:pt x="26" y="1198"/>
                        </a:cubicBezTo>
                        <a:cubicBezTo>
                          <a:pt x="26" y="1198"/>
                          <a:pt x="27" y="1198"/>
                          <a:pt x="28" y="1198"/>
                        </a:cubicBezTo>
                        <a:cubicBezTo>
                          <a:pt x="29" y="1198"/>
                          <a:pt x="30" y="1198"/>
                          <a:pt x="31" y="1198"/>
                        </a:cubicBezTo>
                        <a:cubicBezTo>
                          <a:pt x="34" y="1198"/>
                          <a:pt x="36" y="1197"/>
                          <a:pt x="39" y="1197"/>
                        </a:cubicBezTo>
                        <a:cubicBezTo>
                          <a:pt x="40" y="1197"/>
                          <a:pt x="41" y="1198"/>
                          <a:pt x="41" y="1198"/>
                        </a:cubicBezTo>
                        <a:cubicBezTo>
                          <a:pt x="42" y="1199"/>
                          <a:pt x="43" y="1201"/>
                          <a:pt x="42" y="1204"/>
                        </a:cubicBezTo>
                        <a:cubicBezTo>
                          <a:pt x="41" y="1204"/>
                          <a:pt x="40" y="1204"/>
                          <a:pt x="40" y="1204"/>
                        </a:cubicBezTo>
                        <a:cubicBezTo>
                          <a:pt x="35" y="1205"/>
                          <a:pt x="32" y="1207"/>
                          <a:pt x="31" y="1212"/>
                        </a:cubicBezTo>
                        <a:cubicBezTo>
                          <a:pt x="29" y="1214"/>
                          <a:pt x="29" y="1213"/>
                          <a:pt x="27" y="1216"/>
                        </a:cubicBezTo>
                        <a:cubicBezTo>
                          <a:pt x="26" y="1216"/>
                          <a:pt x="26" y="1216"/>
                          <a:pt x="25" y="1216"/>
                        </a:cubicBezTo>
                        <a:cubicBezTo>
                          <a:pt x="26" y="1222"/>
                          <a:pt x="26" y="1229"/>
                          <a:pt x="34" y="1228"/>
                        </a:cubicBezTo>
                        <a:cubicBezTo>
                          <a:pt x="34" y="1228"/>
                          <a:pt x="34" y="1229"/>
                          <a:pt x="34" y="1229"/>
                        </a:cubicBezTo>
                        <a:cubicBezTo>
                          <a:pt x="34" y="1234"/>
                          <a:pt x="32" y="1241"/>
                          <a:pt x="34" y="1245"/>
                        </a:cubicBezTo>
                        <a:cubicBezTo>
                          <a:pt x="34" y="1246"/>
                          <a:pt x="34" y="1246"/>
                          <a:pt x="34" y="1246"/>
                        </a:cubicBezTo>
                        <a:cubicBezTo>
                          <a:pt x="35" y="1246"/>
                          <a:pt x="35" y="1246"/>
                          <a:pt x="35" y="1246"/>
                        </a:cubicBezTo>
                        <a:cubicBezTo>
                          <a:pt x="35" y="1247"/>
                          <a:pt x="36" y="1248"/>
                          <a:pt x="38" y="1249"/>
                        </a:cubicBezTo>
                        <a:cubicBezTo>
                          <a:pt x="38" y="1249"/>
                          <a:pt x="38" y="1249"/>
                          <a:pt x="38" y="1249"/>
                        </a:cubicBezTo>
                        <a:cubicBezTo>
                          <a:pt x="38" y="1249"/>
                          <a:pt x="38" y="1249"/>
                          <a:pt x="38" y="1249"/>
                        </a:cubicBezTo>
                        <a:cubicBezTo>
                          <a:pt x="38" y="1249"/>
                          <a:pt x="38" y="1249"/>
                          <a:pt x="38" y="1249"/>
                        </a:cubicBezTo>
                        <a:cubicBezTo>
                          <a:pt x="39" y="1249"/>
                          <a:pt x="39" y="1249"/>
                          <a:pt x="39" y="1249"/>
                        </a:cubicBezTo>
                        <a:cubicBezTo>
                          <a:pt x="40" y="1249"/>
                          <a:pt x="40" y="1249"/>
                          <a:pt x="40" y="1249"/>
                        </a:cubicBezTo>
                        <a:cubicBezTo>
                          <a:pt x="40" y="1249"/>
                          <a:pt x="40" y="1249"/>
                          <a:pt x="40" y="1249"/>
                        </a:cubicBezTo>
                        <a:cubicBezTo>
                          <a:pt x="42" y="1249"/>
                          <a:pt x="43" y="1249"/>
                          <a:pt x="45" y="1249"/>
                        </a:cubicBezTo>
                        <a:cubicBezTo>
                          <a:pt x="47" y="1249"/>
                          <a:pt x="49" y="1248"/>
                          <a:pt x="51" y="1248"/>
                        </a:cubicBezTo>
                        <a:cubicBezTo>
                          <a:pt x="55" y="1248"/>
                          <a:pt x="58" y="1249"/>
                          <a:pt x="59" y="1252"/>
                        </a:cubicBezTo>
                        <a:cubicBezTo>
                          <a:pt x="60" y="1252"/>
                          <a:pt x="60" y="1252"/>
                          <a:pt x="60" y="1253"/>
                        </a:cubicBezTo>
                        <a:cubicBezTo>
                          <a:pt x="62" y="1253"/>
                          <a:pt x="64" y="1253"/>
                          <a:pt x="66" y="1253"/>
                        </a:cubicBezTo>
                        <a:cubicBezTo>
                          <a:pt x="68" y="1253"/>
                          <a:pt x="70" y="1253"/>
                          <a:pt x="73" y="1253"/>
                        </a:cubicBezTo>
                        <a:cubicBezTo>
                          <a:pt x="74" y="1244"/>
                          <a:pt x="73" y="1232"/>
                          <a:pt x="86" y="1234"/>
                        </a:cubicBezTo>
                        <a:cubicBezTo>
                          <a:pt x="86" y="1234"/>
                          <a:pt x="87" y="1234"/>
                          <a:pt x="88" y="1234"/>
                        </a:cubicBezTo>
                        <a:cubicBezTo>
                          <a:pt x="93" y="1235"/>
                          <a:pt x="102" y="1238"/>
                          <a:pt x="106" y="1235"/>
                        </a:cubicBezTo>
                        <a:cubicBezTo>
                          <a:pt x="107" y="1235"/>
                          <a:pt x="107" y="1235"/>
                          <a:pt x="107" y="1235"/>
                        </a:cubicBezTo>
                        <a:cubicBezTo>
                          <a:pt x="107" y="1234"/>
                          <a:pt x="107" y="1234"/>
                          <a:pt x="107" y="1234"/>
                        </a:cubicBezTo>
                        <a:cubicBezTo>
                          <a:pt x="108" y="1234"/>
                          <a:pt x="108" y="1234"/>
                          <a:pt x="108" y="1234"/>
                        </a:cubicBezTo>
                        <a:cubicBezTo>
                          <a:pt x="108" y="1233"/>
                          <a:pt x="108" y="1233"/>
                          <a:pt x="108" y="1233"/>
                        </a:cubicBezTo>
                        <a:cubicBezTo>
                          <a:pt x="109" y="1233"/>
                          <a:pt x="109" y="1233"/>
                          <a:pt x="109" y="1233"/>
                        </a:cubicBezTo>
                        <a:cubicBezTo>
                          <a:pt x="109" y="1232"/>
                          <a:pt x="109" y="1232"/>
                          <a:pt x="109" y="1232"/>
                        </a:cubicBezTo>
                        <a:cubicBezTo>
                          <a:pt x="109" y="1232"/>
                          <a:pt x="110" y="1231"/>
                          <a:pt x="110" y="1230"/>
                        </a:cubicBezTo>
                        <a:cubicBezTo>
                          <a:pt x="110" y="1230"/>
                          <a:pt x="110" y="1230"/>
                          <a:pt x="110" y="1230"/>
                        </a:cubicBezTo>
                        <a:cubicBezTo>
                          <a:pt x="111" y="1230"/>
                          <a:pt x="111" y="1230"/>
                          <a:pt x="112" y="1230"/>
                        </a:cubicBezTo>
                        <a:cubicBezTo>
                          <a:pt x="113" y="1230"/>
                          <a:pt x="113" y="1230"/>
                          <a:pt x="113" y="1230"/>
                        </a:cubicBezTo>
                        <a:cubicBezTo>
                          <a:pt x="113" y="1231"/>
                          <a:pt x="113" y="1232"/>
                          <a:pt x="113" y="1233"/>
                        </a:cubicBezTo>
                        <a:cubicBezTo>
                          <a:pt x="113" y="1236"/>
                          <a:pt x="113" y="1239"/>
                          <a:pt x="113" y="1242"/>
                        </a:cubicBezTo>
                        <a:cubicBezTo>
                          <a:pt x="113" y="1243"/>
                          <a:pt x="113" y="1245"/>
                          <a:pt x="113" y="1247"/>
                        </a:cubicBezTo>
                        <a:cubicBezTo>
                          <a:pt x="117" y="1248"/>
                          <a:pt x="119" y="1249"/>
                          <a:pt x="121" y="1252"/>
                        </a:cubicBezTo>
                        <a:cubicBezTo>
                          <a:pt x="125" y="1255"/>
                          <a:pt x="127" y="1260"/>
                          <a:pt x="131" y="1260"/>
                        </a:cubicBezTo>
                        <a:cubicBezTo>
                          <a:pt x="131" y="1260"/>
                          <a:pt x="132" y="1260"/>
                          <a:pt x="132" y="1259"/>
                        </a:cubicBezTo>
                        <a:cubicBezTo>
                          <a:pt x="133" y="1254"/>
                          <a:pt x="131" y="1239"/>
                          <a:pt x="131" y="1234"/>
                        </a:cubicBezTo>
                        <a:cubicBezTo>
                          <a:pt x="131" y="1234"/>
                          <a:pt x="131" y="1234"/>
                          <a:pt x="131" y="1234"/>
                        </a:cubicBezTo>
                        <a:cubicBezTo>
                          <a:pt x="131" y="1234"/>
                          <a:pt x="131" y="1233"/>
                          <a:pt x="131" y="1233"/>
                        </a:cubicBezTo>
                        <a:cubicBezTo>
                          <a:pt x="138" y="1239"/>
                          <a:pt x="139" y="1237"/>
                          <a:pt x="142" y="1247"/>
                        </a:cubicBezTo>
                        <a:cubicBezTo>
                          <a:pt x="143" y="1248"/>
                          <a:pt x="143" y="1248"/>
                          <a:pt x="143" y="1248"/>
                        </a:cubicBezTo>
                        <a:cubicBezTo>
                          <a:pt x="143" y="1249"/>
                          <a:pt x="143" y="1249"/>
                          <a:pt x="143" y="1249"/>
                        </a:cubicBezTo>
                        <a:cubicBezTo>
                          <a:pt x="144" y="1253"/>
                          <a:pt x="147" y="1258"/>
                          <a:pt x="150" y="1261"/>
                        </a:cubicBezTo>
                        <a:cubicBezTo>
                          <a:pt x="151" y="1261"/>
                          <a:pt x="151" y="1261"/>
                          <a:pt x="151" y="1261"/>
                        </a:cubicBezTo>
                        <a:cubicBezTo>
                          <a:pt x="151" y="1261"/>
                          <a:pt x="152" y="1262"/>
                          <a:pt x="152" y="1262"/>
                        </a:cubicBezTo>
                        <a:cubicBezTo>
                          <a:pt x="153" y="1263"/>
                          <a:pt x="153" y="1263"/>
                          <a:pt x="153" y="1263"/>
                        </a:cubicBezTo>
                        <a:cubicBezTo>
                          <a:pt x="154" y="1263"/>
                          <a:pt x="154" y="1263"/>
                          <a:pt x="154" y="1263"/>
                        </a:cubicBezTo>
                        <a:cubicBezTo>
                          <a:pt x="155" y="1263"/>
                          <a:pt x="156" y="1264"/>
                          <a:pt x="157" y="1264"/>
                        </a:cubicBezTo>
                        <a:cubicBezTo>
                          <a:pt x="157" y="1265"/>
                          <a:pt x="157" y="1265"/>
                          <a:pt x="157" y="1266"/>
                        </a:cubicBezTo>
                        <a:cubicBezTo>
                          <a:pt x="157" y="1267"/>
                          <a:pt x="157" y="1267"/>
                          <a:pt x="157" y="1268"/>
                        </a:cubicBezTo>
                        <a:cubicBezTo>
                          <a:pt x="157" y="1268"/>
                          <a:pt x="157" y="1268"/>
                          <a:pt x="157" y="1268"/>
                        </a:cubicBezTo>
                        <a:cubicBezTo>
                          <a:pt x="157" y="1269"/>
                          <a:pt x="156" y="1269"/>
                          <a:pt x="156" y="1269"/>
                        </a:cubicBezTo>
                        <a:cubicBezTo>
                          <a:pt x="156" y="1269"/>
                          <a:pt x="156" y="1269"/>
                          <a:pt x="156" y="1269"/>
                        </a:cubicBezTo>
                        <a:cubicBezTo>
                          <a:pt x="156" y="1270"/>
                          <a:pt x="156" y="1270"/>
                          <a:pt x="155" y="1270"/>
                        </a:cubicBezTo>
                        <a:cubicBezTo>
                          <a:pt x="155" y="1271"/>
                          <a:pt x="155" y="1271"/>
                          <a:pt x="155" y="1271"/>
                        </a:cubicBezTo>
                        <a:cubicBezTo>
                          <a:pt x="154" y="1271"/>
                          <a:pt x="154" y="1271"/>
                          <a:pt x="154" y="1271"/>
                        </a:cubicBezTo>
                        <a:cubicBezTo>
                          <a:pt x="153" y="1272"/>
                          <a:pt x="153" y="1272"/>
                          <a:pt x="153" y="1272"/>
                        </a:cubicBezTo>
                        <a:cubicBezTo>
                          <a:pt x="153" y="1272"/>
                          <a:pt x="153" y="1272"/>
                          <a:pt x="153" y="1272"/>
                        </a:cubicBezTo>
                        <a:cubicBezTo>
                          <a:pt x="149" y="1273"/>
                          <a:pt x="143" y="1273"/>
                          <a:pt x="138" y="1272"/>
                        </a:cubicBezTo>
                        <a:cubicBezTo>
                          <a:pt x="135" y="1272"/>
                          <a:pt x="133" y="1272"/>
                          <a:pt x="131" y="1273"/>
                        </a:cubicBezTo>
                        <a:cubicBezTo>
                          <a:pt x="131" y="1273"/>
                          <a:pt x="131" y="1273"/>
                          <a:pt x="130" y="1273"/>
                        </a:cubicBezTo>
                        <a:cubicBezTo>
                          <a:pt x="126" y="1276"/>
                          <a:pt x="123" y="1286"/>
                          <a:pt x="123" y="1294"/>
                        </a:cubicBezTo>
                        <a:cubicBezTo>
                          <a:pt x="122" y="1300"/>
                          <a:pt x="124" y="1306"/>
                          <a:pt x="129" y="1307"/>
                        </a:cubicBezTo>
                        <a:cubicBezTo>
                          <a:pt x="150" y="1311"/>
                          <a:pt x="139" y="1327"/>
                          <a:pt x="130" y="1327"/>
                        </a:cubicBezTo>
                        <a:cubicBezTo>
                          <a:pt x="128" y="1327"/>
                          <a:pt x="126" y="1326"/>
                          <a:pt x="124" y="1324"/>
                        </a:cubicBezTo>
                        <a:cubicBezTo>
                          <a:pt x="117" y="1313"/>
                          <a:pt x="112" y="1305"/>
                          <a:pt x="102" y="1302"/>
                        </a:cubicBezTo>
                        <a:cubicBezTo>
                          <a:pt x="98" y="1301"/>
                          <a:pt x="92" y="1301"/>
                          <a:pt x="86" y="1302"/>
                        </a:cubicBezTo>
                        <a:cubicBezTo>
                          <a:pt x="86" y="1302"/>
                          <a:pt x="86" y="1302"/>
                          <a:pt x="86" y="1302"/>
                        </a:cubicBezTo>
                        <a:cubicBezTo>
                          <a:pt x="85" y="1304"/>
                          <a:pt x="85" y="1305"/>
                          <a:pt x="84" y="1306"/>
                        </a:cubicBezTo>
                        <a:cubicBezTo>
                          <a:pt x="83" y="1307"/>
                          <a:pt x="82" y="1308"/>
                          <a:pt x="80" y="1308"/>
                        </a:cubicBezTo>
                        <a:cubicBezTo>
                          <a:pt x="79" y="1308"/>
                          <a:pt x="78" y="1308"/>
                          <a:pt x="77" y="1307"/>
                        </a:cubicBezTo>
                        <a:cubicBezTo>
                          <a:pt x="76" y="1294"/>
                          <a:pt x="68" y="1294"/>
                          <a:pt x="62" y="1291"/>
                        </a:cubicBezTo>
                        <a:cubicBezTo>
                          <a:pt x="59" y="1290"/>
                          <a:pt x="56" y="1288"/>
                          <a:pt x="55" y="1284"/>
                        </a:cubicBezTo>
                        <a:cubicBezTo>
                          <a:pt x="50" y="1268"/>
                          <a:pt x="38" y="1258"/>
                          <a:pt x="22" y="1258"/>
                        </a:cubicBezTo>
                        <a:cubicBezTo>
                          <a:pt x="21" y="1261"/>
                          <a:pt x="21" y="1265"/>
                          <a:pt x="21" y="1268"/>
                        </a:cubicBezTo>
                        <a:cubicBezTo>
                          <a:pt x="28" y="1268"/>
                          <a:pt x="34" y="1274"/>
                          <a:pt x="40" y="1276"/>
                        </a:cubicBezTo>
                        <a:cubicBezTo>
                          <a:pt x="40" y="1276"/>
                          <a:pt x="40" y="1276"/>
                          <a:pt x="40" y="1276"/>
                        </a:cubicBezTo>
                        <a:cubicBezTo>
                          <a:pt x="40" y="1276"/>
                          <a:pt x="40" y="1277"/>
                          <a:pt x="40" y="1277"/>
                        </a:cubicBezTo>
                        <a:cubicBezTo>
                          <a:pt x="40" y="1280"/>
                          <a:pt x="39" y="1282"/>
                          <a:pt x="38" y="1285"/>
                        </a:cubicBezTo>
                        <a:cubicBezTo>
                          <a:pt x="38" y="1285"/>
                          <a:pt x="38" y="1285"/>
                          <a:pt x="38" y="1285"/>
                        </a:cubicBezTo>
                        <a:cubicBezTo>
                          <a:pt x="38" y="1286"/>
                          <a:pt x="38" y="1286"/>
                          <a:pt x="38" y="1287"/>
                        </a:cubicBezTo>
                        <a:cubicBezTo>
                          <a:pt x="38" y="1287"/>
                          <a:pt x="38" y="1287"/>
                          <a:pt x="38" y="1287"/>
                        </a:cubicBezTo>
                        <a:cubicBezTo>
                          <a:pt x="38" y="1288"/>
                          <a:pt x="38" y="1288"/>
                          <a:pt x="38" y="1289"/>
                        </a:cubicBezTo>
                        <a:cubicBezTo>
                          <a:pt x="38" y="1289"/>
                          <a:pt x="38" y="1289"/>
                          <a:pt x="38" y="1289"/>
                        </a:cubicBezTo>
                        <a:cubicBezTo>
                          <a:pt x="37" y="1289"/>
                          <a:pt x="38" y="1290"/>
                          <a:pt x="38" y="1291"/>
                        </a:cubicBezTo>
                        <a:cubicBezTo>
                          <a:pt x="38" y="1295"/>
                          <a:pt x="42" y="1297"/>
                          <a:pt x="46" y="1298"/>
                        </a:cubicBezTo>
                        <a:cubicBezTo>
                          <a:pt x="48" y="1299"/>
                          <a:pt x="50" y="1300"/>
                          <a:pt x="51" y="1302"/>
                        </a:cubicBezTo>
                        <a:cubicBezTo>
                          <a:pt x="59" y="1312"/>
                          <a:pt x="61" y="1325"/>
                          <a:pt x="45" y="1327"/>
                        </a:cubicBezTo>
                        <a:cubicBezTo>
                          <a:pt x="44" y="1328"/>
                          <a:pt x="44" y="1330"/>
                          <a:pt x="43" y="1332"/>
                        </a:cubicBezTo>
                        <a:cubicBezTo>
                          <a:pt x="41" y="1337"/>
                          <a:pt x="39" y="1344"/>
                          <a:pt x="40" y="1350"/>
                        </a:cubicBezTo>
                        <a:cubicBezTo>
                          <a:pt x="44" y="1350"/>
                          <a:pt x="47" y="1350"/>
                          <a:pt x="51" y="1351"/>
                        </a:cubicBezTo>
                        <a:cubicBezTo>
                          <a:pt x="57" y="1352"/>
                          <a:pt x="64" y="1353"/>
                          <a:pt x="70" y="1351"/>
                        </a:cubicBezTo>
                        <a:cubicBezTo>
                          <a:pt x="74" y="1351"/>
                          <a:pt x="74" y="1339"/>
                          <a:pt x="73" y="1330"/>
                        </a:cubicBezTo>
                        <a:cubicBezTo>
                          <a:pt x="72" y="1325"/>
                          <a:pt x="72" y="1321"/>
                          <a:pt x="72" y="1320"/>
                        </a:cubicBezTo>
                        <a:cubicBezTo>
                          <a:pt x="73" y="1319"/>
                          <a:pt x="75" y="1319"/>
                          <a:pt x="76" y="1319"/>
                        </a:cubicBezTo>
                        <a:cubicBezTo>
                          <a:pt x="83" y="1320"/>
                          <a:pt x="86" y="1326"/>
                          <a:pt x="92" y="1331"/>
                        </a:cubicBezTo>
                        <a:cubicBezTo>
                          <a:pt x="94" y="1333"/>
                          <a:pt x="97" y="1334"/>
                          <a:pt x="100" y="1335"/>
                        </a:cubicBezTo>
                        <a:cubicBezTo>
                          <a:pt x="107" y="1337"/>
                          <a:pt x="116" y="1337"/>
                          <a:pt x="124" y="1338"/>
                        </a:cubicBezTo>
                        <a:cubicBezTo>
                          <a:pt x="127" y="1338"/>
                          <a:pt x="130" y="1338"/>
                          <a:pt x="133" y="1338"/>
                        </a:cubicBezTo>
                        <a:cubicBezTo>
                          <a:pt x="133" y="1348"/>
                          <a:pt x="130" y="1359"/>
                          <a:pt x="139" y="1362"/>
                        </a:cubicBezTo>
                        <a:cubicBezTo>
                          <a:pt x="140" y="1362"/>
                          <a:pt x="142" y="1362"/>
                          <a:pt x="143" y="1363"/>
                        </a:cubicBezTo>
                        <a:cubicBezTo>
                          <a:pt x="143" y="1363"/>
                          <a:pt x="143" y="1363"/>
                          <a:pt x="143" y="1363"/>
                        </a:cubicBezTo>
                        <a:cubicBezTo>
                          <a:pt x="143" y="1363"/>
                          <a:pt x="143" y="1363"/>
                          <a:pt x="143" y="1364"/>
                        </a:cubicBezTo>
                        <a:cubicBezTo>
                          <a:pt x="142" y="1365"/>
                          <a:pt x="143" y="1369"/>
                          <a:pt x="143" y="1369"/>
                        </a:cubicBezTo>
                        <a:cubicBezTo>
                          <a:pt x="143" y="1369"/>
                          <a:pt x="143" y="1369"/>
                          <a:pt x="143" y="1369"/>
                        </a:cubicBezTo>
                        <a:cubicBezTo>
                          <a:pt x="144" y="1369"/>
                          <a:pt x="144" y="1369"/>
                          <a:pt x="145" y="1369"/>
                        </a:cubicBezTo>
                        <a:cubicBezTo>
                          <a:pt x="145" y="1368"/>
                          <a:pt x="145" y="1368"/>
                          <a:pt x="145" y="1368"/>
                        </a:cubicBezTo>
                        <a:cubicBezTo>
                          <a:pt x="146" y="1368"/>
                          <a:pt x="146" y="1368"/>
                          <a:pt x="146" y="1368"/>
                        </a:cubicBezTo>
                        <a:cubicBezTo>
                          <a:pt x="146" y="1367"/>
                          <a:pt x="146" y="1367"/>
                          <a:pt x="146" y="1367"/>
                        </a:cubicBezTo>
                        <a:cubicBezTo>
                          <a:pt x="147" y="1366"/>
                          <a:pt x="147" y="1366"/>
                          <a:pt x="147" y="1366"/>
                        </a:cubicBezTo>
                        <a:cubicBezTo>
                          <a:pt x="147" y="1366"/>
                          <a:pt x="147" y="1366"/>
                          <a:pt x="147" y="1366"/>
                        </a:cubicBezTo>
                        <a:cubicBezTo>
                          <a:pt x="147" y="1365"/>
                          <a:pt x="147" y="1365"/>
                          <a:pt x="147" y="1365"/>
                        </a:cubicBezTo>
                        <a:cubicBezTo>
                          <a:pt x="147" y="1365"/>
                          <a:pt x="147" y="1365"/>
                          <a:pt x="147" y="1365"/>
                        </a:cubicBezTo>
                        <a:cubicBezTo>
                          <a:pt x="147" y="1364"/>
                          <a:pt x="147" y="1364"/>
                          <a:pt x="147" y="1364"/>
                        </a:cubicBezTo>
                        <a:cubicBezTo>
                          <a:pt x="147" y="1363"/>
                          <a:pt x="147" y="1363"/>
                          <a:pt x="147" y="1363"/>
                        </a:cubicBezTo>
                        <a:cubicBezTo>
                          <a:pt x="147" y="1362"/>
                          <a:pt x="147" y="1361"/>
                          <a:pt x="148" y="1360"/>
                        </a:cubicBezTo>
                        <a:cubicBezTo>
                          <a:pt x="148" y="1359"/>
                          <a:pt x="148" y="1359"/>
                          <a:pt x="148" y="1359"/>
                        </a:cubicBezTo>
                        <a:cubicBezTo>
                          <a:pt x="148" y="1359"/>
                          <a:pt x="148" y="1359"/>
                          <a:pt x="148" y="1359"/>
                        </a:cubicBezTo>
                        <a:cubicBezTo>
                          <a:pt x="148" y="1359"/>
                          <a:pt x="148" y="1359"/>
                          <a:pt x="148" y="1359"/>
                        </a:cubicBezTo>
                        <a:cubicBezTo>
                          <a:pt x="148" y="1359"/>
                          <a:pt x="148" y="1359"/>
                          <a:pt x="148" y="1359"/>
                        </a:cubicBezTo>
                        <a:cubicBezTo>
                          <a:pt x="149" y="1359"/>
                          <a:pt x="150" y="1359"/>
                          <a:pt x="151" y="1359"/>
                        </a:cubicBezTo>
                        <a:cubicBezTo>
                          <a:pt x="162" y="1359"/>
                          <a:pt x="173" y="1360"/>
                          <a:pt x="183" y="1359"/>
                        </a:cubicBezTo>
                        <a:cubicBezTo>
                          <a:pt x="183" y="1359"/>
                          <a:pt x="183" y="1359"/>
                          <a:pt x="183" y="1359"/>
                        </a:cubicBezTo>
                        <a:cubicBezTo>
                          <a:pt x="183" y="1358"/>
                          <a:pt x="184" y="1357"/>
                          <a:pt x="184" y="1356"/>
                        </a:cubicBezTo>
                        <a:cubicBezTo>
                          <a:pt x="191" y="1355"/>
                          <a:pt x="199" y="1356"/>
                          <a:pt x="204" y="1350"/>
                        </a:cubicBezTo>
                        <a:cubicBezTo>
                          <a:pt x="209" y="1344"/>
                          <a:pt x="212" y="1340"/>
                          <a:pt x="219" y="1338"/>
                        </a:cubicBezTo>
                        <a:cubicBezTo>
                          <a:pt x="219" y="1338"/>
                          <a:pt x="219" y="1337"/>
                          <a:pt x="219" y="1336"/>
                        </a:cubicBezTo>
                        <a:cubicBezTo>
                          <a:pt x="220" y="1332"/>
                          <a:pt x="220" y="1327"/>
                          <a:pt x="217" y="1324"/>
                        </a:cubicBezTo>
                        <a:cubicBezTo>
                          <a:pt x="218" y="1324"/>
                          <a:pt x="220" y="1324"/>
                          <a:pt x="221" y="1324"/>
                        </a:cubicBezTo>
                        <a:cubicBezTo>
                          <a:pt x="223" y="1324"/>
                          <a:pt x="225" y="1324"/>
                          <a:pt x="228" y="1324"/>
                        </a:cubicBezTo>
                        <a:cubicBezTo>
                          <a:pt x="228" y="1324"/>
                          <a:pt x="229" y="1324"/>
                          <a:pt x="230" y="1324"/>
                        </a:cubicBezTo>
                        <a:cubicBezTo>
                          <a:pt x="236" y="1324"/>
                          <a:pt x="242" y="1326"/>
                          <a:pt x="242" y="1331"/>
                        </a:cubicBezTo>
                        <a:cubicBezTo>
                          <a:pt x="243" y="1331"/>
                          <a:pt x="244" y="1331"/>
                          <a:pt x="245" y="1331"/>
                        </a:cubicBezTo>
                        <a:cubicBezTo>
                          <a:pt x="246" y="1331"/>
                          <a:pt x="246" y="1331"/>
                          <a:pt x="246" y="1331"/>
                        </a:cubicBezTo>
                        <a:cubicBezTo>
                          <a:pt x="247" y="1331"/>
                          <a:pt x="248" y="1331"/>
                          <a:pt x="249" y="1331"/>
                        </a:cubicBezTo>
                        <a:cubicBezTo>
                          <a:pt x="249" y="1328"/>
                          <a:pt x="249" y="1326"/>
                          <a:pt x="249" y="1323"/>
                        </a:cubicBezTo>
                        <a:cubicBezTo>
                          <a:pt x="249" y="1323"/>
                          <a:pt x="249" y="1322"/>
                          <a:pt x="249" y="1321"/>
                        </a:cubicBezTo>
                        <a:cubicBezTo>
                          <a:pt x="249" y="1321"/>
                          <a:pt x="249" y="1321"/>
                          <a:pt x="249" y="1321"/>
                        </a:cubicBezTo>
                        <a:cubicBezTo>
                          <a:pt x="250" y="1321"/>
                          <a:pt x="250" y="1321"/>
                          <a:pt x="251" y="1321"/>
                        </a:cubicBezTo>
                        <a:cubicBezTo>
                          <a:pt x="252" y="1321"/>
                          <a:pt x="252" y="1321"/>
                          <a:pt x="253" y="1321"/>
                        </a:cubicBezTo>
                        <a:cubicBezTo>
                          <a:pt x="254" y="1321"/>
                          <a:pt x="256" y="1321"/>
                          <a:pt x="257" y="1321"/>
                        </a:cubicBezTo>
                        <a:cubicBezTo>
                          <a:pt x="257" y="1323"/>
                          <a:pt x="257" y="1324"/>
                          <a:pt x="257" y="1325"/>
                        </a:cubicBezTo>
                        <a:cubicBezTo>
                          <a:pt x="256" y="1326"/>
                          <a:pt x="256" y="1326"/>
                          <a:pt x="256" y="1326"/>
                        </a:cubicBezTo>
                        <a:cubicBezTo>
                          <a:pt x="256" y="1327"/>
                          <a:pt x="256" y="1328"/>
                          <a:pt x="256" y="1329"/>
                        </a:cubicBezTo>
                        <a:cubicBezTo>
                          <a:pt x="256" y="1330"/>
                          <a:pt x="256" y="1330"/>
                          <a:pt x="256" y="1330"/>
                        </a:cubicBezTo>
                        <a:cubicBezTo>
                          <a:pt x="255" y="1331"/>
                          <a:pt x="255" y="1331"/>
                          <a:pt x="255" y="1332"/>
                        </a:cubicBezTo>
                        <a:cubicBezTo>
                          <a:pt x="254" y="1333"/>
                          <a:pt x="254" y="1333"/>
                          <a:pt x="254" y="1333"/>
                        </a:cubicBezTo>
                        <a:cubicBezTo>
                          <a:pt x="254" y="1334"/>
                          <a:pt x="254" y="1334"/>
                          <a:pt x="253" y="1335"/>
                        </a:cubicBezTo>
                        <a:cubicBezTo>
                          <a:pt x="253" y="1336"/>
                          <a:pt x="252" y="1337"/>
                          <a:pt x="252" y="1338"/>
                        </a:cubicBezTo>
                        <a:cubicBezTo>
                          <a:pt x="252" y="1338"/>
                          <a:pt x="252" y="1338"/>
                          <a:pt x="252" y="1338"/>
                        </a:cubicBezTo>
                        <a:cubicBezTo>
                          <a:pt x="251" y="1339"/>
                          <a:pt x="251" y="1340"/>
                          <a:pt x="250" y="1341"/>
                        </a:cubicBezTo>
                        <a:cubicBezTo>
                          <a:pt x="250" y="1341"/>
                          <a:pt x="250" y="1341"/>
                          <a:pt x="250" y="1341"/>
                        </a:cubicBezTo>
                        <a:cubicBezTo>
                          <a:pt x="251" y="1341"/>
                          <a:pt x="251" y="1341"/>
                          <a:pt x="251" y="1341"/>
                        </a:cubicBezTo>
                        <a:cubicBezTo>
                          <a:pt x="250" y="1341"/>
                          <a:pt x="250" y="1341"/>
                          <a:pt x="250" y="1341"/>
                        </a:cubicBezTo>
                        <a:cubicBezTo>
                          <a:pt x="250" y="1342"/>
                          <a:pt x="250" y="1343"/>
                          <a:pt x="250" y="1344"/>
                        </a:cubicBezTo>
                        <a:cubicBezTo>
                          <a:pt x="250" y="1344"/>
                          <a:pt x="250" y="1345"/>
                          <a:pt x="250" y="1346"/>
                        </a:cubicBezTo>
                        <a:cubicBezTo>
                          <a:pt x="249" y="1347"/>
                          <a:pt x="249" y="1348"/>
                          <a:pt x="249" y="1349"/>
                        </a:cubicBezTo>
                        <a:cubicBezTo>
                          <a:pt x="250" y="1349"/>
                          <a:pt x="250" y="1349"/>
                          <a:pt x="250" y="1349"/>
                        </a:cubicBezTo>
                        <a:cubicBezTo>
                          <a:pt x="252" y="1350"/>
                          <a:pt x="255" y="1350"/>
                          <a:pt x="257" y="1349"/>
                        </a:cubicBezTo>
                        <a:cubicBezTo>
                          <a:pt x="257" y="1348"/>
                          <a:pt x="257" y="1347"/>
                          <a:pt x="257" y="1346"/>
                        </a:cubicBezTo>
                        <a:cubicBezTo>
                          <a:pt x="259" y="1340"/>
                          <a:pt x="268" y="1340"/>
                          <a:pt x="275" y="1341"/>
                        </a:cubicBezTo>
                        <a:cubicBezTo>
                          <a:pt x="277" y="1341"/>
                          <a:pt x="278" y="1342"/>
                          <a:pt x="279" y="1342"/>
                        </a:cubicBezTo>
                        <a:cubicBezTo>
                          <a:pt x="282" y="1343"/>
                          <a:pt x="283" y="1346"/>
                          <a:pt x="284" y="1348"/>
                        </a:cubicBezTo>
                        <a:cubicBezTo>
                          <a:pt x="286" y="1354"/>
                          <a:pt x="285" y="1362"/>
                          <a:pt x="284" y="1370"/>
                        </a:cubicBezTo>
                        <a:cubicBezTo>
                          <a:pt x="283" y="1375"/>
                          <a:pt x="283" y="1379"/>
                          <a:pt x="282" y="1382"/>
                        </a:cubicBezTo>
                        <a:cubicBezTo>
                          <a:pt x="282" y="1382"/>
                          <a:pt x="282" y="1382"/>
                          <a:pt x="282" y="1382"/>
                        </a:cubicBezTo>
                        <a:cubicBezTo>
                          <a:pt x="282" y="1382"/>
                          <a:pt x="282" y="1382"/>
                          <a:pt x="281" y="1382"/>
                        </a:cubicBezTo>
                        <a:cubicBezTo>
                          <a:pt x="275" y="1382"/>
                          <a:pt x="268" y="1383"/>
                          <a:pt x="275" y="1390"/>
                        </a:cubicBezTo>
                        <a:cubicBezTo>
                          <a:pt x="279" y="1390"/>
                          <a:pt x="282" y="1389"/>
                          <a:pt x="285" y="1388"/>
                        </a:cubicBezTo>
                        <a:cubicBezTo>
                          <a:pt x="286" y="1388"/>
                          <a:pt x="287" y="1388"/>
                          <a:pt x="288" y="1389"/>
                        </a:cubicBezTo>
                        <a:cubicBezTo>
                          <a:pt x="288" y="1389"/>
                          <a:pt x="288" y="1389"/>
                          <a:pt x="288" y="1389"/>
                        </a:cubicBezTo>
                        <a:cubicBezTo>
                          <a:pt x="289" y="1389"/>
                          <a:pt x="289" y="1389"/>
                          <a:pt x="289" y="1389"/>
                        </a:cubicBezTo>
                        <a:cubicBezTo>
                          <a:pt x="289" y="1389"/>
                          <a:pt x="289" y="1389"/>
                          <a:pt x="290" y="1389"/>
                        </a:cubicBezTo>
                        <a:cubicBezTo>
                          <a:pt x="292" y="1391"/>
                          <a:pt x="295" y="1392"/>
                          <a:pt x="297" y="1393"/>
                        </a:cubicBezTo>
                        <a:cubicBezTo>
                          <a:pt x="297" y="1393"/>
                          <a:pt x="297" y="1393"/>
                          <a:pt x="297" y="1393"/>
                        </a:cubicBezTo>
                        <a:cubicBezTo>
                          <a:pt x="297" y="1393"/>
                          <a:pt x="297" y="1393"/>
                          <a:pt x="297" y="1393"/>
                        </a:cubicBezTo>
                        <a:cubicBezTo>
                          <a:pt x="297" y="1393"/>
                          <a:pt x="297" y="1393"/>
                          <a:pt x="297" y="1393"/>
                        </a:cubicBezTo>
                        <a:cubicBezTo>
                          <a:pt x="298" y="1399"/>
                          <a:pt x="295" y="1406"/>
                          <a:pt x="295" y="1412"/>
                        </a:cubicBezTo>
                        <a:cubicBezTo>
                          <a:pt x="296" y="1412"/>
                          <a:pt x="296" y="1412"/>
                          <a:pt x="296" y="1412"/>
                        </a:cubicBezTo>
                        <a:cubicBezTo>
                          <a:pt x="296" y="1413"/>
                          <a:pt x="297" y="1413"/>
                          <a:pt x="297" y="1413"/>
                        </a:cubicBezTo>
                        <a:cubicBezTo>
                          <a:pt x="298" y="1413"/>
                          <a:pt x="299" y="1413"/>
                          <a:pt x="300" y="1412"/>
                        </a:cubicBezTo>
                        <a:cubicBezTo>
                          <a:pt x="300" y="1411"/>
                          <a:pt x="301" y="1409"/>
                          <a:pt x="303" y="1408"/>
                        </a:cubicBezTo>
                        <a:cubicBezTo>
                          <a:pt x="307" y="1406"/>
                          <a:pt x="314" y="1404"/>
                          <a:pt x="321" y="1404"/>
                        </a:cubicBezTo>
                        <a:cubicBezTo>
                          <a:pt x="327" y="1404"/>
                          <a:pt x="333" y="1405"/>
                          <a:pt x="335" y="1406"/>
                        </a:cubicBezTo>
                        <a:cubicBezTo>
                          <a:pt x="342" y="1410"/>
                          <a:pt x="337" y="1428"/>
                          <a:pt x="337" y="1433"/>
                        </a:cubicBezTo>
                        <a:cubicBezTo>
                          <a:pt x="337" y="1434"/>
                          <a:pt x="337" y="1434"/>
                          <a:pt x="337" y="1434"/>
                        </a:cubicBezTo>
                        <a:cubicBezTo>
                          <a:pt x="336" y="1438"/>
                          <a:pt x="336" y="1443"/>
                          <a:pt x="336" y="1448"/>
                        </a:cubicBezTo>
                        <a:cubicBezTo>
                          <a:pt x="335" y="1454"/>
                          <a:pt x="341" y="1460"/>
                          <a:pt x="340" y="1467"/>
                        </a:cubicBezTo>
                        <a:cubicBezTo>
                          <a:pt x="341" y="1467"/>
                          <a:pt x="343" y="1467"/>
                          <a:pt x="344" y="1467"/>
                        </a:cubicBezTo>
                        <a:cubicBezTo>
                          <a:pt x="350" y="1467"/>
                          <a:pt x="356" y="1466"/>
                          <a:pt x="362" y="1466"/>
                        </a:cubicBezTo>
                        <a:cubicBezTo>
                          <a:pt x="367" y="1466"/>
                          <a:pt x="373" y="1466"/>
                          <a:pt x="378" y="1469"/>
                        </a:cubicBezTo>
                        <a:cubicBezTo>
                          <a:pt x="382" y="1472"/>
                          <a:pt x="381" y="1481"/>
                          <a:pt x="380" y="1490"/>
                        </a:cubicBezTo>
                        <a:cubicBezTo>
                          <a:pt x="379" y="1497"/>
                          <a:pt x="377" y="1504"/>
                          <a:pt x="377" y="1507"/>
                        </a:cubicBezTo>
                        <a:cubicBezTo>
                          <a:pt x="373" y="1507"/>
                          <a:pt x="372" y="1509"/>
                          <a:pt x="371" y="1511"/>
                        </a:cubicBezTo>
                        <a:cubicBezTo>
                          <a:pt x="370" y="1515"/>
                          <a:pt x="371" y="1520"/>
                          <a:pt x="371" y="1522"/>
                        </a:cubicBezTo>
                        <a:cubicBezTo>
                          <a:pt x="367" y="1523"/>
                          <a:pt x="364" y="1523"/>
                          <a:pt x="361" y="1523"/>
                        </a:cubicBezTo>
                        <a:cubicBezTo>
                          <a:pt x="360" y="1523"/>
                          <a:pt x="360" y="1523"/>
                          <a:pt x="360" y="1523"/>
                        </a:cubicBezTo>
                        <a:cubicBezTo>
                          <a:pt x="360" y="1524"/>
                          <a:pt x="360" y="1524"/>
                          <a:pt x="360" y="1524"/>
                        </a:cubicBezTo>
                        <a:cubicBezTo>
                          <a:pt x="359" y="1524"/>
                          <a:pt x="359" y="1524"/>
                          <a:pt x="359" y="1524"/>
                        </a:cubicBezTo>
                        <a:cubicBezTo>
                          <a:pt x="359" y="1524"/>
                          <a:pt x="359" y="1524"/>
                          <a:pt x="359" y="1524"/>
                        </a:cubicBezTo>
                        <a:cubicBezTo>
                          <a:pt x="355" y="1525"/>
                          <a:pt x="352" y="1528"/>
                          <a:pt x="351" y="1535"/>
                        </a:cubicBezTo>
                        <a:cubicBezTo>
                          <a:pt x="351" y="1536"/>
                          <a:pt x="351" y="1536"/>
                          <a:pt x="351" y="1537"/>
                        </a:cubicBezTo>
                        <a:cubicBezTo>
                          <a:pt x="352" y="1545"/>
                          <a:pt x="360" y="1567"/>
                          <a:pt x="349" y="1567"/>
                        </a:cubicBezTo>
                        <a:cubicBezTo>
                          <a:pt x="349" y="1567"/>
                          <a:pt x="349" y="1567"/>
                          <a:pt x="349" y="1567"/>
                        </a:cubicBezTo>
                        <a:cubicBezTo>
                          <a:pt x="349" y="1567"/>
                          <a:pt x="349" y="1567"/>
                          <a:pt x="349" y="1567"/>
                        </a:cubicBezTo>
                        <a:cubicBezTo>
                          <a:pt x="338" y="1567"/>
                          <a:pt x="336" y="1545"/>
                          <a:pt x="322" y="1546"/>
                        </a:cubicBezTo>
                        <a:cubicBezTo>
                          <a:pt x="319" y="1546"/>
                          <a:pt x="318" y="1547"/>
                          <a:pt x="316" y="1548"/>
                        </a:cubicBezTo>
                        <a:cubicBezTo>
                          <a:pt x="312" y="1552"/>
                          <a:pt x="323" y="1561"/>
                          <a:pt x="330" y="1561"/>
                        </a:cubicBezTo>
                        <a:cubicBezTo>
                          <a:pt x="330" y="1561"/>
                          <a:pt x="330" y="1561"/>
                          <a:pt x="330" y="1561"/>
                        </a:cubicBezTo>
                        <a:cubicBezTo>
                          <a:pt x="331" y="1564"/>
                          <a:pt x="329" y="1566"/>
                          <a:pt x="327" y="1567"/>
                        </a:cubicBezTo>
                        <a:cubicBezTo>
                          <a:pt x="324" y="1569"/>
                          <a:pt x="320" y="1570"/>
                          <a:pt x="317" y="1571"/>
                        </a:cubicBezTo>
                        <a:cubicBezTo>
                          <a:pt x="309" y="1574"/>
                          <a:pt x="304" y="1581"/>
                          <a:pt x="302" y="1589"/>
                        </a:cubicBezTo>
                        <a:cubicBezTo>
                          <a:pt x="302" y="1589"/>
                          <a:pt x="302" y="1589"/>
                          <a:pt x="302" y="1589"/>
                        </a:cubicBezTo>
                        <a:cubicBezTo>
                          <a:pt x="302" y="1590"/>
                          <a:pt x="302" y="1591"/>
                          <a:pt x="302" y="1592"/>
                        </a:cubicBezTo>
                        <a:cubicBezTo>
                          <a:pt x="302" y="1593"/>
                          <a:pt x="302" y="1593"/>
                          <a:pt x="302" y="1593"/>
                        </a:cubicBezTo>
                        <a:cubicBezTo>
                          <a:pt x="302" y="1593"/>
                          <a:pt x="302" y="1593"/>
                          <a:pt x="302" y="1593"/>
                        </a:cubicBezTo>
                        <a:cubicBezTo>
                          <a:pt x="306" y="1595"/>
                          <a:pt x="307" y="1609"/>
                          <a:pt x="314" y="1613"/>
                        </a:cubicBezTo>
                        <a:cubicBezTo>
                          <a:pt x="325" y="1621"/>
                          <a:pt x="337" y="1630"/>
                          <a:pt x="350" y="1620"/>
                        </a:cubicBezTo>
                        <a:cubicBezTo>
                          <a:pt x="358" y="1614"/>
                          <a:pt x="368" y="1607"/>
                          <a:pt x="374" y="1599"/>
                        </a:cubicBezTo>
                        <a:cubicBezTo>
                          <a:pt x="374" y="1599"/>
                          <a:pt x="374" y="1599"/>
                          <a:pt x="374" y="1599"/>
                        </a:cubicBezTo>
                        <a:cubicBezTo>
                          <a:pt x="376" y="1596"/>
                          <a:pt x="377" y="1592"/>
                          <a:pt x="379" y="1588"/>
                        </a:cubicBezTo>
                        <a:cubicBezTo>
                          <a:pt x="381" y="1583"/>
                          <a:pt x="384" y="1579"/>
                          <a:pt x="390" y="1578"/>
                        </a:cubicBezTo>
                        <a:cubicBezTo>
                          <a:pt x="390" y="1578"/>
                          <a:pt x="391" y="1578"/>
                          <a:pt x="392" y="1578"/>
                        </a:cubicBezTo>
                        <a:cubicBezTo>
                          <a:pt x="393" y="1570"/>
                          <a:pt x="393" y="1561"/>
                          <a:pt x="393" y="1552"/>
                        </a:cubicBezTo>
                        <a:cubicBezTo>
                          <a:pt x="393" y="1551"/>
                          <a:pt x="393" y="1550"/>
                          <a:pt x="393" y="1549"/>
                        </a:cubicBezTo>
                        <a:cubicBezTo>
                          <a:pt x="392" y="1549"/>
                          <a:pt x="391" y="1549"/>
                          <a:pt x="391" y="1549"/>
                        </a:cubicBezTo>
                        <a:cubicBezTo>
                          <a:pt x="390" y="1549"/>
                          <a:pt x="390" y="1549"/>
                          <a:pt x="390" y="1549"/>
                        </a:cubicBezTo>
                        <a:cubicBezTo>
                          <a:pt x="390" y="1548"/>
                          <a:pt x="390" y="1548"/>
                          <a:pt x="390" y="1547"/>
                        </a:cubicBezTo>
                        <a:cubicBezTo>
                          <a:pt x="390" y="1547"/>
                          <a:pt x="390" y="1547"/>
                          <a:pt x="390" y="1547"/>
                        </a:cubicBezTo>
                        <a:cubicBezTo>
                          <a:pt x="390" y="1543"/>
                          <a:pt x="391" y="1539"/>
                          <a:pt x="392" y="1535"/>
                        </a:cubicBezTo>
                        <a:cubicBezTo>
                          <a:pt x="394" y="1534"/>
                          <a:pt x="397" y="1533"/>
                          <a:pt x="399" y="1532"/>
                        </a:cubicBezTo>
                        <a:cubicBezTo>
                          <a:pt x="399" y="1532"/>
                          <a:pt x="399" y="1532"/>
                          <a:pt x="399" y="1532"/>
                        </a:cubicBezTo>
                        <a:cubicBezTo>
                          <a:pt x="399" y="1532"/>
                          <a:pt x="399" y="1532"/>
                          <a:pt x="399" y="1532"/>
                        </a:cubicBezTo>
                        <a:cubicBezTo>
                          <a:pt x="400" y="1531"/>
                          <a:pt x="401" y="1531"/>
                          <a:pt x="403" y="1530"/>
                        </a:cubicBezTo>
                        <a:cubicBezTo>
                          <a:pt x="403" y="1530"/>
                          <a:pt x="403" y="1530"/>
                          <a:pt x="403" y="1530"/>
                        </a:cubicBezTo>
                        <a:cubicBezTo>
                          <a:pt x="407" y="1529"/>
                          <a:pt x="411" y="1527"/>
                          <a:pt x="415" y="1526"/>
                        </a:cubicBezTo>
                        <a:cubicBezTo>
                          <a:pt x="433" y="1521"/>
                          <a:pt x="456" y="1518"/>
                          <a:pt x="471" y="1524"/>
                        </a:cubicBezTo>
                        <a:cubicBezTo>
                          <a:pt x="471" y="1525"/>
                          <a:pt x="472" y="1525"/>
                          <a:pt x="472" y="1525"/>
                        </a:cubicBezTo>
                        <a:cubicBezTo>
                          <a:pt x="473" y="1525"/>
                          <a:pt x="473" y="1525"/>
                          <a:pt x="473" y="1525"/>
                        </a:cubicBezTo>
                        <a:cubicBezTo>
                          <a:pt x="483" y="1531"/>
                          <a:pt x="486" y="1542"/>
                          <a:pt x="499" y="1542"/>
                        </a:cubicBezTo>
                        <a:cubicBezTo>
                          <a:pt x="501" y="1542"/>
                          <a:pt x="503" y="1542"/>
                          <a:pt x="504" y="1542"/>
                        </a:cubicBezTo>
                        <a:cubicBezTo>
                          <a:pt x="509" y="1541"/>
                          <a:pt x="514" y="1539"/>
                          <a:pt x="515" y="1534"/>
                        </a:cubicBezTo>
                        <a:cubicBezTo>
                          <a:pt x="515" y="1534"/>
                          <a:pt x="515" y="1534"/>
                          <a:pt x="515" y="1534"/>
                        </a:cubicBezTo>
                        <a:cubicBezTo>
                          <a:pt x="515" y="1533"/>
                          <a:pt x="515" y="1533"/>
                          <a:pt x="515" y="1533"/>
                        </a:cubicBezTo>
                        <a:cubicBezTo>
                          <a:pt x="515" y="1532"/>
                          <a:pt x="515" y="1532"/>
                          <a:pt x="515" y="1531"/>
                        </a:cubicBezTo>
                        <a:cubicBezTo>
                          <a:pt x="518" y="1532"/>
                          <a:pt x="522" y="1531"/>
                          <a:pt x="524" y="1531"/>
                        </a:cubicBezTo>
                        <a:cubicBezTo>
                          <a:pt x="524" y="1530"/>
                          <a:pt x="525" y="1530"/>
                          <a:pt x="525" y="1529"/>
                        </a:cubicBezTo>
                        <a:cubicBezTo>
                          <a:pt x="526" y="1522"/>
                          <a:pt x="527" y="1520"/>
                          <a:pt x="529" y="1520"/>
                        </a:cubicBezTo>
                        <a:cubicBezTo>
                          <a:pt x="531" y="1519"/>
                          <a:pt x="533" y="1520"/>
                          <a:pt x="537" y="1523"/>
                        </a:cubicBezTo>
                        <a:cubicBezTo>
                          <a:pt x="537" y="1524"/>
                          <a:pt x="538" y="1525"/>
                          <a:pt x="539" y="1525"/>
                        </a:cubicBezTo>
                        <a:cubicBezTo>
                          <a:pt x="541" y="1527"/>
                          <a:pt x="543" y="1526"/>
                          <a:pt x="545" y="1522"/>
                        </a:cubicBezTo>
                        <a:cubicBezTo>
                          <a:pt x="546" y="1521"/>
                          <a:pt x="546" y="1521"/>
                          <a:pt x="546" y="1521"/>
                        </a:cubicBezTo>
                        <a:cubicBezTo>
                          <a:pt x="546" y="1520"/>
                          <a:pt x="547" y="1519"/>
                          <a:pt x="547" y="1517"/>
                        </a:cubicBezTo>
                        <a:cubicBezTo>
                          <a:pt x="551" y="1510"/>
                          <a:pt x="555" y="1508"/>
                          <a:pt x="562" y="1507"/>
                        </a:cubicBezTo>
                        <a:cubicBezTo>
                          <a:pt x="572" y="1504"/>
                          <a:pt x="562" y="1489"/>
                          <a:pt x="572" y="1483"/>
                        </a:cubicBezTo>
                        <a:cubicBezTo>
                          <a:pt x="566" y="1481"/>
                          <a:pt x="563" y="1479"/>
                          <a:pt x="563" y="1477"/>
                        </a:cubicBezTo>
                        <a:cubicBezTo>
                          <a:pt x="563" y="1475"/>
                          <a:pt x="567" y="1473"/>
                          <a:pt x="573" y="1472"/>
                        </a:cubicBezTo>
                        <a:cubicBezTo>
                          <a:pt x="575" y="1472"/>
                          <a:pt x="577" y="1472"/>
                          <a:pt x="579" y="1472"/>
                        </a:cubicBezTo>
                        <a:cubicBezTo>
                          <a:pt x="580" y="1472"/>
                          <a:pt x="581" y="1472"/>
                          <a:pt x="582" y="1472"/>
                        </a:cubicBezTo>
                        <a:cubicBezTo>
                          <a:pt x="592" y="1473"/>
                          <a:pt x="597" y="1475"/>
                          <a:pt x="600" y="1480"/>
                        </a:cubicBezTo>
                        <a:cubicBezTo>
                          <a:pt x="601" y="1484"/>
                          <a:pt x="602" y="1488"/>
                          <a:pt x="602" y="1494"/>
                        </a:cubicBezTo>
                        <a:cubicBezTo>
                          <a:pt x="602" y="1494"/>
                          <a:pt x="603" y="1494"/>
                          <a:pt x="603" y="1494"/>
                        </a:cubicBezTo>
                        <a:cubicBezTo>
                          <a:pt x="605" y="1493"/>
                          <a:pt x="608" y="1492"/>
                          <a:pt x="610" y="1491"/>
                        </a:cubicBezTo>
                        <a:cubicBezTo>
                          <a:pt x="610" y="1491"/>
                          <a:pt x="611" y="1491"/>
                          <a:pt x="611" y="1491"/>
                        </a:cubicBezTo>
                        <a:cubicBezTo>
                          <a:pt x="612" y="1484"/>
                          <a:pt x="614" y="1481"/>
                          <a:pt x="617" y="1481"/>
                        </a:cubicBezTo>
                        <a:cubicBezTo>
                          <a:pt x="617" y="1481"/>
                          <a:pt x="617" y="1481"/>
                          <a:pt x="617" y="1481"/>
                        </a:cubicBezTo>
                        <a:cubicBezTo>
                          <a:pt x="622" y="1481"/>
                          <a:pt x="630" y="1492"/>
                          <a:pt x="630" y="1501"/>
                        </a:cubicBezTo>
                        <a:cubicBezTo>
                          <a:pt x="630" y="1501"/>
                          <a:pt x="630" y="1501"/>
                          <a:pt x="630" y="1502"/>
                        </a:cubicBezTo>
                        <a:cubicBezTo>
                          <a:pt x="633" y="1503"/>
                          <a:pt x="636" y="1503"/>
                          <a:pt x="639" y="1504"/>
                        </a:cubicBezTo>
                        <a:cubicBezTo>
                          <a:pt x="642" y="1504"/>
                          <a:pt x="645" y="1504"/>
                          <a:pt x="648" y="1504"/>
                        </a:cubicBezTo>
                        <a:cubicBezTo>
                          <a:pt x="648" y="1503"/>
                          <a:pt x="648" y="1503"/>
                          <a:pt x="648" y="1503"/>
                        </a:cubicBezTo>
                        <a:cubicBezTo>
                          <a:pt x="647" y="1481"/>
                          <a:pt x="661" y="1486"/>
                          <a:pt x="678" y="1486"/>
                        </a:cubicBezTo>
                        <a:cubicBezTo>
                          <a:pt x="681" y="1479"/>
                          <a:pt x="674" y="1477"/>
                          <a:pt x="675" y="1471"/>
                        </a:cubicBezTo>
                        <a:cubicBezTo>
                          <a:pt x="675" y="1471"/>
                          <a:pt x="675" y="1470"/>
                          <a:pt x="675" y="1470"/>
                        </a:cubicBezTo>
                        <a:cubicBezTo>
                          <a:pt x="678" y="1468"/>
                          <a:pt x="680" y="1466"/>
                          <a:pt x="682" y="1464"/>
                        </a:cubicBezTo>
                        <a:cubicBezTo>
                          <a:pt x="687" y="1456"/>
                          <a:pt x="687" y="1445"/>
                          <a:pt x="699" y="1445"/>
                        </a:cubicBezTo>
                        <a:cubicBezTo>
                          <a:pt x="700" y="1445"/>
                          <a:pt x="701" y="1445"/>
                          <a:pt x="702" y="1445"/>
                        </a:cubicBezTo>
                        <a:cubicBezTo>
                          <a:pt x="702" y="1442"/>
                          <a:pt x="702" y="1439"/>
                          <a:pt x="703" y="1436"/>
                        </a:cubicBezTo>
                        <a:cubicBezTo>
                          <a:pt x="703" y="1432"/>
                          <a:pt x="703" y="1428"/>
                          <a:pt x="703" y="1424"/>
                        </a:cubicBezTo>
                        <a:cubicBezTo>
                          <a:pt x="703" y="1424"/>
                          <a:pt x="704" y="1424"/>
                          <a:pt x="704" y="1424"/>
                        </a:cubicBezTo>
                        <a:cubicBezTo>
                          <a:pt x="707" y="1423"/>
                          <a:pt x="710" y="1424"/>
                          <a:pt x="712" y="1425"/>
                        </a:cubicBezTo>
                        <a:cubicBezTo>
                          <a:pt x="713" y="1426"/>
                          <a:pt x="713" y="1427"/>
                          <a:pt x="714" y="1428"/>
                        </a:cubicBezTo>
                        <a:cubicBezTo>
                          <a:pt x="714" y="1428"/>
                          <a:pt x="714" y="1428"/>
                          <a:pt x="714" y="1428"/>
                        </a:cubicBezTo>
                        <a:cubicBezTo>
                          <a:pt x="715" y="1428"/>
                          <a:pt x="716" y="1428"/>
                          <a:pt x="716" y="1428"/>
                        </a:cubicBezTo>
                        <a:cubicBezTo>
                          <a:pt x="717" y="1428"/>
                          <a:pt x="717" y="1428"/>
                          <a:pt x="717" y="1428"/>
                        </a:cubicBezTo>
                        <a:cubicBezTo>
                          <a:pt x="717" y="1428"/>
                          <a:pt x="717" y="1428"/>
                          <a:pt x="717" y="1428"/>
                        </a:cubicBezTo>
                        <a:cubicBezTo>
                          <a:pt x="717" y="1428"/>
                          <a:pt x="717" y="1428"/>
                          <a:pt x="717" y="1428"/>
                        </a:cubicBezTo>
                        <a:cubicBezTo>
                          <a:pt x="717" y="1429"/>
                          <a:pt x="717" y="1429"/>
                          <a:pt x="717" y="1429"/>
                        </a:cubicBezTo>
                        <a:cubicBezTo>
                          <a:pt x="719" y="1432"/>
                          <a:pt x="720" y="1436"/>
                          <a:pt x="722" y="1439"/>
                        </a:cubicBezTo>
                        <a:cubicBezTo>
                          <a:pt x="722" y="1439"/>
                          <a:pt x="722" y="1439"/>
                          <a:pt x="722" y="1439"/>
                        </a:cubicBezTo>
                        <a:cubicBezTo>
                          <a:pt x="723" y="1439"/>
                          <a:pt x="723" y="1439"/>
                          <a:pt x="724" y="1439"/>
                        </a:cubicBezTo>
                        <a:cubicBezTo>
                          <a:pt x="725" y="1439"/>
                          <a:pt x="725" y="1439"/>
                          <a:pt x="725" y="1439"/>
                        </a:cubicBezTo>
                        <a:cubicBezTo>
                          <a:pt x="726" y="1438"/>
                          <a:pt x="726" y="1438"/>
                          <a:pt x="726" y="1438"/>
                        </a:cubicBezTo>
                        <a:cubicBezTo>
                          <a:pt x="727" y="1438"/>
                          <a:pt x="727" y="1438"/>
                          <a:pt x="727" y="1438"/>
                        </a:cubicBezTo>
                        <a:cubicBezTo>
                          <a:pt x="728" y="1437"/>
                          <a:pt x="728" y="1437"/>
                          <a:pt x="728" y="1437"/>
                        </a:cubicBezTo>
                        <a:cubicBezTo>
                          <a:pt x="728" y="1437"/>
                          <a:pt x="728" y="1437"/>
                          <a:pt x="728" y="1437"/>
                        </a:cubicBezTo>
                        <a:cubicBezTo>
                          <a:pt x="729" y="1436"/>
                          <a:pt x="729" y="1436"/>
                          <a:pt x="729" y="1436"/>
                        </a:cubicBezTo>
                        <a:cubicBezTo>
                          <a:pt x="730" y="1435"/>
                          <a:pt x="730" y="1435"/>
                          <a:pt x="730" y="1435"/>
                        </a:cubicBezTo>
                        <a:cubicBezTo>
                          <a:pt x="730" y="1434"/>
                          <a:pt x="730" y="1434"/>
                          <a:pt x="730" y="1434"/>
                        </a:cubicBezTo>
                        <a:cubicBezTo>
                          <a:pt x="731" y="1433"/>
                          <a:pt x="731" y="1433"/>
                          <a:pt x="731" y="1433"/>
                        </a:cubicBezTo>
                        <a:cubicBezTo>
                          <a:pt x="731" y="1433"/>
                          <a:pt x="731" y="1432"/>
                          <a:pt x="731" y="1432"/>
                        </a:cubicBezTo>
                        <a:cubicBezTo>
                          <a:pt x="732" y="1431"/>
                          <a:pt x="732" y="1431"/>
                          <a:pt x="732" y="1431"/>
                        </a:cubicBezTo>
                        <a:cubicBezTo>
                          <a:pt x="732" y="1430"/>
                          <a:pt x="732" y="1430"/>
                          <a:pt x="732" y="1429"/>
                        </a:cubicBezTo>
                        <a:cubicBezTo>
                          <a:pt x="732" y="1429"/>
                          <a:pt x="732" y="1429"/>
                          <a:pt x="732" y="1429"/>
                        </a:cubicBezTo>
                        <a:cubicBezTo>
                          <a:pt x="732" y="1429"/>
                          <a:pt x="732" y="1429"/>
                          <a:pt x="732" y="1429"/>
                        </a:cubicBezTo>
                        <a:cubicBezTo>
                          <a:pt x="735" y="1430"/>
                          <a:pt x="738" y="1431"/>
                          <a:pt x="741" y="1432"/>
                        </a:cubicBezTo>
                        <a:cubicBezTo>
                          <a:pt x="738" y="1426"/>
                          <a:pt x="733" y="1421"/>
                          <a:pt x="732" y="1416"/>
                        </a:cubicBezTo>
                        <a:cubicBezTo>
                          <a:pt x="746" y="1417"/>
                          <a:pt x="730" y="1392"/>
                          <a:pt x="729" y="1388"/>
                        </a:cubicBezTo>
                        <a:cubicBezTo>
                          <a:pt x="727" y="1379"/>
                          <a:pt x="729" y="1364"/>
                          <a:pt x="730" y="1354"/>
                        </a:cubicBezTo>
                        <a:cubicBezTo>
                          <a:pt x="731" y="1354"/>
                          <a:pt x="734" y="1354"/>
                          <a:pt x="736" y="1355"/>
                        </a:cubicBezTo>
                        <a:cubicBezTo>
                          <a:pt x="736" y="1374"/>
                          <a:pt x="749" y="1388"/>
                          <a:pt x="752" y="1408"/>
                        </a:cubicBezTo>
                        <a:cubicBezTo>
                          <a:pt x="752" y="1414"/>
                          <a:pt x="755" y="1416"/>
                          <a:pt x="757" y="1422"/>
                        </a:cubicBezTo>
                        <a:cubicBezTo>
                          <a:pt x="759" y="1426"/>
                          <a:pt x="757" y="1431"/>
                          <a:pt x="758" y="1435"/>
                        </a:cubicBezTo>
                        <a:cubicBezTo>
                          <a:pt x="759" y="1438"/>
                          <a:pt x="764" y="1446"/>
                          <a:pt x="769" y="1442"/>
                        </a:cubicBezTo>
                        <a:cubicBezTo>
                          <a:pt x="773" y="1438"/>
                          <a:pt x="766" y="1435"/>
                          <a:pt x="765" y="1433"/>
                        </a:cubicBezTo>
                        <a:cubicBezTo>
                          <a:pt x="763" y="1426"/>
                          <a:pt x="767" y="1416"/>
                          <a:pt x="766" y="1408"/>
                        </a:cubicBezTo>
                        <a:cubicBezTo>
                          <a:pt x="764" y="1393"/>
                          <a:pt x="760" y="1378"/>
                          <a:pt x="758" y="1362"/>
                        </a:cubicBezTo>
                        <a:cubicBezTo>
                          <a:pt x="757" y="1351"/>
                          <a:pt x="759" y="1341"/>
                          <a:pt x="756" y="1329"/>
                        </a:cubicBezTo>
                        <a:cubicBezTo>
                          <a:pt x="753" y="1317"/>
                          <a:pt x="751" y="1308"/>
                          <a:pt x="750" y="1295"/>
                        </a:cubicBezTo>
                        <a:cubicBezTo>
                          <a:pt x="750" y="1284"/>
                          <a:pt x="745" y="1276"/>
                          <a:pt x="744" y="1266"/>
                        </a:cubicBezTo>
                        <a:cubicBezTo>
                          <a:pt x="746" y="1262"/>
                          <a:pt x="744" y="1266"/>
                          <a:pt x="746" y="1262"/>
                        </a:cubicBezTo>
                        <a:cubicBezTo>
                          <a:pt x="746" y="1254"/>
                          <a:pt x="747" y="1252"/>
                          <a:pt x="750" y="1246"/>
                        </a:cubicBezTo>
                        <a:cubicBezTo>
                          <a:pt x="754" y="1241"/>
                          <a:pt x="758" y="1240"/>
                          <a:pt x="760" y="1233"/>
                        </a:cubicBezTo>
                        <a:cubicBezTo>
                          <a:pt x="763" y="1222"/>
                          <a:pt x="762" y="1208"/>
                          <a:pt x="762" y="1197"/>
                        </a:cubicBezTo>
                        <a:cubicBezTo>
                          <a:pt x="762" y="1192"/>
                          <a:pt x="763" y="1186"/>
                          <a:pt x="763" y="1181"/>
                        </a:cubicBezTo>
                        <a:cubicBezTo>
                          <a:pt x="761" y="1168"/>
                          <a:pt x="753" y="1156"/>
                          <a:pt x="750" y="1143"/>
                        </a:cubicBezTo>
                        <a:cubicBezTo>
                          <a:pt x="747" y="1128"/>
                          <a:pt x="743" y="1113"/>
                          <a:pt x="741" y="1098"/>
                        </a:cubicBezTo>
                        <a:cubicBezTo>
                          <a:pt x="741" y="1098"/>
                          <a:pt x="741" y="1098"/>
                          <a:pt x="741" y="1098"/>
                        </a:cubicBezTo>
                        <a:cubicBezTo>
                          <a:pt x="741" y="1097"/>
                          <a:pt x="741" y="1096"/>
                          <a:pt x="741" y="1095"/>
                        </a:cubicBezTo>
                        <a:cubicBezTo>
                          <a:pt x="739" y="1080"/>
                          <a:pt x="741" y="1061"/>
                          <a:pt x="747" y="1047"/>
                        </a:cubicBezTo>
                        <a:cubicBezTo>
                          <a:pt x="749" y="1042"/>
                          <a:pt x="752" y="1039"/>
                          <a:pt x="754" y="1034"/>
                        </a:cubicBezTo>
                        <a:cubicBezTo>
                          <a:pt x="759" y="1018"/>
                          <a:pt x="762" y="995"/>
                          <a:pt x="777" y="983"/>
                        </a:cubicBezTo>
                        <a:cubicBezTo>
                          <a:pt x="790" y="973"/>
                          <a:pt x="790" y="958"/>
                          <a:pt x="798" y="945"/>
                        </a:cubicBezTo>
                        <a:cubicBezTo>
                          <a:pt x="803" y="938"/>
                          <a:pt x="809" y="927"/>
                          <a:pt x="819" y="924"/>
                        </a:cubicBezTo>
                        <a:cubicBezTo>
                          <a:pt x="821" y="924"/>
                          <a:pt x="822" y="924"/>
                          <a:pt x="824" y="924"/>
                        </a:cubicBezTo>
                        <a:cubicBezTo>
                          <a:pt x="825" y="924"/>
                          <a:pt x="824" y="924"/>
                          <a:pt x="825" y="924"/>
                        </a:cubicBezTo>
                        <a:cubicBezTo>
                          <a:pt x="829" y="924"/>
                          <a:pt x="832" y="925"/>
                          <a:pt x="836" y="924"/>
                        </a:cubicBezTo>
                        <a:cubicBezTo>
                          <a:pt x="842" y="922"/>
                          <a:pt x="846" y="918"/>
                          <a:pt x="851" y="916"/>
                        </a:cubicBezTo>
                        <a:cubicBezTo>
                          <a:pt x="851" y="914"/>
                          <a:pt x="851" y="913"/>
                          <a:pt x="852" y="912"/>
                        </a:cubicBezTo>
                        <a:cubicBezTo>
                          <a:pt x="864" y="904"/>
                          <a:pt x="881" y="907"/>
                          <a:pt x="896" y="908"/>
                        </a:cubicBezTo>
                        <a:cubicBezTo>
                          <a:pt x="895" y="916"/>
                          <a:pt x="899" y="922"/>
                          <a:pt x="899" y="929"/>
                        </a:cubicBezTo>
                        <a:cubicBezTo>
                          <a:pt x="900" y="935"/>
                          <a:pt x="895" y="949"/>
                          <a:pt x="905" y="946"/>
                        </a:cubicBezTo>
                        <a:cubicBezTo>
                          <a:pt x="905" y="940"/>
                          <a:pt x="905" y="934"/>
                          <a:pt x="912" y="932"/>
                        </a:cubicBezTo>
                        <a:cubicBezTo>
                          <a:pt x="913" y="938"/>
                          <a:pt x="910" y="942"/>
                          <a:pt x="911" y="948"/>
                        </a:cubicBezTo>
                        <a:cubicBezTo>
                          <a:pt x="921" y="949"/>
                          <a:pt x="921" y="934"/>
                          <a:pt x="921" y="925"/>
                        </a:cubicBezTo>
                        <a:cubicBezTo>
                          <a:pt x="921" y="924"/>
                          <a:pt x="921" y="923"/>
                          <a:pt x="921" y="922"/>
                        </a:cubicBezTo>
                        <a:cubicBezTo>
                          <a:pt x="923" y="924"/>
                          <a:pt x="923" y="927"/>
                          <a:pt x="924" y="930"/>
                        </a:cubicBezTo>
                        <a:cubicBezTo>
                          <a:pt x="925" y="932"/>
                          <a:pt x="927" y="934"/>
                          <a:pt x="928" y="937"/>
                        </a:cubicBezTo>
                        <a:cubicBezTo>
                          <a:pt x="929" y="937"/>
                          <a:pt x="931" y="937"/>
                          <a:pt x="932" y="937"/>
                        </a:cubicBezTo>
                        <a:cubicBezTo>
                          <a:pt x="933" y="938"/>
                          <a:pt x="933" y="939"/>
                          <a:pt x="933" y="941"/>
                        </a:cubicBezTo>
                        <a:cubicBezTo>
                          <a:pt x="934" y="941"/>
                          <a:pt x="936" y="941"/>
                          <a:pt x="938" y="941"/>
                        </a:cubicBezTo>
                        <a:cubicBezTo>
                          <a:pt x="938" y="938"/>
                          <a:pt x="939" y="935"/>
                          <a:pt x="938" y="932"/>
                        </a:cubicBezTo>
                        <a:cubicBezTo>
                          <a:pt x="940" y="936"/>
                          <a:pt x="943" y="937"/>
                          <a:pt x="948" y="936"/>
                        </a:cubicBezTo>
                        <a:cubicBezTo>
                          <a:pt x="940" y="933"/>
                          <a:pt x="942" y="920"/>
                          <a:pt x="948" y="915"/>
                        </a:cubicBezTo>
                        <a:cubicBezTo>
                          <a:pt x="959" y="905"/>
                          <a:pt x="971" y="903"/>
                          <a:pt x="976" y="888"/>
                        </a:cubicBezTo>
                        <a:cubicBezTo>
                          <a:pt x="979" y="882"/>
                          <a:pt x="978" y="877"/>
                          <a:pt x="981" y="871"/>
                        </a:cubicBezTo>
                        <a:cubicBezTo>
                          <a:pt x="985" y="866"/>
                          <a:pt x="991" y="863"/>
                          <a:pt x="995" y="858"/>
                        </a:cubicBezTo>
                        <a:cubicBezTo>
                          <a:pt x="1000" y="851"/>
                          <a:pt x="1000" y="850"/>
                          <a:pt x="1001" y="841"/>
                        </a:cubicBezTo>
                        <a:cubicBezTo>
                          <a:pt x="1002" y="826"/>
                          <a:pt x="1007" y="824"/>
                          <a:pt x="1021" y="823"/>
                        </a:cubicBezTo>
                        <a:cubicBezTo>
                          <a:pt x="1031" y="822"/>
                          <a:pt x="1041" y="820"/>
                          <a:pt x="1051" y="817"/>
                        </a:cubicBezTo>
                        <a:cubicBezTo>
                          <a:pt x="1051" y="816"/>
                          <a:pt x="1051" y="816"/>
                          <a:pt x="1051" y="816"/>
                        </a:cubicBezTo>
                        <a:cubicBezTo>
                          <a:pt x="1050" y="814"/>
                          <a:pt x="1045" y="816"/>
                          <a:pt x="1045" y="815"/>
                        </a:cubicBezTo>
                        <a:cubicBezTo>
                          <a:pt x="1041" y="811"/>
                          <a:pt x="1035" y="814"/>
                          <a:pt x="1031" y="815"/>
                        </a:cubicBezTo>
                        <a:cubicBezTo>
                          <a:pt x="1021" y="818"/>
                          <a:pt x="1022" y="819"/>
                          <a:pt x="1010" y="817"/>
                        </a:cubicBezTo>
                        <a:cubicBezTo>
                          <a:pt x="1012" y="806"/>
                          <a:pt x="1037" y="808"/>
                          <a:pt x="1047" y="809"/>
                        </a:cubicBezTo>
                        <a:cubicBezTo>
                          <a:pt x="1048" y="809"/>
                          <a:pt x="1048" y="809"/>
                          <a:pt x="1048" y="809"/>
                        </a:cubicBezTo>
                        <a:cubicBezTo>
                          <a:pt x="1056" y="809"/>
                          <a:pt x="1064" y="809"/>
                          <a:pt x="1071" y="811"/>
                        </a:cubicBezTo>
                        <a:cubicBezTo>
                          <a:pt x="1080" y="813"/>
                          <a:pt x="1085" y="819"/>
                          <a:pt x="1093" y="821"/>
                        </a:cubicBezTo>
                        <a:cubicBezTo>
                          <a:pt x="1094" y="822"/>
                          <a:pt x="1094" y="824"/>
                          <a:pt x="1095" y="826"/>
                        </a:cubicBezTo>
                        <a:cubicBezTo>
                          <a:pt x="1095" y="824"/>
                          <a:pt x="1095" y="823"/>
                          <a:pt x="1095" y="821"/>
                        </a:cubicBezTo>
                        <a:cubicBezTo>
                          <a:pt x="1095" y="817"/>
                          <a:pt x="1095" y="813"/>
                          <a:pt x="1096" y="809"/>
                        </a:cubicBezTo>
                        <a:cubicBezTo>
                          <a:pt x="1103" y="810"/>
                          <a:pt x="1100" y="821"/>
                          <a:pt x="1100" y="827"/>
                        </a:cubicBezTo>
                        <a:cubicBezTo>
                          <a:pt x="1112" y="830"/>
                          <a:pt x="1127" y="823"/>
                          <a:pt x="1138" y="819"/>
                        </a:cubicBezTo>
                        <a:cubicBezTo>
                          <a:pt x="1151" y="814"/>
                          <a:pt x="1157" y="805"/>
                          <a:pt x="1169" y="800"/>
                        </a:cubicBezTo>
                        <a:cubicBezTo>
                          <a:pt x="1180" y="795"/>
                          <a:pt x="1194" y="794"/>
                          <a:pt x="1204" y="787"/>
                        </a:cubicBezTo>
                        <a:cubicBezTo>
                          <a:pt x="1209" y="784"/>
                          <a:pt x="1212" y="783"/>
                          <a:pt x="1214" y="777"/>
                        </a:cubicBezTo>
                        <a:cubicBezTo>
                          <a:pt x="1217" y="771"/>
                          <a:pt x="1214" y="764"/>
                          <a:pt x="1220" y="759"/>
                        </a:cubicBezTo>
                        <a:cubicBezTo>
                          <a:pt x="1220" y="764"/>
                          <a:pt x="1219" y="770"/>
                          <a:pt x="1220" y="776"/>
                        </a:cubicBezTo>
                        <a:cubicBezTo>
                          <a:pt x="1221" y="776"/>
                          <a:pt x="1223" y="776"/>
                          <a:pt x="1225" y="776"/>
                        </a:cubicBezTo>
                        <a:cubicBezTo>
                          <a:pt x="1228" y="775"/>
                          <a:pt x="1225" y="754"/>
                          <a:pt x="1225" y="749"/>
                        </a:cubicBezTo>
                        <a:cubicBezTo>
                          <a:pt x="1224" y="748"/>
                          <a:pt x="1222" y="747"/>
                          <a:pt x="1220" y="746"/>
                        </a:cubicBezTo>
                        <a:cubicBezTo>
                          <a:pt x="1214" y="743"/>
                          <a:pt x="1208" y="745"/>
                          <a:pt x="1206" y="738"/>
                        </a:cubicBezTo>
                        <a:cubicBezTo>
                          <a:pt x="1200" y="722"/>
                          <a:pt x="1219" y="726"/>
                          <a:pt x="1231" y="727"/>
                        </a:cubicBezTo>
                        <a:cubicBezTo>
                          <a:pt x="1231" y="727"/>
                          <a:pt x="1231" y="727"/>
                          <a:pt x="1231" y="727"/>
                        </a:cubicBezTo>
                        <a:cubicBezTo>
                          <a:pt x="1231" y="727"/>
                          <a:pt x="1231" y="727"/>
                          <a:pt x="1231" y="727"/>
                        </a:cubicBezTo>
                        <a:cubicBezTo>
                          <a:pt x="1232" y="726"/>
                          <a:pt x="1232" y="725"/>
                          <a:pt x="1232" y="724"/>
                        </a:cubicBezTo>
                        <a:cubicBezTo>
                          <a:pt x="1235" y="716"/>
                          <a:pt x="1235" y="723"/>
                          <a:pt x="1234" y="714"/>
                        </a:cubicBezTo>
                        <a:cubicBezTo>
                          <a:pt x="1233" y="708"/>
                          <a:pt x="1221" y="705"/>
                          <a:pt x="1215" y="703"/>
                        </a:cubicBezTo>
                        <a:cubicBezTo>
                          <a:pt x="1216" y="702"/>
                          <a:pt x="1225" y="677"/>
                          <a:pt x="1229" y="672"/>
                        </a:cubicBezTo>
                        <a:cubicBezTo>
                          <a:pt x="1235" y="664"/>
                          <a:pt x="1246" y="662"/>
                          <a:pt x="1255" y="657"/>
                        </a:cubicBezTo>
                        <a:cubicBezTo>
                          <a:pt x="1263" y="652"/>
                          <a:pt x="1269" y="646"/>
                          <a:pt x="1276" y="641"/>
                        </a:cubicBezTo>
                        <a:cubicBezTo>
                          <a:pt x="1279" y="638"/>
                          <a:pt x="1282" y="636"/>
                          <a:pt x="1286" y="634"/>
                        </a:cubicBezTo>
                        <a:cubicBezTo>
                          <a:pt x="1295" y="628"/>
                          <a:pt x="1302" y="625"/>
                          <a:pt x="1308" y="616"/>
                        </a:cubicBezTo>
                        <a:cubicBezTo>
                          <a:pt x="1317" y="603"/>
                          <a:pt x="1325" y="601"/>
                          <a:pt x="1340" y="594"/>
                        </a:cubicBezTo>
                        <a:cubicBezTo>
                          <a:pt x="1353" y="588"/>
                          <a:pt x="1366" y="582"/>
                          <a:pt x="1380" y="579"/>
                        </a:cubicBezTo>
                        <a:cubicBezTo>
                          <a:pt x="1389" y="577"/>
                          <a:pt x="1398" y="574"/>
                          <a:pt x="1406" y="570"/>
                        </a:cubicBezTo>
                        <a:cubicBezTo>
                          <a:pt x="1414" y="566"/>
                          <a:pt x="1415" y="558"/>
                          <a:pt x="1421" y="553"/>
                        </a:cubicBezTo>
                        <a:cubicBezTo>
                          <a:pt x="1425" y="548"/>
                          <a:pt x="1434" y="547"/>
                          <a:pt x="1437" y="541"/>
                        </a:cubicBezTo>
                        <a:cubicBezTo>
                          <a:pt x="1441" y="536"/>
                          <a:pt x="1440" y="527"/>
                          <a:pt x="1444" y="521"/>
                        </a:cubicBezTo>
                        <a:cubicBezTo>
                          <a:pt x="1452" y="508"/>
                          <a:pt x="1464" y="499"/>
                          <a:pt x="1475" y="489"/>
                        </a:cubicBezTo>
                        <a:cubicBezTo>
                          <a:pt x="1475" y="488"/>
                          <a:pt x="1476" y="488"/>
                          <a:pt x="1477" y="487"/>
                        </a:cubicBezTo>
                        <a:cubicBezTo>
                          <a:pt x="1478" y="486"/>
                          <a:pt x="1477" y="487"/>
                          <a:pt x="1478" y="486"/>
                        </a:cubicBezTo>
                        <a:cubicBezTo>
                          <a:pt x="1489" y="476"/>
                          <a:pt x="1502" y="470"/>
                          <a:pt x="1515" y="463"/>
                        </a:cubicBezTo>
                        <a:cubicBezTo>
                          <a:pt x="1516" y="463"/>
                          <a:pt x="1515" y="463"/>
                          <a:pt x="1516" y="462"/>
                        </a:cubicBezTo>
                        <a:cubicBezTo>
                          <a:pt x="1521" y="459"/>
                          <a:pt x="1527" y="456"/>
                          <a:pt x="1532" y="453"/>
                        </a:cubicBezTo>
                        <a:cubicBezTo>
                          <a:pt x="1537" y="450"/>
                          <a:pt x="1541" y="445"/>
                          <a:pt x="1545" y="442"/>
                        </a:cubicBezTo>
                        <a:cubicBezTo>
                          <a:pt x="1550" y="438"/>
                          <a:pt x="1555" y="437"/>
                          <a:pt x="1561" y="434"/>
                        </a:cubicBezTo>
                        <a:cubicBezTo>
                          <a:pt x="1570" y="430"/>
                          <a:pt x="1583" y="427"/>
                          <a:pt x="1591" y="420"/>
                        </a:cubicBezTo>
                        <a:cubicBezTo>
                          <a:pt x="1597" y="414"/>
                          <a:pt x="1600" y="405"/>
                          <a:pt x="1609" y="402"/>
                        </a:cubicBezTo>
                        <a:cubicBezTo>
                          <a:pt x="1619" y="400"/>
                          <a:pt x="1615" y="383"/>
                          <a:pt x="1617" y="378"/>
                        </a:cubicBezTo>
                        <a:cubicBezTo>
                          <a:pt x="1620" y="372"/>
                          <a:pt x="1627" y="371"/>
                          <a:pt x="1633" y="368"/>
                        </a:cubicBezTo>
                        <a:cubicBezTo>
                          <a:pt x="1641" y="363"/>
                          <a:pt x="1652" y="351"/>
                          <a:pt x="1660" y="350"/>
                        </a:cubicBezTo>
                        <a:cubicBezTo>
                          <a:pt x="1661" y="346"/>
                          <a:pt x="1664" y="343"/>
                          <a:pt x="1669" y="342"/>
                        </a:cubicBezTo>
                        <a:cubicBezTo>
                          <a:pt x="1673" y="334"/>
                          <a:pt x="1678" y="325"/>
                          <a:pt x="1684" y="318"/>
                        </a:cubicBezTo>
                        <a:cubicBezTo>
                          <a:pt x="1688" y="313"/>
                          <a:pt x="1693" y="310"/>
                          <a:pt x="1697" y="306"/>
                        </a:cubicBezTo>
                        <a:cubicBezTo>
                          <a:pt x="1700" y="301"/>
                          <a:pt x="1701" y="296"/>
                          <a:pt x="1704" y="291"/>
                        </a:cubicBezTo>
                        <a:cubicBezTo>
                          <a:pt x="1708" y="285"/>
                          <a:pt x="1716" y="277"/>
                          <a:pt x="1723" y="272"/>
                        </a:cubicBezTo>
                        <a:cubicBezTo>
                          <a:pt x="1730" y="266"/>
                          <a:pt x="1738" y="260"/>
                          <a:pt x="1745" y="252"/>
                        </a:cubicBezTo>
                        <a:cubicBezTo>
                          <a:pt x="1748" y="248"/>
                          <a:pt x="1748" y="243"/>
                          <a:pt x="1749" y="238"/>
                        </a:cubicBezTo>
                        <a:cubicBezTo>
                          <a:pt x="1749" y="238"/>
                          <a:pt x="1748" y="238"/>
                          <a:pt x="1748" y="238"/>
                        </a:cubicBezTo>
                        <a:cubicBezTo>
                          <a:pt x="1737" y="234"/>
                          <a:pt x="1744" y="225"/>
                          <a:pt x="1743" y="216"/>
                        </a:cubicBezTo>
                        <a:close/>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8301" name="Freeform 11"/>
                  <p:cNvSpPr>
                    <a:spLocks/>
                  </p:cNvSpPr>
                  <p:nvPr/>
                </p:nvSpPr>
                <p:spPr bwMode="auto">
                  <a:xfrm>
                    <a:off x="1701" y="2824"/>
                    <a:ext cx="603" cy="868"/>
                  </a:xfrm>
                  <a:custGeom>
                    <a:avLst/>
                    <a:gdLst>
                      <a:gd name="T0" fmla="*/ 1 w 993"/>
                      <a:gd name="T1" fmla="*/ 1 h 1516"/>
                      <a:gd name="T2" fmla="*/ 1 w 993"/>
                      <a:gd name="T3" fmla="*/ 1 h 1516"/>
                      <a:gd name="T4" fmla="*/ 1 w 993"/>
                      <a:gd name="T5" fmla="*/ 1 h 1516"/>
                      <a:gd name="T6" fmla="*/ 1 w 993"/>
                      <a:gd name="T7" fmla="*/ 1 h 1516"/>
                      <a:gd name="T8" fmla="*/ 1 w 993"/>
                      <a:gd name="T9" fmla="*/ 1 h 1516"/>
                      <a:gd name="T10" fmla="*/ 1 w 993"/>
                      <a:gd name="T11" fmla="*/ 1 h 1516"/>
                      <a:gd name="T12" fmla="*/ 1 w 993"/>
                      <a:gd name="T13" fmla="*/ 1 h 1516"/>
                      <a:gd name="T14" fmla="*/ 1 w 993"/>
                      <a:gd name="T15" fmla="*/ 1 h 1516"/>
                      <a:gd name="T16" fmla="*/ 1 w 993"/>
                      <a:gd name="T17" fmla="*/ 1 h 1516"/>
                      <a:gd name="T18" fmla="*/ 1 w 993"/>
                      <a:gd name="T19" fmla="*/ 1 h 1516"/>
                      <a:gd name="T20" fmla="*/ 1 w 993"/>
                      <a:gd name="T21" fmla="*/ 1 h 1516"/>
                      <a:gd name="T22" fmla="*/ 1 w 993"/>
                      <a:gd name="T23" fmla="*/ 1 h 1516"/>
                      <a:gd name="T24" fmla="*/ 1 w 993"/>
                      <a:gd name="T25" fmla="*/ 1 h 1516"/>
                      <a:gd name="T26" fmla="*/ 1 w 993"/>
                      <a:gd name="T27" fmla="*/ 1 h 1516"/>
                      <a:gd name="T28" fmla="*/ 1 w 993"/>
                      <a:gd name="T29" fmla="*/ 1 h 1516"/>
                      <a:gd name="T30" fmla="*/ 1 w 993"/>
                      <a:gd name="T31" fmla="*/ 1 h 1516"/>
                      <a:gd name="T32" fmla="*/ 1 w 993"/>
                      <a:gd name="T33" fmla="*/ 1 h 1516"/>
                      <a:gd name="T34" fmla="*/ 1 w 993"/>
                      <a:gd name="T35" fmla="*/ 1 h 1516"/>
                      <a:gd name="T36" fmla="*/ 1 w 993"/>
                      <a:gd name="T37" fmla="*/ 1 h 1516"/>
                      <a:gd name="T38" fmla="*/ 1 w 993"/>
                      <a:gd name="T39" fmla="*/ 1 h 1516"/>
                      <a:gd name="T40" fmla="*/ 1 w 993"/>
                      <a:gd name="T41" fmla="*/ 1 h 1516"/>
                      <a:gd name="T42" fmla="*/ 1 w 993"/>
                      <a:gd name="T43" fmla="*/ 1 h 1516"/>
                      <a:gd name="T44" fmla="*/ 1 w 993"/>
                      <a:gd name="T45" fmla="*/ 1 h 1516"/>
                      <a:gd name="T46" fmla="*/ 1 w 993"/>
                      <a:gd name="T47" fmla="*/ 1 h 1516"/>
                      <a:gd name="T48" fmla="*/ 1 w 993"/>
                      <a:gd name="T49" fmla="*/ 1 h 1516"/>
                      <a:gd name="T50" fmla="*/ 1 w 993"/>
                      <a:gd name="T51" fmla="*/ 1 h 1516"/>
                      <a:gd name="T52" fmla="*/ 1 w 993"/>
                      <a:gd name="T53" fmla="*/ 1 h 1516"/>
                      <a:gd name="T54" fmla="*/ 1 w 993"/>
                      <a:gd name="T55" fmla="*/ 1 h 1516"/>
                      <a:gd name="T56" fmla="*/ 1 w 993"/>
                      <a:gd name="T57" fmla="*/ 1 h 1516"/>
                      <a:gd name="T58" fmla="*/ 1 w 993"/>
                      <a:gd name="T59" fmla="*/ 1 h 1516"/>
                      <a:gd name="T60" fmla="*/ 1 w 993"/>
                      <a:gd name="T61" fmla="*/ 1 h 1516"/>
                      <a:gd name="T62" fmla="*/ 1 w 993"/>
                      <a:gd name="T63" fmla="*/ 1 h 1516"/>
                      <a:gd name="T64" fmla="*/ 1 w 993"/>
                      <a:gd name="T65" fmla="*/ 1 h 1516"/>
                      <a:gd name="T66" fmla="*/ 1 w 993"/>
                      <a:gd name="T67" fmla="*/ 1 h 1516"/>
                      <a:gd name="T68" fmla="*/ 1 w 993"/>
                      <a:gd name="T69" fmla="*/ 1 h 1516"/>
                      <a:gd name="T70" fmla="*/ 1 w 993"/>
                      <a:gd name="T71" fmla="*/ 1 h 1516"/>
                      <a:gd name="T72" fmla="*/ 1 w 993"/>
                      <a:gd name="T73" fmla="*/ 1 h 1516"/>
                      <a:gd name="T74" fmla="*/ 1 w 993"/>
                      <a:gd name="T75" fmla="*/ 1 h 1516"/>
                      <a:gd name="T76" fmla="*/ 1 w 993"/>
                      <a:gd name="T77" fmla="*/ 1 h 1516"/>
                      <a:gd name="T78" fmla="*/ 1 w 993"/>
                      <a:gd name="T79" fmla="*/ 1 h 1516"/>
                      <a:gd name="T80" fmla="*/ 1 w 993"/>
                      <a:gd name="T81" fmla="*/ 1 h 1516"/>
                      <a:gd name="T82" fmla="*/ 1 w 993"/>
                      <a:gd name="T83" fmla="*/ 1 h 1516"/>
                      <a:gd name="T84" fmla="*/ 1 w 993"/>
                      <a:gd name="T85" fmla="*/ 1 h 1516"/>
                      <a:gd name="T86" fmla="*/ 1 w 993"/>
                      <a:gd name="T87" fmla="*/ 1 h 1516"/>
                      <a:gd name="T88" fmla="*/ 1 w 993"/>
                      <a:gd name="T89" fmla="*/ 1 h 1516"/>
                      <a:gd name="T90" fmla="*/ 1 w 993"/>
                      <a:gd name="T91" fmla="*/ 1 h 1516"/>
                      <a:gd name="T92" fmla="*/ 1 w 993"/>
                      <a:gd name="T93" fmla="*/ 1 h 1516"/>
                      <a:gd name="T94" fmla="*/ 1 w 993"/>
                      <a:gd name="T95" fmla="*/ 1 h 1516"/>
                      <a:gd name="T96" fmla="*/ 1 w 993"/>
                      <a:gd name="T97" fmla="*/ 1 h 1516"/>
                      <a:gd name="T98" fmla="*/ 1 w 993"/>
                      <a:gd name="T99" fmla="*/ 1 h 1516"/>
                      <a:gd name="T100" fmla="*/ 1 w 993"/>
                      <a:gd name="T101" fmla="*/ 1 h 1516"/>
                      <a:gd name="T102" fmla="*/ 1 w 993"/>
                      <a:gd name="T103" fmla="*/ 1 h 1516"/>
                      <a:gd name="T104" fmla="*/ 1 w 993"/>
                      <a:gd name="T105" fmla="*/ 1 h 1516"/>
                      <a:gd name="T106" fmla="*/ 1 w 993"/>
                      <a:gd name="T107" fmla="*/ 1 h 1516"/>
                      <a:gd name="T108" fmla="*/ 1 w 993"/>
                      <a:gd name="T109" fmla="*/ 1 h 1516"/>
                      <a:gd name="T110" fmla="*/ 1 w 993"/>
                      <a:gd name="T111" fmla="*/ 1 h 1516"/>
                      <a:gd name="T112" fmla="*/ 1 w 993"/>
                      <a:gd name="T113" fmla="*/ 1 h 1516"/>
                      <a:gd name="T114" fmla="*/ 1 w 993"/>
                      <a:gd name="T115" fmla="*/ 1 h 1516"/>
                      <a:gd name="T116" fmla="*/ 1 w 993"/>
                      <a:gd name="T117" fmla="*/ 1 h 1516"/>
                      <a:gd name="T118" fmla="*/ 1 w 993"/>
                      <a:gd name="T119" fmla="*/ 1 h 1516"/>
                      <a:gd name="T120" fmla="*/ 1 w 993"/>
                      <a:gd name="T121" fmla="*/ 1 h 151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93"/>
                      <a:gd name="T184" fmla="*/ 0 h 1516"/>
                      <a:gd name="T185" fmla="*/ 993 w 993"/>
                      <a:gd name="T186" fmla="*/ 1516 h 151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93" h="1516">
                        <a:moveTo>
                          <a:pt x="187" y="1228"/>
                        </a:moveTo>
                        <a:cubicBezTo>
                          <a:pt x="188" y="1228"/>
                          <a:pt x="189" y="1228"/>
                          <a:pt x="190" y="1227"/>
                        </a:cubicBezTo>
                        <a:cubicBezTo>
                          <a:pt x="191" y="1227"/>
                          <a:pt x="193" y="1226"/>
                          <a:pt x="194" y="1226"/>
                        </a:cubicBezTo>
                        <a:cubicBezTo>
                          <a:pt x="194" y="1227"/>
                          <a:pt x="194" y="1227"/>
                          <a:pt x="194" y="1227"/>
                        </a:cubicBezTo>
                        <a:cubicBezTo>
                          <a:pt x="196" y="1227"/>
                          <a:pt x="196" y="1230"/>
                          <a:pt x="196" y="1238"/>
                        </a:cubicBezTo>
                        <a:cubicBezTo>
                          <a:pt x="197" y="1238"/>
                          <a:pt x="198" y="1238"/>
                          <a:pt x="199" y="1238"/>
                        </a:cubicBezTo>
                        <a:cubicBezTo>
                          <a:pt x="204" y="1238"/>
                          <a:pt x="208" y="1244"/>
                          <a:pt x="205" y="1247"/>
                        </a:cubicBezTo>
                        <a:cubicBezTo>
                          <a:pt x="205" y="1248"/>
                          <a:pt x="204" y="1248"/>
                          <a:pt x="203" y="1249"/>
                        </a:cubicBezTo>
                        <a:cubicBezTo>
                          <a:pt x="203" y="1249"/>
                          <a:pt x="203" y="1250"/>
                          <a:pt x="203" y="1250"/>
                        </a:cubicBezTo>
                        <a:cubicBezTo>
                          <a:pt x="204" y="1253"/>
                          <a:pt x="207" y="1256"/>
                          <a:pt x="210" y="1256"/>
                        </a:cubicBezTo>
                        <a:cubicBezTo>
                          <a:pt x="211" y="1256"/>
                          <a:pt x="211" y="1256"/>
                          <a:pt x="212" y="1256"/>
                        </a:cubicBezTo>
                        <a:cubicBezTo>
                          <a:pt x="212" y="1255"/>
                          <a:pt x="212" y="1254"/>
                          <a:pt x="213" y="1253"/>
                        </a:cubicBezTo>
                        <a:cubicBezTo>
                          <a:pt x="213" y="1252"/>
                          <a:pt x="213" y="1252"/>
                          <a:pt x="213" y="1252"/>
                        </a:cubicBezTo>
                        <a:cubicBezTo>
                          <a:pt x="213" y="1252"/>
                          <a:pt x="213" y="1251"/>
                          <a:pt x="214" y="1251"/>
                        </a:cubicBezTo>
                        <a:cubicBezTo>
                          <a:pt x="214" y="1250"/>
                          <a:pt x="214" y="1250"/>
                          <a:pt x="215" y="1249"/>
                        </a:cubicBezTo>
                        <a:cubicBezTo>
                          <a:pt x="215" y="1249"/>
                          <a:pt x="215" y="1249"/>
                          <a:pt x="215" y="1249"/>
                        </a:cubicBezTo>
                        <a:cubicBezTo>
                          <a:pt x="217" y="1246"/>
                          <a:pt x="221" y="1246"/>
                          <a:pt x="226" y="1249"/>
                        </a:cubicBezTo>
                        <a:cubicBezTo>
                          <a:pt x="226" y="1250"/>
                          <a:pt x="227" y="1250"/>
                          <a:pt x="227" y="1250"/>
                        </a:cubicBezTo>
                        <a:cubicBezTo>
                          <a:pt x="239" y="1258"/>
                          <a:pt x="227" y="1259"/>
                          <a:pt x="229" y="1267"/>
                        </a:cubicBezTo>
                        <a:cubicBezTo>
                          <a:pt x="229" y="1267"/>
                          <a:pt x="229" y="1267"/>
                          <a:pt x="229" y="1267"/>
                        </a:cubicBezTo>
                        <a:cubicBezTo>
                          <a:pt x="229" y="1267"/>
                          <a:pt x="229" y="1267"/>
                          <a:pt x="229" y="1267"/>
                        </a:cubicBezTo>
                        <a:cubicBezTo>
                          <a:pt x="233" y="1268"/>
                          <a:pt x="238" y="1267"/>
                          <a:pt x="242" y="1268"/>
                        </a:cubicBezTo>
                        <a:cubicBezTo>
                          <a:pt x="242" y="1271"/>
                          <a:pt x="241" y="1275"/>
                          <a:pt x="242" y="1279"/>
                        </a:cubicBezTo>
                        <a:cubicBezTo>
                          <a:pt x="242" y="1279"/>
                          <a:pt x="242" y="1279"/>
                          <a:pt x="242" y="1279"/>
                        </a:cubicBezTo>
                        <a:cubicBezTo>
                          <a:pt x="243" y="1277"/>
                          <a:pt x="249" y="1271"/>
                          <a:pt x="253" y="1268"/>
                        </a:cubicBezTo>
                        <a:cubicBezTo>
                          <a:pt x="254" y="1268"/>
                          <a:pt x="255" y="1267"/>
                          <a:pt x="256" y="1267"/>
                        </a:cubicBezTo>
                        <a:cubicBezTo>
                          <a:pt x="256" y="1267"/>
                          <a:pt x="256" y="1267"/>
                          <a:pt x="256" y="1267"/>
                        </a:cubicBezTo>
                        <a:cubicBezTo>
                          <a:pt x="256" y="1270"/>
                          <a:pt x="256" y="1273"/>
                          <a:pt x="256" y="1275"/>
                        </a:cubicBezTo>
                        <a:cubicBezTo>
                          <a:pt x="256" y="1278"/>
                          <a:pt x="255" y="1281"/>
                          <a:pt x="254" y="1283"/>
                        </a:cubicBezTo>
                        <a:cubicBezTo>
                          <a:pt x="257" y="1284"/>
                          <a:pt x="258" y="1284"/>
                          <a:pt x="259" y="1285"/>
                        </a:cubicBezTo>
                        <a:cubicBezTo>
                          <a:pt x="264" y="1288"/>
                          <a:pt x="264" y="1293"/>
                          <a:pt x="267" y="1298"/>
                        </a:cubicBezTo>
                        <a:cubicBezTo>
                          <a:pt x="267" y="1298"/>
                          <a:pt x="267" y="1298"/>
                          <a:pt x="267" y="1298"/>
                        </a:cubicBezTo>
                        <a:cubicBezTo>
                          <a:pt x="268" y="1299"/>
                          <a:pt x="270" y="1299"/>
                          <a:pt x="272" y="1299"/>
                        </a:cubicBezTo>
                        <a:cubicBezTo>
                          <a:pt x="273" y="1298"/>
                          <a:pt x="273" y="1298"/>
                          <a:pt x="273" y="1298"/>
                        </a:cubicBezTo>
                        <a:cubicBezTo>
                          <a:pt x="273" y="1298"/>
                          <a:pt x="273" y="1298"/>
                          <a:pt x="273" y="1298"/>
                        </a:cubicBezTo>
                        <a:cubicBezTo>
                          <a:pt x="273" y="1297"/>
                          <a:pt x="273" y="1297"/>
                          <a:pt x="273" y="1297"/>
                        </a:cubicBezTo>
                        <a:cubicBezTo>
                          <a:pt x="274" y="1294"/>
                          <a:pt x="277" y="1293"/>
                          <a:pt x="280" y="1293"/>
                        </a:cubicBezTo>
                        <a:cubicBezTo>
                          <a:pt x="281" y="1293"/>
                          <a:pt x="282" y="1293"/>
                          <a:pt x="283" y="1294"/>
                        </a:cubicBezTo>
                        <a:cubicBezTo>
                          <a:pt x="283" y="1294"/>
                          <a:pt x="283" y="1294"/>
                          <a:pt x="283" y="1294"/>
                        </a:cubicBezTo>
                        <a:cubicBezTo>
                          <a:pt x="284" y="1294"/>
                          <a:pt x="284" y="1295"/>
                          <a:pt x="285" y="1295"/>
                        </a:cubicBezTo>
                        <a:cubicBezTo>
                          <a:pt x="285" y="1296"/>
                          <a:pt x="285" y="1297"/>
                          <a:pt x="285" y="1298"/>
                        </a:cubicBezTo>
                        <a:cubicBezTo>
                          <a:pt x="284" y="1300"/>
                          <a:pt x="282" y="1301"/>
                          <a:pt x="281" y="1303"/>
                        </a:cubicBezTo>
                        <a:cubicBezTo>
                          <a:pt x="278" y="1306"/>
                          <a:pt x="273" y="1310"/>
                          <a:pt x="274" y="1313"/>
                        </a:cubicBezTo>
                        <a:cubicBezTo>
                          <a:pt x="274" y="1313"/>
                          <a:pt x="274" y="1313"/>
                          <a:pt x="274" y="1314"/>
                        </a:cubicBezTo>
                        <a:cubicBezTo>
                          <a:pt x="275" y="1317"/>
                          <a:pt x="277" y="1318"/>
                          <a:pt x="278" y="1321"/>
                        </a:cubicBezTo>
                        <a:cubicBezTo>
                          <a:pt x="279" y="1321"/>
                          <a:pt x="279" y="1322"/>
                          <a:pt x="279" y="1323"/>
                        </a:cubicBezTo>
                        <a:cubicBezTo>
                          <a:pt x="279" y="1324"/>
                          <a:pt x="279" y="1324"/>
                          <a:pt x="279" y="1325"/>
                        </a:cubicBezTo>
                        <a:cubicBezTo>
                          <a:pt x="279" y="1326"/>
                          <a:pt x="279" y="1326"/>
                          <a:pt x="279" y="1326"/>
                        </a:cubicBezTo>
                        <a:cubicBezTo>
                          <a:pt x="278" y="1329"/>
                          <a:pt x="278" y="1332"/>
                          <a:pt x="278" y="1335"/>
                        </a:cubicBezTo>
                        <a:cubicBezTo>
                          <a:pt x="278" y="1336"/>
                          <a:pt x="279" y="1337"/>
                          <a:pt x="279" y="1338"/>
                        </a:cubicBezTo>
                        <a:cubicBezTo>
                          <a:pt x="280" y="1338"/>
                          <a:pt x="280" y="1338"/>
                          <a:pt x="280" y="1338"/>
                        </a:cubicBezTo>
                        <a:cubicBezTo>
                          <a:pt x="284" y="1343"/>
                          <a:pt x="295" y="1340"/>
                          <a:pt x="300" y="1344"/>
                        </a:cubicBezTo>
                        <a:cubicBezTo>
                          <a:pt x="307" y="1349"/>
                          <a:pt x="316" y="1364"/>
                          <a:pt x="314" y="1374"/>
                        </a:cubicBezTo>
                        <a:cubicBezTo>
                          <a:pt x="314" y="1374"/>
                          <a:pt x="314" y="1374"/>
                          <a:pt x="314" y="1374"/>
                        </a:cubicBezTo>
                        <a:cubicBezTo>
                          <a:pt x="314" y="1374"/>
                          <a:pt x="314" y="1374"/>
                          <a:pt x="314" y="1374"/>
                        </a:cubicBezTo>
                        <a:cubicBezTo>
                          <a:pt x="315" y="1374"/>
                          <a:pt x="316" y="1374"/>
                          <a:pt x="316" y="1374"/>
                        </a:cubicBezTo>
                        <a:cubicBezTo>
                          <a:pt x="326" y="1374"/>
                          <a:pt x="333" y="1385"/>
                          <a:pt x="339" y="1391"/>
                        </a:cubicBezTo>
                        <a:cubicBezTo>
                          <a:pt x="343" y="1394"/>
                          <a:pt x="351" y="1394"/>
                          <a:pt x="358" y="1395"/>
                        </a:cubicBezTo>
                        <a:cubicBezTo>
                          <a:pt x="364" y="1396"/>
                          <a:pt x="369" y="1398"/>
                          <a:pt x="369" y="1403"/>
                        </a:cubicBezTo>
                        <a:cubicBezTo>
                          <a:pt x="369" y="1403"/>
                          <a:pt x="369" y="1403"/>
                          <a:pt x="369" y="1403"/>
                        </a:cubicBezTo>
                        <a:cubicBezTo>
                          <a:pt x="374" y="1429"/>
                          <a:pt x="394" y="1430"/>
                          <a:pt x="415" y="1427"/>
                        </a:cubicBezTo>
                        <a:cubicBezTo>
                          <a:pt x="419" y="1427"/>
                          <a:pt x="424" y="1426"/>
                          <a:pt x="428" y="1425"/>
                        </a:cubicBezTo>
                        <a:cubicBezTo>
                          <a:pt x="428" y="1425"/>
                          <a:pt x="428" y="1425"/>
                          <a:pt x="428" y="1425"/>
                        </a:cubicBezTo>
                        <a:cubicBezTo>
                          <a:pt x="430" y="1425"/>
                          <a:pt x="431" y="1425"/>
                          <a:pt x="432" y="1425"/>
                        </a:cubicBezTo>
                        <a:cubicBezTo>
                          <a:pt x="432" y="1425"/>
                          <a:pt x="432" y="1425"/>
                          <a:pt x="432" y="1425"/>
                        </a:cubicBezTo>
                        <a:cubicBezTo>
                          <a:pt x="433" y="1432"/>
                          <a:pt x="432" y="1439"/>
                          <a:pt x="432" y="1446"/>
                        </a:cubicBezTo>
                        <a:cubicBezTo>
                          <a:pt x="435" y="1445"/>
                          <a:pt x="438" y="1445"/>
                          <a:pt x="441" y="1445"/>
                        </a:cubicBezTo>
                        <a:cubicBezTo>
                          <a:pt x="446" y="1445"/>
                          <a:pt x="452" y="1446"/>
                          <a:pt x="455" y="1449"/>
                        </a:cubicBezTo>
                        <a:cubicBezTo>
                          <a:pt x="455" y="1450"/>
                          <a:pt x="455" y="1450"/>
                          <a:pt x="455" y="1451"/>
                        </a:cubicBezTo>
                        <a:cubicBezTo>
                          <a:pt x="455" y="1451"/>
                          <a:pt x="455" y="1451"/>
                          <a:pt x="455" y="1451"/>
                        </a:cubicBezTo>
                        <a:cubicBezTo>
                          <a:pt x="457" y="1455"/>
                          <a:pt x="459" y="1462"/>
                          <a:pt x="462" y="1463"/>
                        </a:cubicBezTo>
                        <a:cubicBezTo>
                          <a:pt x="462" y="1463"/>
                          <a:pt x="462" y="1463"/>
                          <a:pt x="462" y="1463"/>
                        </a:cubicBezTo>
                        <a:cubicBezTo>
                          <a:pt x="462" y="1462"/>
                          <a:pt x="462" y="1462"/>
                          <a:pt x="462" y="1462"/>
                        </a:cubicBezTo>
                        <a:cubicBezTo>
                          <a:pt x="462" y="1461"/>
                          <a:pt x="462" y="1461"/>
                          <a:pt x="462" y="1461"/>
                        </a:cubicBezTo>
                        <a:cubicBezTo>
                          <a:pt x="462" y="1461"/>
                          <a:pt x="462" y="1461"/>
                          <a:pt x="462" y="1461"/>
                        </a:cubicBezTo>
                        <a:cubicBezTo>
                          <a:pt x="463" y="1461"/>
                          <a:pt x="463" y="1461"/>
                          <a:pt x="464" y="1461"/>
                        </a:cubicBezTo>
                        <a:cubicBezTo>
                          <a:pt x="465" y="1461"/>
                          <a:pt x="465" y="1461"/>
                          <a:pt x="465" y="1461"/>
                        </a:cubicBezTo>
                        <a:cubicBezTo>
                          <a:pt x="469" y="1462"/>
                          <a:pt x="472" y="1467"/>
                          <a:pt x="476" y="1471"/>
                        </a:cubicBezTo>
                        <a:cubicBezTo>
                          <a:pt x="476" y="1471"/>
                          <a:pt x="476" y="1471"/>
                          <a:pt x="476" y="1471"/>
                        </a:cubicBezTo>
                        <a:cubicBezTo>
                          <a:pt x="476" y="1471"/>
                          <a:pt x="476" y="1471"/>
                          <a:pt x="476" y="1471"/>
                        </a:cubicBezTo>
                        <a:cubicBezTo>
                          <a:pt x="478" y="1474"/>
                          <a:pt x="481" y="1475"/>
                          <a:pt x="485" y="1476"/>
                        </a:cubicBezTo>
                        <a:cubicBezTo>
                          <a:pt x="489" y="1477"/>
                          <a:pt x="493" y="1476"/>
                          <a:pt x="497" y="1477"/>
                        </a:cubicBezTo>
                        <a:cubicBezTo>
                          <a:pt x="507" y="1479"/>
                          <a:pt x="505" y="1487"/>
                          <a:pt x="507" y="1494"/>
                        </a:cubicBezTo>
                        <a:cubicBezTo>
                          <a:pt x="514" y="1493"/>
                          <a:pt x="525" y="1491"/>
                          <a:pt x="530" y="1494"/>
                        </a:cubicBezTo>
                        <a:cubicBezTo>
                          <a:pt x="530" y="1494"/>
                          <a:pt x="530" y="1494"/>
                          <a:pt x="530" y="1494"/>
                        </a:cubicBezTo>
                        <a:cubicBezTo>
                          <a:pt x="531" y="1495"/>
                          <a:pt x="531" y="1495"/>
                          <a:pt x="531" y="1495"/>
                        </a:cubicBezTo>
                        <a:cubicBezTo>
                          <a:pt x="531" y="1496"/>
                          <a:pt x="532" y="1496"/>
                          <a:pt x="532" y="1496"/>
                        </a:cubicBezTo>
                        <a:cubicBezTo>
                          <a:pt x="532" y="1498"/>
                          <a:pt x="535" y="1516"/>
                          <a:pt x="534" y="1515"/>
                        </a:cubicBezTo>
                        <a:cubicBezTo>
                          <a:pt x="535" y="1516"/>
                          <a:pt x="537" y="1515"/>
                          <a:pt x="538" y="1515"/>
                        </a:cubicBezTo>
                        <a:cubicBezTo>
                          <a:pt x="542" y="1514"/>
                          <a:pt x="547" y="1511"/>
                          <a:pt x="551" y="1511"/>
                        </a:cubicBezTo>
                        <a:cubicBezTo>
                          <a:pt x="551" y="1511"/>
                          <a:pt x="551" y="1511"/>
                          <a:pt x="551" y="1511"/>
                        </a:cubicBezTo>
                        <a:cubicBezTo>
                          <a:pt x="557" y="1510"/>
                          <a:pt x="563" y="1511"/>
                          <a:pt x="569" y="1511"/>
                        </a:cubicBezTo>
                        <a:cubicBezTo>
                          <a:pt x="572" y="1511"/>
                          <a:pt x="575" y="1512"/>
                          <a:pt x="578" y="1512"/>
                        </a:cubicBezTo>
                        <a:cubicBezTo>
                          <a:pt x="595" y="1514"/>
                          <a:pt x="595" y="1510"/>
                          <a:pt x="599" y="1494"/>
                        </a:cubicBezTo>
                        <a:cubicBezTo>
                          <a:pt x="599" y="1494"/>
                          <a:pt x="599" y="1494"/>
                          <a:pt x="599" y="1494"/>
                        </a:cubicBezTo>
                        <a:cubicBezTo>
                          <a:pt x="600" y="1492"/>
                          <a:pt x="600" y="1491"/>
                          <a:pt x="601" y="1489"/>
                        </a:cubicBezTo>
                        <a:cubicBezTo>
                          <a:pt x="601" y="1489"/>
                          <a:pt x="601" y="1489"/>
                          <a:pt x="601" y="1489"/>
                        </a:cubicBezTo>
                        <a:cubicBezTo>
                          <a:pt x="604" y="1482"/>
                          <a:pt x="609" y="1476"/>
                          <a:pt x="616" y="1473"/>
                        </a:cubicBezTo>
                        <a:cubicBezTo>
                          <a:pt x="622" y="1471"/>
                          <a:pt x="630" y="1469"/>
                          <a:pt x="637" y="1469"/>
                        </a:cubicBezTo>
                        <a:cubicBezTo>
                          <a:pt x="637" y="1469"/>
                          <a:pt x="637" y="1469"/>
                          <a:pt x="637" y="1469"/>
                        </a:cubicBezTo>
                        <a:cubicBezTo>
                          <a:pt x="638" y="1469"/>
                          <a:pt x="639" y="1469"/>
                          <a:pt x="639" y="1470"/>
                        </a:cubicBezTo>
                        <a:cubicBezTo>
                          <a:pt x="640" y="1470"/>
                          <a:pt x="641" y="1470"/>
                          <a:pt x="642" y="1470"/>
                        </a:cubicBezTo>
                        <a:cubicBezTo>
                          <a:pt x="642" y="1470"/>
                          <a:pt x="642" y="1470"/>
                          <a:pt x="642" y="1470"/>
                        </a:cubicBezTo>
                        <a:cubicBezTo>
                          <a:pt x="643" y="1471"/>
                          <a:pt x="643" y="1471"/>
                          <a:pt x="644" y="1471"/>
                        </a:cubicBezTo>
                        <a:cubicBezTo>
                          <a:pt x="644" y="1471"/>
                          <a:pt x="644" y="1471"/>
                          <a:pt x="644" y="1471"/>
                        </a:cubicBezTo>
                        <a:cubicBezTo>
                          <a:pt x="645" y="1472"/>
                          <a:pt x="645" y="1472"/>
                          <a:pt x="645" y="1472"/>
                        </a:cubicBezTo>
                        <a:cubicBezTo>
                          <a:pt x="645" y="1472"/>
                          <a:pt x="646" y="1473"/>
                          <a:pt x="646" y="1473"/>
                        </a:cubicBezTo>
                        <a:cubicBezTo>
                          <a:pt x="649" y="1476"/>
                          <a:pt x="652" y="1483"/>
                          <a:pt x="657" y="1484"/>
                        </a:cubicBezTo>
                        <a:cubicBezTo>
                          <a:pt x="657" y="1484"/>
                          <a:pt x="657" y="1484"/>
                          <a:pt x="657" y="1484"/>
                        </a:cubicBezTo>
                        <a:cubicBezTo>
                          <a:pt x="658" y="1484"/>
                          <a:pt x="658" y="1484"/>
                          <a:pt x="658" y="1484"/>
                        </a:cubicBezTo>
                        <a:cubicBezTo>
                          <a:pt x="658" y="1484"/>
                          <a:pt x="659" y="1484"/>
                          <a:pt x="659" y="1484"/>
                        </a:cubicBezTo>
                        <a:cubicBezTo>
                          <a:pt x="659" y="1484"/>
                          <a:pt x="659" y="1484"/>
                          <a:pt x="659" y="1484"/>
                        </a:cubicBezTo>
                        <a:cubicBezTo>
                          <a:pt x="660" y="1480"/>
                          <a:pt x="661" y="1477"/>
                          <a:pt x="661" y="1474"/>
                        </a:cubicBezTo>
                        <a:cubicBezTo>
                          <a:pt x="666" y="1472"/>
                          <a:pt x="671" y="1472"/>
                          <a:pt x="675" y="1472"/>
                        </a:cubicBezTo>
                        <a:cubicBezTo>
                          <a:pt x="682" y="1472"/>
                          <a:pt x="689" y="1474"/>
                          <a:pt x="697" y="1476"/>
                        </a:cubicBezTo>
                        <a:cubicBezTo>
                          <a:pt x="706" y="1477"/>
                          <a:pt x="719" y="1483"/>
                          <a:pt x="728" y="1484"/>
                        </a:cubicBezTo>
                        <a:cubicBezTo>
                          <a:pt x="729" y="1485"/>
                          <a:pt x="729" y="1485"/>
                          <a:pt x="729" y="1485"/>
                        </a:cubicBezTo>
                        <a:cubicBezTo>
                          <a:pt x="730" y="1485"/>
                          <a:pt x="732" y="1485"/>
                          <a:pt x="733" y="1485"/>
                        </a:cubicBezTo>
                        <a:cubicBezTo>
                          <a:pt x="733" y="1484"/>
                          <a:pt x="733" y="1484"/>
                          <a:pt x="733" y="1484"/>
                        </a:cubicBezTo>
                        <a:cubicBezTo>
                          <a:pt x="733" y="1474"/>
                          <a:pt x="735" y="1461"/>
                          <a:pt x="743" y="1453"/>
                        </a:cubicBezTo>
                        <a:cubicBezTo>
                          <a:pt x="754" y="1442"/>
                          <a:pt x="769" y="1445"/>
                          <a:pt x="783" y="1445"/>
                        </a:cubicBezTo>
                        <a:cubicBezTo>
                          <a:pt x="784" y="1445"/>
                          <a:pt x="784" y="1445"/>
                          <a:pt x="784" y="1445"/>
                        </a:cubicBezTo>
                        <a:cubicBezTo>
                          <a:pt x="784" y="1445"/>
                          <a:pt x="784" y="1445"/>
                          <a:pt x="784" y="1445"/>
                        </a:cubicBezTo>
                        <a:cubicBezTo>
                          <a:pt x="785" y="1445"/>
                          <a:pt x="785" y="1445"/>
                          <a:pt x="785" y="1445"/>
                        </a:cubicBezTo>
                        <a:cubicBezTo>
                          <a:pt x="785" y="1444"/>
                          <a:pt x="786" y="1443"/>
                          <a:pt x="786" y="1442"/>
                        </a:cubicBezTo>
                        <a:cubicBezTo>
                          <a:pt x="786" y="1442"/>
                          <a:pt x="786" y="1441"/>
                          <a:pt x="786" y="1441"/>
                        </a:cubicBezTo>
                        <a:cubicBezTo>
                          <a:pt x="786" y="1439"/>
                          <a:pt x="786" y="1436"/>
                          <a:pt x="787" y="1434"/>
                        </a:cubicBezTo>
                        <a:cubicBezTo>
                          <a:pt x="787" y="1433"/>
                          <a:pt x="787" y="1433"/>
                          <a:pt x="787" y="1433"/>
                        </a:cubicBezTo>
                        <a:cubicBezTo>
                          <a:pt x="787" y="1433"/>
                          <a:pt x="787" y="1433"/>
                          <a:pt x="787" y="1433"/>
                        </a:cubicBezTo>
                        <a:cubicBezTo>
                          <a:pt x="787" y="1432"/>
                          <a:pt x="788" y="1432"/>
                          <a:pt x="788" y="1432"/>
                        </a:cubicBezTo>
                        <a:cubicBezTo>
                          <a:pt x="788" y="1431"/>
                          <a:pt x="789" y="1430"/>
                          <a:pt x="790" y="1429"/>
                        </a:cubicBezTo>
                        <a:cubicBezTo>
                          <a:pt x="793" y="1426"/>
                          <a:pt x="798" y="1424"/>
                          <a:pt x="800" y="1419"/>
                        </a:cubicBezTo>
                        <a:cubicBezTo>
                          <a:pt x="800" y="1417"/>
                          <a:pt x="801" y="1415"/>
                          <a:pt x="801" y="1413"/>
                        </a:cubicBezTo>
                        <a:cubicBezTo>
                          <a:pt x="801" y="1412"/>
                          <a:pt x="801" y="1410"/>
                          <a:pt x="801" y="1408"/>
                        </a:cubicBezTo>
                        <a:cubicBezTo>
                          <a:pt x="802" y="1405"/>
                          <a:pt x="802" y="1404"/>
                          <a:pt x="802" y="1403"/>
                        </a:cubicBezTo>
                        <a:cubicBezTo>
                          <a:pt x="802" y="1400"/>
                          <a:pt x="801" y="1397"/>
                          <a:pt x="801" y="1394"/>
                        </a:cubicBezTo>
                        <a:cubicBezTo>
                          <a:pt x="798" y="1385"/>
                          <a:pt x="787" y="1384"/>
                          <a:pt x="775" y="1383"/>
                        </a:cubicBezTo>
                        <a:cubicBezTo>
                          <a:pt x="767" y="1383"/>
                          <a:pt x="759" y="1383"/>
                          <a:pt x="754" y="1382"/>
                        </a:cubicBezTo>
                        <a:cubicBezTo>
                          <a:pt x="751" y="1382"/>
                          <a:pt x="748" y="1381"/>
                          <a:pt x="745" y="1379"/>
                        </a:cubicBezTo>
                        <a:cubicBezTo>
                          <a:pt x="744" y="1379"/>
                          <a:pt x="743" y="1378"/>
                          <a:pt x="742" y="1378"/>
                        </a:cubicBezTo>
                        <a:cubicBezTo>
                          <a:pt x="742" y="1378"/>
                          <a:pt x="742" y="1378"/>
                          <a:pt x="742" y="1378"/>
                        </a:cubicBezTo>
                        <a:cubicBezTo>
                          <a:pt x="742" y="1377"/>
                          <a:pt x="741" y="1376"/>
                          <a:pt x="740" y="1375"/>
                        </a:cubicBezTo>
                        <a:cubicBezTo>
                          <a:pt x="746" y="1372"/>
                          <a:pt x="755" y="1366"/>
                          <a:pt x="762" y="1361"/>
                        </a:cubicBezTo>
                        <a:cubicBezTo>
                          <a:pt x="765" y="1359"/>
                          <a:pt x="767" y="1357"/>
                          <a:pt x="769" y="1355"/>
                        </a:cubicBezTo>
                        <a:cubicBezTo>
                          <a:pt x="777" y="1346"/>
                          <a:pt x="775" y="1330"/>
                          <a:pt x="775" y="1319"/>
                        </a:cubicBezTo>
                        <a:cubicBezTo>
                          <a:pt x="774" y="1319"/>
                          <a:pt x="773" y="1319"/>
                          <a:pt x="773" y="1319"/>
                        </a:cubicBezTo>
                        <a:cubicBezTo>
                          <a:pt x="772" y="1319"/>
                          <a:pt x="771" y="1319"/>
                          <a:pt x="770" y="1318"/>
                        </a:cubicBezTo>
                        <a:cubicBezTo>
                          <a:pt x="769" y="1318"/>
                          <a:pt x="769" y="1318"/>
                          <a:pt x="768" y="1318"/>
                        </a:cubicBezTo>
                        <a:cubicBezTo>
                          <a:pt x="769" y="1317"/>
                          <a:pt x="769" y="1316"/>
                          <a:pt x="769" y="1315"/>
                        </a:cubicBezTo>
                        <a:cubicBezTo>
                          <a:pt x="769" y="1314"/>
                          <a:pt x="770" y="1314"/>
                          <a:pt x="770" y="1313"/>
                        </a:cubicBezTo>
                        <a:cubicBezTo>
                          <a:pt x="770" y="1312"/>
                          <a:pt x="770" y="1311"/>
                          <a:pt x="770" y="1311"/>
                        </a:cubicBezTo>
                        <a:cubicBezTo>
                          <a:pt x="770" y="1310"/>
                          <a:pt x="770" y="1310"/>
                          <a:pt x="770" y="1309"/>
                        </a:cubicBezTo>
                        <a:cubicBezTo>
                          <a:pt x="770" y="1308"/>
                          <a:pt x="770" y="1307"/>
                          <a:pt x="770" y="1306"/>
                        </a:cubicBezTo>
                        <a:cubicBezTo>
                          <a:pt x="770" y="1306"/>
                          <a:pt x="770" y="1305"/>
                          <a:pt x="770" y="1305"/>
                        </a:cubicBezTo>
                        <a:cubicBezTo>
                          <a:pt x="770" y="1304"/>
                          <a:pt x="770" y="1302"/>
                          <a:pt x="770" y="1301"/>
                        </a:cubicBezTo>
                        <a:cubicBezTo>
                          <a:pt x="770" y="1300"/>
                          <a:pt x="770" y="1300"/>
                          <a:pt x="770" y="1300"/>
                        </a:cubicBezTo>
                        <a:cubicBezTo>
                          <a:pt x="770" y="1297"/>
                          <a:pt x="770" y="1294"/>
                          <a:pt x="770" y="1291"/>
                        </a:cubicBezTo>
                        <a:cubicBezTo>
                          <a:pt x="770" y="1291"/>
                          <a:pt x="770" y="1291"/>
                          <a:pt x="770" y="1291"/>
                        </a:cubicBezTo>
                        <a:cubicBezTo>
                          <a:pt x="770" y="1289"/>
                          <a:pt x="770" y="1288"/>
                          <a:pt x="770" y="1287"/>
                        </a:cubicBezTo>
                        <a:cubicBezTo>
                          <a:pt x="770" y="1287"/>
                          <a:pt x="770" y="1287"/>
                          <a:pt x="770" y="1287"/>
                        </a:cubicBezTo>
                        <a:cubicBezTo>
                          <a:pt x="770" y="1287"/>
                          <a:pt x="770" y="1287"/>
                          <a:pt x="770" y="1287"/>
                        </a:cubicBezTo>
                        <a:cubicBezTo>
                          <a:pt x="770" y="1286"/>
                          <a:pt x="770" y="1285"/>
                          <a:pt x="770" y="1285"/>
                        </a:cubicBezTo>
                        <a:cubicBezTo>
                          <a:pt x="770" y="1284"/>
                          <a:pt x="770" y="1283"/>
                          <a:pt x="771" y="1283"/>
                        </a:cubicBezTo>
                        <a:cubicBezTo>
                          <a:pt x="783" y="1282"/>
                          <a:pt x="800" y="1286"/>
                          <a:pt x="810" y="1276"/>
                        </a:cubicBezTo>
                        <a:cubicBezTo>
                          <a:pt x="810" y="1275"/>
                          <a:pt x="810" y="1275"/>
                          <a:pt x="810" y="1275"/>
                        </a:cubicBezTo>
                        <a:cubicBezTo>
                          <a:pt x="811" y="1275"/>
                          <a:pt x="811" y="1274"/>
                          <a:pt x="811" y="1274"/>
                        </a:cubicBezTo>
                        <a:cubicBezTo>
                          <a:pt x="814" y="1269"/>
                          <a:pt x="815" y="1264"/>
                          <a:pt x="816" y="1258"/>
                        </a:cubicBezTo>
                        <a:cubicBezTo>
                          <a:pt x="816" y="1257"/>
                          <a:pt x="816" y="1255"/>
                          <a:pt x="817" y="1254"/>
                        </a:cubicBezTo>
                        <a:cubicBezTo>
                          <a:pt x="817" y="1253"/>
                          <a:pt x="817" y="1252"/>
                          <a:pt x="817" y="1252"/>
                        </a:cubicBezTo>
                        <a:cubicBezTo>
                          <a:pt x="818" y="1248"/>
                          <a:pt x="818" y="1245"/>
                          <a:pt x="819" y="1241"/>
                        </a:cubicBezTo>
                        <a:cubicBezTo>
                          <a:pt x="819" y="1241"/>
                          <a:pt x="819" y="1241"/>
                          <a:pt x="819" y="1241"/>
                        </a:cubicBezTo>
                        <a:cubicBezTo>
                          <a:pt x="820" y="1238"/>
                          <a:pt x="829" y="1238"/>
                          <a:pt x="837" y="1239"/>
                        </a:cubicBezTo>
                        <a:cubicBezTo>
                          <a:pt x="839" y="1239"/>
                          <a:pt x="841" y="1239"/>
                          <a:pt x="842" y="1240"/>
                        </a:cubicBezTo>
                        <a:cubicBezTo>
                          <a:pt x="845" y="1240"/>
                          <a:pt x="848" y="1241"/>
                          <a:pt x="849" y="1242"/>
                        </a:cubicBezTo>
                        <a:cubicBezTo>
                          <a:pt x="856" y="1249"/>
                          <a:pt x="858" y="1257"/>
                          <a:pt x="866" y="1251"/>
                        </a:cubicBezTo>
                        <a:cubicBezTo>
                          <a:pt x="870" y="1247"/>
                          <a:pt x="874" y="1240"/>
                          <a:pt x="880" y="1243"/>
                        </a:cubicBezTo>
                        <a:cubicBezTo>
                          <a:pt x="883" y="1244"/>
                          <a:pt x="884" y="1248"/>
                          <a:pt x="886" y="1250"/>
                        </a:cubicBezTo>
                        <a:cubicBezTo>
                          <a:pt x="893" y="1258"/>
                          <a:pt x="904" y="1259"/>
                          <a:pt x="913" y="1263"/>
                        </a:cubicBezTo>
                        <a:cubicBezTo>
                          <a:pt x="913" y="1263"/>
                          <a:pt x="913" y="1263"/>
                          <a:pt x="913" y="1263"/>
                        </a:cubicBezTo>
                        <a:cubicBezTo>
                          <a:pt x="913" y="1262"/>
                          <a:pt x="913" y="1262"/>
                          <a:pt x="913" y="1262"/>
                        </a:cubicBezTo>
                        <a:cubicBezTo>
                          <a:pt x="913" y="1261"/>
                          <a:pt x="913" y="1260"/>
                          <a:pt x="913" y="1259"/>
                        </a:cubicBezTo>
                        <a:cubicBezTo>
                          <a:pt x="913" y="1259"/>
                          <a:pt x="913" y="1259"/>
                          <a:pt x="913" y="1259"/>
                        </a:cubicBezTo>
                        <a:cubicBezTo>
                          <a:pt x="915" y="1252"/>
                          <a:pt x="919" y="1244"/>
                          <a:pt x="926" y="1242"/>
                        </a:cubicBezTo>
                        <a:cubicBezTo>
                          <a:pt x="926" y="1241"/>
                          <a:pt x="927" y="1241"/>
                          <a:pt x="928" y="1241"/>
                        </a:cubicBezTo>
                        <a:cubicBezTo>
                          <a:pt x="931" y="1240"/>
                          <a:pt x="935" y="1239"/>
                          <a:pt x="938" y="1237"/>
                        </a:cubicBezTo>
                        <a:cubicBezTo>
                          <a:pt x="940" y="1236"/>
                          <a:pt x="942" y="1234"/>
                          <a:pt x="941" y="1231"/>
                        </a:cubicBezTo>
                        <a:cubicBezTo>
                          <a:pt x="941" y="1231"/>
                          <a:pt x="941" y="1231"/>
                          <a:pt x="941" y="1231"/>
                        </a:cubicBezTo>
                        <a:cubicBezTo>
                          <a:pt x="934" y="1231"/>
                          <a:pt x="923" y="1222"/>
                          <a:pt x="927" y="1218"/>
                        </a:cubicBezTo>
                        <a:cubicBezTo>
                          <a:pt x="929" y="1217"/>
                          <a:pt x="930" y="1216"/>
                          <a:pt x="933" y="1216"/>
                        </a:cubicBezTo>
                        <a:cubicBezTo>
                          <a:pt x="933" y="1216"/>
                          <a:pt x="933" y="1216"/>
                          <a:pt x="933" y="1216"/>
                        </a:cubicBezTo>
                        <a:cubicBezTo>
                          <a:pt x="947" y="1215"/>
                          <a:pt x="949" y="1237"/>
                          <a:pt x="960" y="1237"/>
                        </a:cubicBezTo>
                        <a:cubicBezTo>
                          <a:pt x="960" y="1237"/>
                          <a:pt x="960" y="1237"/>
                          <a:pt x="960" y="1237"/>
                        </a:cubicBezTo>
                        <a:cubicBezTo>
                          <a:pt x="971" y="1237"/>
                          <a:pt x="963" y="1215"/>
                          <a:pt x="962" y="1207"/>
                        </a:cubicBezTo>
                        <a:cubicBezTo>
                          <a:pt x="962" y="1206"/>
                          <a:pt x="962" y="1206"/>
                          <a:pt x="962" y="1205"/>
                        </a:cubicBezTo>
                        <a:cubicBezTo>
                          <a:pt x="963" y="1198"/>
                          <a:pt x="966" y="1195"/>
                          <a:pt x="970" y="1194"/>
                        </a:cubicBezTo>
                        <a:cubicBezTo>
                          <a:pt x="970" y="1194"/>
                          <a:pt x="970" y="1194"/>
                          <a:pt x="970" y="1194"/>
                        </a:cubicBezTo>
                        <a:cubicBezTo>
                          <a:pt x="971" y="1194"/>
                          <a:pt x="971" y="1194"/>
                          <a:pt x="971" y="1194"/>
                        </a:cubicBezTo>
                        <a:cubicBezTo>
                          <a:pt x="971" y="1193"/>
                          <a:pt x="971" y="1193"/>
                          <a:pt x="971" y="1193"/>
                        </a:cubicBezTo>
                        <a:cubicBezTo>
                          <a:pt x="972" y="1193"/>
                          <a:pt x="972" y="1193"/>
                          <a:pt x="972" y="1193"/>
                        </a:cubicBezTo>
                        <a:cubicBezTo>
                          <a:pt x="975" y="1193"/>
                          <a:pt x="978" y="1193"/>
                          <a:pt x="982" y="1192"/>
                        </a:cubicBezTo>
                        <a:cubicBezTo>
                          <a:pt x="982" y="1190"/>
                          <a:pt x="981" y="1185"/>
                          <a:pt x="982" y="1181"/>
                        </a:cubicBezTo>
                        <a:cubicBezTo>
                          <a:pt x="983" y="1179"/>
                          <a:pt x="984" y="1177"/>
                          <a:pt x="988" y="1177"/>
                        </a:cubicBezTo>
                        <a:cubicBezTo>
                          <a:pt x="988" y="1174"/>
                          <a:pt x="990" y="1167"/>
                          <a:pt x="991" y="1160"/>
                        </a:cubicBezTo>
                        <a:cubicBezTo>
                          <a:pt x="992" y="1151"/>
                          <a:pt x="993" y="1142"/>
                          <a:pt x="989" y="1139"/>
                        </a:cubicBezTo>
                        <a:cubicBezTo>
                          <a:pt x="984" y="1136"/>
                          <a:pt x="978" y="1136"/>
                          <a:pt x="973" y="1136"/>
                        </a:cubicBezTo>
                        <a:cubicBezTo>
                          <a:pt x="967" y="1136"/>
                          <a:pt x="961" y="1137"/>
                          <a:pt x="955" y="1137"/>
                        </a:cubicBezTo>
                        <a:cubicBezTo>
                          <a:pt x="954" y="1137"/>
                          <a:pt x="952" y="1137"/>
                          <a:pt x="951" y="1137"/>
                        </a:cubicBezTo>
                        <a:cubicBezTo>
                          <a:pt x="950" y="1132"/>
                          <a:pt x="949" y="1128"/>
                          <a:pt x="947" y="1124"/>
                        </a:cubicBezTo>
                        <a:cubicBezTo>
                          <a:pt x="946" y="1117"/>
                          <a:pt x="947" y="1110"/>
                          <a:pt x="948" y="1104"/>
                        </a:cubicBezTo>
                        <a:cubicBezTo>
                          <a:pt x="948" y="1103"/>
                          <a:pt x="948" y="1103"/>
                          <a:pt x="948" y="1103"/>
                        </a:cubicBezTo>
                        <a:cubicBezTo>
                          <a:pt x="948" y="1098"/>
                          <a:pt x="953" y="1080"/>
                          <a:pt x="946" y="1076"/>
                        </a:cubicBezTo>
                        <a:cubicBezTo>
                          <a:pt x="944" y="1075"/>
                          <a:pt x="938" y="1074"/>
                          <a:pt x="932" y="1074"/>
                        </a:cubicBezTo>
                        <a:cubicBezTo>
                          <a:pt x="925" y="1074"/>
                          <a:pt x="918" y="1076"/>
                          <a:pt x="914" y="1078"/>
                        </a:cubicBezTo>
                        <a:cubicBezTo>
                          <a:pt x="912" y="1079"/>
                          <a:pt x="911" y="1081"/>
                          <a:pt x="911" y="1082"/>
                        </a:cubicBezTo>
                        <a:cubicBezTo>
                          <a:pt x="910" y="1083"/>
                          <a:pt x="909" y="1083"/>
                          <a:pt x="908" y="1083"/>
                        </a:cubicBezTo>
                        <a:cubicBezTo>
                          <a:pt x="908" y="1083"/>
                          <a:pt x="907" y="1083"/>
                          <a:pt x="907" y="1082"/>
                        </a:cubicBezTo>
                        <a:cubicBezTo>
                          <a:pt x="906" y="1082"/>
                          <a:pt x="906" y="1082"/>
                          <a:pt x="906" y="1082"/>
                        </a:cubicBezTo>
                        <a:cubicBezTo>
                          <a:pt x="906" y="1076"/>
                          <a:pt x="909" y="1069"/>
                          <a:pt x="908" y="1063"/>
                        </a:cubicBezTo>
                        <a:cubicBezTo>
                          <a:pt x="908" y="1063"/>
                          <a:pt x="908" y="1063"/>
                          <a:pt x="908" y="1063"/>
                        </a:cubicBezTo>
                        <a:cubicBezTo>
                          <a:pt x="908" y="1063"/>
                          <a:pt x="908" y="1063"/>
                          <a:pt x="908" y="1063"/>
                        </a:cubicBezTo>
                        <a:cubicBezTo>
                          <a:pt x="906" y="1062"/>
                          <a:pt x="903" y="1061"/>
                          <a:pt x="901" y="1059"/>
                        </a:cubicBezTo>
                        <a:cubicBezTo>
                          <a:pt x="900" y="1059"/>
                          <a:pt x="900" y="1059"/>
                          <a:pt x="900" y="1059"/>
                        </a:cubicBezTo>
                        <a:cubicBezTo>
                          <a:pt x="899" y="1059"/>
                          <a:pt x="899" y="1059"/>
                          <a:pt x="899" y="1059"/>
                        </a:cubicBezTo>
                        <a:cubicBezTo>
                          <a:pt x="899" y="1059"/>
                          <a:pt x="899" y="1059"/>
                          <a:pt x="899" y="1059"/>
                        </a:cubicBezTo>
                        <a:cubicBezTo>
                          <a:pt x="894" y="1058"/>
                          <a:pt x="891" y="1061"/>
                          <a:pt x="886" y="1060"/>
                        </a:cubicBezTo>
                        <a:cubicBezTo>
                          <a:pt x="879" y="1053"/>
                          <a:pt x="886" y="1052"/>
                          <a:pt x="892" y="1052"/>
                        </a:cubicBezTo>
                        <a:cubicBezTo>
                          <a:pt x="893" y="1052"/>
                          <a:pt x="893" y="1052"/>
                          <a:pt x="893" y="1052"/>
                        </a:cubicBezTo>
                        <a:cubicBezTo>
                          <a:pt x="894" y="1049"/>
                          <a:pt x="894" y="1045"/>
                          <a:pt x="895" y="1040"/>
                        </a:cubicBezTo>
                        <a:cubicBezTo>
                          <a:pt x="896" y="1032"/>
                          <a:pt x="897" y="1024"/>
                          <a:pt x="895" y="1018"/>
                        </a:cubicBezTo>
                        <a:cubicBezTo>
                          <a:pt x="894" y="1016"/>
                          <a:pt x="893" y="1013"/>
                          <a:pt x="890" y="1012"/>
                        </a:cubicBezTo>
                        <a:cubicBezTo>
                          <a:pt x="889" y="1012"/>
                          <a:pt x="888" y="1011"/>
                          <a:pt x="886" y="1011"/>
                        </a:cubicBezTo>
                        <a:cubicBezTo>
                          <a:pt x="879" y="1010"/>
                          <a:pt x="870" y="1010"/>
                          <a:pt x="868" y="1016"/>
                        </a:cubicBezTo>
                        <a:cubicBezTo>
                          <a:pt x="868" y="1017"/>
                          <a:pt x="868" y="1018"/>
                          <a:pt x="868" y="1019"/>
                        </a:cubicBezTo>
                        <a:cubicBezTo>
                          <a:pt x="866" y="1020"/>
                          <a:pt x="863" y="1020"/>
                          <a:pt x="861" y="1019"/>
                        </a:cubicBezTo>
                        <a:cubicBezTo>
                          <a:pt x="860" y="1019"/>
                          <a:pt x="860" y="1019"/>
                          <a:pt x="860" y="1019"/>
                        </a:cubicBezTo>
                        <a:cubicBezTo>
                          <a:pt x="860" y="1018"/>
                          <a:pt x="860" y="1017"/>
                          <a:pt x="861" y="1016"/>
                        </a:cubicBezTo>
                        <a:cubicBezTo>
                          <a:pt x="861" y="1015"/>
                          <a:pt x="861" y="1014"/>
                          <a:pt x="861" y="1014"/>
                        </a:cubicBezTo>
                        <a:cubicBezTo>
                          <a:pt x="861" y="1013"/>
                          <a:pt x="861" y="1012"/>
                          <a:pt x="861" y="1011"/>
                        </a:cubicBezTo>
                        <a:cubicBezTo>
                          <a:pt x="861" y="1011"/>
                          <a:pt x="861" y="1011"/>
                          <a:pt x="861" y="1011"/>
                        </a:cubicBezTo>
                        <a:cubicBezTo>
                          <a:pt x="861" y="1011"/>
                          <a:pt x="861" y="1011"/>
                          <a:pt x="861" y="1011"/>
                        </a:cubicBezTo>
                        <a:cubicBezTo>
                          <a:pt x="862" y="1010"/>
                          <a:pt x="862" y="1009"/>
                          <a:pt x="863" y="1008"/>
                        </a:cubicBezTo>
                        <a:cubicBezTo>
                          <a:pt x="863" y="1008"/>
                          <a:pt x="863" y="1008"/>
                          <a:pt x="863" y="1008"/>
                        </a:cubicBezTo>
                        <a:cubicBezTo>
                          <a:pt x="863" y="1007"/>
                          <a:pt x="864" y="1006"/>
                          <a:pt x="864" y="1005"/>
                        </a:cubicBezTo>
                        <a:cubicBezTo>
                          <a:pt x="865" y="1004"/>
                          <a:pt x="865" y="1004"/>
                          <a:pt x="865" y="1003"/>
                        </a:cubicBezTo>
                        <a:cubicBezTo>
                          <a:pt x="866" y="1002"/>
                          <a:pt x="866" y="1002"/>
                          <a:pt x="866" y="1002"/>
                        </a:cubicBezTo>
                        <a:cubicBezTo>
                          <a:pt x="866" y="1001"/>
                          <a:pt x="866" y="1001"/>
                          <a:pt x="867" y="1000"/>
                        </a:cubicBezTo>
                        <a:cubicBezTo>
                          <a:pt x="867" y="999"/>
                          <a:pt x="867" y="999"/>
                          <a:pt x="867" y="999"/>
                        </a:cubicBezTo>
                        <a:cubicBezTo>
                          <a:pt x="867" y="998"/>
                          <a:pt x="867" y="997"/>
                          <a:pt x="867" y="996"/>
                        </a:cubicBezTo>
                        <a:cubicBezTo>
                          <a:pt x="868" y="995"/>
                          <a:pt x="868" y="995"/>
                          <a:pt x="868" y="995"/>
                        </a:cubicBezTo>
                        <a:cubicBezTo>
                          <a:pt x="868" y="994"/>
                          <a:pt x="868" y="993"/>
                          <a:pt x="868" y="991"/>
                        </a:cubicBezTo>
                        <a:cubicBezTo>
                          <a:pt x="867" y="991"/>
                          <a:pt x="865" y="991"/>
                          <a:pt x="864" y="991"/>
                        </a:cubicBezTo>
                        <a:cubicBezTo>
                          <a:pt x="863" y="991"/>
                          <a:pt x="863" y="991"/>
                          <a:pt x="862" y="991"/>
                        </a:cubicBezTo>
                        <a:cubicBezTo>
                          <a:pt x="861" y="991"/>
                          <a:pt x="861" y="991"/>
                          <a:pt x="860" y="991"/>
                        </a:cubicBezTo>
                        <a:cubicBezTo>
                          <a:pt x="860" y="991"/>
                          <a:pt x="860" y="991"/>
                          <a:pt x="860" y="991"/>
                        </a:cubicBezTo>
                        <a:cubicBezTo>
                          <a:pt x="860" y="992"/>
                          <a:pt x="860" y="993"/>
                          <a:pt x="860" y="993"/>
                        </a:cubicBezTo>
                        <a:cubicBezTo>
                          <a:pt x="860" y="996"/>
                          <a:pt x="860" y="998"/>
                          <a:pt x="860" y="1001"/>
                        </a:cubicBezTo>
                        <a:cubicBezTo>
                          <a:pt x="859" y="1001"/>
                          <a:pt x="858" y="1001"/>
                          <a:pt x="857" y="1001"/>
                        </a:cubicBezTo>
                        <a:cubicBezTo>
                          <a:pt x="856" y="1001"/>
                          <a:pt x="856" y="1001"/>
                          <a:pt x="856" y="1001"/>
                        </a:cubicBezTo>
                        <a:cubicBezTo>
                          <a:pt x="855" y="1001"/>
                          <a:pt x="854" y="1001"/>
                          <a:pt x="853" y="1001"/>
                        </a:cubicBezTo>
                        <a:cubicBezTo>
                          <a:pt x="853" y="996"/>
                          <a:pt x="847" y="994"/>
                          <a:pt x="841" y="994"/>
                        </a:cubicBezTo>
                        <a:cubicBezTo>
                          <a:pt x="840" y="994"/>
                          <a:pt x="839" y="994"/>
                          <a:pt x="839" y="994"/>
                        </a:cubicBezTo>
                        <a:cubicBezTo>
                          <a:pt x="836" y="994"/>
                          <a:pt x="834" y="994"/>
                          <a:pt x="832" y="994"/>
                        </a:cubicBezTo>
                        <a:cubicBezTo>
                          <a:pt x="831" y="994"/>
                          <a:pt x="829" y="994"/>
                          <a:pt x="828" y="994"/>
                        </a:cubicBezTo>
                        <a:cubicBezTo>
                          <a:pt x="831" y="997"/>
                          <a:pt x="831" y="1002"/>
                          <a:pt x="830" y="1006"/>
                        </a:cubicBezTo>
                        <a:cubicBezTo>
                          <a:pt x="830" y="1007"/>
                          <a:pt x="830" y="1008"/>
                          <a:pt x="830" y="1008"/>
                        </a:cubicBezTo>
                        <a:cubicBezTo>
                          <a:pt x="823" y="1010"/>
                          <a:pt x="820" y="1014"/>
                          <a:pt x="815" y="1020"/>
                        </a:cubicBezTo>
                        <a:cubicBezTo>
                          <a:pt x="810" y="1026"/>
                          <a:pt x="802" y="1025"/>
                          <a:pt x="795" y="1026"/>
                        </a:cubicBezTo>
                        <a:cubicBezTo>
                          <a:pt x="795" y="1027"/>
                          <a:pt x="794" y="1028"/>
                          <a:pt x="794" y="1029"/>
                        </a:cubicBezTo>
                        <a:cubicBezTo>
                          <a:pt x="794" y="1029"/>
                          <a:pt x="794" y="1029"/>
                          <a:pt x="794" y="1029"/>
                        </a:cubicBezTo>
                        <a:cubicBezTo>
                          <a:pt x="784" y="1030"/>
                          <a:pt x="773" y="1029"/>
                          <a:pt x="762" y="1029"/>
                        </a:cubicBezTo>
                        <a:cubicBezTo>
                          <a:pt x="761" y="1029"/>
                          <a:pt x="760" y="1029"/>
                          <a:pt x="759" y="1029"/>
                        </a:cubicBezTo>
                        <a:cubicBezTo>
                          <a:pt x="759" y="1029"/>
                          <a:pt x="759" y="1029"/>
                          <a:pt x="759" y="1029"/>
                        </a:cubicBezTo>
                        <a:cubicBezTo>
                          <a:pt x="759" y="1029"/>
                          <a:pt x="759" y="1029"/>
                          <a:pt x="759" y="1029"/>
                        </a:cubicBezTo>
                        <a:cubicBezTo>
                          <a:pt x="759" y="1030"/>
                          <a:pt x="759" y="1030"/>
                          <a:pt x="759" y="1030"/>
                        </a:cubicBezTo>
                        <a:cubicBezTo>
                          <a:pt x="758" y="1031"/>
                          <a:pt x="758" y="1032"/>
                          <a:pt x="758" y="1033"/>
                        </a:cubicBezTo>
                        <a:cubicBezTo>
                          <a:pt x="758" y="1034"/>
                          <a:pt x="758" y="1034"/>
                          <a:pt x="758" y="1034"/>
                        </a:cubicBezTo>
                        <a:cubicBezTo>
                          <a:pt x="758" y="1034"/>
                          <a:pt x="758" y="1034"/>
                          <a:pt x="758" y="1035"/>
                        </a:cubicBezTo>
                        <a:cubicBezTo>
                          <a:pt x="758" y="1035"/>
                          <a:pt x="758" y="1035"/>
                          <a:pt x="758" y="1035"/>
                        </a:cubicBezTo>
                        <a:cubicBezTo>
                          <a:pt x="758" y="1036"/>
                          <a:pt x="758" y="1036"/>
                          <a:pt x="758" y="1036"/>
                        </a:cubicBezTo>
                        <a:cubicBezTo>
                          <a:pt x="758" y="1036"/>
                          <a:pt x="758" y="1036"/>
                          <a:pt x="758" y="1036"/>
                        </a:cubicBezTo>
                        <a:cubicBezTo>
                          <a:pt x="757" y="1037"/>
                          <a:pt x="757" y="1037"/>
                          <a:pt x="757" y="1037"/>
                        </a:cubicBezTo>
                        <a:cubicBezTo>
                          <a:pt x="757" y="1038"/>
                          <a:pt x="757" y="1038"/>
                          <a:pt x="757" y="1038"/>
                        </a:cubicBezTo>
                        <a:cubicBezTo>
                          <a:pt x="756" y="1038"/>
                          <a:pt x="756" y="1038"/>
                          <a:pt x="756" y="1038"/>
                        </a:cubicBezTo>
                        <a:cubicBezTo>
                          <a:pt x="756" y="1039"/>
                          <a:pt x="756" y="1039"/>
                          <a:pt x="756" y="1039"/>
                        </a:cubicBezTo>
                        <a:cubicBezTo>
                          <a:pt x="755" y="1039"/>
                          <a:pt x="755" y="1039"/>
                          <a:pt x="754" y="1039"/>
                        </a:cubicBezTo>
                        <a:cubicBezTo>
                          <a:pt x="754" y="1039"/>
                          <a:pt x="754" y="1039"/>
                          <a:pt x="754" y="1039"/>
                        </a:cubicBezTo>
                        <a:cubicBezTo>
                          <a:pt x="754" y="1039"/>
                          <a:pt x="753" y="1035"/>
                          <a:pt x="754" y="1034"/>
                        </a:cubicBezTo>
                        <a:cubicBezTo>
                          <a:pt x="754" y="1033"/>
                          <a:pt x="754" y="1033"/>
                          <a:pt x="754" y="1033"/>
                        </a:cubicBezTo>
                        <a:cubicBezTo>
                          <a:pt x="754" y="1033"/>
                          <a:pt x="754" y="1033"/>
                          <a:pt x="754" y="1033"/>
                        </a:cubicBezTo>
                        <a:cubicBezTo>
                          <a:pt x="753" y="1033"/>
                          <a:pt x="751" y="1032"/>
                          <a:pt x="750" y="1032"/>
                        </a:cubicBezTo>
                        <a:cubicBezTo>
                          <a:pt x="741" y="1029"/>
                          <a:pt x="744" y="1018"/>
                          <a:pt x="744" y="1008"/>
                        </a:cubicBezTo>
                        <a:cubicBezTo>
                          <a:pt x="741" y="1008"/>
                          <a:pt x="738" y="1008"/>
                          <a:pt x="735" y="1008"/>
                        </a:cubicBezTo>
                        <a:cubicBezTo>
                          <a:pt x="727" y="1007"/>
                          <a:pt x="718" y="1007"/>
                          <a:pt x="711" y="1005"/>
                        </a:cubicBezTo>
                        <a:cubicBezTo>
                          <a:pt x="708" y="1004"/>
                          <a:pt x="705" y="1003"/>
                          <a:pt x="703" y="1001"/>
                        </a:cubicBezTo>
                        <a:cubicBezTo>
                          <a:pt x="697" y="996"/>
                          <a:pt x="694" y="990"/>
                          <a:pt x="687" y="989"/>
                        </a:cubicBezTo>
                        <a:cubicBezTo>
                          <a:pt x="686" y="989"/>
                          <a:pt x="684" y="989"/>
                          <a:pt x="683" y="990"/>
                        </a:cubicBezTo>
                        <a:cubicBezTo>
                          <a:pt x="683" y="991"/>
                          <a:pt x="683" y="995"/>
                          <a:pt x="684" y="1000"/>
                        </a:cubicBezTo>
                        <a:cubicBezTo>
                          <a:pt x="685" y="1009"/>
                          <a:pt x="685" y="1021"/>
                          <a:pt x="681" y="1021"/>
                        </a:cubicBezTo>
                        <a:cubicBezTo>
                          <a:pt x="675" y="1023"/>
                          <a:pt x="668" y="1022"/>
                          <a:pt x="662" y="1021"/>
                        </a:cubicBezTo>
                        <a:cubicBezTo>
                          <a:pt x="658" y="1020"/>
                          <a:pt x="655" y="1020"/>
                          <a:pt x="651" y="1020"/>
                        </a:cubicBezTo>
                        <a:cubicBezTo>
                          <a:pt x="650" y="1014"/>
                          <a:pt x="652" y="1007"/>
                          <a:pt x="654" y="1002"/>
                        </a:cubicBezTo>
                        <a:cubicBezTo>
                          <a:pt x="655" y="1000"/>
                          <a:pt x="655" y="998"/>
                          <a:pt x="656" y="997"/>
                        </a:cubicBezTo>
                        <a:cubicBezTo>
                          <a:pt x="672" y="995"/>
                          <a:pt x="670" y="982"/>
                          <a:pt x="662" y="972"/>
                        </a:cubicBezTo>
                        <a:cubicBezTo>
                          <a:pt x="661" y="970"/>
                          <a:pt x="659" y="969"/>
                          <a:pt x="657" y="968"/>
                        </a:cubicBezTo>
                        <a:cubicBezTo>
                          <a:pt x="655" y="967"/>
                          <a:pt x="652" y="966"/>
                          <a:pt x="651" y="965"/>
                        </a:cubicBezTo>
                        <a:cubicBezTo>
                          <a:pt x="649" y="963"/>
                          <a:pt x="648" y="961"/>
                          <a:pt x="649" y="959"/>
                        </a:cubicBezTo>
                        <a:cubicBezTo>
                          <a:pt x="649" y="959"/>
                          <a:pt x="649" y="959"/>
                          <a:pt x="649" y="959"/>
                        </a:cubicBezTo>
                        <a:cubicBezTo>
                          <a:pt x="649" y="958"/>
                          <a:pt x="649" y="958"/>
                          <a:pt x="649" y="957"/>
                        </a:cubicBezTo>
                        <a:cubicBezTo>
                          <a:pt x="649" y="957"/>
                          <a:pt x="649" y="957"/>
                          <a:pt x="649" y="957"/>
                        </a:cubicBezTo>
                        <a:cubicBezTo>
                          <a:pt x="649" y="956"/>
                          <a:pt x="649" y="956"/>
                          <a:pt x="649" y="955"/>
                        </a:cubicBezTo>
                        <a:cubicBezTo>
                          <a:pt x="649" y="955"/>
                          <a:pt x="649" y="955"/>
                          <a:pt x="649" y="955"/>
                        </a:cubicBezTo>
                        <a:cubicBezTo>
                          <a:pt x="650" y="952"/>
                          <a:pt x="651" y="950"/>
                          <a:pt x="651" y="947"/>
                        </a:cubicBezTo>
                        <a:cubicBezTo>
                          <a:pt x="651" y="947"/>
                          <a:pt x="651" y="946"/>
                          <a:pt x="651" y="946"/>
                        </a:cubicBezTo>
                        <a:cubicBezTo>
                          <a:pt x="651" y="946"/>
                          <a:pt x="651" y="946"/>
                          <a:pt x="651" y="946"/>
                        </a:cubicBezTo>
                        <a:cubicBezTo>
                          <a:pt x="645" y="944"/>
                          <a:pt x="638" y="939"/>
                          <a:pt x="632" y="938"/>
                        </a:cubicBezTo>
                        <a:cubicBezTo>
                          <a:pt x="632" y="935"/>
                          <a:pt x="632" y="931"/>
                          <a:pt x="633" y="928"/>
                        </a:cubicBezTo>
                        <a:cubicBezTo>
                          <a:pt x="633" y="928"/>
                          <a:pt x="633" y="928"/>
                          <a:pt x="633" y="928"/>
                        </a:cubicBezTo>
                        <a:cubicBezTo>
                          <a:pt x="649" y="928"/>
                          <a:pt x="661" y="938"/>
                          <a:pt x="666" y="954"/>
                        </a:cubicBezTo>
                        <a:cubicBezTo>
                          <a:pt x="667" y="958"/>
                          <a:pt x="670" y="960"/>
                          <a:pt x="673" y="961"/>
                        </a:cubicBezTo>
                        <a:cubicBezTo>
                          <a:pt x="679" y="964"/>
                          <a:pt x="687" y="964"/>
                          <a:pt x="688" y="977"/>
                        </a:cubicBezTo>
                        <a:cubicBezTo>
                          <a:pt x="689" y="978"/>
                          <a:pt x="690" y="978"/>
                          <a:pt x="691" y="978"/>
                        </a:cubicBezTo>
                        <a:cubicBezTo>
                          <a:pt x="693" y="978"/>
                          <a:pt x="694" y="977"/>
                          <a:pt x="695" y="976"/>
                        </a:cubicBezTo>
                        <a:cubicBezTo>
                          <a:pt x="696" y="975"/>
                          <a:pt x="696" y="974"/>
                          <a:pt x="697" y="972"/>
                        </a:cubicBezTo>
                        <a:cubicBezTo>
                          <a:pt x="697" y="972"/>
                          <a:pt x="697" y="972"/>
                          <a:pt x="697" y="972"/>
                        </a:cubicBezTo>
                        <a:cubicBezTo>
                          <a:pt x="697" y="972"/>
                          <a:pt x="697" y="972"/>
                          <a:pt x="697" y="972"/>
                        </a:cubicBezTo>
                        <a:cubicBezTo>
                          <a:pt x="703" y="971"/>
                          <a:pt x="709" y="971"/>
                          <a:pt x="713" y="972"/>
                        </a:cubicBezTo>
                        <a:cubicBezTo>
                          <a:pt x="722" y="974"/>
                          <a:pt x="729" y="980"/>
                          <a:pt x="733" y="990"/>
                        </a:cubicBezTo>
                        <a:cubicBezTo>
                          <a:pt x="735" y="995"/>
                          <a:pt x="738" y="997"/>
                          <a:pt x="741" y="997"/>
                        </a:cubicBezTo>
                        <a:cubicBezTo>
                          <a:pt x="750" y="997"/>
                          <a:pt x="761" y="981"/>
                          <a:pt x="740" y="977"/>
                        </a:cubicBezTo>
                        <a:cubicBezTo>
                          <a:pt x="735" y="976"/>
                          <a:pt x="733" y="970"/>
                          <a:pt x="734" y="964"/>
                        </a:cubicBezTo>
                        <a:cubicBezTo>
                          <a:pt x="732" y="957"/>
                          <a:pt x="734" y="950"/>
                          <a:pt x="739" y="945"/>
                        </a:cubicBezTo>
                        <a:cubicBezTo>
                          <a:pt x="740" y="944"/>
                          <a:pt x="740" y="944"/>
                          <a:pt x="741" y="943"/>
                        </a:cubicBezTo>
                        <a:cubicBezTo>
                          <a:pt x="742" y="943"/>
                          <a:pt x="742" y="943"/>
                          <a:pt x="742" y="943"/>
                        </a:cubicBezTo>
                        <a:cubicBezTo>
                          <a:pt x="744" y="942"/>
                          <a:pt x="746" y="942"/>
                          <a:pt x="749" y="942"/>
                        </a:cubicBezTo>
                        <a:cubicBezTo>
                          <a:pt x="754" y="942"/>
                          <a:pt x="760" y="943"/>
                          <a:pt x="764" y="942"/>
                        </a:cubicBezTo>
                        <a:cubicBezTo>
                          <a:pt x="764" y="942"/>
                          <a:pt x="764" y="942"/>
                          <a:pt x="764" y="942"/>
                        </a:cubicBezTo>
                        <a:cubicBezTo>
                          <a:pt x="765" y="941"/>
                          <a:pt x="765" y="941"/>
                          <a:pt x="765" y="941"/>
                        </a:cubicBezTo>
                        <a:cubicBezTo>
                          <a:pt x="766" y="941"/>
                          <a:pt x="766" y="941"/>
                          <a:pt x="766" y="941"/>
                        </a:cubicBezTo>
                        <a:cubicBezTo>
                          <a:pt x="766" y="940"/>
                          <a:pt x="766" y="940"/>
                          <a:pt x="766" y="940"/>
                        </a:cubicBezTo>
                        <a:cubicBezTo>
                          <a:pt x="767" y="940"/>
                          <a:pt x="767" y="940"/>
                          <a:pt x="767" y="939"/>
                        </a:cubicBezTo>
                        <a:cubicBezTo>
                          <a:pt x="767" y="939"/>
                          <a:pt x="767" y="939"/>
                          <a:pt x="767" y="939"/>
                        </a:cubicBezTo>
                        <a:cubicBezTo>
                          <a:pt x="767" y="939"/>
                          <a:pt x="768" y="939"/>
                          <a:pt x="768" y="938"/>
                        </a:cubicBezTo>
                        <a:cubicBezTo>
                          <a:pt x="768" y="938"/>
                          <a:pt x="768" y="938"/>
                          <a:pt x="768" y="938"/>
                        </a:cubicBezTo>
                        <a:cubicBezTo>
                          <a:pt x="768" y="937"/>
                          <a:pt x="768" y="937"/>
                          <a:pt x="768" y="936"/>
                        </a:cubicBezTo>
                        <a:cubicBezTo>
                          <a:pt x="768" y="935"/>
                          <a:pt x="768" y="935"/>
                          <a:pt x="768" y="934"/>
                        </a:cubicBezTo>
                        <a:cubicBezTo>
                          <a:pt x="767" y="934"/>
                          <a:pt x="766" y="933"/>
                          <a:pt x="765" y="933"/>
                        </a:cubicBezTo>
                        <a:cubicBezTo>
                          <a:pt x="765" y="933"/>
                          <a:pt x="765" y="933"/>
                          <a:pt x="764" y="933"/>
                        </a:cubicBezTo>
                        <a:cubicBezTo>
                          <a:pt x="763" y="932"/>
                          <a:pt x="763" y="932"/>
                          <a:pt x="763" y="932"/>
                        </a:cubicBezTo>
                        <a:cubicBezTo>
                          <a:pt x="763" y="932"/>
                          <a:pt x="762" y="931"/>
                          <a:pt x="762" y="931"/>
                        </a:cubicBezTo>
                        <a:cubicBezTo>
                          <a:pt x="761" y="931"/>
                          <a:pt x="761" y="931"/>
                          <a:pt x="761" y="931"/>
                        </a:cubicBezTo>
                        <a:cubicBezTo>
                          <a:pt x="758" y="928"/>
                          <a:pt x="755" y="923"/>
                          <a:pt x="754" y="919"/>
                        </a:cubicBezTo>
                        <a:cubicBezTo>
                          <a:pt x="754" y="918"/>
                          <a:pt x="754" y="918"/>
                          <a:pt x="754" y="918"/>
                        </a:cubicBezTo>
                        <a:cubicBezTo>
                          <a:pt x="753" y="917"/>
                          <a:pt x="753" y="917"/>
                          <a:pt x="753" y="917"/>
                        </a:cubicBezTo>
                        <a:cubicBezTo>
                          <a:pt x="750" y="907"/>
                          <a:pt x="749" y="909"/>
                          <a:pt x="742" y="903"/>
                        </a:cubicBezTo>
                        <a:cubicBezTo>
                          <a:pt x="742" y="903"/>
                          <a:pt x="742" y="904"/>
                          <a:pt x="742" y="904"/>
                        </a:cubicBezTo>
                        <a:cubicBezTo>
                          <a:pt x="742" y="904"/>
                          <a:pt x="742" y="904"/>
                          <a:pt x="742" y="904"/>
                        </a:cubicBezTo>
                        <a:cubicBezTo>
                          <a:pt x="742" y="910"/>
                          <a:pt x="746" y="926"/>
                          <a:pt x="745" y="928"/>
                        </a:cubicBezTo>
                        <a:cubicBezTo>
                          <a:pt x="744" y="929"/>
                          <a:pt x="744" y="929"/>
                          <a:pt x="743" y="929"/>
                        </a:cubicBezTo>
                        <a:cubicBezTo>
                          <a:pt x="743" y="930"/>
                          <a:pt x="742" y="930"/>
                          <a:pt x="742" y="930"/>
                        </a:cubicBezTo>
                        <a:cubicBezTo>
                          <a:pt x="738" y="930"/>
                          <a:pt x="736" y="925"/>
                          <a:pt x="732" y="922"/>
                        </a:cubicBezTo>
                        <a:cubicBezTo>
                          <a:pt x="730" y="919"/>
                          <a:pt x="727" y="917"/>
                          <a:pt x="724" y="917"/>
                        </a:cubicBezTo>
                        <a:cubicBezTo>
                          <a:pt x="724" y="915"/>
                          <a:pt x="724" y="913"/>
                          <a:pt x="724" y="912"/>
                        </a:cubicBezTo>
                        <a:cubicBezTo>
                          <a:pt x="724" y="909"/>
                          <a:pt x="724" y="906"/>
                          <a:pt x="724" y="903"/>
                        </a:cubicBezTo>
                        <a:cubicBezTo>
                          <a:pt x="724" y="902"/>
                          <a:pt x="724" y="901"/>
                          <a:pt x="724" y="900"/>
                        </a:cubicBezTo>
                        <a:cubicBezTo>
                          <a:pt x="723" y="900"/>
                          <a:pt x="723" y="900"/>
                          <a:pt x="723" y="900"/>
                        </a:cubicBezTo>
                        <a:cubicBezTo>
                          <a:pt x="722" y="900"/>
                          <a:pt x="722" y="900"/>
                          <a:pt x="721" y="900"/>
                        </a:cubicBezTo>
                        <a:cubicBezTo>
                          <a:pt x="721" y="900"/>
                          <a:pt x="721" y="900"/>
                          <a:pt x="721" y="900"/>
                        </a:cubicBezTo>
                        <a:cubicBezTo>
                          <a:pt x="721" y="901"/>
                          <a:pt x="720" y="902"/>
                          <a:pt x="720" y="902"/>
                        </a:cubicBezTo>
                        <a:cubicBezTo>
                          <a:pt x="720" y="903"/>
                          <a:pt x="720" y="903"/>
                          <a:pt x="720" y="903"/>
                        </a:cubicBezTo>
                        <a:cubicBezTo>
                          <a:pt x="719" y="903"/>
                          <a:pt x="719" y="903"/>
                          <a:pt x="719" y="903"/>
                        </a:cubicBezTo>
                        <a:cubicBezTo>
                          <a:pt x="719" y="904"/>
                          <a:pt x="719" y="904"/>
                          <a:pt x="719" y="904"/>
                        </a:cubicBezTo>
                        <a:cubicBezTo>
                          <a:pt x="718" y="904"/>
                          <a:pt x="718" y="904"/>
                          <a:pt x="718" y="904"/>
                        </a:cubicBezTo>
                        <a:cubicBezTo>
                          <a:pt x="718" y="905"/>
                          <a:pt x="718" y="905"/>
                          <a:pt x="718" y="905"/>
                        </a:cubicBezTo>
                        <a:cubicBezTo>
                          <a:pt x="717" y="905"/>
                          <a:pt x="717" y="905"/>
                          <a:pt x="717" y="905"/>
                        </a:cubicBezTo>
                        <a:cubicBezTo>
                          <a:pt x="713" y="908"/>
                          <a:pt x="704" y="905"/>
                          <a:pt x="699" y="904"/>
                        </a:cubicBezTo>
                        <a:cubicBezTo>
                          <a:pt x="685" y="902"/>
                          <a:pt x="685" y="912"/>
                          <a:pt x="684" y="923"/>
                        </a:cubicBezTo>
                        <a:cubicBezTo>
                          <a:pt x="681" y="923"/>
                          <a:pt x="679" y="923"/>
                          <a:pt x="677" y="923"/>
                        </a:cubicBezTo>
                        <a:cubicBezTo>
                          <a:pt x="675" y="923"/>
                          <a:pt x="673" y="923"/>
                          <a:pt x="671" y="923"/>
                        </a:cubicBezTo>
                        <a:cubicBezTo>
                          <a:pt x="671" y="922"/>
                          <a:pt x="671" y="922"/>
                          <a:pt x="670" y="922"/>
                        </a:cubicBezTo>
                        <a:cubicBezTo>
                          <a:pt x="669" y="919"/>
                          <a:pt x="666" y="918"/>
                          <a:pt x="662" y="918"/>
                        </a:cubicBezTo>
                        <a:cubicBezTo>
                          <a:pt x="660" y="918"/>
                          <a:pt x="658" y="919"/>
                          <a:pt x="656" y="919"/>
                        </a:cubicBezTo>
                        <a:cubicBezTo>
                          <a:pt x="654" y="919"/>
                          <a:pt x="653" y="919"/>
                          <a:pt x="652" y="919"/>
                        </a:cubicBezTo>
                        <a:cubicBezTo>
                          <a:pt x="651" y="919"/>
                          <a:pt x="651" y="919"/>
                          <a:pt x="651" y="919"/>
                        </a:cubicBezTo>
                        <a:cubicBezTo>
                          <a:pt x="651" y="919"/>
                          <a:pt x="651" y="919"/>
                          <a:pt x="651" y="919"/>
                        </a:cubicBezTo>
                        <a:cubicBezTo>
                          <a:pt x="650" y="919"/>
                          <a:pt x="650" y="919"/>
                          <a:pt x="650" y="919"/>
                        </a:cubicBezTo>
                        <a:cubicBezTo>
                          <a:pt x="649" y="919"/>
                          <a:pt x="649" y="919"/>
                          <a:pt x="649" y="919"/>
                        </a:cubicBezTo>
                        <a:cubicBezTo>
                          <a:pt x="649" y="919"/>
                          <a:pt x="649" y="919"/>
                          <a:pt x="649" y="919"/>
                        </a:cubicBezTo>
                        <a:cubicBezTo>
                          <a:pt x="649" y="919"/>
                          <a:pt x="649" y="919"/>
                          <a:pt x="649" y="919"/>
                        </a:cubicBezTo>
                        <a:cubicBezTo>
                          <a:pt x="649" y="919"/>
                          <a:pt x="649" y="919"/>
                          <a:pt x="649" y="919"/>
                        </a:cubicBezTo>
                        <a:cubicBezTo>
                          <a:pt x="647" y="918"/>
                          <a:pt x="646" y="917"/>
                          <a:pt x="646" y="916"/>
                        </a:cubicBezTo>
                        <a:cubicBezTo>
                          <a:pt x="645" y="916"/>
                          <a:pt x="645" y="916"/>
                          <a:pt x="645" y="916"/>
                        </a:cubicBezTo>
                        <a:cubicBezTo>
                          <a:pt x="645" y="915"/>
                          <a:pt x="645" y="915"/>
                          <a:pt x="645" y="915"/>
                        </a:cubicBezTo>
                        <a:cubicBezTo>
                          <a:pt x="643" y="911"/>
                          <a:pt x="645" y="904"/>
                          <a:pt x="645" y="899"/>
                        </a:cubicBezTo>
                        <a:cubicBezTo>
                          <a:pt x="645" y="899"/>
                          <a:pt x="645" y="898"/>
                          <a:pt x="645" y="898"/>
                        </a:cubicBezTo>
                        <a:cubicBezTo>
                          <a:pt x="637" y="899"/>
                          <a:pt x="637" y="892"/>
                          <a:pt x="636" y="886"/>
                        </a:cubicBezTo>
                        <a:cubicBezTo>
                          <a:pt x="637" y="886"/>
                          <a:pt x="637" y="886"/>
                          <a:pt x="638" y="886"/>
                        </a:cubicBezTo>
                        <a:cubicBezTo>
                          <a:pt x="640" y="883"/>
                          <a:pt x="640" y="884"/>
                          <a:pt x="642" y="882"/>
                        </a:cubicBezTo>
                        <a:cubicBezTo>
                          <a:pt x="643" y="877"/>
                          <a:pt x="646" y="875"/>
                          <a:pt x="651" y="874"/>
                        </a:cubicBezTo>
                        <a:cubicBezTo>
                          <a:pt x="651" y="874"/>
                          <a:pt x="652" y="874"/>
                          <a:pt x="653" y="874"/>
                        </a:cubicBezTo>
                        <a:cubicBezTo>
                          <a:pt x="654" y="871"/>
                          <a:pt x="653" y="869"/>
                          <a:pt x="652" y="868"/>
                        </a:cubicBezTo>
                        <a:cubicBezTo>
                          <a:pt x="652" y="868"/>
                          <a:pt x="651" y="867"/>
                          <a:pt x="650" y="867"/>
                        </a:cubicBezTo>
                        <a:cubicBezTo>
                          <a:pt x="647" y="867"/>
                          <a:pt x="645" y="868"/>
                          <a:pt x="642" y="868"/>
                        </a:cubicBezTo>
                        <a:cubicBezTo>
                          <a:pt x="641" y="868"/>
                          <a:pt x="640" y="868"/>
                          <a:pt x="639" y="868"/>
                        </a:cubicBezTo>
                        <a:cubicBezTo>
                          <a:pt x="638" y="868"/>
                          <a:pt x="637" y="868"/>
                          <a:pt x="637" y="868"/>
                        </a:cubicBezTo>
                        <a:cubicBezTo>
                          <a:pt x="632" y="866"/>
                          <a:pt x="629" y="860"/>
                          <a:pt x="623" y="859"/>
                        </a:cubicBezTo>
                        <a:cubicBezTo>
                          <a:pt x="623" y="858"/>
                          <a:pt x="623" y="857"/>
                          <a:pt x="623" y="857"/>
                        </a:cubicBezTo>
                        <a:cubicBezTo>
                          <a:pt x="623" y="850"/>
                          <a:pt x="617" y="850"/>
                          <a:pt x="614" y="845"/>
                        </a:cubicBezTo>
                        <a:cubicBezTo>
                          <a:pt x="614" y="844"/>
                          <a:pt x="614" y="844"/>
                          <a:pt x="613" y="843"/>
                        </a:cubicBezTo>
                        <a:cubicBezTo>
                          <a:pt x="610" y="837"/>
                          <a:pt x="612" y="828"/>
                          <a:pt x="613" y="822"/>
                        </a:cubicBezTo>
                        <a:cubicBezTo>
                          <a:pt x="614" y="815"/>
                          <a:pt x="616" y="799"/>
                          <a:pt x="625" y="801"/>
                        </a:cubicBezTo>
                        <a:cubicBezTo>
                          <a:pt x="627" y="786"/>
                          <a:pt x="630" y="772"/>
                          <a:pt x="631" y="758"/>
                        </a:cubicBezTo>
                        <a:cubicBezTo>
                          <a:pt x="625" y="757"/>
                          <a:pt x="618" y="759"/>
                          <a:pt x="615" y="752"/>
                        </a:cubicBezTo>
                        <a:cubicBezTo>
                          <a:pt x="615" y="752"/>
                          <a:pt x="615" y="752"/>
                          <a:pt x="615" y="752"/>
                        </a:cubicBezTo>
                        <a:cubicBezTo>
                          <a:pt x="614" y="748"/>
                          <a:pt x="615" y="743"/>
                          <a:pt x="615" y="739"/>
                        </a:cubicBezTo>
                        <a:cubicBezTo>
                          <a:pt x="615" y="738"/>
                          <a:pt x="615" y="738"/>
                          <a:pt x="615" y="738"/>
                        </a:cubicBezTo>
                        <a:cubicBezTo>
                          <a:pt x="619" y="738"/>
                          <a:pt x="620" y="735"/>
                          <a:pt x="622" y="731"/>
                        </a:cubicBezTo>
                        <a:cubicBezTo>
                          <a:pt x="622" y="731"/>
                          <a:pt x="622" y="730"/>
                          <a:pt x="623" y="729"/>
                        </a:cubicBezTo>
                        <a:cubicBezTo>
                          <a:pt x="623" y="729"/>
                          <a:pt x="623" y="729"/>
                          <a:pt x="623" y="729"/>
                        </a:cubicBezTo>
                        <a:cubicBezTo>
                          <a:pt x="627" y="734"/>
                          <a:pt x="631" y="741"/>
                          <a:pt x="636" y="745"/>
                        </a:cubicBezTo>
                        <a:cubicBezTo>
                          <a:pt x="639" y="747"/>
                          <a:pt x="642" y="749"/>
                          <a:pt x="646" y="748"/>
                        </a:cubicBezTo>
                        <a:cubicBezTo>
                          <a:pt x="648" y="748"/>
                          <a:pt x="649" y="748"/>
                          <a:pt x="651" y="747"/>
                        </a:cubicBezTo>
                        <a:cubicBezTo>
                          <a:pt x="652" y="747"/>
                          <a:pt x="654" y="746"/>
                          <a:pt x="655" y="746"/>
                        </a:cubicBezTo>
                        <a:cubicBezTo>
                          <a:pt x="655" y="746"/>
                          <a:pt x="655" y="746"/>
                          <a:pt x="655" y="746"/>
                        </a:cubicBezTo>
                        <a:cubicBezTo>
                          <a:pt x="662" y="744"/>
                          <a:pt x="669" y="744"/>
                          <a:pt x="676" y="748"/>
                        </a:cubicBezTo>
                        <a:cubicBezTo>
                          <a:pt x="679" y="751"/>
                          <a:pt x="684" y="750"/>
                          <a:pt x="689" y="747"/>
                        </a:cubicBezTo>
                        <a:cubicBezTo>
                          <a:pt x="692" y="745"/>
                          <a:pt x="695" y="743"/>
                          <a:pt x="698" y="740"/>
                        </a:cubicBezTo>
                        <a:cubicBezTo>
                          <a:pt x="702" y="735"/>
                          <a:pt x="705" y="729"/>
                          <a:pt x="706" y="724"/>
                        </a:cubicBezTo>
                        <a:cubicBezTo>
                          <a:pt x="704" y="719"/>
                          <a:pt x="697" y="717"/>
                          <a:pt x="696" y="710"/>
                        </a:cubicBezTo>
                        <a:cubicBezTo>
                          <a:pt x="694" y="697"/>
                          <a:pt x="698" y="688"/>
                          <a:pt x="687" y="678"/>
                        </a:cubicBezTo>
                        <a:cubicBezTo>
                          <a:pt x="686" y="677"/>
                          <a:pt x="684" y="676"/>
                          <a:pt x="682" y="674"/>
                        </a:cubicBezTo>
                        <a:cubicBezTo>
                          <a:pt x="676" y="668"/>
                          <a:pt x="668" y="659"/>
                          <a:pt x="668" y="655"/>
                        </a:cubicBezTo>
                        <a:cubicBezTo>
                          <a:pt x="668" y="655"/>
                          <a:pt x="668" y="655"/>
                          <a:pt x="668" y="655"/>
                        </a:cubicBezTo>
                        <a:cubicBezTo>
                          <a:pt x="668" y="652"/>
                          <a:pt x="673" y="651"/>
                          <a:pt x="676" y="649"/>
                        </a:cubicBezTo>
                        <a:cubicBezTo>
                          <a:pt x="676" y="649"/>
                          <a:pt x="676" y="649"/>
                          <a:pt x="676" y="649"/>
                        </a:cubicBezTo>
                        <a:cubicBezTo>
                          <a:pt x="677" y="649"/>
                          <a:pt x="677" y="649"/>
                          <a:pt x="677" y="648"/>
                        </a:cubicBezTo>
                        <a:cubicBezTo>
                          <a:pt x="678" y="648"/>
                          <a:pt x="678" y="648"/>
                          <a:pt x="678" y="648"/>
                        </a:cubicBezTo>
                        <a:cubicBezTo>
                          <a:pt x="678" y="648"/>
                          <a:pt x="678" y="647"/>
                          <a:pt x="679" y="647"/>
                        </a:cubicBezTo>
                        <a:cubicBezTo>
                          <a:pt x="679" y="647"/>
                          <a:pt x="679" y="646"/>
                          <a:pt x="680" y="645"/>
                        </a:cubicBezTo>
                        <a:cubicBezTo>
                          <a:pt x="681" y="641"/>
                          <a:pt x="681" y="636"/>
                          <a:pt x="682" y="632"/>
                        </a:cubicBezTo>
                        <a:cubicBezTo>
                          <a:pt x="683" y="618"/>
                          <a:pt x="686" y="617"/>
                          <a:pt x="699" y="616"/>
                        </a:cubicBezTo>
                        <a:cubicBezTo>
                          <a:pt x="699" y="616"/>
                          <a:pt x="699" y="616"/>
                          <a:pt x="699" y="616"/>
                        </a:cubicBezTo>
                        <a:cubicBezTo>
                          <a:pt x="699" y="611"/>
                          <a:pt x="697" y="607"/>
                          <a:pt x="697" y="602"/>
                        </a:cubicBezTo>
                        <a:cubicBezTo>
                          <a:pt x="697" y="602"/>
                          <a:pt x="697" y="602"/>
                          <a:pt x="697" y="602"/>
                        </a:cubicBezTo>
                        <a:cubicBezTo>
                          <a:pt x="684" y="599"/>
                          <a:pt x="684" y="584"/>
                          <a:pt x="688" y="573"/>
                        </a:cubicBezTo>
                        <a:cubicBezTo>
                          <a:pt x="689" y="572"/>
                          <a:pt x="690" y="570"/>
                          <a:pt x="691" y="568"/>
                        </a:cubicBezTo>
                        <a:cubicBezTo>
                          <a:pt x="691" y="567"/>
                          <a:pt x="691" y="568"/>
                          <a:pt x="691" y="567"/>
                        </a:cubicBezTo>
                        <a:cubicBezTo>
                          <a:pt x="695" y="560"/>
                          <a:pt x="700" y="556"/>
                          <a:pt x="707" y="554"/>
                        </a:cubicBezTo>
                        <a:cubicBezTo>
                          <a:pt x="708" y="553"/>
                          <a:pt x="709" y="553"/>
                          <a:pt x="710" y="553"/>
                        </a:cubicBezTo>
                        <a:cubicBezTo>
                          <a:pt x="733" y="547"/>
                          <a:pt x="768" y="560"/>
                          <a:pt x="789" y="560"/>
                        </a:cubicBezTo>
                        <a:cubicBezTo>
                          <a:pt x="790" y="560"/>
                          <a:pt x="791" y="560"/>
                          <a:pt x="791" y="560"/>
                        </a:cubicBezTo>
                        <a:cubicBezTo>
                          <a:pt x="791" y="560"/>
                          <a:pt x="791" y="560"/>
                          <a:pt x="791" y="560"/>
                        </a:cubicBezTo>
                        <a:cubicBezTo>
                          <a:pt x="791" y="560"/>
                          <a:pt x="791" y="560"/>
                          <a:pt x="791" y="560"/>
                        </a:cubicBezTo>
                        <a:cubicBezTo>
                          <a:pt x="792" y="559"/>
                          <a:pt x="792" y="558"/>
                          <a:pt x="792" y="557"/>
                        </a:cubicBezTo>
                        <a:cubicBezTo>
                          <a:pt x="792" y="557"/>
                          <a:pt x="792" y="556"/>
                          <a:pt x="792" y="555"/>
                        </a:cubicBezTo>
                        <a:cubicBezTo>
                          <a:pt x="792" y="534"/>
                          <a:pt x="785" y="500"/>
                          <a:pt x="796" y="480"/>
                        </a:cubicBezTo>
                        <a:cubicBezTo>
                          <a:pt x="796" y="479"/>
                          <a:pt x="797" y="479"/>
                          <a:pt x="797" y="478"/>
                        </a:cubicBezTo>
                        <a:cubicBezTo>
                          <a:pt x="798" y="477"/>
                          <a:pt x="798" y="477"/>
                          <a:pt x="798" y="477"/>
                        </a:cubicBezTo>
                        <a:cubicBezTo>
                          <a:pt x="802" y="477"/>
                          <a:pt x="805" y="477"/>
                          <a:pt x="808" y="476"/>
                        </a:cubicBezTo>
                        <a:cubicBezTo>
                          <a:pt x="812" y="476"/>
                          <a:pt x="815" y="475"/>
                          <a:pt x="817" y="473"/>
                        </a:cubicBezTo>
                        <a:cubicBezTo>
                          <a:pt x="818" y="471"/>
                          <a:pt x="819" y="468"/>
                          <a:pt x="819" y="463"/>
                        </a:cubicBezTo>
                        <a:cubicBezTo>
                          <a:pt x="819" y="463"/>
                          <a:pt x="819" y="463"/>
                          <a:pt x="819" y="463"/>
                        </a:cubicBezTo>
                        <a:cubicBezTo>
                          <a:pt x="817" y="463"/>
                          <a:pt x="815" y="463"/>
                          <a:pt x="813" y="463"/>
                        </a:cubicBezTo>
                        <a:cubicBezTo>
                          <a:pt x="811" y="463"/>
                          <a:pt x="810" y="463"/>
                          <a:pt x="808" y="463"/>
                        </a:cubicBezTo>
                        <a:cubicBezTo>
                          <a:pt x="808" y="462"/>
                          <a:pt x="808" y="462"/>
                          <a:pt x="808" y="461"/>
                        </a:cubicBezTo>
                        <a:cubicBezTo>
                          <a:pt x="807" y="461"/>
                          <a:pt x="807" y="461"/>
                          <a:pt x="807" y="461"/>
                        </a:cubicBezTo>
                        <a:cubicBezTo>
                          <a:pt x="807" y="460"/>
                          <a:pt x="807" y="460"/>
                          <a:pt x="807" y="460"/>
                        </a:cubicBezTo>
                        <a:cubicBezTo>
                          <a:pt x="802" y="455"/>
                          <a:pt x="791" y="455"/>
                          <a:pt x="786" y="455"/>
                        </a:cubicBezTo>
                        <a:cubicBezTo>
                          <a:pt x="785" y="455"/>
                          <a:pt x="785" y="455"/>
                          <a:pt x="784" y="455"/>
                        </a:cubicBezTo>
                        <a:cubicBezTo>
                          <a:pt x="776" y="454"/>
                          <a:pt x="768" y="451"/>
                          <a:pt x="760" y="448"/>
                        </a:cubicBezTo>
                        <a:cubicBezTo>
                          <a:pt x="759" y="448"/>
                          <a:pt x="757" y="447"/>
                          <a:pt x="755" y="447"/>
                        </a:cubicBezTo>
                        <a:cubicBezTo>
                          <a:pt x="751" y="447"/>
                          <a:pt x="747" y="444"/>
                          <a:pt x="747" y="444"/>
                        </a:cubicBezTo>
                        <a:cubicBezTo>
                          <a:pt x="747" y="444"/>
                          <a:pt x="747" y="444"/>
                          <a:pt x="747" y="444"/>
                        </a:cubicBezTo>
                        <a:cubicBezTo>
                          <a:pt x="747" y="443"/>
                          <a:pt x="746" y="443"/>
                          <a:pt x="745" y="443"/>
                        </a:cubicBezTo>
                        <a:cubicBezTo>
                          <a:pt x="744" y="443"/>
                          <a:pt x="744" y="443"/>
                          <a:pt x="743" y="443"/>
                        </a:cubicBezTo>
                        <a:cubicBezTo>
                          <a:pt x="741" y="442"/>
                          <a:pt x="739" y="442"/>
                          <a:pt x="738" y="442"/>
                        </a:cubicBezTo>
                        <a:cubicBezTo>
                          <a:pt x="736" y="431"/>
                          <a:pt x="744" y="429"/>
                          <a:pt x="753" y="429"/>
                        </a:cubicBezTo>
                        <a:cubicBezTo>
                          <a:pt x="757" y="429"/>
                          <a:pt x="761" y="429"/>
                          <a:pt x="765" y="429"/>
                        </a:cubicBezTo>
                        <a:cubicBezTo>
                          <a:pt x="768" y="429"/>
                          <a:pt x="771" y="429"/>
                          <a:pt x="773" y="428"/>
                        </a:cubicBezTo>
                        <a:cubicBezTo>
                          <a:pt x="773" y="427"/>
                          <a:pt x="774" y="425"/>
                          <a:pt x="775" y="423"/>
                        </a:cubicBezTo>
                        <a:cubicBezTo>
                          <a:pt x="778" y="418"/>
                          <a:pt x="782" y="412"/>
                          <a:pt x="787" y="413"/>
                        </a:cubicBezTo>
                        <a:cubicBezTo>
                          <a:pt x="788" y="411"/>
                          <a:pt x="788" y="409"/>
                          <a:pt x="789" y="407"/>
                        </a:cubicBezTo>
                        <a:cubicBezTo>
                          <a:pt x="789" y="405"/>
                          <a:pt x="790" y="404"/>
                          <a:pt x="792" y="403"/>
                        </a:cubicBezTo>
                        <a:cubicBezTo>
                          <a:pt x="792" y="402"/>
                          <a:pt x="792" y="401"/>
                          <a:pt x="792" y="400"/>
                        </a:cubicBezTo>
                        <a:cubicBezTo>
                          <a:pt x="792" y="396"/>
                          <a:pt x="789" y="393"/>
                          <a:pt x="784" y="393"/>
                        </a:cubicBezTo>
                        <a:cubicBezTo>
                          <a:pt x="786" y="388"/>
                          <a:pt x="785" y="383"/>
                          <a:pt x="783" y="378"/>
                        </a:cubicBezTo>
                        <a:cubicBezTo>
                          <a:pt x="783" y="375"/>
                          <a:pt x="782" y="371"/>
                          <a:pt x="783" y="368"/>
                        </a:cubicBezTo>
                        <a:cubicBezTo>
                          <a:pt x="784" y="368"/>
                          <a:pt x="786" y="368"/>
                          <a:pt x="787" y="368"/>
                        </a:cubicBezTo>
                        <a:cubicBezTo>
                          <a:pt x="788" y="368"/>
                          <a:pt x="788" y="368"/>
                          <a:pt x="789" y="368"/>
                        </a:cubicBezTo>
                        <a:cubicBezTo>
                          <a:pt x="791" y="368"/>
                          <a:pt x="793" y="368"/>
                          <a:pt x="794" y="368"/>
                        </a:cubicBezTo>
                        <a:cubicBezTo>
                          <a:pt x="796" y="363"/>
                          <a:pt x="793" y="358"/>
                          <a:pt x="791" y="353"/>
                        </a:cubicBezTo>
                        <a:cubicBezTo>
                          <a:pt x="789" y="349"/>
                          <a:pt x="788" y="344"/>
                          <a:pt x="791" y="339"/>
                        </a:cubicBezTo>
                        <a:cubicBezTo>
                          <a:pt x="795" y="334"/>
                          <a:pt x="797" y="328"/>
                          <a:pt x="798" y="323"/>
                        </a:cubicBezTo>
                        <a:cubicBezTo>
                          <a:pt x="799" y="318"/>
                          <a:pt x="800" y="313"/>
                          <a:pt x="801" y="309"/>
                        </a:cubicBezTo>
                        <a:cubicBezTo>
                          <a:pt x="801" y="306"/>
                          <a:pt x="802" y="304"/>
                          <a:pt x="802" y="302"/>
                        </a:cubicBezTo>
                        <a:cubicBezTo>
                          <a:pt x="806" y="286"/>
                          <a:pt x="798" y="291"/>
                          <a:pt x="788" y="286"/>
                        </a:cubicBezTo>
                        <a:cubicBezTo>
                          <a:pt x="788" y="286"/>
                          <a:pt x="787" y="285"/>
                          <a:pt x="787" y="285"/>
                        </a:cubicBezTo>
                        <a:cubicBezTo>
                          <a:pt x="787" y="285"/>
                          <a:pt x="787" y="285"/>
                          <a:pt x="787" y="285"/>
                        </a:cubicBezTo>
                        <a:cubicBezTo>
                          <a:pt x="782" y="282"/>
                          <a:pt x="781" y="279"/>
                          <a:pt x="782" y="276"/>
                        </a:cubicBezTo>
                        <a:cubicBezTo>
                          <a:pt x="784" y="271"/>
                          <a:pt x="789" y="266"/>
                          <a:pt x="794" y="265"/>
                        </a:cubicBezTo>
                        <a:cubicBezTo>
                          <a:pt x="795" y="265"/>
                          <a:pt x="795" y="265"/>
                          <a:pt x="795" y="265"/>
                        </a:cubicBezTo>
                        <a:cubicBezTo>
                          <a:pt x="796" y="265"/>
                          <a:pt x="797" y="265"/>
                          <a:pt x="797" y="265"/>
                        </a:cubicBezTo>
                        <a:cubicBezTo>
                          <a:pt x="797" y="264"/>
                          <a:pt x="797" y="263"/>
                          <a:pt x="798" y="262"/>
                        </a:cubicBezTo>
                        <a:cubicBezTo>
                          <a:pt x="800" y="251"/>
                          <a:pt x="809" y="240"/>
                          <a:pt x="821" y="231"/>
                        </a:cubicBezTo>
                        <a:cubicBezTo>
                          <a:pt x="823" y="229"/>
                          <a:pt x="826" y="227"/>
                          <a:pt x="829" y="225"/>
                        </a:cubicBezTo>
                        <a:cubicBezTo>
                          <a:pt x="833" y="223"/>
                          <a:pt x="836" y="221"/>
                          <a:pt x="840" y="220"/>
                        </a:cubicBezTo>
                        <a:cubicBezTo>
                          <a:pt x="842" y="219"/>
                          <a:pt x="844" y="218"/>
                          <a:pt x="845" y="218"/>
                        </a:cubicBezTo>
                        <a:cubicBezTo>
                          <a:pt x="847" y="217"/>
                          <a:pt x="848" y="217"/>
                          <a:pt x="850" y="217"/>
                        </a:cubicBezTo>
                        <a:cubicBezTo>
                          <a:pt x="852" y="216"/>
                          <a:pt x="855" y="215"/>
                          <a:pt x="858" y="215"/>
                        </a:cubicBezTo>
                        <a:cubicBezTo>
                          <a:pt x="858" y="215"/>
                          <a:pt x="858" y="214"/>
                          <a:pt x="858" y="214"/>
                        </a:cubicBezTo>
                        <a:cubicBezTo>
                          <a:pt x="858" y="213"/>
                          <a:pt x="858" y="213"/>
                          <a:pt x="858" y="212"/>
                        </a:cubicBezTo>
                        <a:cubicBezTo>
                          <a:pt x="858" y="212"/>
                          <a:pt x="858" y="212"/>
                          <a:pt x="858" y="212"/>
                        </a:cubicBezTo>
                        <a:cubicBezTo>
                          <a:pt x="858" y="210"/>
                          <a:pt x="857" y="208"/>
                          <a:pt x="855" y="207"/>
                        </a:cubicBezTo>
                        <a:cubicBezTo>
                          <a:pt x="849" y="203"/>
                          <a:pt x="839" y="202"/>
                          <a:pt x="834" y="202"/>
                        </a:cubicBezTo>
                        <a:cubicBezTo>
                          <a:pt x="829" y="202"/>
                          <a:pt x="825" y="202"/>
                          <a:pt x="820" y="202"/>
                        </a:cubicBezTo>
                        <a:cubicBezTo>
                          <a:pt x="818" y="202"/>
                          <a:pt x="816" y="202"/>
                          <a:pt x="815" y="202"/>
                        </a:cubicBezTo>
                        <a:cubicBezTo>
                          <a:pt x="812" y="201"/>
                          <a:pt x="811" y="201"/>
                          <a:pt x="809" y="200"/>
                        </a:cubicBezTo>
                        <a:cubicBezTo>
                          <a:pt x="804" y="197"/>
                          <a:pt x="801" y="193"/>
                          <a:pt x="794" y="193"/>
                        </a:cubicBezTo>
                        <a:cubicBezTo>
                          <a:pt x="794" y="192"/>
                          <a:pt x="794" y="192"/>
                          <a:pt x="794" y="192"/>
                        </a:cubicBezTo>
                        <a:cubicBezTo>
                          <a:pt x="794" y="187"/>
                          <a:pt x="796" y="184"/>
                          <a:pt x="799" y="182"/>
                        </a:cubicBezTo>
                        <a:cubicBezTo>
                          <a:pt x="802" y="181"/>
                          <a:pt x="806" y="181"/>
                          <a:pt x="810" y="181"/>
                        </a:cubicBezTo>
                        <a:cubicBezTo>
                          <a:pt x="812" y="168"/>
                          <a:pt x="812" y="164"/>
                          <a:pt x="825" y="163"/>
                        </a:cubicBezTo>
                        <a:cubicBezTo>
                          <a:pt x="825" y="162"/>
                          <a:pt x="825" y="161"/>
                          <a:pt x="825" y="160"/>
                        </a:cubicBezTo>
                        <a:cubicBezTo>
                          <a:pt x="825" y="155"/>
                          <a:pt x="825" y="151"/>
                          <a:pt x="826" y="146"/>
                        </a:cubicBezTo>
                        <a:cubicBezTo>
                          <a:pt x="830" y="147"/>
                          <a:pt x="837" y="142"/>
                          <a:pt x="844" y="137"/>
                        </a:cubicBezTo>
                        <a:cubicBezTo>
                          <a:pt x="849" y="132"/>
                          <a:pt x="853" y="127"/>
                          <a:pt x="854" y="123"/>
                        </a:cubicBezTo>
                        <a:cubicBezTo>
                          <a:pt x="854" y="122"/>
                          <a:pt x="854" y="121"/>
                          <a:pt x="854" y="120"/>
                        </a:cubicBezTo>
                        <a:cubicBezTo>
                          <a:pt x="854" y="114"/>
                          <a:pt x="850" y="104"/>
                          <a:pt x="849" y="97"/>
                        </a:cubicBezTo>
                        <a:cubicBezTo>
                          <a:pt x="848" y="90"/>
                          <a:pt x="850" y="85"/>
                          <a:pt x="858" y="85"/>
                        </a:cubicBezTo>
                        <a:cubicBezTo>
                          <a:pt x="858" y="82"/>
                          <a:pt x="858" y="79"/>
                          <a:pt x="858" y="76"/>
                        </a:cubicBezTo>
                        <a:cubicBezTo>
                          <a:pt x="858" y="74"/>
                          <a:pt x="859" y="72"/>
                          <a:pt x="858" y="69"/>
                        </a:cubicBezTo>
                        <a:cubicBezTo>
                          <a:pt x="856" y="69"/>
                          <a:pt x="854" y="66"/>
                          <a:pt x="854" y="62"/>
                        </a:cubicBezTo>
                        <a:cubicBezTo>
                          <a:pt x="854" y="57"/>
                          <a:pt x="855" y="51"/>
                          <a:pt x="855" y="48"/>
                        </a:cubicBezTo>
                        <a:cubicBezTo>
                          <a:pt x="857" y="48"/>
                          <a:pt x="860" y="48"/>
                          <a:pt x="862" y="48"/>
                        </a:cubicBezTo>
                        <a:cubicBezTo>
                          <a:pt x="860" y="48"/>
                          <a:pt x="861" y="34"/>
                          <a:pt x="857" y="33"/>
                        </a:cubicBezTo>
                        <a:cubicBezTo>
                          <a:pt x="857" y="33"/>
                          <a:pt x="856" y="33"/>
                          <a:pt x="855" y="33"/>
                        </a:cubicBezTo>
                        <a:cubicBezTo>
                          <a:pt x="848" y="32"/>
                          <a:pt x="841" y="30"/>
                          <a:pt x="834" y="29"/>
                        </a:cubicBezTo>
                        <a:cubicBezTo>
                          <a:pt x="825" y="28"/>
                          <a:pt x="827" y="39"/>
                          <a:pt x="819" y="40"/>
                        </a:cubicBezTo>
                        <a:cubicBezTo>
                          <a:pt x="816" y="42"/>
                          <a:pt x="814" y="42"/>
                          <a:pt x="812" y="36"/>
                        </a:cubicBezTo>
                        <a:cubicBezTo>
                          <a:pt x="812" y="36"/>
                          <a:pt x="812" y="36"/>
                          <a:pt x="812" y="36"/>
                        </a:cubicBezTo>
                        <a:cubicBezTo>
                          <a:pt x="807" y="28"/>
                          <a:pt x="811" y="7"/>
                          <a:pt x="811" y="1"/>
                        </a:cubicBezTo>
                        <a:cubicBezTo>
                          <a:pt x="792" y="0"/>
                          <a:pt x="797" y="3"/>
                          <a:pt x="788" y="17"/>
                        </a:cubicBezTo>
                        <a:cubicBezTo>
                          <a:pt x="785" y="22"/>
                          <a:pt x="782" y="28"/>
                          <a:pt x="777" y="31"/>
                        </a:cubicBezTo>
                        <a:cubicBezTo>
                          <a:pt x="773" y="35"/>
                          <a:pt x="768" y="36"/>
                          <a:pt x="764" y="39"/>
                        </a:cubicBezTo>
                        <a:cubicBezTo>
                          <a:pt x="761" y="42"/>
                          <a:pt x="763" y="44"/>
                          <a:pt x="761" y="47"/>
                        </a:cubicBezTo>
                        <a:cubicBezTo>
                          <a:pt x="752" y="56"/>
                          <a:pt x="737" y="46"/>
                          <a:pt x="725" y="46"/>
                        </a:cubicBezTo>
                        <a:cubicBezTo>
                          <a:pt x="719" y="46"/>
                          <a:pt x="713" y="49"/>
                          <a:pt x="709" y="59"/>
                        </a:cubicBezTo>
                        <a:cubicBezTo>
                          <a:pt x="709" y="59"/>
                          <a:pt x="709" y="59"/>
                          <a:pt x="709" y="59"/>
                        </a:cubicBezTo>
                        <a:cubicBezTo>
                          <a:pt x="710" y="59"/>
                          <a:pt x="711" y="60"/>
                          <a:pt x="712" y="60"/>
                        </a:cubicBezTo>
                        <a:cubicBezTo>
                          <a:pt x="713" y="60"/>
                          <a:pt x="713" y="60"/>
                          <a:pt x="713" y="60"/>
                        </a:cubicBezTo>
                        <a:cubicBezTo>
                          <a:pt x="713" y="61"/>
                          <a:pt x="713" y="61"/>
                          <a:pt x="714" y="61"/>
                        </a:cubicBezTo>
                        <a:cubicBezTo>
                          <a:pt x="714" y="61"/>
                          <a:pt x="714" y="61"/>
                          <a:pt x="714" y="61"/>
                        </a:cubicBezTo>
                        <a:cubicBezTo>
                          <a:pt x="717" y="63"/>
                          <a:pt x="718" y="66"/>
                          <a:pt x="718" y="70"/>
                        </a:cubicBezTo>
                        <a:cubicBezTo>
                          <a:pt x="718" y="74"/>
                          <a:pt x="718" y="77"/>
                          <a:pt x="718" y="78"/>
                        </a:cubicBezTo>
                        <a:cubicBezTo>
                          <a:pt x="717" y="82"/>
                          <a:pt x="714" y="80"/>
                          <a:pt x="708" y="81"/>
                        </a:cubicBezTo>
                        <a:cubicBezTo>
                          <a:pt x="707" y="89"/>
                          <a:pt x="710" y="94"/>
                          <a:pt x="702" y="99"/>
                        </a:cubicBezTo>
                        <a:cubicBezTo>
                          <a:pt x="701" y="100"/>
                          <a:pt x="699" y="101"/>
                          <a:pt x="698" y="101"/>
                        </a:cubicBezTo>
                        <a:cubicBezTo>
                          <a:pt x="698" y="101"/>
                          <a:pt x="697" y="102"/>
                          <a:pt x="697" y="102"/>
                        </a:cubicBezTo>
                        <a:cubicBezTo>
                          <a:pt x="696" y="102"/>
                          <a:pt x="695" y="103"/>
                          <a:pt x="694" y="103"/>
                        </a:cubicBezTo>
                        <a:cubicBezTo>
                          <a:pt x="694" y="103"/>
                          <a:pt x="693" y="103"/>
                          <a:pt x="693" y="103"/>
                        </a:cubicBezTo>
                        <a:cubicBezTo>
                          <a:pt x="692" y="104"/>
                          <a:pt x="691" y="104"/>
                          <a:pt x="690" y="104"/>
                        </a:cubicBezTo>
                        <a:cubicBezTo>
                          <a:pt x="689" y="104"/>
                          <a:pt x="689" y="104"/>
                          <a:pt x="689" y="104"/>
                        </a:cubicBezTo>
                        <a:cubicBezTo>
                          <a:pt x="684" y="105"/>
                          <a:pt x="678" y="105"/>
                          <a:pt x="672" y="103"/>
                        </a:cubicBezTo>
                        <a:cubicBezTo>
                          <a:pt x="672" y="103"/>
                          <a:pt x="672" y="103"/>
                          <a:pt x="672" y="103"/>
                        </a:cubicBezTo>
                        <a:cubicBezTo>
                          <a:pt x="671" y="102"/>
                          <a:pt x="670" y="102"/>
                          <a:pt x="669" y="101"/>
                        </a:cubicBezTo>
                        <a:cubicBezTo>
                          <a:pt x="669" y="100"/>
                          <a:pt x="669" y="98"/>
                          <a:pt x="669" y="96"/>
                        </a:cubicBezTo>
                        <a:cubicBezTo>
                          <a:pt x="669" y="96"/>
                          <a:pt x="669" y="96"/>
                          <a:pt x="669" y="96"/>
                        </a:cubicBezTo>
                        <a:cubicBezTo>
                          <a:pt x="669" y="95"/>
                          <a:pt x="669" y="94"/>
                          <a:pt x="669" y="94"/>
                        </a:cubicBezTo>
                        <a:cubicBezTo>
                          <a:pt x="668" y="94"/>
                          <a:pt x="667" y="94"/>
                          <a:pt x="666" y="94"/>
                        </a:cubicBezTo>
                        <a:cubicBezTo>
                          <a:pt x="666" y="94"/>
                          <a:pt x="666" y="94"/>
                          <a:pt x="666" y="94"/>
                        </a:cubicBezTo>
                        <a:cubicBezTo>
                          <a:pt x="666" y="94"/>
                          <a:pt x="666" y="94"/>
                          <a:pt x="666" y="94"/>
                        </a:cubicBezTo>
                        <a:cubicBezTo>
                          <a:pt x="665" y="103"/>
                          <a:pt x="662" y="110"/>
                          <a:pt x="671" y="117"/>
                        </a:cubicBezTo>
                        <a:cubicBezTo>
                          <a:pt x="675" y="119"/>
                          <a:pt x="674" y="122"/>
                          <a:pt x="672" y="125"/>
                        </a:cubicBezTo>
                        <a:cubicBezTo>
                          <a:pt x="671" y="127"/>
                          <a:pt x="668" y="128"/>
                          <a:pt x="664" y="130"/>
                        </a:cubicBezTo>
                        <a:cubicBezTo>
                          <a:pt x="660" y="131"/>
                          <a:pt x="658" y="134"/>
                          <a:pt x="655" y="137"/>
                        </a:cubicBezTo>
                        <a:cubicBezTo>
                          <a:pt x="654" y="140"/>
                          <a:pt x="652" y="142"/>
                          <a:pt x="651" y="144"/>
                        </a:cubicBezTo>
                        <a:cubicBezTo>
                          <a:pt x="648" y="148"/>
                          <a:pt x="645" y="149"/>
                          <a:pt x="640" y="136"/>
                        </a:cubicBezTo>
                        <a:cubicBezTo>
                          <a:pt x="639" y="136"/>
                          <a:pt x="639" y="136"/>
                          <a:pt x="639" y="136"/>
                        </a:cubicBezTo>
                        <a:cubicBezTo>
                          <a:pt x="633" y="136"/>
                          <a:pt x="624" y="132"/>
                          <a:pt x="617" y="132"/>
                        </a:cubicBezTo>
                        <a:cubicBezTo>
                          <a:pt x="616" y="132"/>
                          <a:pt x="616" y="132"/>
                          <a:pt x="616" y="132"/>
                        </a:cubicBezTo>
                        <a:cubicBezTo>
                          <a:pt x="605" y="133"/>
                          <a:pt x="604" y="141"/>
                          <a:pt x="598" y="148"/>
                        </a:cubicBezTo>
                        <a:cubicBezTo>
                          <a:pt x="596" y="151"/>
                          <a:pt x="596" y="155"/>
                          <a:pt x="595" y="159"/>
                        </a:cubicBezTo>
                        <a:cubicBezTo>
                          <a:pt x="595" y="161"/>
                          <a:pt x="595" y="162"/>
                          <a:pt x="594" y="163"/>
                        </a:cubicBezTo>
                        <a:cubicBezTo>
                          <a:pt x="588" y="169"/>
                          <a:pt x="577" y="161"/>
                          <a:pt x="570" y="160"/>
                        </a:cubicBezTo>
                        <a:cubicBezTo>
                          <a:pt x="569" y="160"/>
                          <a:pt x="568" y="160"/>
                          <a:pt x="568" y="160"/>
                        </a:cubicBezTo>
                        <a:cubicBezTo>
                          <a:pt x="567" y="162"/>
                          <a:pt x="568" y="163"/>
                          <a:pt x="568" y="164"/>
                        </a:cubicBezTo>
                        <a:cubicBezTo>
                          <a:pt x="568" y="167"/>
                          <a:pt x="570" y="170"/>
                          <a:pt x="571" y="173"/>
                        </a:cubicBezTo>
                        <a:cubicBezTo>
                          <a:pt x="573" y="179"/>
                          <a:pt x="569" y="183"/>
                          <a:pt x="568" y="187"/>
                        </a:cubicBezTo>
                        <a:cubicBezTo>
                          <a:pt x="567" y="188"/>
                          <a:pt x="567" y="189"/>
                          <a:pt x="567" y="190"/>
                        </a:cubicBezTo>
                        <a:cubicBezTo>
                          <a:pt x="566" y="196"/>
                          <a:pt x="567" y="204"/>
                          <a:pt x="571" y="210"/>
                        </a:cubicBezTo>
                        <a:cubicBezTo>
                          <a:pt x="573" y="213"/>
                          <a:pt x="575" y="215"/>
                          <a:pt x="578" y="216"/>
                        </a:cubicBezTo>
                        <a:cubicBezTo>
                          <a:pt x="578" y="216"/>
                          <a:pt x="578" y="216"/>
                          <a:pt x="578" y="216"/>
                        </a:cubicBezTo>
                        <a:cubicBezTo>
                          <a:pt x="578" y="218"/>
                          <a:pt x="578" y="219"/>
                          <a:pt x="577" y="221"/>
                        </a:cubicBezTo>
                        <a:cubicBezTo>
                          <a:pt x="575" y="223"/>
                          <a:pt x="574" y="225"/>
                          <a:pt x="573" y="227"/>
                        </a:cubicBezTo>
                        <a:cubicBezTo>
                          <a:pt x="572" y="228"/>
                          <a:pt x="572" y="229"/>
                          <a:pt x="572" y="229"/>
                        </a:cubicBezTo>
                        <a:cubicBezTo>
                          <a:pt x="572" y="229"/>
                          <a:pt x="572" y="229"/>
                          <a:pt x="572" y="229"/>
                        </a:cubicBezTo>
                        <a:cubicBezTo>
                          <a:pt x="564" y="224"/>
                          <a:pt x="559" y="217"/>
                          <a:pt x="550" y="216"/>
                        </a:cubicBezTo>
                        <a:cubicBezTo>
                          <a:pt x="545" y="216"/>
                          <a:pt x="539" y="217"/>
                          <a:pt x="534" y="215"/>
                        </a:cubicBezTo>
                        <a:cubicBezTo>
                          <a:pt x="534" y="215"/>
                          <a:pt x="521" y="210"/>
                          <a:pt x="513" y="207"/>
                        </a:cubicBezTo>
                        <a:cubicBezTo>
                          <a:pt x="512" y="206"/>
                          <a:pt x="511" y="206"/>
                          <a:pt x="510" y="206"/>
                        </a:cubicBezTo>
                        <a:cubicBezTo>
                          <a:pt x="510" y="206"/>
                          <a:pt x="510" y="206"/>
                          <a:pt x="510" y="206"/>
                        </a:cubicBezTo>
                        <a:cubicBezTo>
                          <a:pt x="510" y="206"/>
                          <a:pt x="510" y="206"/>
                          <a:pt x="510" y="206"/>
                        </a:cubicBezTo>
                        <a:cubicBezTo>
                          <a:pt x="509" y="205"/>
                          <a:pt x="508" y="205"/>
                          <a:pt x="508" y="205"/>
                        </a:cubicBezTo>
                        <a:cubicBezTo>
                          <a:pt x="508" y="205"/>
                          <a:pt x="508" y="206"/>
                          <a:pt x="508" y="206"/>
                        </a:cubicBezTo>
                        <a:cubicBezTo>
                          <a:pt x="508" y="208"/>
                          <a:pt x="508" y="209"/>
                          <a:pt x="508" y="210"/>
                        </a:cubicBezTo>
                        <a:cubicBezTo>
                          <a:pt x="508" y="210"/>
                          <a:pt x="508" y="210"/>
                          <a:pt x="508" y="210"/>
                        </a:cubicBezTo>
                        <a:cubicBezTo>
                          <a:pt x="508" y="210"/>
                          <a:pt x="508" y="210"/>
                          <a:pt x="508" y="210"/>
                        </a:cubicBezTo>
                        <a:cubicBezTo>
                          <a:pt x="503" y="213"/>
                          <a:pt x="495" y="212"/>
                          <a:pt x="488" y="211"/>
                        </a:cubicBezTo>
                        <a:cubicBezTo>
                          <a:pt x="484" y="211"/>
                          <a:pt x="480" y="210"/>
                          <a:pt x="476" y="210"/>
                        </a:cubicBezTo>
                        <a:cubicBezTo>
                          <a:pt x="474" y="203"/>
                          <a:pt x="467" y="191"/>
                          <a:pt x="459" y="187"/>
                        </a:cubicBezTo>
                        <a:cubicBezTo>
                          <a:pt x="458" y="187"/>
                          <a:pt x="456" y="186"/>
                          <a:pt x="455" y="186"/>
                        </a:cubicBezTo>
                        <a:cubicBezTo>
                          <a:pt x="454" y="186"/>
                          <a:pt x="453" y="186"/>
                          <a:pt x="453" y="186"/>
                        </a:cubicBezTo>
                        <a:cubicBezTo>
                          <a:pt x="450" y="190"/>
                          <a:pt x="445" y="190"/>
                          <a:pt x="441" y="189"/>
                        </a:cubicBezTo>
                        <a:cubicBezTo>
                          <a:pt x="437" y="188"/>
                          <a:pt x="433" y="186"/>
                          <a:pt x="431" y="185"/>
                        </a:cubicBezTo>
                        <a:cubicBezTo>
                          <a:pt x="426" y="179"/>
                          <a:pt x="423" y="173"/>
                          <a:pt x="417" y="171"/>
                        </a:cubicBezTo>
                        <a:cubicBezTo>
                          <a:pt x="415" y="170"/>
                          <a:pt x="413" y="170"/>
                          <a:pt x="411" y="170"/>
                        </a:cubicBezTo>
                        <a:cubicBezTo>
                          <a:pt x="411" y="170"/>
                          <a:pt x="411" y="170"/>
                          <a:pt x="411" y="170"/>
                        </a:cubicBezTo>
                        <a:cubicBezTo>
                          <a:pt x="410" y="170"/>
                          <a:pt x="409" y="170"/>
                          <a:pt x="408" y="170"/>
                        </a:cubicBezTo>
                        <a:cubicBezTo>
                          <a:pt x="408" y="170"/>
                          <a:pt x="408" y="170"/>
                          <a:pt x="408" y="170"/>
                        </a:cubicBezTo>
                        <a:cubicBezTo>
                          <a:pt x="407" y="181"/>
                          <a:pt x="404" y="191"/>
                          <a:pt x="403" y="202"/>
                        </a:cubicBezTo>
                        <a:cubicBezTo>
                          <a:pt x="403" y="202"/>
                          <a:pt x="403" y="203"/>
                          <a:pt x="403" y="203"/>
                        </a:cubicBezTo>
                        <a:cubicBezTo>
                          <a:pt x="403" y="204"/>
                          <a:pt x="403" y="204"/>
                          <a:pt x="403" y="205"/>
                        </a:cubicBezTo>
                        <a:cubicBezTo>
                          <a:pt x="403" y="206"/>
                          <a:pt x="404" y="208"/>
                          <a:pt x="404" y="209"/>
                        </a:cubicBezTo>
                        <a:cubicBezTo>
                          <a:pt x="404" y="209"/>
                          <a:pt x="404" y="209"/>
                          <a:pt x="404" y="209"/>
                        </a:cubicBezTo>
                        <a:cubicBezTo>
                          <a:pt x="404" y="210"/>
                          <a:pt x="404" y="211"/>
                          <a:pt x="405" y="212"/>
                        </a:cubicBezTo>
                        <a:cubicBezTo>
                          <a:pt x="405" y="213"/>
                          <a:pt x="405" y="213"/>
                          <a:pt x="405" y="213"/>
                        </a:cubicBezTo>
                        <a:cubicBezTo>
                          <a:pt x="407" y="217"/>
                          <a:pt x="409" y="221"/>
                          <a:pt x="410" y="226"/>
                        </a:cubicBezTo>
                        <a:cubicBezTo>
                          <a:pt x="411" y="227"/>
                          <a:pt x="411" y="228"/>
                          <a:pt x="411" y="228"/>
                        </a:cubicBezTo>
                        <a:cubicBezTo>
                          <a:pt x="411" y="229"/>
                          <a:pt x="411" y="229"/>
                          <a:pt x="411" y="230"/>
                        </a:cubicBezTo>
                        <a:cubicBezTo>
                          <a:pt x="411" y="231"/>
                          <a:pt x="411" y="232"/>
                          <a:pt x="411" y="233"/>
                        </a:cubicBezTo>
                        <a:cubicBezTo>
                          <a:pt x="410" y="233"/>
                          <a:pt x="409" y="234"/>
                          <a:pt x="408" y="234"/>
                        </a:cubicBezTo>
                        <a:cubicBezTo>
                          <a:pt x="402" y="239"/>
                          <a:pt x="399" y="245"/>
                          <a:pt x="403" y="252"/>
                        </a:cubicBezTo>
                        <a:cubicBezTo>
                          <a:pt x="407" y="260"/>
                          <a:pt x="406" y="264"/>
                          <a:pt x="407" y="271"/>
                        </a:cubicBezTo>
                        <a:cubicBezTo>
                          <a:pt x="407" y="273"/>
                          <a:pt x="407" y="275"/>
                          <a:pt x="407" y="278"/>
                        </a:cubicBezTo>
                        <a:cubicBezTo>
                          <a:pt x="407" y="283"/>
                          <a:pt x="408" y="299"/>
                          <a:pt x="397" y="292"/>
                        </a:cubicBezTo>
                        <a:cubicBezTo>
                          <a:pt x="388" y="286"/>
                          <a:pt x="396" y="280"/>
                          <a:pt x="381" y="281"/>
                        </a:cubicBezTo>
                        <a:cubicBezTo>
                          <a:pt x="381" y="285"/>
                          <a:pt x="381" y="289"/>
                          <a:pt x="380" y="293"/>
                        </a:cubicBezTo>
                        <a:cubicBezTo>
                          <a:pt x="380" y="293"/>
                          <a:pt x="380" y="293"/>
                          <a:pt x="380" y="293"/>
                        </a:cubicBezTo>
                        <a:cubicBezTo>
                          <a:pt x="378" y="293"/>
                          <a:pt x="377" y="293"/>
                          <a:pt x="375" y="293"/>
                        </a:cubicBezTo>
                        <a:cubicBezTo>
                          <a:pt x="374" y="293"/>
                          <a:pt x="374" y="293"/>
                          <a:pt x="373" y="293"/>
                        </a:cubicBezTo>
                        <a:cubicBezTo>
                          <a:pt x="372" y="293"/>
                          <a:pt x="370" y="293"/>
                          <a:pt x="368" y="293"/>
                        </a:cubicBezTo>
                        <a:cubicBezTo>
                          <a:pt x="367" y="293"/>
                          <a:pt x="367" y="293"/>
                          <a:pt x="366" y="293"/>
                        </a:cubicBezTo>
                        <a:cubicBezTo>
                          <a:pt x="365" y="292"/>
                          <a:pt x="364" y="292"/>
                          <a:pt x="363" y="292"/>
                        </a:cubicBezTo>
                        <a:cubicBezTo>
                          <a:pt x="351" y="291"/>
                          <a:pt x="338" y="289"/>
                          <a:pt x="326" y="289"/>
                        </a:cubicBezTo>
                        <a:cubicBezTo>
                          <a:pt x="325" y="289"/>
                          <a:pt x="324" y="290"/>
                          <a:pt x="323" y="290"/>
                        </a:cubicBezTo>
                        <a:cubicBezTo>
                          <a:pt x="323" y="290"/>
                          <a:pt x="323" y="290"/>
                          <a:pt x="323" y="290"/>
                        </a:cubicBezTo>
                        <a:cubicBezTo>
                          <a:pt x="322" y="290"/>
                          <a:pt x="321" y="290"/>
                          <a:pt x="320" y="290"/>
                        </a:cubicBezTo>
                        <a:cubicBezTo>
                          <a:pt x="319" y="290"/>
                          <a:pt x="319" y="290"/>
                          <a:pt x="319" y="290"/>
                        </a:cubicBezTo>
                        <a:cubicBezTo>
                          <a:pt x="318" y="291"/>
                          <a:pt x="317" y="291"/>
                          <a:pt x="317" y="291"/>
                        </a:cubicBezTo>
                        <a:cubicBezTo>
                          <a:pt x="315" y="291"/>
                          <a:pt x="314" y="291"/>
                          <a:pt x="313" y="292"/>
                        </a:cubicBezTo>
                        <a:cubicBezTo>
                          <a:pt x="313" y="292"/>
                          <a:pt x="313" y="292"/>
                          <a:pt x="313" y="292"/>
                        </a:cubicBezTo>
                        <a:cubicBezTo>
                          <a:pt x="314" y="297"/>
                          <a:pt x="319" y="305"/>
                          <a:pt x="312" y="308"/>
                        </a:cubicBezTo>
                        <a:cubicBezTo>
                          <a:pt x="308" y="310"/>
                          <a:pt x="302" y="311"/>
                          <a:pt x="297" y="310"/>
                        </a:cubicBezTo>
                        <a:cubicBezTo>
                          <a:pt x="296" y="310"/>
                          <a:pt x="295" y="310"/>
                          <a:pt x="295" y="310"/>
                        </a:cubicBezTo>
                        <a:cubicBezTo>
                          <a:pt x="294" y="309"/>
                          <a:pt x="294" y="309"/>
                          <a:pt x="294" y="309"/>
                        </a:cubicBezTo>
                        <a:cubicBezTo>
                          <a:pt x="294" y="309"/>
                          <a:pt x="293" y="309"/>
                          <a:pt x="292" y="308"/>
                        </a:cubicBezTo>
                        <a:cubicBezTo>
                          <a:pt x="292" y="308"/>
                          <a:pt x="292" y="308"/>
                          <a:pt x="292" y="308"/>
                        </a:cubicBezTo>
                        <a:cubicBezTo>
                          <a:pt x="291" y="307"/>
                          <a:pt x="291" y="307"/>
                          <a:pt x="290" y="306"/>
                        </a:cubicBezTo>
                        <a:cubicBezTo>
                          <a:pt x="279" y="292"/>
                          <a:pt x="262" y="288"/>
                          <a:pt x="245" y="289"/>
                        </a:cubicBezTo>
                        <a:cubicBezTo>
                          <a:pt x="243" y="289"/>
                          <a:pt x="240" y="289"/>
                          <a:pt x="238" y="289"/>
                        </a:cubicBezTo>
                        <a:cubicBezTo>
                          <a:pt x="240" y="290"/>
                          <a:pt x="241" y="292"/>
                          <a:pt x="241" y="295"/>
                        </a:cubicBezTo>
                        <a:cubicBezTo>
                          <a:pt x="241" y="298"/>
                          <a:pt x="241" y="302"/>
                          <a:pt x="241" y="306"/>
                        </a:cubicBezTo>
                        <a:cubicBezTo>
                          <a:pt x="240" y="307"/>
                          <a:pt x="240" y="308"/>
                          <a:pt x="240" y="309"/>
                        </a:cubicBezTo>
                        <a:cubicBezTo>
                          <a:pt x="240" y="309"/>
                          <a:pt x="240" y="309"/>
                          <a:pt x="240" y="309"/>
                        </a:cubicBezTo>
                        <a:cubicBezTo>
                          <a:pt x="240" y="309"/>
                          <a:pt x="239" y="309"/>
                          <a:pt x="239" y="309"/>
                        </a:cubicBezTo>
                        <a:cubicBezTo>
                          <a:pt x="238" y="309"/>
                          <a:pt x="238" y="309"/>
                          <a:pt x="238" y="309"/>
                        </a:cubicBezTo>
                        <a:cubicBezTo>
                          <a:pt x="237" y="309"/>
                          <a:pt x="236" y="309"/>
                          <a:pt x="234" y="309"/>
                        </a:cubicBezTo>
                        <a:cubicBezTo>
                          <a:pt x="234" y="309"/>
                          <a:pt x="234" y="309"/>
                          <a:pt x="234" y="309"/>
                        </a:cubicBezTo>
                        <a:cubicBezTo>
                          <a:pt x="233" y="309"/>
                          <a:pt x="233" y="309"/>
                          <a:pt x="232" y="309"/>
                        </a:cubicBezTo>
                        <a:cubicBezTo>
                          <a:pt x="231" y="321"/>
                          <a:pt x="228" y="332"/>
                          <a:pt x="214" y="332"/>
                        </a:cubicBezTo>
                        <a:cubicBezTo>
                          <a:pt x="213" y="332"/>
                          <a:pt x="212" y="333"/>
                          <a:pt x="210" y="333"/>
                        </a:cubicBezTo>
                        <a:cubicBezTo>
                          <a:pt x="207" y="333"/>
                          <a:pt x="205" y="334"/>
                          <a:pt x="202" y="335"/>
                        </a:cubicBezTo>
                        <a:cubicBezTo>
                          <a:pt x="196" y="336"/>
                          <a:pt x="191" y="338"/>
                          <a:pt x="189" y="342"/>
                        </a:cubicBezTo>
                        <a:cubicBezTo>
                          <a:pt x="189" y="342"/>
                          <a:pt x="189" y="342"/>
                          <a:pt x="189" y="342"/>
                        </a:cubicBezTo>
                        <a:cubicBezTo>
                          <a:pt x="188" y="342"/>
                          <a:pt x="187" y="342"/>
                          <a:pt x="186" y="342"/>
                        </a:cubicBezTo>
                        <a:cubicBezTo>
                          <a:pt x="172" y="342"/>
                          <a:pt x="165" y="353"/>
                          <a:pt x="177" y="363"/>
                        </a:cubicBezTo>
                        <a:cubicBezTo>
                          <a:pt x="169" y="363"/>
                          <a:pt x="162" y="366"/>
                          <a:pt x="153" y="366"/>
                        </a:cubicBezTo>
                        <a:cubicBezTo>
                          <a:pt x="152" y="367"/>
                          <a:pt x="151" y="367"/>
                          <a:pt x="150" y="366"/>
                        </a:cubicBezTo>
                        <a:cubicBezTo>
                          <a:pt x="149" y="359"/>
                          <a:pt x="150" y="352"/>
                          <a:pt x="141" y="349"/>
                        </a:cubicBezTo>
                        <a:cubicBezTo>
                          <a:pt x="139" y="349"/>
                          <a:pt x="136" y="348"/>
                          <a:pt x="132" y="348"/>
                        </a:cubicBezTo>
                        <a:cubicBezTo>
                          <a:pt x="127" y="348"/>
                          <a:pt x="121" y="349"/>
                          <a:pt x="119" y="354"/>
                        </a:cubicBezTo>
                        <a:cubicBezTo>
                          <a:pt x="117" y="356"/>
                          <a:pt x="117" y="358"/>
                          <a:pt x="117" y="359"/>
                        </a:cubicBezTo>
                        <a:cubicBezTo>
                          <a:pt x="116" y="361"/>
                          <a:pt x="116" y="362"/>
                          <a:pt x="116" y="362"/>
                        </a:cubicBezTo>
                        <a:cubicBezTo>
                          <a:pt x="115" y="363"/>
                          <a:pt x="113" y="364"/>
                          <a:pt x="107" y="364"/>
                        </a:cubicBezTo>
                        <a:cubicBezTo>
                          <a:pt x="105" y="365"/>
                          <a:pt x="104" y="365"/>
                          <a:pt x="103" y="366"/>
                        </a:cubicBezTo>
                        <a:cubicBezTo>
                          <a:pt x="98" y="368"/>
                          <a:pt x="98" y="372"/>
                          <a:pt x="98" y="378"/>
                        </a:cubicBezTo>
                        <a:cubicBezTo>
                          <a:pt x="97" y="378"/>
                          <a:pt x="97" y="378"/>
                          <a:pt x="96" y="378"/>
                        </a:cubicBezTo>
                        <a:cubicBezTo>
                          <a:pt x="95" y="378"/>
                          <a:pt x="94" y="378"/>
                          <a:pt x="93" y="378"/>
                        </a:cubicBezTo>
                        <a:cubicBezTo>
                          <a:pt x="89" y="376"/>
                          <a:pt x="87" y="373"/>
                          <a:pt x="83" y="371"/>
                        </a:cubicBezTo>
                        <a:cubicBezTo>
                          <a:pt x="82" y="370"/>
                          <a:pt x="80" y="370"/>
                          <a:pt x="78" y="370"/>
                        </a:cubicBezTo>
                        <a:cubicBezTo>
                          <a:pt x="78" y="370"/>
                          <a:pt x="78" y="371"/>
                          <a:pt x="78" y="371"/>
                        </a:cubicBezTo>
                        <a:cubicBezTo>
                          <a:pt x="79" y="374"/>
                          <a:pt x="82" y="380"/>
                          <a:pt x="85" y="385"/>
                        </a:cubicBezTo>
                        <a:cubicBezTo>
                          <a:pt x="92" y="394"/>
                          <a:pt x="100" y="402"/>
                          <a:pt x="95" y="408"/>
                        </a:cubicBezTo>
                        <a:cubicBezTo>
                          <a:pt x="95" y="408"/>
                          <a:pt x="95" y="408"/>
                          <a:pt x="95" y="408"/>
                        </a:cubicBezTo>
                        <a:cubicBezTo>
                          <a:pt x="94" y="409"/>
                          <a:pt x="94" y="409"/>
                          <a:pt x="94" y="409"/>
                        </a:cubicBezTo>
                        <a:cubicBezTo>
                          <a:pt x="89" y="415"/>
                          <a:pt x="85" y="413"/>
                          <a:pt x="88" y="425"/>
                        </a:cubicBezTo>
                        <a:cubicBezTo>
                          <a:pt x="88" y="426"/>
                          <a:pt x="88" y="427"/>
                          <a:pt x="89" y="428"/>
                        </a:cubicBezTo>
                        <a:cubicBezTo>
                          <a:pt x="92" y="434"/>
                          <a:pt x="96" y="437"/>
                          <a:pt x="99" y="431"/>
                        </a:cubicBezTo>
                        <a:cubicBezTo>
                          <a:pt x="99" y="431"/>
                          <a:pt x="99" y="430"/>
                          <a:pt x="100" y="430"/>
                        </a:cubicBezTo>
                        <a:cubicBezTo>
                          <a:pt x="100" y="430"/>
                          <a:pt x="100" y="430"/>
                          <a:pt x="100" y="430"/>
                        </a:cubicBezTo>
                        <a:cubicBezTo>
                          <a:pt x="101" y="429"/>
                          <a:pt x="102" y="429"/>
                          <a:pt x="103" y="429"/>
                        </a:cubicBezTo>
                        <a:cubicBezTo>
                          <a:pt x="120" y="430"/>
                          <a:pt x="125" y="461"/>
                          <a:pt x="124" y="473"/>
                        </a:cubicBezTo>
                        <a:cubicBezTo>
                          <a:pt x="123" y="473"/>
                          <a:pt x="121" y="473"/>
                          <a:pt x="120" y="473"/>
                        </a:cubicBezTo>
                        <a:cubicBezTo>
                          <a:pt x="116" y="473"/>
                          <a:pt x="112" y="473"/>
                          <a:pt x="108" y="473"/>
                        </a:cubicBezTo>
                        <a:cubicBezTo>
                          <a:pt x="104" y="474"/>
                          <a:pt x="100" y="475"/>
                          <a:pt x="95" y="477"/>
                        </a:cubicBezTo>
                        <a:cubicBezTo>
                          <a:pt x="94" y="482"/>
                          <a:pt x="95" y="485"/>
                          <a:pt x="98" y="487"/>
                        </a:cubicBezTo>
                        <a:cubicBezTo>
                          <a:pt x="100" y="488"/>
                          <a:pt x="103" y="488"/>
                          <a:pt x="106" y="489"/>
                        </a:cubicBezTo>
                        <a:cubicBezTo>
                          <a:pt x="109" y="490"/>
                          <a:pt x="112" y="490"/>
                          <a:pt x="115" y="492"/>
                        </a:cubicBezTo>
                        <a:cubicBezTo>
                          <a:pt x="126" y="500"/>
                          <a:pt x="107" y="519"/>
                          <a:pt x="98" y="520"/>
                        </a:cubicBezTo>
                        <a:cubicBezTo>
                          <a:pt x="98" y="525"/>
                          <a:pt x="98" y="531"/>
                          <a:pt x="98" y="536"/>
                        </a:cubicBezTo>
                        <a:cubicBezTo>
                          <a:pt x="98" y="536"/>
                          <a:pt x="98" y="536"/>
                          <a:pt x="98" y="536"/>
                        </a:cubicBezTo>
                        <a:cubicBezTo>
                          <a:pt x="90" y="537"/>
                          <a:pt x="85" y="533"/>
                          <a:pt x="79" y="532"/>
                        </a:cubicBezTo>
                        <a:cubicBezTo>
                          <a:pt x="78" y="532"/>
                          <a:pt x="78" y="532"/>
                          <a:pt x="78" y="532"/>
                        </a:cubicBezTo>
                        <a:cubicBezTo>
                          <a:pt x="77" y="532"/>
                          <a:pt x="76" y="532"/>
                          <a:pt x="75" y="532"/>
                        </a:cubicBezTo>
                        <a:cubicBezTo>
                          <a:pt x="75" y="533"/>
                          <a:pt x="75" y="533"/>
                          <a:pt x="75" y="533"/>
                        </a:cubicBezTo>
                        <a:cubicBezTo>
                          <a:pt x="75" y="533"/>
                          <a:pt x="75" y="534"/>
                          <a:pt x="75" y="535"/>
                        </a:cubicBezTo>
                        <a:cubicBezTo>
                          <a:pt x="79" y="536"/>
                          <a:pt x="81" y="539"/>
                          <a:pt x="81" y="543"/>
                        </a:cubicBezTo>
                        <a:cubicBezTo>
                          <a:pt x="81" y="543"/>
                          <a:pt x="81" y="543"/>
                          <a:pt x="81" y="543"/>
                        </a:cubicBezTo>
                        <a:cubicBezTo>
                          <a:pt x="74" y="541"/>
                          <a:pt x="60" y="543"/>
                          <a:pt x="49" y="548"/>
                        </a:cubicBezTo>
                        <a:cubicBezTo>
                          <a:pt x="41" y="553"/>
                          <a:pt x="35" y="560"/>
                          <a:pt x="37" y="567"/>
                        </a:cubicBezTo>
                        <a:cubicBezTo>
                          <a:pt x="37" y="567"/>
                          <a:pt x="37" y="567"/>
                          <a:pt x="37" y="567"/>
                        </a:cubicBezTo>
                        <a:cubicBezTo>
                          <a:pt x="38" y="568"/>
                          <a:pt x="40" y="568"/>
                          <a:pt x="41" y="568"/>
                        </a:cubicBezTo>
                        <a:cubicBezTo>
                          <a:pt x="47" y="569"/>
                          <a:pt x="53" y="570"/>
                          <a:pt x="58" y="573"/>
                        </a:cubicBezTo>
                        <a:cubicBezTo>
                          <a:pt x="65" y="576"/>
                          <a:pt x="70" y="580"/>
                          <a:pt x="73" y="587"/>
                        </a:cubicBezTo>
                        <a:cubicBezTo>
                          <a:pt x="74" y="590"/>
                          <a:pt x="75" y="594"/>
                          <a:pt x="75" y="597"/>
                        </a:cubicBezTo>
                        <a:cubicBezTo>
                          <a:pt x="75" y="597"/>
                          <a:pt x="75" y="597"/>
                          <a:pt x="75" y="597"/>
                        </a:cubicBezTo>
                        <a:cubicBezTo>
                          <a:pt x="75" y="598"/>
                          <a:pt x="75" y="598"/>
                          <a:pt x="75" y="598"/>
                        </a:cubicBezTo>
                        <a:cubicBezTo>
                          <a:pt x="75" y="598"/>
                          <a:pt x="75" y="598"/>
                          <a:pt x="75" y="598"/>
                        </a:cubicBezTo>
                        <a:cubicBezTo>
                          <a:pt x="75" y="599"/>
                          <a:pt x="75" y="599"/>
                          <a:pt x="75" y="599"/>
                        </a:cubicBezTo>
                        <a:cubicBezTo>
                          <a:pt x="74" y="600"/>
                          <a:pt x="74" y="600"/>
                          <a:pt x="74" y="600"/>
                        </a:cubicBezTo>
                        <a:cubicBezTo>
                          <a:pt x="74" y="600"/>
                          <a:pt x="74" y="600"/>
                          <a:pt x="73" y="601"/>
                        </a:cubicBezTo>
                        <a:cubicBezTo>
                          <a:pt x="73" y="601"/>
                          <a:pt x="73" y="601"/>
                          <a:pt x="73" y="601"/>
                        </a:cubicBezTo>
                        <a:cubicBezTo>
                          <a:pt x="72" y="601"/>
                          <a:pt x="72" y="602"/>
                          <a:pt x="71" y="602"/>
                        </a:cubicBezTo>
                        <a:cubicBezTo>
                          <a:pt x="75" y="609"/>
                          <a:pt x="67" y="623"/>
                          <a:pt x="66" y="631"/>
                        </a:cubicBezTo>
                        <a:cubicBezTo>
                          <a:pt x="68" y="632"/>
                          <a:pt x="70" y="632"/>
                          <a:pt x="72" y="633"/>
                        </a:cubicBezTo>
                        <a:cubicBezTo>
                          <a:pt x="80" y="637"/>
                          <a:pt x="84" y="643"/>
                          <a:pt x="81" y="653"/>
                        </a:cubicBezTo>
                        <a:cubicBezTo>
                          <a:pt x="80" y="653"/>
                          <a:pt x="79" y="653"/>
                          <a:pt x="79" y="653"/>
                        </a:cubicBezTo>
                        <a:cubicBezTo>
                          <a:pt x="78" y="653"/>
                          <a:pt x="78" y="653"/>
                          <a:pt x="78" y="653"/>
                        </a:cubicBezTo>
                        <a:cubicBezTo>
                          <a:pt x="77" y="653"/>
                          <a:pt x="77" y="653"/>
                          <a:pt x="77" y="653"/>
                        </a:cubicBezTo>
                        <a:cubicBezTo>
                          <a:pt x="77" y="654"/>
                          <a:pt x="77" y="654"/>
                          <a:pt x="77" y="654"/>
                        </a:cubicBezTo>
                        <a:cubicBezTo>
                          <a:pt x="76" y="655"/>
                          <a:pt x="77" y="657"/>
                          <a:pt x="74" y="658"/>
                        </a:cubicBezTo>
                        <a:cubicBezTo>
                          <a:pt x="70" y="661"/>
                          <a:pt x="63" y="661"/>
                          <a:pt x="60" y="661"/>
                        </a:cubicBezTo>
                        <a:cubicBezTo>
                          <a:pt x="59" y="672"/>
                          <a:pt x="76" y="667"/>
                          <a:pt x="71" y="679"/>
                        </a:cubicBezTo>
                        <a:cubicBezTo>
                          <a:pt x="71" y="679"/>
                          <a:pt x="70" y="679"/>
                          <a:pt x="69" y="680"/>
                        </a:cubicBezTo>
                        <a:cubicBezTo>
                          <a:pt x="69" y="686"/>
                          <a:pt x="71" y="699"/>
                          <a:pt x="67" y="705"/>
                        </a:cubicBezTo>
                        <a:cubicBezTo>
                          <a:pt x="66" y="706"/>
                          <a:pt x="65" y="707"/>
                          <a:pt x="64" y="708"/>
                        </a:cubicBezTo>
                        <a:cubicBezTo>
                          <a:pt x="64" y="708"/>
                          <a:pt x="63" y="709"/>
                          <a:pt x="62" y="709"/>
                        </a:cubicBezTo>
                        <a:cubicBezTo>
                          <a:pt x="57" y="713"/>
                          <a:pt x="59" y="717"/>
                          <a:pt x="58" y="724"/>
                        </a:cubicBezTo>
                        <a:cubicBezTo>
                          <a:pt x="58" y="724"/>
                          <a:pt x="57" y="725"/>
                          <a:pt x="57" y="725"/>
                        </a:cubicBezTo>
                        <a:cubicBezTo>
                          <a:pt x="52" y="725"/>
                          <a:pt x="48" y="721"/>
                          <a:pt x="44" y="718"/>
                        </a:cubicBezTo>
                        <a:cubicBezTo>
                          <a:pt x="44" y="718"/>
                          <a:pt x="43" y="718"/>
                          <a:pt x="43" y="718"/>
                        </a:cubicBezTo>
                        <a:cubicBezTo>
                          <a:pt x="42" y="717"/>
                          <a:pt x="41" y="717"/>
                          <a:pt x="40" y="716"/>
                        </a:cubicBezTo>
                        <a:cubicBezTo>
                          <a:pt x="40" y="716"/>
                          <a:pt x="39" y="716"/>
                          <a:pt x="39" y="716"/>
                        </a:cubicBezTo>
                        <a:cubicBezTo>
                          <a:pt x="39" y="717"/>
                          <a:pt x="39" y="717"/>
                          <a:pt x="39" y="718"/>
                        </a:cubicBezTo>
                        <a:cubicBezTo>
                          <a:pt x="39" y="720"/>
                          <a:pt x="39" y="723"/>
                          <a:pt x="39" y="725"/>
                        </a:cubicBezTo>
                        <a:cubicBezTo>
                          <a:pt x="39" y="725"/>
                          <a:pt x="39" y="725"/>
                          <a:pt x="39" y="725"/>
                        </a:cubicBezTo>
                        <a:cubicBezTo>
                          <a:pt x="37" y="725"/>
                          <a:pt x="34" y="725"/>
                          <a:pt x="32" y="725"/>
                        </a:cubicBezTo>
                        <a:cubicBezTo>
                          <a:pt x="25" y="725"/>
                          <a:pt x="19" y="725"/>
                          <a:pt x="13" y="725"/>
                        </a:cubicBezTo>
                        <a:cubicBezTo>
                          <a:pt x="14" y="726"/>
                          <a:pt x="14" y="727"/>
                          <a:pt x="14" y="727"/>
                        </a:cubicBezTo>
                        <a:cubicBezTo>
                          <a:pt x="17" y="734"/>
                          <a:pt x="27" y="735"/>
                          <a:pt x="28" y="741"/>
                        </a:cubicBezTo>
                        <a:cubicBezTo>
                          <a:pt x="20" y="741"/>
                          <a:pt x="0" y="736"/>
                          <a:pt x="4" y="750"/>
                        </a:cubicBezTo>
                        <a:cubicBezTo>
                          <a:pt x="13" y="751"/>
                          <a:pt x="10" y="757"/>
                          <a:pt x="15" y="759"/>
                        </a:cubicBezTo>
                        <a:cubicBezTo>
                          <a:pt x="19" y="762"/>
                          <a:pt x="26" y="758"/>
                          <a:pt x="31" y="760"/>
                        </a:cubicBezTo>
                        <a:cubicBezTo>
                          <a:pt x="36" y="762"/>
                          <a:pt x="36" y="769"/>
                          <a:pt x="40" y="771"/>
                        </a:cubicBezTo>
                        <a:cubicBezTo>
                          <a:pt x="45" y="774"/>
                          <a:pt x="50" y="768"/>
                          <a:pt x="54" y="774"/>
                        </a:cubicBezTo>
                        <a:cubicBezTo>
                          <a:pt x="56" y="778"/>
                          <a:pt x="54" y="787"/>
                          <a:pt x="56" y="791"/>
                        </a:cubicBezTo>
                        <a:cubicBezTo>
                          <a:pt x="58" y="796"/>
                          <a:pt x="61" y="795"/>
                          <a:pt x="62" y="802"/>
                        </a:cubicBezTo>
                        <a:cubicBezTo>
                          <a:pt x="64" y="814"/>
                          <a:pt x="63" y="823"/>
                          <a:pt x="78" y="821"/>
                        </a:cubicBezTo>
                        <a:cubicBezTo>
                          <a:pt x="80" y="826"/>
                          <a:pt x="73" y="828"/>
                          <a:pt x="72" y="832"/>
                        </a:cubicBezTo>
                        <a:cubicBezTo>
                          <a:pt x="71" y="836"/>
                          <a:pt x="75" y="843"/>
                          <a:pt x="76" y="846"/>
                        </a:cubicBezTo>
                        <a:cubicBezTo>
                          <a:pt x="77" y="851"/>
                          <a:pt x="78" y="854"/>
                          <a:pt x="80" y="858"/>
                        </a:cubicBezTo>
                        <a:cubicBezTo>
                          <a:pt x="83" y="862"/>
                          <a:pt x="88" y="861"/>
                          <a:pt x="85" y="869"/>
                        </a:cubicBezTo>
                        <a:cubicBezTo>
                          <a:pt x="85" y="869"/>
                          <a:pt x="84" y="870"/>
                          <a:pt x="83" y="870"/>
                        </a:cubicBezTo>
                        <a:cubicBezTo>
                          <a:pt x="83" y="871"/>
                          <a:pt x="83" y="873"/>
                          <a:pt x="83" y="875"/>
                        </a:cubicBezTo>
                        <a:cubicBezTo>
                          <a:pt x="97" y="875"/>
                          <a:pt x="87" y="902"/>
                          <a:pt x="82" y="908"/>
                        </a:cubicBezTo>
                        <a:cubicBezTo>
                          <a:pt x="90" y="913"/>
                          <a:pt x="100" y="924"/>
                          <a:pt x="106" y="934"/>
                        </a:cubicBezTo>
                        <a:cubicBezTo>
                          <a:pt x="109" y="937"/>
                          <a:pt x="110" y="941"/>
                          <a:pt x="112" y="944"/>
                        </a:cubicBezTo>
                        <a:cubicBezTo>
                          <a:pt x="113" y="947"/>
                          <a:pt x="114" y="953"/>
                          <a:pt x="115" y="957"/>
                        </a:cubicBezTo>
                        <a:cubicBezTo>
                          <a:pt x="117" y="961"/>
                          <a:pt x="118" y="962"/>
                          <a:pt x="119" y="967"/>
                        </a:cubicBezTo>
                        <a:cubicBezTo>
                          <a:pt x="121" y="974"/>
                          <a:pt x="118" y="983"/>
                          <a:pt x="119" y="990"/>
                        </a:cubicBezTo>
                        <a:cubicBezTo>
                          <a:pt x="125" y="990"/>
                          <a:pt x="135" y="990"/>
                          <a:pt x="133" y="999"/>
                        </a:cubicBezTo>
                        <a:cubicBezTo>
                          <a:pt x="115" y="1005"/>
                          <a:pt x="128" y="1013"/>
                          <a:pt x="130" y="1026"/>
                        </a:cubicBezTo>
                        <a:cubicBezTo>
                          <a:pt x="132" y="1038"/>
                          <a:pt x="131" y="1049"/>
                          <a:pt x="130" y="1060"/>
                        </a:cubicBezTo>
                        <a:cubicBezTo>
                          <a:pt x="128" y="1061"/>
                          <a:pt x="115" y="1064"/>
                          <a:pt x="114" y="1067"/>
                        </a:cubicBezTo>
                        <a:cubicBezTo>
                          <a:pt x="113" y="1072"/>
                          <a:pt x="121" y="1073"/>
                          <a:pt x="124" y="1075"/>
                        </a:cubicBezTo>
                        <a:cubicBezTo>
                          <a:pt x="131" y="1079"/>
                          <a:pt x="130" y="1078"/>
                          <a:pt x="132" y="1086"/>
                        </a:cubicBezTo>
                        <a:cubicBezTo>
                          <a:pt x="134" y="1092"/>
                          <a:pt x="136" y="1097"/>
                          <a:pt x="138" y="1103"/>
                        </a:cubicBezTo>
                        <a:cubicBezTo>
                          <a:pt x="141" y="1110"/>
                          <a:pt x="142" y="1112"/>
                          <a:pt x="142" y="1121"/>
                        </a:cubicBezTo>
                        <a:cubicBezTo>
                          <a:pt x="142" y="1121"/>
                          <a:pt x="142" y="1124"/>
                          <a:pt x="142" y="1123"/>
                        </a:cubicBezTo>
                        <a:cubicBezTo>
                          <a:pt x="142" y="1128"/>
                          <a:pt x="142" y="1134"/>
                          <a:pt x="142" y="1140"/>
                        </a:cubicBezTo>
                        <a:cubicBezTo>
                          <a:pt x="141" y="1145"/>
                          <a:pt x="140" y="1152"/>
                          <a:pt x="142" y="1157"/>
                        </a:cubicBezTo>
                        <a:cubicBezTo>
                          <a:pt x="145" y="1163"/>
                          <a:pt x="149" y="1161"/>
                          <a:pt x="155" y="1166"/>
                        </a:cubicBezTo>
                        <a:cubicBezTo>
                          <a:pt x="143" y="1173"/>
                          <a:pt x="156" y="1189"/>
                          <a:pt x="160" y="1200"/>
                        </a:cubicBezTo>
                        <a:cubicBezTo>
                          <a:pt x="163" y="1210"/>
                          <a:pt x="164" y="1220"/>
                          <a:pt x="167" y="1230"/>
                        </a:cubicBezTo>
                        <a:cubicBezTo>
                          <a:pt x="170" y="1230"/>
                          <a:pt x="174" y="1230"/>
                          <a:pt x="178" y="1230"/>
                        </a:cubicBezTo>
                        <a:cubicBezTo>
                          <a:pt x="178" y="1230"/>
                          <a:pt x="178" y="1230"/>
                          <a:pt x="178" y="1230"/>
                        </a:cubicBezTo>
                        <a:cubicBezTo>
                          <a:pt x="182" y="1230"/>
                          <a:pt x="185" y="1229"/>
                          <a:pt x="187" y="1228"/>
                        </a:cubicBezTo>
                        <a:close/>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8302" name="Freeform 15"/>
                  <p:cNvSpPr>
                    <a:spLocks/>
                  </p:cNvSpPr>
                  <p:nvPr/>
                </p:nvSpPr>
                <p:spPr bwMode="auto">
                  <a:xfrm>
                    <a:off x="1792" y="1759"/>
                    <a:ext cx="1114" cy="722"/>
                  </a:xfrm>
                  <a:custGeom>
                    <a:avLst/>
                    <a:gdLst>
                      <a:gd name="T0" fmla="*/ 1 w 1829"/>
                      <a:gd name="T1" fmla="*/ 1 h 1253"/>
                      <a:gd name="T2" fmla="*/ 1 w 1829"/>
                      <a:gd name="T3" fmla="*/ 1 h 1253"/>
                      <a:gd name="T4" fmla="*/ 1 w 1829"/>
                      <a:gd name="T5" fmla="*/ 1 h 1253"/>
                      <a:gd name="T6" fmla="*/ 1 w 1829"/>
                      <a:gd name="T7" fmla="*/ 1 h 1253"/>
                      <a:gd name="T8" fmla="*/ 1 w 1829"/>
                      <a:gd name="T9" fmla="*/ 1 h 1253"/>
                      <a:gd name="T10" fmla="*/ 1 w 1829"/>
                      <a:gd name="T11" fmla="*/ 1 h 1253"/>
                      <a:gd name="T12" fmla="*/ 1 w 1829"/>
                      <a:gd name="T13" fmla="*/ 1 h 1253"/>
                      <a:gd name="T14" fmla="*/ 1 w 1829"/>
                      <a:gd name="T15" fmla="*/ 1 h 1253"/>
                      <a:gd name="T16" fmla="*/ 1 w 1829"/>
                      <a:gd name="T17" fmla="*/ 1 h 1253"/>
                      <a:gd name="T18" fmla="*/ 1 w 1829"/>
                      <a:gd name="T19" fmla="*/ 1 h 1253"/>
                      <a:gd name="T20" fmla="*/ 1 w 1829"/>
                      <a:gd name="T21" fmla="*/ 1 h 1253"/>
                      <a:gd name="T22" fmla="*/ 1 w 1829"/>
                      <a:gd name="T23" fmla="*/ 1 h 1253"/>
                      <a:gd name="T24" fmla="*/ 1 w 1829"/>
                      <a:gd name="T25" fmla="*/ 1 h 1253"/>
                      <a:gd name="T26" fmla="*/ 1 w 1829"/>
                      <a:gd name="T27" fmla="*/ 1 h 1253"/>
                      <a:gd name="T28" fmla="*/ 1 w 1829"/>
                      <a:gd name="T29" fmla="*/ 1 h 1253"/>
                      <a:gd name="T30" fmla="*/ 1 w 1829"/>
                      <a:gd name="T31" fmla="*/ 1 h 1253"/>
                      <a:gd name="T32" fmla="*/ 1 w 1829"/>
                      <a:gd name="T33" fmla="*/ 1 h 1253"/>
                      <a:gd name="T34" fmla="*/ 1 w 1829"/>
                      <a:gd name="T35" fmla="*/ 1 h 1253"/>
                      <a:gd name="T36" fmla="*/ 1 w 1829"/>
                      <a:gd name="T37" fmla="*/ 1 h 1253"/>
                      <a:gd name="T38" fmla="*/ 1 w 1829"/>
                      <a:gd name="T39" fmla="*/ 1 h 1253"/>
                      <a:gd name="T40" fmla="*/ 1 w 1829"/>
                      <a:gd name="T41" fmla="*/ 1 h 1253"/>
                      <a:gd name="T42" fmla="*/ 1 w 1829"/>
                      <a:gd name="T43" fmla="*/ 1 h 1253"/>
                      <a:gd name="T44" fmla="*/ 1 w 1829"/>
                      <a:gd name="T45" fmla="*/ 1 h 1253"/>
                      <a:gd name="T46" fmla="*/ 1 w 1829"/>
                      <a:gd name="T47" fmla="*/ 1 h 1253"/>
                      <a:gd name="T48" fmla="*/ 1 w 1829"/>
                      <a:gd name="T49" fmla="*/ 1 h 1253"/>
                      <a:gd name="T50" fmla="*/ 1 w 1829"/>
                      <a:gd name="T51" fmla="*/ 1 h 1253"/>
                      <a:gd name="T52" fmla="*/ 1 w 1829"/>
                      <a:gd name="T53" fmla="*/ 1 h 1253"/>
                      <a:gd name="T54" fmla="*/ 1 w 1829"/>
                      <a:gd name="T55" fmla="*/ 1 h 1253"/>
                      <a:gd name="T56" fmla="*/ 1 w 1829"/>
                      <a:gd name="T57" fmla="*/ 1 h 1253"/>
                      <a:gd name="T58" fmla="*/ 1 w 1829"/>
                      <a:gd name="T59" fmla="*/ 1 h 1253"/>
                      <a:gd name="T60" fmla="*/ 1 w 1829"/>
                      <a:gd name="T61" fmla="*/ 1 h 1253"/>
                      <a:gd name="T62" fmla="*/ 1 w 1829"/>
                      <a:gd name="T63" fmla="*/ 1 h 1253"/>
                      <a:gd name="T64" fmla="*/ 1 w 1829"/>
                      <a:gd name="T65" fmla="*/ 1 h 1253"/>
                      <a:gd name="T66" fmla="*/ 1 w 1829"/>
                      <a:gd name="T67" fmla="*/ 1 h 1253"/>
                      <a:gd name="T68" fmla="*/ 1 w 1829"/>
                      <a:gd name="T69" fmla="*/ 1 h 1253"/>
                      <a:gd name="T70" fmla="*/ 1 w 1829"/>
                      <a:gd name="T71" fmla="*/ 1 h 1253"/>
                      <a:gd name="T72" fmla="*/ 1 w 1829"/>
                      <a:gd name="T73" fmla="*/ 1 h 1253"/>
                      <a:gd name="T74" fmla="*/ 1 w 1829"/>
                      <a:gd name="T75" fmla="*/ 1 h 1253"/>
                      <a:gd name="T76" fmla="*/ 1 w 1829"/>
                      <a:gd name="T77" fmla="*/ 1 h 1253"/>
                      <a:gd name="T78" fmla="*/ 1 w 1829"/>
                      <a:gd name="T79" fmla="*/ 1 h 1253"/>
                      <a:gd name="T80" fmla="*/ 1 w 1829"/>
                      <a:gd name="T81" fmla="*/ 1 h 1253"/>
                      <a:gd name="T82" fmla="*/ 1 w 1829"/>
                      <a:gd name="T83" fmla="*/ 1 h 1253"/>
                      <a:gd name="T84" fmla="*/ 1 w 1829"/>
                      <a:gd name="T85" fmla="*/ 1 h 1253"/>
                      <a:gd name="T86" fmla="*/ 1 w 1829"/>
                      <a:gd name="T87" fmla="*/ 1 h 1253"/>
                      <a:gd name="T88" fmla="*/ 1 w 1829"/>
                      <a:gd name="T89" fmla="*/ 1 h 1253"/>
                      <a:gd name="T90" fmla="*/ 1 w 1829"/>
                      <a:gd name="T91" fmla="*/ 1 h 1253"/>
                      <a:gd name="T92" fmla="*/ 1 w 1829"/>
                      <a:gd name="T93" fmla="*/ 1 h 1253"/>
                      <a:gd name="T94" fmla="*/ 1 w 1829"/>
                      <a:gd name="T95" fmla="*/ 1 h 1253"/>
                      <a:gd name="T96" fmla="*/ 1 w 1829"/>
                      <a:gd name="T97" fmla="*/ 1 h 1253"/>
                      <a:gd name="T98" fmla="*/ 1 w 1829"/>
                      <a:gd name="T99" fmla="*/ 1 h 1253"/>
                      <a:gd name="T100" fmla="*/ 1 w 1829"/>
                      <a:gd name="T101" fmla="*/ 1 h 1253"/>
                      <a:gd name="T102" fmla="*/ 1 w 1829"/>
                      <a:gd name="T103" fmla="*/ 1 h 1253"/>
                      <a:gd name="T104" fmla="*/ 1 w 1829"/>
                      <a:gd name="T105" fmla="*/ 1 h 1253"/>
                      <a:gd name="T106" fmla="*/ 1 w 1829"/>
                      <a:gd name="T107" fmla="*/ 1 h 1253"/>
                      <a:gd name="T108" fmla="*/ 1 w 1829"/>
                      <a:gd name="T109" fmla="*/ 1 h 1253"/>
                      <a:gd name="T110" fmla="*/ 1 w 1829"/>
                      <a:gd name="T111" fmla="*/ 1 h 1253"/>
                      <a:gd name="T112" fmla="*/ 1 w 1829"/>
                      <a:gd name="T113" fmla="*/ 1 h 1253"/>
                      <a:gd name="T114" fmla="*/ 1 w 1829"/>
                      <a:gd name="T115" fmla="*/ 1 h 1253"/>
                      <a:gd name="T116" fmla="*/ 1 w 1829"/>
                      <a:gd name="T117" fmla="*/ 1 h 1253"/>
                      <a:gd name="T118" fmla="*/ 1 w 1829"/>
                      <a:gd name="T119" fmla="*/ 1 h 1253"/>
                      <a:gd name="T120" fmla="*/ 1 w 1829"/>
                      <a:gd name="T121" fmla="*/ 1 h 125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29"/>
                      <a:gd name="T184" fmla="*/ 0 h 1253"/>
                      <a:gd name="T185" fmla="*/ 1829 w 1829"/>
                      <a:gd name="T186" fmla="*/ 1253 h 125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29" h="1253">
                        <a:moveTo>
                          <a:pt x="1344" y="1234"/>
                        </a:moveTo>
                        <a:cubicBezTo>
                          <a:pt x="1352" y="1230"/>
                          <a:pt x="1362" y="1231"/>
                          <a:pt x="1370" y="1229"/>
                        </a:cubicBezTo>
                        <a:cubicBezTo>
                          <a:pt x="1376" y="1227"/>
                          <a:pt x="1381" y="1223"/>
                          <a:pt x="1384" y="1215"/>
                        </a:cubicBezTo>
                        <a:cubicBezTo>
                          <a:pt x="1391" y="1194"/>
                          <a:pt x="1384" y="1175"/>
                          <a:pt x="1384" y="1155"/>
                        </a:cubicBezTo>
                        <a:cubicBezTo>
                          <a:pt x="1384" y="1155"/>
                          <a:pt x="1384" y="1155"/>
                          <a:pt x="1384" y="1155"/>
                        </a:cubicBezTo>
                        <a:cubicBezTo>
                          <a:pt x="1385" y="1155"/>
                          <a:pt x="1387" y="1155"/>
                          <a:pt x="1388" y="1155"/>
                        </a:cubicBezTo>
                        <a:cubicBezTo>
                          <a:pt x="1395" y="1156"/>
                          <a:pt x="1401" y="1153"/>
                          <a:pt x="1405" y="1149"/>
                        </a:cubicBezTo>
                        <a:cubicBezTo>
                          <a:pt x="1409" y="1143"/>
                          <a:pt x="1411" y="1136"/>
                          <a:pt x="1409" y="1128"/>
                        </a:cubicBezTo>
                        <a:cubicBezTo>
                          <a:pt x="1409" y="1126"/>
                          <a:pt x="1408" y="1125"/>
                          <a:pt x="1408" y="1123"/>
                        </a:cubicBezTo>
                        <a:cubicBezTo>
                          <a:pt x="1407" y="1122"/>
                          <a:pt x="1407" y="1121"/>
                          <a:pt x="1407" y="1119"/>
                        </a:cubicBezTo>
                        <a:cubicBezTo>
                          <a:pt x="1405" y="1114"/>
                          <a:pt x="1404" y="1108"/>
                          <a:pt x="1404" y="1103"/>
                        </a:cubicBezTo>
                        <a:cubicBezTo>
                          <a:pt x="1404" y="1091"/>
                          <a:pt x="1413" y="1094"/>
                          <a:pt x="1420" y="1092"/>
                        </a:cubicBezTo>
                        <a:cubicBezTo>
                          <a:pt x="1420" y="1092"/>
                          <a:pt x="1420" y="1092"/>
                          <a:pt x="1420" y="1092"/>
                        </a:cubicBezTo>
                        <a:cubicBezTo>
                          <a:pt x="1421" y="1083"/>
                          <a:pt x="1421" y="1074"/>
                          <a:pt x="1421" y="1065"/>
                        </a:cubicBezTo>
                        <a:cubicBezTo>
                          <a:pt x="1422" y="1065"/>
                          <a:pt x="1423" y="1065"/>
                          <a:pt x="1423" y="1065"/>
                        </a:cubicBezTo>
                        <a:cubicBezTo>
                          <a:pt x="1431" y="1066"/>
                          <a:pt x="1437" y="1071"/>
                          <a:pt x="1444" y="1071"/>
                        </a:cubicBezTo>
                        <a:cubicBezTo>
                          <a:pt x="1445" y="1071"/>
                          <a:pt x="1445" y="1071"/>
                          <a:pt x="1445" y="1071"/>
                        </a:cubicBezTo>
                        <a:cubicBezTo>
                          <a:pt x="1446" y="1071"/>
                          <a:pt x="1447" y="1071"/>
                          <a:pt x="1448" y="1071"/>
                        </a:cubicBezTo>
                        <a:cubicBezTo>
                          <a:pt x="1448" y="1070"/>
                          <a:pt x="1448" y="1069"/>
                          <a:pt x="1448" y="1068"/>
                        </a:cubicBezTo>
                        <a:cubicBezTo>
                          <a:pt x="1448" y="1063"/>
                          <a:pt x="1448" y="1059"/>
                          <a:pt x="1448" y="1055"/>
                        </a:cubicBezTo>
                        <a:cubicBezTo>
                          <a:pt x="1447" y="1055"/>
                          <a:pt x="1447" y="1055"/>
                          <a:pt x="1446" y="1054"/>
                        </a:cubicBezTo>
                        <a:cubicBezTo>
                          <a:pt x="1446" y="1054"/>
                          <a:pt x="1446" y="1054"/>
                          <a:pt x="1446" y="1054"/>
                        </a:cubicBezTo>
                        <a:cubicBezTo>
                          <a:pt x="1446" y="1054"/>
                          <a:pt x="1445" y="1053"/>
                          <a:pt x="1445" y="1053"/>
                        </a:cubicBezTo>
                        <a:cubicBezTo>
                          <a:pt x="1445" y="1053"/>
                          <a:pt x="1445" y="1053"/>
                          <a:pt x="1445" y="1053"/>
                        </a:cubicBezTo>
                        <a:cubicBezTo>
                          <a:pt x="1444" y="1052"/>
                          <a:pt x="1444" y="1052"/>
                          <a:pt x="1444" y="1052"/>
                        </a:cubicBezTo>
                        <a:cubicBezTo>
                          <a:pt x="1444" y="1051"/>
                          <a:pt x="1444" y="1051"/>
                          <a:pt x="1444" y="1051"/>
                        </a:cubicBezTo>
                        <a:cubicBezTo>
                          <a:pt x="1444" y="1051"/>
                          <a:pt x="1444" y="1050"/>
                          <a:pt x="1444" y="1050"/>
                        </a:cubicBezTo>
                        <a:cubicBezTo>
                          <a:pt x="1444" y="1050"/>
                          <a:pt x="1444" y="1050"/>
                          <a:pt x="1444" y="1050"/>
                        </a:cubicBezTo>
                        <a:cubicBezTo>
                          <a:pt x="1444" y="1049"/>
                          <a:pt x="1444" y="1049"/>
                          <a:pt x="1444" y="1048"/>
                        </a:cubicBezTo>
                        <a:cubicBezTo>
                          <a:pt x="1444" y="1048"/>
                          <a:pt x="1444" y="1048"/>
                          <a:pt x="1444" y="1048"/>
                        </a:cubicBezTo>
                        <a:cubicBezTo>
                          <a:pt x="1444" y="1047"/>
                          <a:pt x="1444" y="1047"/>
                          <a:pt x="1444" y="1046"/>
                        </a:cubicBezTo>
                        <a:cubicBezTo>
                          <a:pt x="1444" y="1046"/>
                          <a:pt x="1444" y="1046"/>
                          <a:pt x="1444" y="1046"/>
                        </a:cubicBezTo>
                        <a:cubicBezTo>
                          <a:pt x="1444" y="1045"/>
                          <a:pt x="1445" y="1045"/>
                          <a:pt x="1445" y="1044"/>
                        </a:cubicBezTo>
                        <a:cubicBezTo>
                          <a:pt x="1445" y="1044"/>
                          <a:pt x="1445" y="1044"/>
                          <a:pt x="1445" y="1044"/>
                        </a:cubicBezTo>
                        <a:cubicBezTo>
                          <a:pt x="1445" y="1043"/>
                          <a:pt x="1445" y="1042"/>
                          <a:pt x="1446" y="1042"/>
                        </a:cubicBezTo>
                        <a:cubicBezTo>
                          <a:pt x="1446" y="1042"/>
                          <a:pt x="1446" y="1042"/>
                          <a:pt x="1446" y="1042"/>
                        </a:cubicBezTo>
                        <a:cubicBezTo>
                          <a:pt x="1446" y="1041"/>
                          <a:pt x="1446" y="1040"/>
                          <a:pt x="1447" y="1040"/>
                        </a:cubicBezTo>
                        <a:cubicBezTo>
                          <a:pt x="1447" y="1040"/>
                          <a:pt x="1447" y="1040"/>
                          <a:pt x="1447" y="1040"/>
                        </a:cubicBezTo>
                        <a:cubicBezTo>
                          <a:pt x="1447" y="1039"/>
                          <a:pt x="1448" y="1038"/>
                          <a:pt x="1448" y="1037"/>
                        </a:cubicBezTo>
                        <a:cubicBezTo>
                          <a:pt x="1448" y="1037"/>
                          <a:pt x="1448" y="1037"/>
                          <a:pt x="1448" y="1037"/>
                        </a:cubicBezTo>
                        <a:cubicBezTo>
                          <a:pt x="1450" y="1035"/>
                          <a:pt x="1451" y="1033"/>
                          <a:pt x="1451" y="1031"/>
                        </a:cubicBezTo>
                        <a:cubicBezTo>
                          <a:pt x="1452" y="1031"/>
                          <a:pt x="1452" y="1031"/>
                          <a:pt x="1452" y="1031"/>
                        </a:cubicBezTo>
                        <a:cubicBezTo>
                          <a:pt x="1452" y="1031"/>
                          <a:pt x="1452" y="1030"/>
                          <a:pt x="1452" y="1029"/>
                        </a:cubicBezTo>
                        <a:cubicBezTo>
                          <a:pt x="1453" y="1029"/>
                          <a:pt x="1453" y="1029"/>
                          <a:pt x="1453" y="1029"/>
                        </a:cubicBezTo>
                        <a:cubicBezTo>
                          <a:pt x="1453" y="1028"/>
                          <a:pt x="1453" y="1028"/>
                          <a:pt x="1453" y="1027"/>
                        </a:cubicBezTo>
                        <a:cubicBezTo>
                          <a:pt x="1453" y="1027"/>
                          <a:pt x="1453" y="1027"/>
                          <a:pt x="1453" y="1027"/>
                        </a:cubicBezTo>
                        <a:cubicBezTo>
                          <a:pt x="1457" y="1029"/>
                          <a:pt x="1461" y="1029"/>
                          <a:pt x="1465" y="1029"/>
                        </a:cubicBezTo>
                        <a:cubicBezTo>
                          <a:pt x="1466" y="1029"/>
                          <a:pt x="1468" y="1029"/>
                          <a:pt x="1469" y="1029"/>
                        </a:cubicBezTo>
                        <a:cubicBezTo>
                          <a:pt x="1470" y="1015"/>
                          <a:pt x="1469" y="1001"/>
                          <a:pt x="1470" y="988"/>
                        </a:cubicBezTo>
                        <a:cubicBezTo>
                          <a:pt x="1470" y="988"/>
                          <a:pt x="1470" y="988"/>
                          <a:pt x="1470" y="988"/>
                        </a:cubicBezTo>
                        <a:cubicBezTo>
                          <a:pt x="1472" y="988"/>
                          <a:pt x="1473" y="988"/>
                          <a:pt x="1474" y="988"/>
                        </a:cubicBezTo>
                        <a:cubicBezTo>
                          <a:pt x="1485" y="988"/>
                          <a:pt x="1495" y="989"/>
                          <a:pt x="1505" y="985"/>
                        </a:cubicBezTo>
                        <a:cubicBezTo>
                          <a:pt x="1506" y="985"/>
                          <a:pt x="1506" y="985"/>
                          <a:pt x="1507" y="985"/>
                        </a:cubicBezTo>
                        <a:cubicBezTo>
                          <a:pt x="1511" y="983"/>
                          <a:pt x="1513" y="981"/>
                          <a:pt x="1516" y="981"/>
                        </a:cubicBezTo>
                        <a:cubicBezTo>
                          <a:pt x="1518" y="981"/>
                          <a:pt x="1519" y="980"/>
                          <a:pt x="1521" y="981"/>
                        </a:cubicBezTo>
                        <a:cubicBezTo>
                          <a:pt x="1527" y="982"/>
                          <a:pt x="1532" y="988"/>
                          <a:pt x="1538" y="986"/>
                        </a:cubicBezTo>
                        <a:cubicBezTo>
                          <a:pt x="1539" y="980"/>
                          <a:pt x="1543" y="977"/>
                          <a:pt x="1549" y="975"/>
                        </a:cubicBezTo>
                        <a:cubicBezTo>
                          <a:pt x="1555" y="972"/>
                          <a:pt x="1563" y="971"/>
                          <a:pt x="1567" y="968"/>
                        </a:cubicBezTo>
                        <a:cubicBezTo>
                          <a:pt x="1568" y="968"/>
                          <a:pt x="1568" y="968"/>
                          <a:pt x="1568" y="968"/>
                        </a:cubicBezTo>
                        <a:cubicBezTo>
                          <a:pt x="1568" y="968"/>
                          <a:pt x="1568" y="968"/>
                          <a:pt x="1568" y="968"/>
                        </a:cubicBezTo>
                        <a:cubicBezTo>
                          <a:pt x="1573" y="965"/>
                          <a:pt x="1571" y="960"/>
                          <a:pt x="1574" y="956"/>
                        </a:cubicBezTo>
                        <a:cubicBezTo>
                          <a:pt x="1574" y="956"/>
                          <a:pt x="1574" y="956"/>
                          <a:pt x="1574" y="956"/>
                        </a:cubicBezTo>
                        <a:cubicBezTo>
                          <a:pt x="1574" y="956"/>
                          <a:pt x="1574" y="956"/>
                          <a:pt x="1574" y="956"/>
                        </a:cubicBezTo>
                        <a:cubicBezTo>
                          <a:pt x="1579" y="950"/>
                          <a:pt x="1590" y="949"/>
                          <a:pt x="1596" y="945"/>
                        </a:cubicBezTo>
                        <a:cubicBezTo>
                          <a:pt x="1596" y="945"/>
                          <a:pt x="1596" y="945"/>
                          <a:pt x="1596" y="945"/>
                        </a:cubicBezTo>
                        <a:cubicBezTo>
                          <a:pt x="1596" y="945"/>
                          <a:pt x="1596" y="945"/>
                          <a:pt x="1596" y="945"/>
                        </a:cubicBezTo>
                        <a:cubicBezTo>
                          <a:pt x="1601" y="942"/>
                          <a:pt x="1602" y="939"/>
                          <a:pt x="1602" y="935"/>
                        </a:cubicBezTo>
                        <a:cubicBezTo>
                          <a:pt x="1603" y="932"/>
                          <a:pt x="1602" y="928"/>
                          <a:pt x="1603" y="924"/>
                        </a:cubicBezTo>
                        <a:cubicBezTo>
                          <a:pt x="1603" y="920"/>
                          <a:pt x="1605" y="917"/>
                          <a:pt x="1608" y="914"/>
                        </a:cubicBezTo>
                        <a:cubicBezTo>
                          <a:pt x="1613" y="911"/>
                          <a:pt x="1618" y="908"/>
                          <a:pt x="1621" y="903"/>
                        </a:cubicBezTo>
                        <a:cubicBezTo>
                          <a:pt x="1623" y="899"/>
                          <a:pt x="1623" y="895"/>
                          <a:pt x="1624" y="890"/>
                        </a:cubicBezTo>
                        <a:cubicBezTo>
                          <a:pt x="1625" y="886"/>
                          <a:pt x="1626" y="881"/>
                          <a:pt x="1630" y="877"/>
                        </a:cubicBezTo>
                        <a:cubicBezTo>
                          <a:pt x="1633" y="875"/>
                          <a:pt x="1636" y="873"/>
                          <a:pt x="1638" y="871"/>
                        </a:cubicBezTo>
                        <a:cubicBezTo>
                          <a:pt x="1639" y="869"/>
                          <a:pt x="1640" y="867"/>
                          <a:pt x="1640" y="865"/>
                        </a:cubicBezTo>
                        <a:cubicBezTo>
                          <a:pt x="1640" y="864"/>
                          <a:pt x="1640" y="863"/>
                          <a:pt x="1640" y="863"/>
                        </a:cubicBezTo>
                        <a:cubicBezTo>
                          <a:pt x="1640" y="863"/>
                          <a:pt x="1640" y="863"/>
                          <a:pt x="1640" y="863"/>
                        </a:cubicBezTo>
                        <a:cubicBezTo>
                          <a:pt x="1640" y="863"/>
                          <a:pt x="1640" y="863"/>
                          <a:pt x="1640" y="863"/>
                        </a:cubicBezTo>
                        <a:cubicBezTo>
                          <a:pt x="1664" y="862"/>
                          <a:pt x="1684" y="861"/>
                          <a:pt x="1684" y="834"/>
                        </a:cubicBezTo>
                        <a:cubicBezTo>
                          <a:pt x="1684" y="832"/>
                          <a:pt x="1684" y="830"/>
                          <a:pt x="1684" y="827"/>
                        </a:cubicBezTo>
                        <a:cubicBezTo>
                          <a:pt x="1683" y="822"/>
                          <a:pt x="1680" y="814"/>
                          <a:pt x="1676" y="807"/>
                        </a:cubicBezTo>
                        <a:cubicBezTo>
                          <a:pt x="1669" y="794"/>
                          <a:pt x="1658" y="780"/>
                          <a:pt x="1647" y="781"/>
                        </a:cubicBezTo>
                        <a:cubicBezTo>
                          <a:pt x="1647" y="781"/>
                          <a:pt x="1647" y="781"/>
                          <a:pt x="1647" y="781"/>
                        </a:cubicBezTo>
                        <a:cubicBezTo>
                          <a:pt x="1647" y="779"/>
                          <a:pt x="1647" y="778"/>
                          <a:pt x="1646" y="776"/>
                        </a:cubicBezTo>
                        <a:cubicBezTo>
                          <a:pt x="1644" y="770"/>
                          <a:pt x="1638" y="765"/>
                          <a:pt x="1633" y="763"/>
                        </a:cubicBezTo>
                        <a:cubicBezTo>
                          <a:pt x="1629" y="771"/>
                          <a:pt x="1627" y="770"/>
                          <a:pt x="1624" y="768"/>
                        </a:cubicBezTo>
                        <a:cubicBezTo>
                          <a:pt x="1622" y="766"/>
                          <a:pt x="1620" y="764"/>
                          <a:pt x="1618" y="762"/>
                        </a:cubicBezTo>
                        <a:cubicBezTo>
                          <a:pt x="1614" y="759"/>
                          <a:pt x="1610" y="758"/>
                          <a:pt x="1606" y="757"/>
                        </a:cubicBezTo>
                        <a:cubicBezTo>
                          <a:pt x="1600" y="757"/>
                          <a:pt x="1594" y="760"/>
                          <a:pt x="1588" y="764"/>
                        </a:cubicBezTo>
                        <a:cubicBezTo>
                          <a:pt x="1582" y="768"/>
                          <a:pt x="1575" y="760"/>
                          <a:pt x="1572" y="751"/>
                        </a:cubicBezTo>
                        <a:cubicBezTo>
                          <a:pt x="1570" y="747"/>
                          <a:pt x="1570" y="742"/>
                          <a:pt x="1571" y="738"/>
                        </a:cubicBezTo>
                        <a:cubicBezTo>
                          <a:pt x="1572" y="736"/>
                          <a:pt x="1573" y="734"/>
                          <a:pt x="1575" y="733"/>
                        </a:cubicBezTo>
                        <a:cubicBezTo>
                          <a:pt x="1578" y="730"/>
                          <a:pt x="1582" y="727"/>
                          <a:pt x="1586" y="724"/>
                        </a:cubicBezTo>
                        <a:cubicBezTo>
                          <a:pt x="1588" y="722"/>
                          <a:pt x="1591" y="719"/>
                          <a:pt x="1593" y="717"/>
                        </a:cubicBezTo>
                        <a:cubicBezTo>
                          <a:pt x="1595" y="714"/>
                          <a:pt x="1596" y="710"/>
                          <a:pt x="1596" y="707"/>
                        </a:cubicBezTo>
                        <a:cubicBezTo>
                          <a:pt x="1596" y="706"/>
                          <a:pt x="1596" y="705"/>
                          <a:pt x="1595" y="703"/>
                        </a:cubicBezTo>
                        <a:cubicBezTo>
                          <a:pt x="1594" y="698"/>
                          <a:pt x="1581" y="697"/>
                          <a:pt x="1576" y="692"/>
                        </a:cubicBezTo>
                        <a:cubicBezTo>
                          <a:pt x="1574" y="691"/>
                          <a:pt x="1573" y="689"/>
                          <a:pt x="1574" y="687"/>
                        </a:cubicBezTo>
                        <a:cubicBezTo>
                          <a:pt x="1574" y="685"/>
                          <a:pt x="1575" y="684"/>
                          <a:pt x="1576" y="682"/>
                        </a:cubicBezTo>
                        <a:cubicBezTo>
                          <a:pt x="1576" y="682"/>
                          <a:pt x="1576" y="682"/>
                          <a:pt x="1576" y="682"/>
                        </a:cubicBezTo>
                        <a:cubicBezTo>
                          <a:pt x="1576" y="682"/>
                          <a:pt x="1576" y="682"/>
                          <a:pt x="1576" y="682"/>
                        </a:cubicBezTo>
                        <a:cubicBezTo>
                          <a:pt x="1580" y="677"/>
                          <a:pt x="1587" y="675"/>
                          <a:pt x="1593" y="676"/>
                        </a:cubicBezTo>
                        <a:cubicBezTo>
                          <a:pt x="1600" y="677"/>
                          <a:pt x="1606" y="682"/>
                          <a:pt x="1605" y="692"/>
                        </a:cubicBezTo>
                        <a:cubicBezTo>
                          <a:pt x="1607" y="692"/>
                          <a:pt x="1609" y="692"/>
                          <a:pt x="1613" y="692"/>
                        </a:cubicBezTo>
                        <a:cubicBezTo>
                          <a:pt x="1614" y="692"/>
                          <a:pt x="1614" y="692"/>
                          <a:pt x="1614" y="692"/>
                        </a:cubicBezTo>
                        <a:cubicBezTo>
                          <a:pt x="1638" y="692"/>
                          <a:pt x="1700" y="685"/>
                          <a:pt x="1697" y="703"/>
                        </a:cubicBezTo>
                        <a:cubicBezTo>
                          <a:pt x="1705" y="704"/>
                          <a:pt x="1724" y="696"/>
                          <a:pt x="1728" y="705"/>
                        </a:cubicBezTo>
                        <a:cubicBezTo>
                          <a:pt x="1728" y="705"/>
                          <a:pt x="1728" y="706"/>
                          <a:pt x="1728" y="707"/>
                        </a:cubicBezTo>
                        <a:cubicBezTo>
                          <a:pt x="1735" y="708"/>
                          <a:pt x="1743" y="705"/>
                          <a:pt x="1750" y="707"/>
                        </a:cubicBezTo>
                        <a:cubicBezTo>
                          <a:pt x="1753" y="708"/>
                          <a:pt x="1754" y="710"/>
                          <a:pt x="1754" y="711"/>
                        </a:cubicBezTo>
                        <a:cubicBezTo>
                          <a:pt x="1756" y="714"/>
                          <a:pt x="1755" y="717"/>
                          <a:pt x="1757" y="719"/>
                        </a:cubicBezTo>
                        <a:cubicBezTo>
                          <a:pt x="1757" y="720"/>
                          <a:pt x="1757" y="720"/>
                          <a:pt x="1757" y="720"/>
                        </a:cubicBezTo>
                        <a:cubicBezTo>
                          <a:pt x="1758" y="720"/>
                          <a:pt x="1758" y="720"/>
                          <a:pt x="1758" y="720"/>
                        </a:cubicBezTo>
                        <a:cubicBezTo>
                          <a:pt x="1763" y="721"/>
                          <a:pt x="1764" y="713"/>
                          <a:pt x="1766" y="706"/>
                        </a:cubicBezTo>
                        <a:cubicBezTo>
                          <a:pt x="1767" y="702"/>
                          <a:pt x="1769" y="698"/>
                          <a:pt x="1774" y="700"/>
                        </a:cubicBezTo>
                        <a:cubicBezTo>
                          <a:pt x="1774" y="701"/>
                          <a:pt x="1774" y="701"/>
                          <a:pt x="1775" y="701"/>
                        </a:cubicBezTo>
                        <a:cubicBezTo>
                          <a:pt x="1780" y="703"/>
                          <a:pt x="1783" y="702"/>
                          <a:pt x="1785" y="700"/>
                        </a:cubicBezTo>
                        <a:cubicBezTo>
                          <a:pt x="1789" y="696"/>
                          <a:pt x="1788" y="687"/>
                          <a:pt x="1791" y="681"/>
                        </a:cubicBezTo>
                        <a:cubicBezTo>
                          <a:pt x="1791" y="681"/>
                          <a:pt x="1791" y="681"/>
                          <a:pt x="1791" y="681"/>
                        </a:cubicBezTo>
                        <a:cubicBezTo>
                          <a:pt x="1792" y="681"/>
                          <a:pt x="1792" y="681"/>
                          <a:pt x="1792" y="681"/>
                        </a:cubicBezTo>
                        <a:cubicBezTo>
                          <a:pt x="1792" y="680"/>
                          <a:pt x="1792" y="680"/>
                          <a:pt x="1792" y="680"/>
                        </a:cubicBezTo>
                        <a:cubicBezTo>
                          <a:pt x="1792" y="680"/>
                          <a:pt x="1793" y="679"/>
                          <a:pt x="1793" y="679"/>
                        </a:cubicBezTo>
                        <a:cubicBezTo>
                          <a:pt x="1794" y="679"/>
                          <a:pt x="1794" y="679"/>
                          <a:pt x="1794" y="679"/>
                        </a:cubicBezTo>
                        <a:cubicBezTo>
                          <a:pt x="1794" y="678"/>
                          <a:pt x="1794" y="678"/>
                          <a:pt x="1794" y="678"/>
                        </a:cubicBezTo>
                        <a:cubicBezTo>
                          <a:pt x="1798" y="676"/>
                          <a:pt x="1804" y="677"/>
                          <a:pt x="1809" y="676"/>
                        </a:cubicBezTo>
                        <a:cubicBezTo>
                          <a:pt x="1810" y="676"/>
                          <a:pt x="1811" y="676"/>
                          <a:pt x="1812" y="676"/>
                        </a:cubicBezTo>
                        <a:cubicBezTo>
                          <a:pt x="1812" y="676"/>
                          <a:pt x="1812" y="676"/>
                          <a:pt x="1812" y="676"/>
                        </a:cubicBezTo>
                        <a:cubicBezTo>
                          <a:pt x="1813" y="675"/>
                          <a:pt x="1813" y="675"/>
                          <a:pt x="1813" y="675"/>
                        </a:cubicBezTo>
                        <a:cubicBezTo>
                          <a:pt x="1813" y="675"/>
                          <a:pt x="1813" y="675"/>
                          <a:pt x="1813" y="675"/>
                        </a:cubicBezTo>
                        <a:cubicBezTo>
                          <a:pt x="1813" y="674"/>
                          <a:pt x="1813" y="674"/>
                          <a:pt x="1813" y="674"/>
                        </a:cubicBezTo>
                        <a:cubicBezTo>
                          <a:pt x="1814" y="674"/>
                          <a:pt x="1814" y="674"/>
                          <a:pt x="1814" y="674"/>
                        </a:cubicBezTo>
                        <a:cubicBezTo>
                          <a:pt x="1814" y="674"/>
                          <a:pt x="1814" y="674"/>
                          <a:pt x="1814" y="674"/>
                        </a:cubicBezTo>
                        <a:cubicBezTo>
                          <a:pt x="1815" y="673"/>
                          <a:pt x="1815" y="673"/>
                          <a:pt x="1815" y="673"/>
                        </a:cubicBezTo>
                        <a:cubicBezTo>
                          <a:pt x="1815" y="673"/>
                          <a:pt x="1815" y="673"/>
                          <a:pt x="1815" y="673"/>
                        </a:cubicBezTo>
                        <a:cubicBezTo>
                          <a:pt x="1817" y="669"/>
                          <a:pt x="1817" y="663"/>
                          <a:pt x="1821" y="660"/>
                        </a:cubicBezTo>
                        <a:cubicBezTo>
                          <a:pt x="1821" y="660"/>
                          <a:pt x="1821" y="660"/>
                          <a:pt x="1821" y="660"/>
                        </a:cubicBezTo>
                        <a:cubicBezTo>
                          <a:pt x="1821" y="659"/>
                          <a:pt x="1821" y="659"/>
                          <a:pt x="1821" y="659"/>
                        </a:cubicBezTo>
                        <a:cubicBezTo>
                          <a:pt x="1816" y="659"/>
                          <a:pt x="1815" y="656"/>
                          <a:pt x="1815" y="652"/>
                        </a:cubicBezTo>
                        <a:cubicBezTo>
                          <a:pt x="1815" y="650"/>
                          <a:pt x="1815" y="649"/>
                          <a:pt x="1815" y="648"/>
                        </a:cubicBezTo>
                        <a:cubicBezTo>
                          <a:pt x="1814" y="647"/>
                          <a:pt x="1814" y="645"/>
                          <a:pt x="1814" y="644"/>
                        </a:cubicBezTo>
                        <a:cubicBezTo>
                          <a:pt x="1811" y="640"/>
                          <a:pt x="1806" y="637"/>
                          <a:pt x="1802" y="633"/>
                        </a:cubicBezTo>
                        <a:cubicBezTo>
                          <a:pt x="1801" y="633"/>
                          <a:pt x="1801" y="632"/>
                          <a:pt x="1800" y="632"/>
                        </a:cubicBezTo>
                        <a:cubicBezTo>
                          <a:pt x="1800" y="631"/>
                          <a:pt x="1799" y="631"/>
                          <a:pt x="1799" y="629"/>
                        </a:cubicBezTo>
                        <a:cubicBezTo>
                          <a:pt x="1799" y="629"/>
                          <a:pt x="1799" y="629"/>
                          <a:pt x="1799" y="628"/>
                        </a:cubicBezTo>
                        <a:cubicBezTo>
                          <a:pt x="1799" y="627"/>
                          <a:pt x="1799" y="627"/>
                          <a:pt x="1800" y="626"/>
                        </a:cubicBezTo>
                        <a:cubicBezTo>
                          <a:pt x="1800" y="626"/>
                          <a:pt x="1800" y="625"/>
                          <a:pt x="1800" y="625"/>
                        </a:cubicBezTo>
                        <a:cubicBezTo>
                          <a:pt x="1801" y="625"/>
                          <a:pt x="1801" y="625"/>
                          <a:pt x="1801" y="625"/>
                        </a:cubicBezTo>
                        <a:cubicBezTo>
                          <a:pt x="1802" y="623"/>
                          <a:pt x="1806" y="624"/>
                          <a:pt x="1809" y="624"/>
                        </a:cubicBezTo>
                        <a:cubicBezTo>
                          <a:pt x="1809" y="624"/>
                          <a:pt x="1809" y="623"/>
                          <a:pt x="1809" y="622"/>
                        </a:cubicBezTo>
                        <a:cubicBezTo>
                          <a:pt x="1809" y="617"/>
                          <a:pt x="1810" y="613"/>
                          <a:pt x="1813" y="608"/>
                        </a:cubicBezTo>
                        <a:cubicBezTo>
                          <a:pt x="1815" y="604"/>
                          <a:pt x="1816" y="602"/>
                          <a:pt x="1817" y="600"/>
                        </a:cubicBezTo>
                        <a:cubicBezTo>
                          <a:pt x="1818" y="599"/>
                          <a:pt x="1818" y="599"/>
                          <a:pt x="1818" y="598"/>
                        </a:cubicBezTo>
                        <a:cubicBezTo>
                          <a:pt x="1819" y="598"/>
                          <a:pt x="1819" y="597"/>
                          <a:pt x="1819" y="596"/>
                        </a:cubicBezTo>
                        <a:cubicBezTo>
                          <a:pt x="1823" y="586"/>
                          <a:pt x="1828" y="571"/>
                          <a:pt x="1812" y="571"/>
                        </a:cubicBezTo>
                        <a:cubicBezTo>
                          <a:pt x="1812" y="571"/>
                          <a:pt x="1812" y="571"/>
                          <a:pt x="1812" y="571"/>
                        </a:cubicBezTo>
                        <a:cubicBezTo>
                          <a:pt x="1812" y="571"/>
                          <a:pt x="1812" y="571"/>
                          <a:pt x="1812" y="571"/>
                        </a:cubicBezTo>
                        <a:cubicBezTo>
                          <a:pt x="1812" y="565"/>
                          <a:pt x="1812" y="559"/>
                          <a:pt x="1812" y="553"/>
                        </a:cubicBezTo>
                        <a:cubicBezTo>
                          <a:pt x="1810" y="553"/>
                          <a:pt x="1808" y="552"/>
                          <a:pt x="1806" y="553"/>
                        </a:cubicBezTo>
                        <a:cubicBezTo>
                          <a:pt x="1806" y="552"/>
                          <a:pt x="1806" y="551"/>
                          <a:pt x="1806" y="550"/>
                        </a:cubicBezTo>
                        <a:cubicBezTo>
                          <a:pt x="1804" y="546"/>
                          <a:pt x="1806" y="538"/>
                          <a:pt x="1806" y="534"/>
                        </a:cubicBezTo>
                        <a:cubicBezTo>
                          <a:pt x="1812" y="537"/>
                          <a:pt x="1824" y="537"/>
                          <a:pt x="1828" y="530"/>
                        </a:cubicBezTo>
                        <a:cubicBezTo>
                          <a:pt x="1828" y="530"/>
                          <a:pt x="1828" y="529"/>
                          <a:pt x="1829" y="528"/>
                        </a:cubicBezTo>
                        <a:cubicBezTo>
                          <a:pt x="1829" y="526"/>
                          <a:pt x="1828" y="523"/>
                          <a:pt x="1826" y="520"/>
                        </a:cubicBezTo>
                        <a:cubicBezTo>
                          <a:pt x="1823" y="518"/>
                          <a:pt x="1818" y="517"/>
                          <a:pt x="1815" y="515"/>
                        </a:cubicBezTo>
                        <a:cubicBezTo>
                          <a:pt x="1815" y="515"/>
                          <a:pt x="1814" y="514"/>
                          <a:pt x="1814" y="514"/>
                        </a:cubicBezTo>
                        <a:cubicBezTo>
                          <a:pt x="1813" y="513"/>
                          <a:pt x="1813" y="513"/>
                          <a:pt x="1813" y="513"/>
                        </a:cubicBezTo>
                        <a:cubicBezTo>
                          <a:pt x="1813" y="513"/>
                          <a:pt x="1813" y="513"/>
                          <a:pt x="1813" y="513"/>
                        </a:cubicBezTo>
                        <a:cubicBezTo>
                          <a:pt x="1813" y="512"/>
                          <a:pt x="1813" y="512"/>
                          <a:pt x="1813" y="511"/>
                        </a:cubicBezTo>
                        <a:cubicBezTo>
                          <a:pt x="1812" y="507"/>
                          <a:pt x="1810" y="503"/>
                          <a:pt x="1808" y="501"/>
                        </a:cubicBezTo>
                        <a:cubicBezTo>
                          <a:pt x="1803" y="499"/>
                          <a:pt x="1798" y="498"/>
                          <a:pt x="1794" y="499"/>
                        </a:cubicBezTo>
                        <a:cubicBezTo>
                          <a:pt x="1785" y="511"/>
                          <a:pt x="1755" y="504"/>
                          <a:pt x="1740" y="504"/>
                        </a:cubicBezTo>
                        <a:cubicBezTo>
                          <a:pt x="1739" y="511"/>
                          <a:pt x="1741" y="517"/>
                          <a:pt x="1741" y="524"/>
                        </a:cubicBezTo>
                        <a:cubicBezTo>
                          <a:pt x="1737" y="525"/>
                          <a:pt x="1735" y="523"/>
                          <a:pt x="1734" y="521"/>
                        </a:cubicBezTo>
                        <a:cubicBezTo>
                          <a:pt x="1732" y="519"/>
                          <a:pt x="1730" y="517"/>
                          <a:pt x="1728" y="516"/>
                        </a:cubicBezTo>
                        <a:cubicBezTo>
                          <a:pt x="1727" y="515"/>
                          <a:pt x="1726" y="515"/>
                          <a:pt x="1724" y="516"/>
                        </a:cubicBezTo>
                        <a:cubicBezTo>
                          <a:pt x="1724" y="515"/>
                          <a:pt x="1724" y="515"/>
                          <a:pt x="1724" y="515"/>
                        </a:cubicBezTo>
                        <a:cubicBezTo>
                          <a:pt x="1724" y="515"/>
                          <a:pt x="1724" y="515"/>
                          <a:pt x="1724" y="515"/>
                        </a:cubicBezTo>
                        <a:cubicBezTo>
                          <a:pt x="1724" y="511"/>
                          <a:pt x="1724" y="507"/>
                          <a:pt x="1724" y="503"/>
                        </a:cubicBezTo>
                        <a:cubicBezTo>
                          <a:pt x="1719" y="502"/>
                          <a:pt x="1715" y="502"/>
                          <a:pt x="1711" y="502"/>
                        </a:cubicBezTo>
                        <a:cubicBezTo>
                          <a:pt x="1711" y="501"/>
                          <a:pt x="1711" y="501"/>
                          <a:pt x="1711" y="501"/>
                        </a:cubicBezTo>
                        <a:cubicBezTo>
                          <a:pt x="1711" y="501"/>
                          <a:pt x="1711" y="501"/>
                          <a:pt x="1711" y="501"/>
                        </a:cubicBezTo>
                        <a:cubicBezTo>
                          <a:pt x="1710" y="494"/>
                          <a:pt x="1711" y="487"/>
                          <a:pt x="1711" y="480"/>
                        </a:cubicBezTo>
                        <a:cubicBezTo>
                          <a:pt x="1703" y="479"/>
                          <a:pt x="1695" y="479"/>
                          <a:pt x="1687" y="479"/>
                        </a:cubicBezTo>
                        <a:cubicBezTo>
                          <a:pt x="1687" y="478"/>
                          <a:pt x="1687" y="478"/>
                          <a:pt x="1687" y="478"/>
                        </a:cubicBezTo>
                        <a:cubicBezTo>
                          <a:pt x="1687" y="478"/>
                          <a:pt x="1687" y="478"/>
                          <a:pt x="1687" y="478"/>
                        </a:cubicBezTo>
                        <a:cubicBezTo>
                          <a:pt x="1687" y="477"/>
                          <a:pt x="1687" y="476"/>
                          <a:pt x="1687" y="475"/>
                        </a:cubicBezTo>
                        <a:cubicBezTo>
                          <a:pt x="1687" y="473"/>
                          <a:pt x="1687" y="471"/>
                          <a:pt x="1687" y="469"/>
                        </a:cubicBezTo>
                        <a:cubicBezTo>
                          <a:pt x="1687" y="468"/>
                          <a:pt x="1686" y="467"/>
                          <a:pt x="1685" y="467"/>
                        </a:cubicBezTo>
                        <a:cubicBezTo>
                          <a:pt x="1682" y="467"/>
                          <a:pt x="1680" y="467"/>
                          <a:pt x="1677" y="467"/>
                        </a:cubicBezTo>
                        <a:cubicBezTo>
                          <a:pt x="1673" y="468"/>
                          <a:pt x="1667" y="469"/>
                          <a:pt x="1661" y="468"/>
                        </a:cubicBezTo>
                        <a:cubicBezTo>
                          <a:pt x="1658" y="468"/>
                          <a:pt x="1655" y="467"/>
                          <a:pt x="1652" y="465"/>
                        </a:cubicBezTo>
                        <a:cubicBezTo>
                          <a:pt x="1645" y="461"/>
                          <a:pt x="1646" y="449"/>
                          <a:pt x="1647" y="440"/>
                        </a:cubicBezTo>
                        <a:cubicBezTo>
                          <a:pt x="1647" y="436"/>
                          <a:pt x="1647" y="432"/>
                          <a:pt x="1646" y="431"/>
                        </a:cubicBezTo>
                        <a:cubicBezTo>
                          <a:pt x="1637" y="430"/>
                          <a:pt x="1626" y="433"/>
                          <a:pt x="1618" y="429"/>
                        </a:cubicBezTo>
                        <a:cubicBezTo>
                          <a:pt x="1616" y="428"/>
                          <a:pt x="1614" y="426"/>
                          <a:pt x="1613" y="424"/>
                        </a:cubicBezTo>
                        <a:cubicBezTo>
                          <a:pt x="1607" y="412"/>
                          <a:pt x="1602" y="414"/>
                          <a:pt x="1593" y="414"/>
                        </a:cubicBezTo>
                        <a:cubicBezTo>
                          <a:pt x="1590" y="414"/>
                          <a:pt x="1588" y="415"/>
                          <a:pt x="1586" y="415"/>
                        </a:cubicBezTo>
                        <a:cubicBezTo>
                          <a:pt x="1586" y="414"/>
                          <a:pt x="1586" y="414"/>
                          <a:pt x="1586" y="414"/>
                        </a:cubicBezTo>
                        <a:cubicBezTo>
                          <a:pt x="1585" y="414"/>
                          <a:pt x="1585" y="414"/>
                          <a:pt x="1585" y="414"/>
                        </a:cubicBezTo>
                        <a:cubicBezTo>
                          <a:pt x="1585" y="406"/>
                          <a:pt x="1591" y="399"/>
                          <a:pt x="1590" y="391"/>
                        </a:cubicBezTo>
                        <a:cubicBezTo>
                          <a:pt x="1590" y="390"/>
                          <a:pt x="1590" y="389"/>
                          <a:pt x="1589" y="388"/>
                        </a:cubicBezTo>
                        <a:cubicBezTo>
                          <a:pt x="1586" y="378"/>
                          <a:pt x="1571" y="382"/>
                          <a:pt x="1564" y="382"/>
                        </a:cubicBezTo>
                        <a:cubicBezTo>
                          <a:pt x="1567" y="393"/>
                          <a:pt x="1558" y="397"/>
                          <a:pt x="1560" y="406"/>
                        </a:cubicBezTo>
                        <a:cubicBezTo>
                          <a:pt x="1552" y="407"/>
                          <a:pt x="1549" y="402"/>
                          <a:pt x="1545" y="397"/>
                        </a:cubicBezTo>
                        <a:cubicBezTo>
                          <a:pt x="1545" y="397"/>
                          <a:pt x="1545" y="396"/>
                          <a:pt x="1544" y="396"/>
                        </a:cubicBezTo>
                        <a:cubicBezTo>
                          <a:pt x="1544" y="394"/>
                          <a:pt x="1543" y="392"/>
                          <a:pt x="1543" y="390"/>
                        </a:cubicBezTo>
                        <a:cubicBezTo>
                          <a:pt x="1533" y="387"/>
                          <a:pt x="1528" y="395"/>
                          <a:pt x="1524" y="401"/>
                        </a:cubicBezTo>
                        <a:cubicBezTo>
                          <a:pt x="1524" y="401"/>
                          <a:pt x="1524" y="401"/>
                          <a:pt x="1524" y="401"/>
                        </a:cubicBezTo>
                        <a:cubicBezTo>
                          <a:pt x="1524" y="401"/>
                          <a:pt x="1524" y="401"/>
                          <a:pt x="1524" y="401"/>
                        </a:cubicBezTo>
                        <a:cubicBezTo>
                          <a:pt x="1524" y="401"/>
                          <a:pt x="1524" y="401"/>
                          <a:pt x="1524" y="401"/>
                        </a:cubicBezTo>
                        <a:cubicBezTo>
                          <a:pt x="1523" y="399"/>
                          <a:pt x="1522" y="396"/>
                          <a:pt x="1523" y="393"/>
                        </a:cubicBezTo>
                        <a:cubicBezTo>
                          <a:pt x="1523" y="392"/>
                          <a:pt x="1522" y="392"/>
                          <a:pt x="1522" y="392"/>
                        </a:cubicBezTo>
                        <a:cubicBezTo>
                          <a:pt x="1518" y="391"/>
                          <a:pt x="1514" y="391"/>
                          <a:pt x="1511" y="394"/>
                        </a:cubicBezTo>
                        <a:cubicBezTo>
                          <a:pt x="1512" y="395"/>
                          <a:pt x="1512" y="396"/>
                          <a:pt x="1513" y="397"/>
                        </a:cubicBezTo>
                        <a:cubicBezTo>
                          <a:pt x="1519" y="411"/>
                          <a:pt x="1500" y="419"/>
                          <a:pt x="1503" y="433"/>
                        </a:cubicBezTo>
                        <a:cubicBezTo>
                          <a:pt x="1503" y="433"/>
                          <a:pt x="1503" y="433"/>
                          <a:pt x="1503" y="434"/>
                        </a:cubicBezTo>
                        <a:cubicBezTo>
                          <a:pt x="1503" y="434"/>
                          <a:pt x="1503" y="434"/>
                          <a:pt x="1503" y="434"/>
                        </a:cubicBezTo>
                        <a:cubicBezTo>
                          <a:pt x="1503" y="435"/>
                          <a:pt x="1504" y="435"/>
                          <a:pt x="1504" y="436"/>
                        </a:cubicBezTo>
                        <a:cubicBezTo>
                          <a:pt x="1504" y="436"/>
                          <a:pt x="1504" y="436"/>
                          <a:pt x="1504" y="436"/>
                        </a:cubicBezTo>
                        <a:cubicBezTo>
                          <a:pt x="1504" y="436"/>
                          <a:pt x="1504" y="436"/>
                          <a:pt x="1504" y="436"/>
                        </a:cubicBezTo>
                        <a:cubicBezTo>
                          <a:pt x="1499" y="437"/>
                          <a:pt x="1488" y="438"/>
                          <a:pt x="1477" y="438"/>
                        </a:cubicBezTo>
                        <a:cubicBezTo>
                          <a:pt x="1477" y="438"/>
                          <a:pt x="1477" y="438"/>
                          <a:pt x="1477" y="438"/>
                        </a:cubicBezTo>
                        <a:cubicBezTo>
                          <a:pt x="1465" y="438"/>
                          <a:pt x="1454" y="436"/>
                          <a:pt x="1452" y="432"/>
                        </a:cubicBezTo>
                        <a:cubicBezTo>
                          <a:pt x="1452" y="432"/>
                          <a:pt x="1451" y="432"/>
                          <a:pt x="1450" y="431"/>
                        </a:cubicBezTo>
                        <a:cubicBezTo>
                          <a:pt x="1440" y="432"/>
                          <a:pt x="1435" y="444"/>
                          <a:pt x="1424" y="441"/>
                        </a:cubicBezTo>
                        <a:cubicBezTo>
                          <a:pt x="1425" y="441"/>
                          <a:pt x="1425" y="441"/>
                          <a:pt x="1425" y="441"/>
                        </a:cubicBezTo>
                        <a:cubicBezTo>
                          <a:pt x="1424" y="441"/>
                          <a:pt x="1424" y="441"/>
                          <a:pt x="1424" y="441"/>
                        </a:cubicBezTo>
                        <a:cubicBezTo>
                          <a:pt x="1430" y="432"/>
                          <a:pt x="1432" y="422"/>
                          <a:pt x="1433" y="412"/>
                        </a:cubicBezTo>
                        <a:cubicBezTo>
                          <a:pt x="1433" y="411"/>
                          <a:pt x="1433" y="411"/>
                          <a:pt x="1433" y="410"/>
                        </a:cubicBezTo>
                        <a:cubicBezTo>
                          <a:pt x="1433" y="409"/>
                          <a:pt x="1433" y="409"/>
                          <a:pt x="1433" y="408"/>
                        </a:cubicBezTo>
                        <a:cubicBezTo>
                          <a:pt x="1433" y="405"/>
                          <a:pt x="1433" y="402"/>
                          <a:pt x="1434" y="399"/>
                        </a:cubicBezTo>
                        <a:cubicBezTo>
                          <a:pt x="1436" y="395"/>
                          <a:pt x="1441" y="394"/>
                          <a:pt x="1442" y="390"/>
                        </a:cubicBezTo>
                        <a:cubicBezTo>
                          <a:pt x="1438" y="389"/>
                          <a:pt x="1433" y="389"/>
                          <a:pt x="1428" y="389"/>
                        </a:cubicBezTo>
                        <a:cubicBezTo>
                          <a:pt x="1428" y="393"/>
                          <a:pt x="1428" y="398"/>
                          <a:pt x="1426" y="400"/>
                        </a:cubicBezTo>
                        <a:cubicBezTo>
                          <a:pt x="1426" y="400"/>
                          <a:pt x="1426" y="400"/>
                          <a:pt x="1426" y="400"/>
                        </a:cubicBezTo>
                        <a:cubicBezTo>
                          <a:pt x="1426" y="400"/>
                          <a:pt x="1426" y="400"/>
                          <a:pt x="1426" y="400"/>
                        </a:cubicBezTo>
                        <a:cubicBezTo>
                          <a:pt x="1426" y="399"/>
                          <a:pt x="1426" y="399"/>
                          <a:pt x="1426" y="399"/>
                        </a:cubicBezTo>
                        <a:cubicBezTo>
                          <a:pt x="1426" y="398"/>
                          <a:pt x="1425" y="396"/>
                          <a:pt x="1425" y="394"/>
                        </a:cubicBezTo>
                        <a:cubicBezTo>
                          <a:pt x="1424" y="393"/>
                          <a:pt x="1423" y="392"/>
                          <a:pt x="1421" y="392"/>
                        </a:cubicBezTo>
                        <a:cubicBezTo>
                          <a:pt x="1416" y="391"/>
                          <a:pt x="1411" y="391"/>
                          <a:pt x="1407" y="392"/>
                        </a:cubicBezTo>
                        <a:cubicBezTo>
                          <a:pt x="1406" y="394"/>
                          <a:pt x="1408" y="397"/>
                          <a:pt x="1410" y="400"/>
                        </a:cubicBezTo>
                        <a:cubicBezTo>
                          <a:pt x="1410" y="400"/>
                          <a:pt x="1411" y="401"/>
                          <a:pt x="1411" y="402"/>
                        </a:cubicBezTo>
                        <a:cubicBezTo>
                          <a:pt x="1412" y="403"/>
                          <a:pt x="1411" y="404"/>
                          <a:pt x="1411" y="405"/>
                        </a:cubicBezTo>
                        <a:cubicBezTo>
                          <a:pt x="1405" y="404"/>
                          <a:pt x="1397" y="406"/>
                          <a:pt x="1391" y="403"/>
                        </a:cubicBezTo>
                        <a:cubicBezTo>
                          <a:pt x="1389" y="402"/>
                          <a:pt x="1388" y="400"/>
                          <a:pt x="1388" y="398"/>
                        </a:cubicBezTo>
                        <a:cubicBezTo>
                          <a:pt x="1384" y="392"/>
                          <a:pt x="1382" y="390"/>
                          <a:pt x="1378" y="394"/>
                        </a:cubicBezTo>
                        <a:cubicBezTo>
                          <a:pt x="1378" y="397"/>
                          <a:pt x="1376" y="398"/>
                          <a:pt x="1376" y="400"/>
                        </a:cubicBezTo>
                        <a:cubicBezTo>
                          <a:pt x="1373" y="394"/>
                          <a:pt x="1366" y="395"/>
                          <a:pt x="1361" y="398"/>
                        </a:cubicBezTo>
                        <a:cubicBezTo>
                          <a:pt x="1361" y="399"/>
                          <a:pt x="1361" y="399"/>
                          <a:pt x="1361" y="399"/>
                        </a:cubicBezTo>
                        <a:cubicBezTo>
                          <a:pt x="1361" y="400"/>
                          <a:pt x="1362" y="401"/>
                          <a:pt x="1362" y="403"/>
                        </a:cubicBezTo>
                        <a:cubicBezTo>
                          <a:pt x="1362" y="403"/>
                          <a:pt x="1362" y="403"/>
                          <a:pt x="1362" y="403"/>
                        </a:cubicBezTo>
                        <a:cubicBezTo>
                          <a:pt x="1365" y="412"/>
                          <a:pt x="1365" y="426"/>
                          <a:pt x="1355" y="425"/>
                        </a:cubicBezTo>
                        <a:cubicBezTo>
                          <a:pt x="1354" y="425"/>
                          <a:pt x="1353" y="425"/>
                          <a:pt x="1352" y="425"/>
                        </a:cubicBezTo>
                        <a:cubicBezTo>
                          <a:pt x="1352" y="424"/>
                          <a:pt x="1352" y="423"/>
                          <a:pt x="1352" y="422"/>
                        </a:cubicBezTo>
                        <a:cubicBezTo>
                          <a:pt x="1351" y="418"/>
                          <a:pt x="1354" y="410"/>
                          <a:pt x="1350" y="406"/>
                        </a:cubicBezTo>
                        <a:cubicBezTo>
                          <a:pt x="1345" y="401"/>
                          <a:pt x="1335" y="405"/>
                          <a:pt x="1334" y="412"/>
                        </a:cubicBezTo>
                        <a:cubicBezTo>
                          <a:pt x="1334" y="413"/>
                          <a:pt x="1334" y="415"/>
                          <a:pt x="1333" y="415"/>
                        </a:cubicBezTo>
                        <a:cubicBezTo>
                          <a:pt x="1333" y="416"/>
                          <a:pt x="1333" y="416"/>
                          <a:pt x="1333" y="416"/>
                        </a:cubicBezTo>
                        <a:cubicBezTo>
                          <a:pt x="1332" y="416"/>
                          <a:pt x="1332" y="416"/>
                          <a:pt x="1332" y="416"/>
                        </a:cubicBezTo>
                        <a:cubicBezTo>
                          <a:pt x="1332" y="417"/>
                          <a:pt x="1331" y="417"/>
                          <a:pt x="1330" y="417"/>
                        </a:cubicBezTo>
                        <a:cubicBezTo>
                          <a:pt x="1326" y="417"/>
                          <a:pt x="1321" y="417"/>
                          <a:pt x="1317" y="417"/>
                        </a:cubicBezTo>
                        <a:cubicBezTo>
                          <a:pt x="1317" y="417"/>
                          <a:pt x="1317" y="417"/>
                          <a:pt x="1317" y="417"/>
                        </a:cubicBezTo>
                        <a:cubicBezTo>
                          <a:pt x="1317" y="417"/>
                          <a:pt x="1317" y="417"/>
                          <a:pt x="1317" y="417"/>
                        </a:cubicBezTo>
                        <a:cubicBezTo>
                          <a:pt x="1316" y="417"/>
                          <a:pt x="1316" y="417"/>
                          <a:pt x="1316" y="417"/>
                        </a:cubicBezTo>
                        <a:cubicBezTo>
                          <a:pt x="1316" y="416"/>
                          <a:pt x="1316" y="416"/>
                          <a:pt x="1316" y="416"/>
                        </a:cubicBezTo>
                        <a:cubicBezTo>
                          <a:pt x="1317" y="415"/>
                          <a:pt x="1317" y="414"/>
                          <a:pt x="1317" y="414"/>
                        </a:cubicBezTo>
                        <a:cubicBezTo>
                          <a:pt x="1318" y="413"/>
                          <a:pt x="1318" y="413"/>
                          <a:pt x="1318" y="413"/>
                        </a:cubicBezTo>
                        <a:cubicBezTo>
                          <a:pt x="1318" y="412"/>
                          <a:pt x="1318" y="412"/>
                          <a:pt x="1318" y="412"/>
                        </a:cubicBezTo>
                        <a:cubicBezTo>
                          <a:pt x="1319" y="412"/>
                          <a:pt x="1319" y="412"/>
                          <a:pt x="1319" y="412"/>
                        </a:cubicBezTo>
                        <a:cubicBezTo>
                          <a:pt x="1320" y="410"/>
                          <a:pt x="1323" y="409"/>
                          <a:pt x="1325" y="409"/>
                        </a:cubicBezTo>
                        <a:cubicBezTo>
                          <a:pt x="1328" y="406"/>
                          <a:pt x="1327" y="407"/>
                          <a:pt x="1331" y="405"/>
                        </a:cubicBezTo>
                        <a:cubicBezTo>
                          <a:pt x="1332" y="404"/>
                          <a:pt x="1334" y="400"/>
                          <a:pt x="1334" y="399"/>
                        </a:cubicBezTo>
                        <a:cubicBezTo>
                          <a:pt x="1333" y="398"/>
                          <a:pt x="1333" y="398"/>
                          <a:pt x="1332" y="398"/>
                        </a:cubicBezTo>
                        <a:cubicBezTo>
                          <a:pt x="1331" y="398"/>
                          <a:pt x="1331" y="397"/>
                          <a:pt x="1330" y="397"/>
                        </a:cubicBezTo>
                        <a:cubicBezTo>
                          <a:pt x="1330" y="396"/>
                          <a:pt x="1330" y="395"/>
                          <a:pt x="1330" y="394"/>
                        </a:cubicBezTo>
                        <a:cubicBezTo>
                          <a:pt x="1330" y="383"/>
                          <a:pt x="1351" y="384"/>
                          <a:pt x="1348" y="367"/>
                        </a:cubicBezTo>
                        <a:cubicBezTo>
                          <a:pt x="1348" y="367"/>
                          <a:pt x="1348" y="367"/>
                          <a:pt x="1348" y="367"/>
                        </a:cubicBezTo>
                        <a:cubicBezTo>
                          <a:pt x="1347" y="367"/>
                          <a:pt x="1345" y="366"/>
                          <a:pt x="1344" y="365"/>
                        </a:cubicBezTo>
                        <a:cubicBezTo>
                          <a:pt x="1343" y="365"/>
                          <a:pt x="1342" y="364"/>
                          <a:pt x="1342" y="363"/>
                        </a:cubicBezTo>
                        <a:cubicBezTo>
                          <a:pt x="1336" y="359"/>
                          <a:pt x="1331" y="353"/>
                          <a:pt x="1327" y="349"/>
                        </a:cubicBezTo>
                        <a:cubicBezTo>
                          <a:pt x="1327" y="349"/>
                          <a:pt x="1327" y="349"/>
                          <a:pt x="1327" y="349"/>
                        </a:cubicBezTo>
                        <a:cubicBezTo>
                          <a:pt x="1322" y="345"/>
                          <a:pt x="1320" y="340"/>
                          <a:pt x="1320" y="334"/>
                        </a:cubicBezTo>
                        <a:cubicBezTo>
                          <a:pt x="1320" y="332"/>
                          <a:pt x="1320" y="330"/>
                          <a:pt x="1319" y="328"/>
                        </a:cubicBezTo>
                        <a:cubicBezTo>
                          <a:pt x="1318" y="328"/>
                          <a:pt x="1318" y="328"/>
                          <a:pt x="1318" y="328"/>
                        </a:cubicBezTo>
                        <a:cubicBezTo>
                          <a:pt x="1318" y="328"/>
                          <a:pt x="1318" y="328"/>
                          <a:pt x="1317" y="328"/>
                        </a:cubicBezTo>
                        <a:cubicBezTo>
                          <a:pt x="1310" y="328"/>
                          <a:pt x="1292" y="334"/>
                          <a:pt x="1292" y="340"/>
                        </a:cubicBezTo>
                        <a:cubicBezTo>
                          <a:pt x="1286" y="338"/>
                          <a:pt x="1277" y="336"/>
                          <a:pt x="1270" y="337"/>
                        </a:cubicBezTo>
                        <a:cubicBezTo>
                          <a:pt x="1270" y="337"/>
                          <a:pt x="1270" y="337"/>
                          <a:pt x="1270" y="337"/>
                        </a:cubicBezTo>
                        <a:cubicBezTo>
                          <a:pt x="1270" y="338"/>
                          <a:pt x="1271" y="339"/>
                          <a:pt x="1271" y="339"/>
                        </a:cubicBezTo>
                        <a:cubicBezTo>
                          <a:pt x="1271" y="339"/>
                          <a:pt x="1271" y="339"/>
                          <a:pt x="1271" y="339"/>
                        </a:cubicBezTo>
                        <a:cubicBezTo>
                          <a:pt x="1273" y="345"/>
                          <a:pt x="1270" y="350"/>
                          <a:pt x="1265" y="354"/>
                        </a:cubicBezTo>
                        <a:cubicBezTo>
                          <a:pt x="1265" y="354"/>
                          <a:pt x="1265" y="354"/>
                          <a:pt x="1265" y="354"/>
                        </a:cubicBezTo>
                        <a:cubicBezTo>
                          <a:pt x="1260" y="357"/>
                          <a:pt x="1252" y="359"/>
                          <a:pt x="1247" y="360"/>
                        </a:cubicBezTo>
                        <a:cubicBezTo>
                          <a:pt x="1247" y="360"/>
                          <a:pt x="1247" y="360"/>
                          <a:pt x="1247" y="360"/>
                        </a:cubicBezTo>
                        <a:cubicBezTo>
                          <a:pt x="1247" y="360"/>
                          <a:pt x="1247" y="360"/>
                          <a:pt x="1247" y="360"/>
                        </a:cubicBezTo>
                        <a:cubicBezTo>
                          <a:pt x="1247" y="360"/>
                          <a:pt x="1247" y="360"/>
                          <a:pt x="1246" y="360"/>
                        </a:cubicBezTo>
                        <a:cubicBezTo>
                          <a:pt x="1244" y="360"/>
                          <a:pt x="1242" y="359"/>
                          <a:pt x="1240" y="359"/>
                        </a:cubicBezTo>
                        <a:cubicBezTo>
                          <a:pt x="1240" y="359"/>
                          <a:pt x="1240" y="359"/>
                          <a:pt x="1240" y="359"/>
                        </a:cubicBezTo>
                        <a:cubicBezTo>
                          <a:pt x="1238" y="358"/>
                          <a:pt x="1236" y="359"/>
                          <a:pt x="1235" y="361"/>
                        </a:cubicBezTo>
                        <a:cubicBezTo>
                          <a:pt x="1234" y="362"/>
                          <a:pt x="1234" y="362"/>
                          <a:pt x="1234" y="363"/>
                        </a:cubicBezTo>
                        <a:cubicBezTo>
                          <a:pt x="1234" y="363"/>
                          <a:pt x="1234" y="363"/>
                          <a:pt x="1234" y="363"/>
                        </a:cubicBezTo>
                        <a:cubicBezTo>
                          <a:pt x="1234" y="364"/>
                          <a:pt x="1234" y="364"/>
                          <a:pt x="1234" y="364"/>
                        </a:cubicBezTo>
                        <a:cubicBezTo>
                          <a:pt x="1233" y="365"/>
                          <a:pt x="1233" y="366"/>
                          <a:pt x="1232" y="368"/>
                        </a:cubicBezTo>
                        <a:cubicBezTo>
                          <a:pt x="1231" y="373"/>
                          <a:pt x="1232" y="379"/>
                          <a:pt x="1232" y="384"/>
                        </a:cubicBezTo>
                        <a:cubicBezTo>
                          <a:pt x="1232" y="385"/>
                          <a:pt x="1232" y="386"/>
                          <a:pt x="1232" y="387"/>
                        </a:cubicBezTo>
                        <a:cubicBezTo>
                          <a:pt x="1217" y="387"/>
                          <a:pt x="1198" y="389"/>
                          <a:pt x="1183" y="387"/>
                        </a:cubicBezTo>
                        <a:cubicBezTo>
                          <a:pt x="1180" y="377"/>
                          <a:pt x="1171" y="372"/>
                          <a:pt x="1168" y="379"/>
                        </a:cubicBezTo>
                        <a:cubicBezTo>
                          <a:pt x="1168" y="379"/>
                          <a:pt x="1168" y="379"/>
                          <a:pt x="1168" y="379"/>
                        </a:cubicBezTo>
                        <a:cubicBezTo>
                          <a:pt x="1168" y="380"/>
                          <a:pt x="1168" y="380"/>
                          <a:pt x="1168" y="381"/>
                        </a:cubicBezTo>
                        <a:cubicBezTo>
                          <a:pt x="1168" y="381"/>
                          <a:pt x="1168" y="381"/>
                          <a:pt x="1168" y="381"/>
                        </a:cubicBezTo>
                        <a:cubicBezTo>
                          <a:pt x="1168" y="381"/>
                          <a:pt x="1168" y="381"/>
                          <a:pt x="1168" y="381"/>
                        </a:cubicBezTo>
                        <a:cubicBezTo>
                          <a:pt x="1168" y="383"/>
                          <a:pt x="1168" y="384"/>
                          <a:pt x="1168" y="386"/>
                        </a:cubicBezTo>
                        <a:cubicBezTo>
                          <a:pt x="1161" y="387"/>
                          <a:pt x="1155" y="385"/>
                          <a:pt x="1149" y="385"/>
                        </a:cubicBezTo>
                        <a:cubicBezTo>
                          <a:pt x="1137" y="386"/>
                          <a:pt x="1145" y="396"/>
                          <a:pt x="1143" y="403"/>
                        </a:cubicBezTo>
                        <a:cubicBezTo>
                          <a:pt x="1138" y="402"/>
                          <a:pt x="1135" y="401"/>
                          <a:pt x="1134" y="399"/>
                        </a:cubicBezTo>
                        <a:cubicBezTo>
                          <a:pt x="1131" y="395"/>
                          <a:pt x="1132" y="390"/>
                          <a:pt x="1135" y="385"/>
                        </a:cubicBezTo>
                        <a:cubicBezTo>
                          <a:pt x="1141" y="375"/>
                          <a:pt x="1153" y="364"/>
                          <a:pt x="1156" y="357"/>
                        </a:cubicBezTo>
                        <a:cubicBezTo>
                          <a:pt x="1157" y="356"/>
                          <a:pt x="1157" y="355"/>
                          <a:pt x="1157" y="354"/>
                        </a:cubicBezTo>
                        <a:cubicBezTo>
                          <a:pt x="1157" y="354"/>
                          <a:pt x="1157" y="354"/>
                          <a:pt x="1157" y="354"/>
                        </a:cubicBezTo>
                        <a:cubicBezTo>
                          <a:pt x="1156" y="354"/>
                          <a:pt x="1155" y="354"/>
                          <a:pt x="1154" y="354"/>
                        </a:cubicBezTo>
                        <a:cubicBezTo>
                          <a:pt x="1151" y="354"/>
                          <a:pt x="1148" y="354"/>
                          <a:pt x="1145" y="354"/>
                        </a:cubicBezTo>
                        <a:cubicBezTo>
                          <a:pt x="1145" y="354"/>
                          <a:pt x="1145" y="354"/>
                          <a:pt x="1144" y="354"/>
                        </a:cubicBezTo>
                        <a:cubicBezTo>
                          <a:pt x="1138" y="354"/>
                          <a:pt x="1135" y="352"/>
                          <a:pt x="1135" y="342"/>
                        </a:cubicBezTo>
                        <a:cubicBezTo>
                          <a:pt x="1134" y="342"/>
                          <a:pt x="1132" y="342"/>
                          <a:pt x="1131" y="342"/>
                        </a:cubicBezTo>
                        <a:cubicBezTo>
                          <a:pt x="1125" y="340"/>
                          <a:pt x="1122" y="335"/>
                          <a:pt x="1115" y="334"/>
                        </a:cubicBezTo>
                        <a:cubicBezTo>
                          <a:pt x="1116" y="338"/>
                          <a:pt x="1121" y="349"/>
                          <a:pt x="1122" y="357"/>
                        </a:cubicBezTo>
                        <a:cubicBezTo>
                          <a:pt x="1124" y="363"/>
                          <a:pt x="1123" y="368"/>
                          <a:pt x="1119" y="368"/>
                        </a:cubicBezTo>
                        <a:cubicBezTo>
                          <a:pt x="1119" y="369"/>
                          <a:pt x="1119" y="370"/>
                          <a:pt x="1119" y="370"/>
                        </a:cubicBezTo>
                        <a:cubicBezTo>
                          <a:pt x="1119" y="370"/>
                          <a:pt x="1119" y="370"/>
                          <a:pt x="1119" y="370"/>
                        </a:cubicBezTo>
                        <a:cubicBezTo>
                          <a:pt x="1119" y="372"/>
                          <a:pt x="1119" y="373"/>
                          <a:pt x="1119" y="374"/>
                        </a:cubicBezTo>
                        <a:cubicBezTo>
                          <a:pt x="1119" y="374"/>
                          <a:pt x="1119" y="374"/>
                          <a:pt x="1119" y="374"/>
                        </a:cubicBezTo>
                        <a:cubicBezTo>
                          <a:pt x="1119" y="376"/>
                          <a:pt x="1118" y="377"/>
                          <a:pt x="1118" y="378"/>
                        </a:cubicBezTo>
                        <a:cubicBezTo>
                          <a:pt x="1116" y="379"/>
                          <a:pt x="1113" y="380"/>
                          <a:pt x="1110" y="380"/>
                        </a:cubicBezTo>
                        <a:cubicBezTo>
                          <a:pt x="1110" y="380"/>
                          <a:pt x="1110" y="380"/>
                          <a:pt x="1110" y="380"/>
                        </a:cubicBezTo>
                        <a:cubicBezTo>
                          <a:pt x="1103" y="380"/>
                          <a:pt x="1099" y="376"/>
                          <a:pt x="1094" y="375"/>
                        </a:cubicBezTo>
                        <a:cubicBezTo>
                          <a:pt x="1086" y="373"/>
                          <a:pt x="1081" y="379"/>
                          <a:pt x="1073" y="379"/>
                        </a:cubicBezTo>
                        <a:cubicBezTo>
                          <a:pt x="1073" y="378"/>
                          <a:pt x="1073" y="378"/>
                          <a:pt x="1073" y="378"/>
                        </a:cubicBezTo>
                        <a:cubicBezTo>
                          <a:pt x="1073" y="378"/>
                          <a:pt x="1073" y="378"/>
                          <a:pt x="1073" y="378"/>
                        </a:cubicBezTo>
                        <a:cubicBezTo>
                          <a:pt x="1073" y="378"/>
                          <a:pt x="1073" y="377"/>
                          <a:pt x="1073" y="377"/>
                        </a:cubicBezTo>
                        <a:cubicBezTo>
                          <a:pt x="1073" y="376"/>
                          <a:pt x="1073" y="375"/>
                          <a:pt x="1073" y="374"/>
                        </a:cubicBezTo>
                        <a:cubicBezTo>
                          <a:pt x="1072" y="372"/>
                          <a:pt x="1071" y="372"/>
                          <a:pt x="1070" y="371"/>
                        </a:cubicBezTo>
                        <a:cubicBezTo>
                          <a:pt x="1069" y="370"/>
                          <a:pt x="1069" y="370"/>
                          <a:pt x="1069" y="370"/>
                        </a:cubicBezTo>
                        <a:cubicBezTo>
                          <a:pt x="1069" y="370"/>
                          <a:pt x="1069" y="370"/>
                          <a:pt x="1069" y="370"/>
                        </a:cubicBezTo>
                        <a:cubicBezTo>
                          <a:pt x="1069" y="370"/>
                          <a:pt x="1069" y="369"/>
                          <a:pt x="1068" y="369"/>
                        </a:cubicBezTo>
                        <a:cubicBezTo>
                          <a:pt x="1068" y="369"/>
                          <a:pt x="1068" y="369"/>
                          <a:pt x="1068" y="369"/>
                        </a:cubicBezTo>
                        <a:cubicBezTo>
                          <a:pt x="1068" y="366"/>
                          <a:pt x="1069" y="363"/>
                          <a:pt x="1069" y="361"/>
                        </a:cubicBezTo>
                        <a:cubicBezTo>
                          <a:pt x="1069" y="360"/>
                          <a:pt x="1069" y="360"/>
                          <a:pt x="1069" y="359"/>
                        </a:cubicBezTo>
                        <a:cubicBezTo>
                          <a:pt x="1067" y="352"/>
                          <a:pt x="1058" y="357"/>
                          <a:pt x="1052" y="359"/>
                        </a:cubicBezTo>
                        <a:cubicBezTo>
                          <a:pt x="1051" y="360"/>
                          <a:pt x="1050" y="361"/>
                          <a:pt x="1049" y="363"/>
                        </a:cubicBezTo>
                        <a:cubicBezTo>
                          <a:pt x="1047" y="366"/>
                          <a:pt x="1044" y="368"/>
                          <a:pt x="1040" y="367"/>
                        </a:cubicBezTo>
                        <a:cubicBezTo>
                          <a:pt x="1040" y="366"/>
                          <a:pt x="1040" y="365"/>
                          <a:pt x="1040" y="364"/>
                        </a:cubicBezTo>
                        <a:cubicBezTo>
                          <a:pt x="1039" y="362"/>
                          <a:pt x="1039" y="360"/>
                          <a:pt x="1040" y="358"/>
                        </a:cubicBezTo>
                        <a:cubicBezTo>
                          <a:pt x="1045" y="356"/>
                          <a:pt x="1048" y="352"/>
                          <a:pt x="1049" y="348"/>
                        </a:cubicBezTo>
                        <a:cubicBezTo>
                          <a:pt x="1049" y="347"/>
                          <a:pt x="1049" y="346"/>
                          <a:pt x="1050" y="345"/>
                        </a:cubicBezTo>
                        <a:cubicBezTo>
                          <a:pt x="1050" y="343"/>
                          <a:pt x="1050" y="341"/>
                          <a:pt x="1050" y="338"/>
                        </a:cubicBezTo>
                        <a:cubicBezTo>
                          <a:pt x="1050" y="338"/>
                          <a:pt x="1049" y="337"/>
                          <a:pt x="1048" y="337"/>
                        </a:cubicBezTo>
                        <a:cubicBezTo>
                          <a:pt x="1045" y="336"/>
                          <a:pt x="1043" y="337"/>
                          <a:pt x="1040" y="338"/>
                        </a:cubicBezTo>
                        <a:cubicBezTo>
                          <a:pt x="1039" y="338"/>
                          <a:pt x="1038" y="339"/>
                          <a:pt x="1038" y="339"/>
                        </a:cubicBezTo>
                        <a:cubicBezTo>
                          <a:pt x="1038" y="343"/>
                          <a:pt x="1037" y="347"/>
                          <a:pt x="1036" y="351"/>
                        </a:cubicBezTo>
                        <a:cubicBezTo>
                          <a:pt x="1034" y="349"/>
                          <a:pt x="1030" y="347"/>
                          <a:pt x="1027" y="345"/>
                        </a:cubicBezTo>
                        <a:cubicBezTo>
                          <a:pt x="1027" y="344"/>
                          <a:pt x="1027" y="342"/>
                          <a:pt x="1027" y="341"/>
                        </a:cubicBezTo>
                        <a:cubicBezTo>
                          <a:pt x="1026" y="338"/>
                          <a:pt x="1027" y="334"/>
                          <a:pt x="1031" y="331"/>
                        </a:cubicBezTo>
                        <a:cubicBezTo>
                          <a:pt x="1036" y="326"/>
                          <a:pt x="1045" y="326"/>
                          <a:pt x="1051" y="325"/>
                        </a:cubicBezTo>
                        <a:cubicBezTo>
                          <a:pt x="1051" y="324"/>
                          <a:pt x="1051" y="323"/>
                          <a:pt x="1051" y="323"/>
                        </a:cubicBezTo>
                        <a:cubicBezTo>
                          <a:pt x="1051" y="322"/>
                          <a:pt x="1051" y="322"/>
                          <a:pt x="1051" y="322"/>
                        </a:cubicBezTo>
                        <a:cubicBezTo>
                          <a:pt x="1051" y="321"/>
                          <a:pt x="1050" y="321"/>
                          <a:pt x="1050" y="320"/>
                        </a:cubicBezTo>
                        <a:cubicBezTo>
                          <a:pt x="1049" y="317"/>
                          <a:pt x="1047" y="315"/>
                          <a:pt x="1046" y="312"/>
                        </a:cubicBezTo>
                        <a:cubicBezTo>
                          <a:pt x="1046" y="311"/>
                          <a:pt x="1046" y="311"/>
                          <a:pt x="1046" y="311"/>
                        </a:cubicBezTo>
                        <a:cubicBezTo>
                          <a:pt x="1046" y="311"/>
                          <a:pt x="1045" y="310"/>
                          <a:pt x="1045" y="310"/>
                        </a:cubicBezTo>
                        <a:cubicBezTo>
                          <a:pt x="1045" y="309"/>
                          <a:pt x="1045" y="308"/>
                          <a:pt x="1045" y="308"/>
                        </a:cubicBezTo>
                        <a:cubicBezTo>
                          <a:pt x="1044" y="307"/>
                          <a:pt x="1044" y="307"/>
                          <a:pt x="1044" y="307"/>
                        </a:cubicBezTo>
                        <a:cubicBezTo>
                          <a:pt x="1044" y="306"/>
                          <a:pt x="1044" y="305"/>
                          <a:pt x="1044" y="303"/>
                        </a:cubicBezTo>
                        <a:cubicBezTo>
                          <a:pt x="1045" y="296"/>
                          <a:pt x="1053" y="292"/>
                          <a:pt x="1051" y="285"/>
                        </a:cubicBezTo>
                        <a:cubicBezTo>
                          <a:pt x="1050" y="284"/>
                          <a:pt x="1050" y="284"/>
                          <a:pt x="1050" y="283"/>
                        </a:cubicBezTo>
                        <a:cubicBezTo>
                          <a:pt x="1040" y="287"/>
                          <a:pt x="1035" y="297"/>
                          <a:pt x="1026" y="297"/>
                        </a:cubicBezTo>
                        <a:cubicBezTo>
                          <a:pt x="1025" y="298"/>
                          <a:pt x="1025" y="299"/>
                          <a:pt x="1024" y="300"/>
                        </a:cubicBezTo>
                        <a:cubicBezTo>
                          <a:pt x="1024" y="304"/>
                          <a:pt x="1024" y="308"/>
                          <a:pt x="1024" y="312"/>
                        </a:cubicBezTo>
                        <a:cubicBezTo>
                          <a:pt x="1020" y="311"/>
                          <a:pt x="1017" y="312"/>
                          <a:pt x="1013" y="312"/>
                        </a:cubicBezTo>
                        <a:cubicBezTo>
                          <a:pt x="1012" y="323"/>
                          <a:pt x="1011" y="326"/>
                          <a:pt x="1004" y="326"/>
                        </a:cubicBezTo>
                        <a:cubicBezTo>
                          <a:pt x="1003" y="326"/>
                          <a:pt x="1002" y="326"/>
                          <a:pt x="1000" y="326"/>
                        </a:cubicBezTo>
                        <a:cubicBezTo>
                          <a:pt x="999" y="326"/>
                          <a:pt x="997" y="326"/>
                          <a:pt x="994" y="326"/>
                        </a:cubicBezTo>
                        <a:cubicBezTo>
                          <a:pt x="994" y="324"/>
                          <a:pt x="994" y="323"/>
                          <a:pt x="994" y="321"/>
                        </a:cubicBezTo>
                        <a:cubicBezTo>
                          <a:pt x="994" y="321"/>
                          <a:pt x="994" y="321"/>
                          <a:pt x="994" y="321"/>
                        </a:cubicBezTo>
                        <a:cubicBezTo>
                          <a:pt x="993" y="316"/>
                          <a:pt x="991" y="313"/>
                          <a:pt x="988" y="311"/>
                        </a:cubicBezTo>
                        <a:cubicBezTo>
                          <a:pt x="985" y="309"/>
                          <a:pt x="981" y="310"/>
                          <a:pt x="975" y="312"/>
                        </a:cubicBezTo>
                        <a:cubicBezTo>
                          <a:pt x="973" y="313"/>
                          <a:pt x="971" y="315"/>
                          <a:pt x="970" y="317"/>
                        </a:cubicBezTo>
                        <a:cubicBezTo>
                          <a:pt x="966" y="325"/>
                          <a:pt x="961" y="332"/>
                          <a:pt x="952" y="333"/>
                        </a:cubicBezTo>
                        <a:cubicBezTo>
                          <a:pt x="951" y="333"/>
                          <a:pt x="950" y="334"/>
                          <a:pt x="950" y="334"/>
                        </a:cubicBezTo>
                        <a:cubicBezTo>
                          <a:pt x="950" y="335"/>
                          <a:pt x="950" y="335"/>
                          <a:pt x="950" y="336"/>
                        </a:cubicBezTo>
                        <a:cubicBezTo>
                          <a:pt x="951" y="338"/>
                          <a:pt x="958" y="340"/>
                          <a:pt x="961" y="340"/>
                        </a:cubicBezTo>
                        <a:cubicBezTo>
                          <a:pt x="962" y="340"/>
                          <a:pt x="963" y="340"/>
                          <a:pt x="964" y="340"/>
                        </a:cubicBezTo>
                        <a:cubicBezTo>
                          <a:pt x="965" y="341"/>
                          <a:pt x="966" y="341"/>
                          <a:pt x="966" y="341"/>
                        </a:cubicBezTo>
                        <a:cubicBezTo>
                          <a:pt x="976" y="344"/>
                          <a:pt x="977" y="353"/>
                          <a:pt x="977" y="363"/>
                        </a:cubicBezTo>
                        <a:cubicBezTo>
                          <a:pt x="977" y="363"/>
                          <a:pt x="977" y="363"/>
                          <a:pt x="977" y="363"/>
                        </a:cubicBezTo>
                        <a:cubicBezTo>
                          <a:pt x="977" y="364"/>
                          <a:pt x="978" y="365"/>
                          <a:pt x="978" y="366"/>
                        </a:cubicBezTo>
                        <a:cubicBezTo>
                          <a:pt x="978" y="370"/>
                          <a:pt x="978" y="373"/>
                          <a:pt x="979" y="376"/>
                        </a:cubicBezTo>
                        <a:cubicBezTo>
                          <a:pt x="979" y="377"/>
                          <a:pt x="979" y="378"/>
                          <a:pt x="980" y="379"/>
                        </a:cubicBezTo>
                        <a:cubicBezTo>
                          <a:pt x="980" y="379"/>
                          <a:pt x="981" y="379"/>
                          <a:pt x="982" y="379"/>
                        </a:cubicBezTo>
                        <a:cubicBezTo>
                          <a:pt x="982" y="379"/>
                          <a:pt x="982" y="379"/>
                          <a:pt x="982" y="379"/>
                        </a:cubicBezTo>
                        <a:cubicBezTo>
                          <a:pt x="983" y="379"/>
                          <a:pt x="984" y="379"/>
                          <a:pt x="984" y="379"/>
                        </a:cubicBezTo>
                        <a:cubicBezTo>
                          <a:pt x="984" y="379"/>
                          <a:pt x="984" y="379"/>
                          <a:pt x="984" y="379"/>
                        </a:cubicBezTo>
                        <a:cubicBezTo>
                          <a:pt x="984" y="379"/>
                          <a:pt x="984" y="379"/>
                          <a:pt x="984" y="379"/>
                        </a:cubicBezTo>
                        <a:cubicBezTo>
                          <a:pt x="985" y="379"/>
                          <a:pt x="985" y="379"/>
                          <a:pt x="986" y="380"/>
                        </a:cubicBezTo>
                        <a:cubicBezTo>
                          <a:pt x="986" y="380"/>
                          <a:pt x="986" y="380"/>
                          <a:pt x="986" y="380"/>
                        </a:cubicBezTo>
                        <a:cubicBezTo>
                          <a:pt x="989" y="382"/>
                          <a:pt x="990" y="386"/>
                          <a:pt x="991" y="390"/>
                        </a:cubicBezTo>
                        <a:cubicBezTo>
                          <a:pt x="991" y="396"/>
                          <a:pt x="991" y="403"/>
                          <a:pt x="990" y="409"/>
                        </a:cubicBezTo>
                        <a:cubicBezTo>
                          <a:pt x="990" y="413"/>
                          <a:pt x="989" y="420"/>
                          <a:pt x="991" y="425"/>
                        </a:cubicBezTo>
                        <a:cubicBezTo>
                          <a:pt x="995" y="433"/>
                          <a:pt x="1006" y="429"/>
                          <a:pt x="1010" y="435"/>
                        </a:cubicBezTo>
                        <a:cubicBezTo>
                          <a:pt x="1011" y="438"/>
                          <a:pt x="1011" y="440"/>
                          <a:pt x="1012" y="443"/>
                        </a:cubicBezTo>
                        <a:cubicBezTo>
                          <a:pt x="1012" y="445"/>
                          <a:pt x="1012" y="447"/>
                          <a:pt x="1012" y="450"/>
                        </a:cubicBezTo>
                        <a:cubicBezTo>
                          <a:pt x="1012" y="450"/>
                          <a:pt x="1012" y="451"/>
                          <a:pt x="1012" y="452"/>
                        </a:cubicBezTo>
                        <a:cubicBezTo>
                          <a:pt x="1012" y="453"/>
                          <a:pt x="1012" y="453"/>
                          <a:pt x="1012" y="453"/>
                        </a:cubicBezTo>
                        <a:cubicBezTo>
                          <a:pt x="1012" y="457"/>
                          <a:pt x="1011" y="462"/>
                          <a:pt x="1010" y="466"/>
                        </a:cubicBezTo>
                        <a:cubicBezTo>
                          <a:pt x="1008" y="475"/>
                          <a:pt x="1006" y="483"/>
                          <a:pt x="1006" y="490"/>
                        </a:cubicBezTo>
                        <a:cubicBezTo>
                          <a:pt x="1007" y="491"/>
                          <a:pt x="1008" y="492"/>
                          <a:pt x="1011" y="492"/>
                        </a:cubicBezTo>
                        <a:cubicBezTo>
                          <a:pt x="1011" y="492"/>
                          <a:pt x="1011" y="492"/>
                          <a:pt x="1011" y="492"/>
                        </a:cubicBezTo>
                        <a:cubicBezTo>
                          <a:pt x="1012" y="492"/>
                          <a:pt x="1014" y="492"/>
                          <a:pt x="1015" y="492"/>
                        </a:cubicBezTo>
                        <a:cubicBezTo>
                          <a:pt x="1015" y="492"/>
                          <a:pt x="1015" y="492"/>
                          <a:pt x="1015" y="492"/>
                        </a:cubicBezTo>
                        <a:cubicBezTo>
                          <a:pt x="1019" y="491"/>
                          <a:pt x="1022" y="490"/>
                          <a:pt x="1025" y="489"/>
                        </a:cubicBezTo>
                        <a:cubicBezTo>
                          <a:pt x="1026" y="489"/>
                          <a:pt x="1027" y="489"/>
                          <a:pt x="1028" y="488"/>
                        </a:cubicBezTo>
                        <a:cubicBezTo>
                          <a:pt x="1028" y="488"/>
                          <a:pt x="1028" y="488"/>
                          <a:pt x="1028" y="488"/>
                        </a:cubicBezTo>
                        <a:cubicBezTo>
                          <a:pt x="1031" y="488"/>
                          <a:pt x="1032" y="487"/>
                          <a:pt x="1033" y="487"/>
                        </a:cubicBezTo>
                        <a:cubicBezTo>
                          <a:pt x="1034" y="487"/>
                          <a:pt x="1035" y="487"/>
                          <a:pt x="1037" y="488"/>
                        </a:cubicBezTo>
                        <a:cubicBezTo>
                          <a:pt x="1036" y="489"/>
                          <a:pt x="1037" y="491"/>
                          <a:pt x="1038" y="492"/>
                        </a:cubicBezTo>
                        <a:cubicBezTo>
                          <a:pt x="1038" y="492"/>
                          <a:pt x="1038" y="493"/>
                          <a:pt x="1039" y="493"/>
                        </a:cubicBezTo>
                        <a:cubicBezTo>
                          <a:pt x="1039" y="494"/>
                          <a:pt x="1040" y="495"/>
                          <a:pt x="1040" y="495"/>
                        </a:cubicBezTo>
                        <a:cubicBezTo>
                          <a:pt x="1041" y="496"/>
                          <a:pt x="1042" y="497"/>
                          <a:pt x="1042" y="497"/>
                        </a:cubicBezTo>
                        <a:cubicBezTo>
                          <a:pt x="1044" y="499"/>
                          <a:pt x="1044" y="500"/>
                          <a:pt x="1045" y="502"/>
                        </a:cubicBezTo>
                        <a:cubicBezTo>
                          <a:pt x="1045" y="503"/>
                          <a:pt x="1045" y="504"/>
                          <a:pt x="1045" y="506"/>
                        </a:cubicBezTo>
                        <a:cubicBezTo>
                          <a:pt x="1045" y="506"/>
                          <a:pt x="1045" y="507"/>
                          <a:pt x="1045" y="507"/>
                        </a:cubicBezTo>
                        <a:cubicBezTo>
                          <a:pt x="1045" y="509"/>
                          <a:pt x="1045" y="511"/>
                          <a:pt x="1044" y="513"/>
                        </a:cubicBezTo>
                        <a:cubicBezTo>
                          <a:pt x="1044" y="515"/>
                          <a:pt x="1044" y="516"/>
                          <a:pt x="1044" y="517"/>
                        </a:cubicBezTo>
                        <a:cubicBezTo>
                          <a:pt x="1044" y="517"/>
                          <a:pt x="1044" y="517"/>
                          <a:pt x="1044" y="517"/>
                        </a:cubicBezTo>
                        <a:cubicBezTo>
                          <a:pt x="1043" y="517"/>
                          <a:pt x="1041" y="517"/>
                          <a:pt x="1040" y="517"/>
                        </a:cubicBezTo>
                        <a:cubicBezTo>
                          <a:pt x="1039" y="517"/>
                          <a:pt x="1038" y="518"/>
                          <a:pt x="1038" y="518"/>
                        </a:cubicBezTo>
                        <a:cubicBezTo>
                          <a:pt x="1038" y="518"/>
                          <a:pt x="1038" y="518"/>
                          <a:pt x="1038" y="518"/>
                        </a:cubicBezTo>
                        <a:cubicBezTo>
                          <a:pt x="1036" y="519"/>
                          <a:pt x="1036" y="521"/>
                          <a:pt x="1036" y="523"/>
                        </a:cubicBezTo>
                        <a:cubicBezTo>
                          <a:pt x="1036" y="524"/>
                          <a:pt x="1037" y="525"/>
                          <a:pt x="1038" y="525"/>
                        </a:cubicBezTo>
                        <a:cubicBezTo>
                          <a:pt x="1040" y="526"/>
                          <a:pt x="1042" y="528"/>
                          <a:pt x="1044" y="529"/>
                        </a:cubicBezTo>
                        <a:cubicBezTo>
                          <a:pt x="1044" y="529"/>
                          <a:pt x="1044" y="529"/>
                          <a:pt x="1044" y="529"/>
                        </a:cubicBezTo>
                        <a:cubicBezTo>
                          <a:pt x="1045" y="529"/>
                          <a:pt x="1045" y="529"/>
                          <a:pt x="1045" y="529"/>
                        </a:cubicBezTo>
                        <a:cubicBezTo>
                          <a:pt x="1045" y="530"/>
                          <a:pt x="1046" y="531"/>
                          <a:pt x="1047" y="532"/>
                        </a:cubicBezTo>
                        <a:cubicBezTo>
                          <a:pt x="1047" y="532"/>
                          <a:pt x="1047" y="532"/>
                          <a:pt x="1047" y="532"/>
                        </a:cubicBezTo>
                        <a:cubicBezTo>
                          <a:pt x="1048" y="533"/>
                          <a:pt x="1049" y="534"/>
                          <a:pt x="1050" y="535"/>
                        </a:cubicBezTo>
                        <a:cubicBezTo>
                          <a:pt x="1049" y="535"/>
                          <a:pt x="1049" y="535"/>
                          <a:pt x="1049" y="535"/>
                        </a:cubicBezTo>
                        <a:cubicBezTo>
                          <a:pt x="1050" y="535"/>
                          <a:pt x="1050" y="535"/>
                          <a:pt x="1050" y="535"/>
                        </a:cubicBezTo>
                        <a:cubicBezTo>
                          <a:pt x="1051" y="537"/>
                          <a:pt x="1053" y="539"/>
                          <a:pt x="1054" y="541"/>
                        </a:cubicBezTo>
                        <a:cubicBezTo>
                          <a:pt x="1055" y="542"/>
                          <a:pt x="1055" y="542"/>
                          <a:pt x="1055" y="543"/>
                        </a:cubicBezTo>
                        <a:cubicBezTo>
                          <a:pt x="1049" y="546"/>
                          <a:pt x="1047" y="552"/>
                          <a:pt x="1046" y="558"/>
                        </a:cubicBezTo>
                        <a:cubicBezTo>
                          <a:pt x="1047" y="558"/>
                          <a:pt x="1047" y="558"/>
                          <a:pt x="1047" y="558"/>
                        </a:cubicBezTo>
                        <a:cubicBezTo>
                          <a:pt x="1047" y="558"/>
                          <a:pt x="1047" y="558"/>
                          <a:pt x="1047" y="558"/>
                        </a:cubicBezTo>
                        <a:cubicBezTo>
                          <a:pt x="1046" y="559"/>
                          <a:pt x="1046" y="560"/>
                          <a:pt x="1046" y="561"/>
                        </a:cubicBezTo>
                        <a:cubicBezTo>
                          <a:pt x="1046" y="562"/>
                          <a:pt x="1045" y="564"/>
                          <a:pt x="1045" y="565"/>
                        </a:cubicBezTo>
                        <a:cubicBezTo>
                          <a:pt x="1042" y="566"/>
                          <a:pt x="1040" y="567"/>
                          <a:pt x="1037" y="568"/>
                        </a:cubicBezTo>
                        <a:cubicBezTo>
                          <a:pt x="1029" y="573"/>
                          <a:pt x="1022" y="580"/>
                          <a:pt x="1013" y="583"/>
                        </a:cubicBezTo>
                        <a:cubicBezTo>
                          <a:pt x="1013" y="577"/>
                          <a:pt x="1010" y="573"/>
                          <a:pt x="1005" y="572"/>
                        </a:cubicBezTo>
                        <a:cubicBezTo>
                          <a:pt x="1003" y="571"/>
                          <a:pt x="1000" y="571"/>
                          <a:pt x="997" y="571"/>
                        </a:cubicBezTo>
                        <a:cubicBezTo>
                          <a:pt x="996" y="572"/>
                          <a:pt x="994" y="573"/>
                          <a:pt x="993" y="575"/>
                        </a:cubicBezTo>
                        <a:cubicBezTo>
                          <a:pt x="993" y="577"/>
                          <a:pt x="992" y="579"/>
                          <a:pt x="993" y="581"/>
                        </a:cubicBezTo>
                        <a:cubicBezTo>
                          <a:pt x="993" y="581"/>
                          <a:pt x="993" y="581"/>
                          <a:pt x="993" y="581"/>
                        </a:cubicBezTo>
                        <a:cubicBezTo>
                          <a:pt x="993" y="581"/>
                          <a:pt x="993" y="581"/>
                          <a:pt x="993" y="581"/>
                        </a:cubicBezTo>
                        <a:cubicBezTo>
                          <a:pt x="992" y="581"/>
                          <a:pt x="991" y="581"/>
                          <a:pt x="990" y="580"/>
                        </a:cubicBezTo>
                        <a:cubicBezTo>
                          <a:pt x="989" y="580"/>
                          <a:pt x="989" y="580"/>
                          <a:pt x="989" y="580"/>
                        </a:cubicBezTo>
                        <a:cubicBezTo>
                          <a:pt x="988" y="580"/>
                          <a:pt x="988" y="580"/>
                          <a:pt x="988" y="580"/>
                        </a:cubicBezTo>
                        <a:cubicBezTo>
                          <a:pt x="980" y="576"/>
                          <a:pt x="980" y="566"/>
                          <a:pt x="977" y="558"/>
                        </a:cubicBezTo>
                        <a:cubicBezTo>
                          <a:pt x="977" y="557"/>
                          <a:pt x="977" y="556"/>
                          <a:pt x="976" y="555"/>
                        </a:cubicBezTo>
                        <a:cubicBezTo>
                          <a:pt x="976" y="555"/>
                          <a:pt x="976" y="555"/>
                          <a:pt x="976" y="555"/>
                        </a:cubicBezTo>
                        <a:cubicBezTo>
                          <a:pt x="976" y="554"/>
                          <a:pt x="976" y="554"/>
                          <a:pt x="976" y="553"/>
                        </a:cubicBezTo>
                        <a:cubicBezTo>
                          <a:pt x="972" y="547"/>
                          <a:pt x="965" y="547"/>
                          <a:pt x="958" y="546"/>
                        </a:cubicBezTo>
                        <a:cubicBezTo>
                          <a:pt x="954" y="545"/>
                          <a:pt x="951" y="543"/>
                          <a:pt x="949" y="537"/>
                        </a:cubicBezTo>
                        <a:cubicBezTo>
                          <a:pt x="946" y="540"/>
                          <a:pt x="943" y="543"/>
                          <a:pt x="941" y="546"/>
                        </a:cubicBezTo>
                        <a:cubicBezTo>
                          <a:pt x="941" y="547"/>
                          <a:pt x="941" y="547"/>
                          <a:pt x="941" y="547"/>
                        </a:cubicBezTo>
                        <a:cubicBezTo>
                          <a:pt x="940" y="548"/>
                          <a:pt x="940" y="549"/>
                          <a:pt x="939" y="550"/>
                        </a:cubicBezTo>
                        <a:cubicBezTo>
                          <a:pt x="939" y="550"/>
                          <a:pt x="939" y="551"/>
                          <a:pt x="939" y="551"/>
                        </a:cubicBezTo>
                        <a:cubicBezTo>
                          <a:pt x="938" y="555"/>
                          <a:pt x="938" y="559"/>
                          <a:pt x="937" y="562"/>
                        </a:cubicBezTo>
                        <a:cubicBezTo>
                          <a:pt x="937" y="562"/>
                          <a:pt x="937" y="563"/>
                          <a:pt x="937" y="563"/>
                        </a:cubicBezTo>
                        <a:cubicBezTo>
                          <a:pt x="935" y="564"/>
                          <a:pt x="934" y="564"/>
                          <a:pt x="932" y="563"/>
                        </a:cubicBezTo>
                        <a:cubicBezTo>
                          <a:pt x="932" y="563"/>
                          <a:pt x="932" y="563"/>
                          <a:pt x="932" y="563"/>
                        </a:cubicBezTo>
                        <a:cubicBezTo>
                          <a:pt x="928" y="563"/>
                          <a:pt x="925" y="563"/>
                          <a:pt x="923" y="562"/>
                        </a:cubicBezTo>
                        <a:cubicBezTo>
                          <a:pt x="922" y="562"/>
                          <a:pt x="922" y="562"/>
                          <a:pt x="921" y="562"/>
                        </a:cubicBezTo>
                        <a:cubicBezTo>
                          <a:pt x="921" y="558"/>
                          <a:pt x="922" y="553"/>
                          <a:pt x="922" y="549"/>
                        </a:cubicBezTo>
                        <a:cubicBezTo>
                          <a:pt x="923" y="547"/>
                          <a:pt x="923" y="545"/>
                          <a:pt x="923" y="542"/>
                        </a:cubicBezTo>
                        <a:cubicBezTo>
                          <a:pt x="924" y="538"/>
                          <a:pt x="924" y="534"/>
                          <a:pt x="923" y="530"/>
                        </a:cubicBezTo>
                        <a:cubicBezTo>
                          <a:pt x="920" y="520"/>
                          <a:pt x="909" y="520"/>
                          <a:pt x="902" y="516"/>
                        </a:cubicBezTo>
                        <a:cubicBezTo>
                          <a:pt x="899" y="514"/>
                          <a:pt x="897" y="512"/>
                          <a:pt x="897" y="508"/>
                        </a:cubicBezTo>
                        <a:cubicBezTo>
                          <a:pt x="897" y="508"/>
                          <a:pt x="897" y="507"/>
                          <a:pt x="897" y="507"/>
                        </a:cubicBezTo>
                        <a:cubicBezTo>
                          <a:pt x="897" y="506"/>
                          <a:pt x="897" y="505"/>
                          <a:pt x="897" y="504"/>
                        </a:cubicBezTo>
                        <a:cubicBezTo>
                          <a:pt x="898" y="504"/>
                          <a:pt x="899" y="503"/>
                          <a:pt x="899" y="503"/>
                        </a:cubicBezTo>
                        <a:cubicBezTo>
                          <a:pt x="901" y="502"/>
                          <a:pt x="903" y="500"/>
                          <a:pt x="905" y="498"/>
                        </a:cubicBezTo>
                        <a:cubicBezTo>
                          <a:pt x="908" y="492"/>
                          <a:pt x="907" y="483"/>
                          <a:pt x="904" y="475"/>
                        </a:cubicBezTo>
                        <a:cubicBezTo>
                          <a:pt x="904" y="473"/>
                          <a:pt x="903" y="471"/>
                          <a:pt x="903" y="470"/>
                        </a:cubicBezTo>
                        <a:cubicBezTo>
                          <a:pt x="899" y="458"/>
                          <a:pt x="886" y="440"/>
                          <a:pt x="887" y="428"/>
                        </a:cubicBezTo>
                        <a:cubicBezTo>
                          <a:pt x="887" y="428"/>
                          <a:pt x="887" y="428"/>
                          <a:pt x="887" y="428"/>
                        </a:cubicBezTo>
                        <a:cubicBezTo>
                          <a:pt x="887" y="428"/>
                          <a:pt x="887" y="428"/>
                          <a:pt x="887" y="428"/>
                        </a:cubicBezTo>
                        <a:cubicBezTo>
                          <a:pt x="887" y="428"/>
                          <a:pt x="887" y="428"/>
                          <a:pt x="887" y="428"/>
                        </a:cubicBezTo>
                        <a:cubicBezTo>
                          <a:pt x="888" y="428"/>
                          <a:pt x="888" y="428"/>
                          <a:pt x="889" y="428"/>
                        </a:cubicBezTo>
                        <a:cubicBezTo>
                          <a:pt x="896" y="428"/>
                          <a:pt x="906" y="420"/>
                          <a:pt x="911" y="416"/>
                        </a:cubicBezTo>
                        <a:cubicBezTo>
                          <a:pt x="912" y="415"/>
                          <a:pt x="912" y="415"/>
                          <a:pt x="912" y="415"/>
                        </a:cubicBezTo>
                        <a:cubicBezTo>
                          <a:pt x="917" y="408"/>
                          <a:pt x="921" y="399"/>
                          <a:pt x="921" y="393"/>
                        </a:cubicBezTo>
                        <a:cubicBezTo>
                          <a:pt x="921" y="392"/>
                          <a:pt x="921" y="392"/>
                          <a:pt x="921" y="392"/>
                        </a:cubicBezTo>
                        <a:cubicBezTo>
                          <a:pt x="921" y="389"/>
                          <a:pt x="921" y="386"/>
                          <a:pt x="922" y="385"/>
                        </a:cubicBezTo>
                        <a:cubicBezTo>
                          <a:pt x="922" y="384"/>
                          <a:pt x="922" y="384"/>
                          <a:pt x="922" y="383"/>
                        </a:cubicBezTo>
                        <a:cubicBezTo>
                          <a:pt x="923" y="383"/>
                          <a:pt x="924" y="383"/>
                          <a:pt x="925" y="383"/>
                        </a:cubicBezTo>
                        <a:cubicBezTo>
                          <a:pt x="925" y="383"/>
                          <a:pt x="926" y="383"/>
                          <a:pt x="926" y="383"/>
                        </a:cubicBezTo>
                        <a:cubicBezTo>
                          <a:pt x="926" y="382"/>
                          <a:pt x="926" y="382"/>
                          <a:pt x="926" y="382"/>
                        </a:cubicBezTo>
                        <a:cubicBezTo>
                          <a:pt x="927" y="382"/>
                          <a:pt x="928" y="381"/>
                          <a:pt x="929" y="380"/>
                        </a:cubicBezTo>
                        <a:cubicBezTo>
                          <a:pt x="929" y="380"/>
                          <a:pt x="929" y="380"/>
                          <a:pt x="929" y="380"/>
                        </a:cubicBezTo>
                        <a:cubicBezTo>
                          <a:pt x="930" y="379"/>
                          <a:pt x="930" y="379"/>
                          <a:pt x="930" y="379"/>
                        </a:cubicBezTo>
                        <a:cubicBezTo>
                          <a:pt x="932" y="375"/>
                          <a:pt x="934" y="371"/>
                          <a:pt x="939" y="371"/>
                        </a:cubicBezTo>
                        <a:cubicBezTo>
                          <a:pt x="940" y="371"/>
                          <a:pt x="941" y="371"/>
                          <a:pt x="942" y="371"/>
                        </a:cubicBezTo>
                        <a:cubicBezTo>
                          <a:pt x="942" y="371"/>
                          <a:pt x="942" y="371"/>
                          <a:pt x="942" y="371"/>
                        </a:cubicBezTo>
                        <a:cubicBezTo>
                          <a:pt x="942" y="371"/>
                          <a:pt x="942" y="371"/>
                          <a:pt x="942" y="371"/>
                        </a:cubicBezTo>
                        <a:cubicBezTo>
                          <a:pt x="942" y="369"/>
                          <a:pt x="942" y="368"/>
                          <a:pt x="942" y="366"/>
                        </a:cubicBezTo>
                        <a:cubicBezTo>
                          <a:pt x="942" y="366"/>
                          <a:pt x="942" y="366"/>
                          <a:pt x="942" y="366"/>
                        </a:cubicBezTo>
                        <a:cubicBezTo>
                          <a:pt x="941" y="365"/>
                          <a:pt x="941" y="365"/>
                          <a:pt x="941" y="365"/>
                        </a:cubicBezTo>
                        <a:cubicBezTo>
                          <a:pt x="941" y="365"/>
                          <a:pt x="941" y="365"/>
                          <a:pt x="941" y="365"/>
                        </a:cubicBezTo>
                        <a:cubicBezTo>
                          <a:pt x="940" y="362"/>
                          <a:pt x="939" y="358"/>
                          <a:pt x="937" y="355"/>
                        </a:cubicBezTo>
                        <a:cubicBezTo>
                          <a:pt x="937" y="354"/>
                          <a:pt x="936" y="353"/>
                          <a:pt x="935" y="353"/>
                        </a:cubicBezTo>
                        <a:cubicBezTo>
                          <a:pt x="930" y="353"/>
                          <a:pt x="927" y="350"/>
                          <a:pt x="926" y="345"/>
                        </a:cubicBezTo>
                        <a:cubicBezTo>
                          <a:pt x="925" y="345"/>
                          <a:pt x="925" y="345"/>
                          <a:pt x="925" y="345"/>
                        </a:cubicBezTo>
                        <a:cubicBezTo>
                          <a:pt x="923" y="338"/>
                          <a:pt x="924" y="330"/>
                          <a:pt x="924" y="323"/>
                        </a:cubicBezTo>
                        <a:cubicBezTo>
                          <a:pt x="924" y="323"/>
                          <a:pt x="924" y="323"/>
                          <a:pt x="924" y="323"/>
                        </a:cubicBezTo>
                        <a:cubicBezTo>
                          <a:pt x="924" y="319"/>
                          <a:pt x="924" y="314"/>
                          <a:pt x="925" y="310"/>
                        </a:cubicBezTo>
                        <a:cubicBezTo>
                          <a:pt x="925" y="305"/>
                          <a:pt x="927" y="303"/>
                          <a:pt x="930" y="303"/>
                        </a:cubicBezTo>
                        <a:cubicBezTo>
                          <a:pt x="932" y="302"/>
                          <a:pt x="934" y="302"/>
                          <a:pt x="938" y="303"/>
                        </a:cubicBezTo>
                        <a:cubicBezTo>
                          <a:pt x="943" y="304"/>
                          <a:pt x="945" y="302"/>
                          <a:pt x="945" y="298"/>
                        </a:cubicBezTo>
                        <a:cubicBezTo>
                          <a:pt x="945" y="297"/>
                          <a:pt x="945" y="296"/>
                          <a:pt x="945" y="294"/>
                        </a:cubicBezTo>
                        <a:cubicBezTo>
                          <a:pt x="945" y="294"/>
                          <a:pt x="945" y="293"/>
                          <a:pt x="945" y="293"/>
                        </a:cubicBezTo>
                        <a:cubicBezTo>
                          <a:pt x="945" y="291"/>
                          <a:pt x="945" y="288"/>
                          <a:pt x="945" y="286"/>
                        </a:cubicBezTo>
                        <a:cubicBezTo>
                          <a:pt x="947" y="274"/>
                          <a:pt x="960" y="276"/>
                          <a:pt x="970" y="277"/>
                        </a:cubicBezTo>
                        <a:cubicBezTo>
                          <a:pt x="982" y="279"/>
                          <a:pt x="991" y="279"/>
                          <a:pt x="1000" y="271"/>
                        </a:cubicBezTo>
                        <a:cubicBezTo>
                          <a:pt x="1007" y="265"/>
                          <a:pt x="1025" y="273"/>
                          <a:pt x="1027" y="261"/>
                        </a:cubicBezTo>
                        <a:cubicBezTo>
                          <a:pt x="1027" y="260"/>
                          <a:pt x="1027" y="259"/>
                          <a:pt x="1027" y="259"/>
                        </a:cubicBezTo>
                        <a:cubicBezTo>
                          <a:pt x="1026" y="255"/>
                          <a:pt x="1022" y="250"/>
                          <a:pt x="1020" y="246"/>
                        </a:cubicBezTo>
                        <a:cubicBezTo>
                          <a:pt x="1018" y="244"/>
                          <a:pt x="1018" y="242"/>
                          <a:pt x="1018" y="239"/>
                        </a:cubicBezTo>
                        <a:cubicBezTo>
                          <a:pt x="1020" y="239"/>
                          <a:pt x="1021" y="238"/>
                          <a:pt x="1021" y="237"/>
                        </a:cubicBezTo>
                        <a:cubicBezTo>
                          <a:pt x="1021" y="234"/>
                          <a:pt x="1021" y="232"/>
                          <a:pt x="1022" y="229"/>
                        </a:cubicBezTo>
                        <a:cubicBezTo>
                          <a:pt x="1022" y="228"/>
                          <a:pt x="1022" y="227"/>
                          <a:pt x="1022" y="226"/>
                        </a:cubicBezTo>
                        <a:cubicBezTo>
                          <a:pt x="1024" y="221"/>
                          <a:pt x="1028" y="222"/>
                          <a:pt x="1031" y="225"/>
                        </a:cubicBezTo>
                        <a:cubicBezTo>
                          <a:pt x="1032" y="218"/>
                          <a:pt x="1039" y="199"/>
                          <a:pt x="1045" y="195"/>
                        </a:cubicBezTo>
                        <a:cubicBezTo>
                          <a:pt x="1045" y="195"/>
                          <a:pt x="1045" y="195"/>
                          <a:pt x="1045" y="195"/>
                        </a:cubicBezTo>
                        <a:cubicBezTo>
                          <a:pt x="1054" y="189"/>
                          <a:pt x="1053" y="174"/>
                          <a:pt x="1061" y="166"/>
                        </a:cubicBezTo>
                        <a:cubicBezTo>
                          <a:pt x="1063" y="164"/>
                          <a:pt x="1064" y="161"/>
                          <a:pt x="1064" y="158"/>
                        </a:cubicBezTo>
                        <a:cubicBezTo>
                          <a:pt x="1064" y="157"/>
                          <a:pt x="1064" y="157"/>
                          <a:pt x="1064" y="156"/>
                        </a:cubicBezTo>
                        <a:cubicBezTo>
                          <a:pt x="1064" y="154"/>
                          <a:pt x="1064" y="151"/>
                          <a:pt x="1064" y="149"/>
                        </a:cubicBezTo>
                        <a:cubicBezTo>
                          <a:pt x="1065" y="147"/>
                          <a:pt x="1065" y="146"/>
                          <a:pt x="1066" y="145"/>
                        </a:cubicBezTo>
                        <a:cubicBezTo>
                          <a:pt x="1066" y="145"/>
                          <a:pt x="1066" y="145"/>
                          <a:pt x="1066" y="145"/>
                        </a:cubicBezTo>
                        <a:cubicBezTo>
                          <a:pt x="1066" y="145"/>
                          <a:pt x="1066" y="145"/>
                          <a:pt x="1066" y="145"/>
                        </a:cubicBezTo>
                        <a:cubicBezTo>
                          <a:pt x="1068" y="144"/>
                          <a:pt x="1069" y="144"/>
                          <a:pt x="1071" y="141"/>
                        </a:cubicBezTo>
                        <a:cubicBezTo>
                          <a:pt x="1073" y="138"/>
                          <a:pt x="1073" y="133"/>
                          <a:pt x="1076" y="130"/>
                        </a:cubicBezTo>
                        <a:cubicBezTo>
                          <a:pt x="1081" y="125"/>
                          <a:pt x="1084" y="131"/>
                          <a:pt x="1085" y="122"/>
                        </a:cubicBezTo>
                        <a:cubicBezTo>
                          <a:pt x="1085" y="115"/>
                          <a:pt x="1087" y="107"/>
                          <a:pt x="1087" y="100"/>
                        </a:cubicBezTo>
                        <a:cubicBezTo>
                          <a:pt x="1087" y="97"/>
                          <a:pt x="1087" y="97"/>
                          <a:pt x="1087" y="94"/>
                        </a:cubicBezTo>
                        <a:cubicBezTo>
                          <a:pt x="1087" y="93"/>
                          <a:pt x="1087" y="92"/>
                          <a:pt x="1087" y="90"/>
                        </a:cubicBezTo>
                        <a:cubicBezTo>
                          <a:pt x="1086" y="88"/>
                          <a:pt x="1086" y="86"/>
                          <a:pt x="1085" y="85"/>
                        </a:cubicBezTo>
                        <a:cubicBezTo>
                          <a:pt x="1080" y="73"/>
                          <a:pt x="1071" y="66"/>
                          <a:pt x="1071" y="52"/>
                        </a:cubicBezTo>
                        <a:cubicBezTo>
                          <a:pt x="1071" y="50"/>
                          <a:pt x="1072" y="47"/>
                          <a:pt x="1072" y="45"/>
                        </a:cubicBezTo>
                        <a:cubicBezTo>
                          <a:pt x="1071" y="44"/>
                          <a:pt x="1071" y="43"/>
                          <a:pt x="1071" y="42"/>
                        </a:cubicBezTo>
                        <a:cubicBezTo>
                          <a:pt x="1071" y="41"/>
                          <a:pt x="1071" y="40"/>
                          <a:pt x="1070" y="39"/>
                        </a:cubicBezTo>
                        <a:cubicBezTo>
                          <a:pt x="1070" y="39"/>
                          <a:pt x="1070" y="39"/>
                          <a:pt x="1070" y="39"/>
                        </a:cubicBezTo>
                        <a:cubicBezTo>
                          <a:pt x="1070" y="38"/>
                          <a:pt x="1070" y="37"/>
                          <a:pt x="1069" y="37"/>
                        </a:cubicBezTo>
                        <a:cubicBezTo>
                          <a:pt x="1068" y="35"/>
                          <a:pt x="1065" y="33"/>
                          <a:pt x="1061" y="32"/>
                        </a:cubicBezTo>
                        <a:cubicBezTo>
                          <a:pt x="1055" y="31"/>
                          <a:pt x="1047" y="29"/>
                          <a:pt x="1046" y="23"/>
                        </a:cubicBezTo>
                        <a:cubicBezTo>
                          <a:pt x="1046" y="22"/>
                          <a:pt x="1046" y="21"/>
                          <a:pt x="1046" y="20"/>
                        </a:cubicBezTo>
                        <a:cubicBezTo>
                          <a:pt x="1042" y="18"/>
                          <a:pt x="1040" y="15"/>
                          <a:pt x="1037" y="13"/>
                        </a:cubicBezTo>
                        <a:cubicBezTo>
                          <a:pt x="1032" y="12"/>
                          <a:pt x="1029" y="8"/>
                          <a:pt x="1024" y="7"/>
                        </a:cubicBezTo>
                        <a:cubicBezTo>
                          <a:pt x="1021" y="6"/>
                          <a:pt x="1015" y="6"/>
                          <a:pt x="1013" y="8"/>
                        </a:cubicBezTo>
                        <a:cubicBezTo>
                          <a:pt x="1013" y="8"/>
                          <a:pt x="1013" y="8"/>
                          <a:pt x="1013" y="8"/>
                        </a:cubicBezTo>
                        <a:cubicBezTo>
                          <a:pt x="1013" y="9"/>
                          <a:pt x="1012" y="10"/>
                          <a:pt x="1011" y="10"/>
                        </a:cubicBezTo>
                        <a:cubicBezTo>
                          <a:pt x="999" y="14"/>
                          <a:pt x="995" y="12"/>
                          <a:pt x="986" y="12"/>
                        </a:cubicBezTo>
                        <a:cubicBezTo>
                          <a:pt x="978" y="12"/>
                          <a:pt x="967" y="6"/>
                          <a:pt x="958" y="3"/>
                        </a:cubicBezTo>
                        <a:cubicBezTo>
                          <a:pt x="946" y="0"/>
                          <a:pt x="934" y="7"/>
                          <a:pt x="923" y="4"/>
                        </a:cubicBezTo>
                        <a:cubicBezTo>
                          <a:pt x="921" y="4"/>
                          <a:pt x="919" y="5"/>
                          <a:pt x="918" y="5"/>
                        </a:cubicBezTo>
                        <a:cubicBezTo>
                          <a:pt x="917" y="6"/>
                          <a:pt x="917" y="6"/>
                          <a:pt x="917" y="6"/>
                        </a:cubicBezTo>
                        <a:cubicBezTo>
                          <a:pt x="916" y="6"/>
                          <a:pt x="915" y="7"/>
                          <a:pt x="914" y="7"/>
                        </a:cubicBezTo>
                        <a:cubicBezTo>
                          <a:pt x="913" y="8"/>
                          <a:pt x="913" y="8"/>
                          <a:pt x="913" y="8"/>
                        </a:cubicBezTo>
                        <a:cubicBezTo>
                          <a:pt x="912" y="8"/>
                          <a:pt x="912" y="9"/>
                          <a:pt x="911" y="10"/>
                        </a:cubicBezTo>
                        <a:cubicBezTo>
                          <a:pt x="910" y="11"/>
                          <a:pt x="910" y="11"/>
                          <a:pt x="910" y="11"/>
                        </a:cubicBezTo>
                        <a:cubicBezTo>
                          <a:pt x="909" y="11"/>
                          <a:pt x="909" y="12"/>
                          <a:pt x="908" y="13"/>
                        </a:cubicBezTo>
                        <a:cubicBezTo>
                          <a:pt x="908" y="13"/>
                          <a:pt x="908" y="13"/>
                          <a:pt x="907" y="14"/>
                        </a:cubicBezTo>
                        <a:cubicBezTo>
                          <a:pt x="907" y="14"/>
                          <a:pt x="907" y="15"/>
                          <a:pt x="906" y="16"/>
                        </a:cubicBezTo>
                        <a:cubicBezTo>
                          <a:pt x="906" y="16"/>
                          <a:pt x="905" y="17"/>
                          <a:pt x="905" y="17"/>
                        </a:cubicBezTo>
                        <a:cubicBezTo>
                          <a:pt x="905" y="18"/>
                          <a:pt x="905" y="18"/>
                          <a:pt x="904" y="19"/>
                        </a:cubicBezTo>
                        <a:cubicBezTo>
                          <a:pt x="904" y="20"/>
                          <a:pt x="904" y="20"/>
                          <a:pt x="903" y="21"/>
                        </a:cubicBezTo>
                        <a:cubicBezTo>
                          <a:pt x="903" y="22"/>
                          <a:pt x="903" y="22"/>
                          <a:pt x="903" y="22"/>
                        </a:cubicBezTo>
                        <a:cubicBezTo>
                          <a:pt x="902" y="23"/>
                          <a:pt x="902" y="24"/>
                          <a:pt x="901" y="25"/>
                        </a:cubicBezTo>
                        <a:cubicBezTo>
                          <a:pt x="901" y="25"/>
                          <a:pt x="901" y="25"/>
                          <a:pt x="901" y="25"/>
                        </a:cubicBezTo>
                        <a:cubicBezTo>
                          <a:pt x="901" y="27"/>
                          <a:pt x="901" y="28"/>
                          <a:pt x="900" y="29"/>
                        </a:cubicBezTo>
                        <a:cubicBezTo>
                          <a:pt x="898" y="35"/>
                          <a:pt x="895" y="36"/>
                          <a:pt x="890" y="36"/>
                        </a:cubicBezTo>
                        <a:cubicBezTo>
                          <a:pt x="888" y="36"/>
                          <a:pt x="885" y="36"/>
                          <a:pt x="882" y="36"/>
                        </a:cubicBezTo>
                        <a:cubicBezTo>
                          <a:pt x="882" y="36"/>
                          <a:pt x="882" y="36"/>
                          <a:pt x="882" y="36"/>
                        </a:cubicBezTo>
                        <a:cubicBezTo>
                          <a:pt x="880" y="36"/>
                          <a:pt x="877" y="36"/>
                          <a:pt x="875" y="36"/>
                        </a:cubicBezTo>
                        <a:cubicBezTo>
                          <a:pt x="873" y="35"/>
                          <a:pt x="871" y="35"/>
                          <a:pt x="868" y="35"/>
                        </a:cubicBezTo>
                        <a:cubicBezTo>
                          <a:pt x="868" y="35"/>
                          <a:pt x="867" y="35"/>
                          <a:pt x="867" y="35"/>
                        </a:cubicBezTo>
                        <a:cubicBezTo>
                          <a:pt x="865" y="35"/>
                          <a:pt x="863" y="35"/>
                          <a:pt x="860" y="35"/>
                        </a:cubicBezTo>
                        <a:cubicBezTo>
                          <a:pt x="859" y="36"/>
                          <a:pt x="859" y="36"/>
                          <a:pt x="859" y="36"/>
                        </a:cubicBezTo>
                        <a:cubicBezTo>
                          <a:pt x="857" y="36"/>
                          <a:pt x="855" y="36"/>
                          <a:pt x="853" y="36"/>
                        </a:cubicBezTo>
                        <a:cubicBezTo>
                          <a:pt x="852" y="36"/>
                          <a:pt x="852" y="36"/>
                          <a:pt x="852" y="36"/>
                        </a:cubicBezTo>
                        <a:cubicBezTo>
                          <a:pt x="851" y="36"/>
                          <a:pt x="850" y="37"/>
                          <a:pt x="849" y="37"/>
                        </a:cubicBezTo>
                        <a:cubicBezTo>
                          <a:pt x="848" y="37"/>
                          <a:pt x="848" y="37"/>
                          <a:pt x="848" y="37"/>
                        </a:cubicBezTo>
                        <a:cubicBezTo>
                          <a:pt x="847" y="37"/>
                          <a:pt x="846" y="38"/>
                          <a:pt x="845" y="38"/>
                        </a:cubicBezTo>
                        <a:cubicBezTo>
                          <a:pt x="844" y="38"/>
                          <a:pt x="844" y="38"/>
                          <a:pt x="844" y="38"/>
                        </a:cubicBezTo>
                        <a:cubicBezTo>
                          <a:pt x="843" y="39"/>
                          <a:pt x="842" y="39"/>
                          <a:pt x="841" y="40"/>
                        </a:cubicBezTo>
                        <a:cubicBezTo>
                          <a:pt x="841" y="40"/>
                          <a:pt x="841" y="40"/>
                          <a:pt x="841" y="40"/>
                        </a:cubicBezTo>
                        <a:cubicBezTo>
                          <a:pt x="840" y="40"/>
                          <a:pt x="839" y="41"/>
                          <a:pt x="838" y="42"/>
                        </a:cubicBezTo>
                        <a:cubicBezTo>
                          <a:pt x="838" y="42"/>
                          <a:pt x="838" y="42"/>
                          <a:pt x="838" y="42"/>
                        </a:cubicBezTo>
                        <a:cubicBezTo>
                          <a:pt x="837" y="42"/>
                          <a:pt x="836" y="43"/>
                          <a:pt x="835" y="44"/>
                        </a:cubicBezTo>
                        <a:cubicBezTo>
                          <a:pt x="835" y="44"/>
                          <a:pt x="835" y="44"/>
                          <a:pt x="835" y="44"/>
                        </a:cubicBezTo>
                        <a:cubicBezTo>
                          <a:pt x="834" y="45"/>
                          <a:pt x="833" y="46"/>
                          <a:pt x="833" y="47"/>
                        </a:cubicBezTo>
                        <a:cubicBezTo>
                          <a:pt x="832" y="47"/>
                          <a:pt x="832" y="47"/>
                          <a:pt x="832" y="47"/>
                        </a:cubicBezTo>
                        <a:cubicBezTo>
                          <a:pt x="832" y="48"/>
                          <a:pt x="831" y="49"/>
                          <a:pt x="830" y="50"/>
                        </a:cubicBezTo>
                        <a:cubicBezTo>
                          <a:pt x="830" y="51"/>
                          <a:pt x="830" y="51"/>
                          <a:pt x="830" y="51"/>
                        </a:cubicBezTo>
                        <a:cubicBezTo>
                          <a:pt x="830" y="52"/>
                          <a:pt x="829" y="53"/>
                          <a:pt x="829" y="54"/>
                        </a:cubicBezTo>
                        <a:cubicBezTo>
                          <a:pt x="829" y="55"/>
                          <a:pt x="829" y="55"/>
                          <a:pt x="829" y="55"/>
                        </a:cubicBezTo>
                        <a:cubicBezTo>
                          <a:pt x="828" y="56"/>
                          <a:pt x="828" y="58"/>
                          <a:pt x="828" y="59"/>
                        </a:cubicBezTo>
                        <a:cubicBezTo>
                          <a:pt x="828" y="59"/>
                          <a:pt x="828" y="59"/>
                          <a:pt x="828" y="59"/>
                        </a:cubicBezTo>
                        <a:cubicBezTo>
                          <a:pt x="813" y="65"/>
                          <a:pt x="805" y="64"/>
                          <a:pt x="794" y="76"/>
                        </a:cubicBezTo>
                        <a:cubicBezTo>
                          <a:pt x="794" y="76"/>
                          <a:pt x="794" y="76"/>
                          <a:pt x="794" y="76"/>
                        </a:cubicBezTo>
                        <a:cubicBezTo>
                          <a:pt x="792" y="77"/>
                          <a:pt x="791" y="78"/>
                          <a:pt x="790" y="79"/>
                        </a:cubicBezTo>
                        <a:cubicBezTo>
                          <a:pt x="789" y="80"/>
                          <a:pt x="789" y="80"/>
                          <a:pt x="789" y="80"/>
                        </a:cubicBezTo>
                        <a:cubicBezTo>
                          <a:pt x="781" y="86"/>
                          <a:pt x="771" y="89"/>
                          <a:pt x="762" y="91"/>
                        </a:cubicBezTo>
                        <a:cubicBezTo>
                          <a:pt x="761" y="91"/>
                          <a:pt x="761" y="91"/>
                          <a:pt x="761" y="91"/>
                        </a:cubicBezTo>
                        <a:cubicBezTo>
                          <a:pt x="760" y="91"/>
                          <a:pt x="759" y="91"/>
                          <a:pt x="758" y="91"/>
                        </a:cubicBezTo>
                        <a:cubicBezTo>
                          <a:pt x="756" y="92"/>
                          <a:pt x="754" y="92"/>
                          <a:pt x="751" y="92"/>
                        </a:cubicBezTo>
                        <a:cubicBezTo>
                          <a:pt x="751" y="92"/>
                          <a:pt x="751" y="92"/>
                          <a:pt x="751" y="92"/>
                        </a:cubicBezTo>
                        <a:cubicBezTo>
                          <a:pt x="747" y="101"/>
                          <a:pt x="735" y="104"/>
                          <a:pt x="725" y="107"/>
                        </a:cubicBezTo>
                        <a:cubicBezTo>
                          <a:pt x="723" y="108"/>
                          <a:pt x="722" y="108"/>
                          <a:pt x="721" y="108"/>
                        </a:cubicBezTo>
                        <a:cubicBezTo>
                          <a:pt x="720" y="109"/>
                          <a:pt x="719" y="109"/>
                          <a:pt x="718" y="109"/>
                        </a:cubicBezTo>
                        <a:cubicBezTo>
                          <a:pt x="717" y="109"/>
                          <a:pt x="717" y="109"/>
                          <a:pt x="717" y="109"/>
                        </a:cubicBezTo>
                        <a:cubicBezTo>
                          <a:pt x="711" y="112"/>
                          <a:pt x="704" y="115"/>
                          <a:pt x="699" y="120"/>
                        </a:cubicBezTo>
                        <a:cubicBezTo>
                          <a:pt x="699" y="121"/>
                          <a:pt x="699" y="121"/>
                          <a:pt x="699" y="121"/>
                        </a:cubicBezTo>
                        <a:cubicBezTo>
                          <a:pt x="697" y="123"/>
                          <a:pt x="695" y="126"/>
                          <a:pt x="693" y="129"/>
                        </a:cubicBezTo>
                        <a:cubicBezTo>
                          <a:pt x="687" y="138"/>
                          <a:pt x="674" y="138"/>
                          <a:pt x="669" y="140"/>
                        </a:cubicBezTo>
                        <a:cubicBezTo>
                          <a:pt x="667" y="140"/>
                          <a:pt x="664" y="140"/>
                          <a:pt x="663" y="140"/>
                        </a:cubicBezTo>
                        <a:cubicBezTo>
                          <a:pt x="663" y="140"/>
                          <a:pt x="663" y="140"/>
                          <a:pt x="663" y="140"/>
                        </a:cubicBezTo>
                        <a:cubicBezTo>
                          <a:pt x="663" y="140"/>
                          <a:pt x="663" y="140"/>
                          <a:pt x="663" y="140"/>
                        </a:cubicBezTo>
                        <a:cubicBezTo>
                          <a:pt x="659" y="141"/>
                          <a:pt x="656" y="143"/>
                          <a:pt x="653" y="144"/>
                        </a:cubicBezTo>
                        <a:cubicBezTo>
                          <a:pt x="653" y="145"/>
                          <a:pt x="653" y="145"/>
                          <a:pt x="653" y="145"/>
                        </a:cubicBezTo>
                        <a:cubicBezTo>
                          <a:pt x="652" y="145"/>
                          <a:pt x="652" y="145"/>
                          <a:pt x="651" y="145"/>
                        </a:cubicBezTo>
                        <a:cubicBezTo>
                          <a:pt x="650" y="146"/>
                          <a:pt x="650" y="146"/>
                          <a:pt x="649" y="147"/>
                        </a:cubicBezTo>
                        <a:cubicBezTo>
                          <a:pt x="640" y="153"/>
                          <a:pt x="632" y="161"/>
                          <a:pt x="626" y="170"/>
                        </a:cubicBezTo>
                        <a:cubicBezTo>
                          <a:pt x="626" y="170"/>
                          <a:pt x="626" y="170"/>
                          <a:pt x="626" y="170"/>
                        </a:cubicBezTo>
                        <a:cubicBezTo>
                          <a:pt x="624" y="173"/>
                          <a:pt x="623" y="175"/>
                          <a:pt x="621" y="178"/>
                        </a:cubicBezTo>
                        <a:cubicBezTo>
                          <a:pt x="610" y="195"/>
                          <a:pt x="597" y="203"/>
                          <a:pt x="575" y="204"/>
                        </a:cubicBezTo>
                        <a:cubicBezTo>
                          <a:pt x="575" y="204"/>
                          <a:pt x="574" y="204"/>
                          <a:pt x="573" y="204"/>
                        </a:cubicBezTo>
                        <a:cubicBezTo>
                          <a:pt x="567" y="208"/>
                          <a:pt x="568" y="218"/>
                          <a:pt x="566" y="225"/>
                        </a:cubicBezTo>
                        <a:cubicBezTo>
                          <a:pt x="565" y="226"/>
                          <a:pt x="565" y="226"/>
                          <a:pt x="565" y="226"/>
                        </a:cubicBezTo>
                        <a:cubicBezTo>
                          <a:pt x="565" y="226"/>
                          <a:pt x="565" y="227"/>
                          <a:pt x="565" y="227"/>
                        </a:cubicBezTo>
                        <a:cubicBezTo>
                          <a:pt x="565" y="227"/>
                          <a:pt x="565" y="227"/>
                          <a:pt x="565" y="227"/>
                        </a:cubicBezTo>
                        <a:cubicBezTo>
                          <a:pt x="564" y="229"/>
                          <a:pt x="563" y="229"/>
                          <a:pt x="562" y="230"/>
                        </a:cubicBezTo>
                        <a:cubicBezTo>
                          <a:pt x="561" y="230"/>
                          <a:pt x="561" y="230"/>
                          <a:pt x="561" y="230"/>
                        </a:cubicBezTo>
                        <a:cubicBezTo>
                          <a:pt x="561" y="231"/>
                          <a:pt x="561" y="231"/>
                          <a:pt x="560" y="231"/>
                        </a:cubicBezTo>
                        <a:cubicBezTo>
                          <a:pt x="559" y="231"/>
                          <a:pt x="559" y="231"/>
                          <a:pt x="559" y="231"/>
                        </a:cubicBezTo>
                        <a:cubicBezTo>
                          <a:pt x="559" y="231"/>
                          <a:pt x="558" y="231"/>
                          <a:pt x="558" y="231"/>
                        </a:cubicBezTo>
                        <a:cubicBezTo>
                          <a:pt x="557" y="232"/>
                          <a:pt x="557" y="232"/>
                          <a:pt x="557" y="232"/>
                        </a:cubicBezTo>
                        <a:cubicBezTo>
                          <a:pt x="556" y="232"/>
                          <a:pt x="556" y="231"/>
                          <a:pt x="555" y="231"/>
                        </a:cubicBezTo>
                        <a:cubicBezTo>
                          <a:pt x="555" y="231"/>
                          <a:pt x="555" y="231"/>
                          <a:pt x="555" y="231"/>
                        </a:cubicBezTo>
                        <a:cubicBezTo>
                          <a:pt x="554" y="231"/>
                          <a:pt x="554" y="231"/>
                          <a:pt x="554" y="231"/>
                        </a:cubicBezTo>
                        <a:cubicBezTo>
                          <a:pt x="559" y="245"/>
                          <a:pt x="565" y="260"/>
                          <a:pt x="569" y="274"/>
                        </a:cubicBezTo>
                        <a:cubicBezTo>
                          <a:pt x="572" y="284"/>
                          <a:pt x="570" y="297"/>
                          <a:pt x="578" y="306"/>
                        </a:cubicBezTo>
                        <a:cubicBezTo>
                          <a:pt x="584" y="313"/>
                          <a:pt x="594" y="317"/>
                          <a:pt x="605" y="320"/>
                        </a:cubicBezTo>
                        <a:cubicBezTo>
                          <a:pt x="615" y="322"/>
                          <a:pt x="626" y="323"/>
                          <a:pt x="637" y="324"/>
                        </a:cubicBezTo>
                        <a:cubicBezTo>
                          <a:pt x="645" y="324"/>
                          <a:pt x="653" y="324"/>
                          <a:pt x="660" y="324"/>
                        </a:cubicBezTo>
                        <a:cubicBezTo>
                          <a:pt x="660" y="324"/>
                          <a:pt x="660" y="324"/>
                          <a:pt x="660" y="324"/>
                        </a:cubicBezTo>
                        <a:cubicBezTo>
                          <a:pt x="660" y="324"/>
                          <a:pt x="661" y="323"/>
                          <a:pt x="662" y="323"/>
                        </a:cubicBezTo>
                        <a:cubicBezTo>
                          <a:pt x="664" y="323"/>
                          <a:pt x="667" y="322"/>
                          <a:pt x="669" y="322"/>
                        </a:cubicBezTo>
                        <a:cubicBezTo>
                          <a:pt x="672" y="320"/>
                          <a:pt x="675" y="319"/>
                          <a:pt x="679" y="319"/>
                        </a:cubicBezTo>
                        <a:cubicBezTo>
                          <a:pt x="679" y="319"/>
                          <a:pt x="679" y="319"/>
                          <a:pt x="679" y="319"/>
                        </a:cubicBezTo>
                        <a:cubicBezTo>
                          <a:pt x="683" y="318"/>
                          <a:pt x="687" y="320"/>
                          <a:pt x="691" y="322"/>
                        </a:cubicBezTo>
                        <a:cubicBezTo>
                          <a:pt x="693" y="324"/>
                          <a:pt x="696" y="325"/>
                          <a:pt x="698" y="326"/>
                        </a:cubicBezTo>
                        <a:cubicBezTo>
                          <a:pt x="698" y="326"/>
                          <a:pt x="698" y="326"/>
                          <a:pt x="698" y="326"/>
                        </a:cubicBezTo>
                        <a:cubicBezTo>
                          <a:pt x="699" y="326"/>
                          <a:pt x="699" y="326"/>
                          <a:pt x="700" y="327"/>
                        </a:cubicBezTo>
                        <a:cubicBezTo>
                          <a:pt x="701" y="324"/>
                          <a:pt x="702" y="321"/>
                          <a:pt x="703" y="319"/>
                        </a:cubicBezTo>
                        <a:cubicBezTo>
                          <a:pt x="703" y="319"/>
                          <a:pt x="703" y="319"/>
                          <a:pt x="703" y="318"/>
                        </a:cubicBezTo>
                        <a:cubicBezTo>
                          <a:pt x="703" y="318"/>
                          <a:pt x="703" y="317"/>
                          <a:pt x="704" y="317"/>
                        </a:cubicBezTo>
                        <a:cubicBezTo>
                          <a:pt x="704" y="316"/>
                          <a:pt x="704" y="316"/>
                          <a:pt x="704" y="316"/>
                        </a:cubicBezTo>
                        <a:cubicBezTo>
                          <a:pt x="704" y="315"/>
                          <a:pt x="704" y="315"/>
                          <a:pt x="705" y="315"/>
                        </a:cubicBezTo>
                        <a:cubicBezTo>
                          <a:pt x="705" y="314"/>
                          <a:pt x="705" y="314"/>
                          <a:pt x="705" y="313"/>
                        </a:cubicBezTo>
                        <a:cubicBezTo>
                          <a:pt x="706" y="312"/>
                          <a:pt x="706" y="312"/>
                          <a:pt x="706" y="312"/>
                        </a:cubicBezTo>
                        <a:cubicBezTo>
                          <a:pt x="706" y="312"/>
                          <a:pt x="706" y="312"/>
                          <a:pt x="706" y="311"/>
                        </a:cubicBezTo>
                        <a:cubicBezTo>
                          <a:pt x="707" y="311"/>
                          <a:pt x="707" y="311"/>
                          <a:pt x="707" y="311"/>
                        </a:cubicBezTo>
                        <a:cubicBezTo>
                          <a:pt x="707" y="310"/>
                          <a:pt x="707" y="310"/>
                          <a:pt x="708" y="309"/>
                        </a:cubicBezTo>
                        <a:cubicBezTo>
                          <a:pt x="708" y="309"/>
                          <a:pt x="708" y="309"/>
                          <a:pt x="708" y="309"/>
                        </a:cubicBezTo>
                        <a:cubicBezTo>
                          <a:pt x="708" y="308"/>
                          <a:pt x="709" y="308"/>
                          <a:pt x="709" y="308"/>
                        </a:cubicBezTo>
                        <a:cubicBezTo>
                          <a:pt x="710" y="308"/>
                          <a:pt x="710" y="308"/>
                          <a:pt x="710" y="308"/>
                        </a:cubicBezTo>
                        <a:cubicBezTo>
                          <a:pt x="710" y="308"/>
                          <a:pt x="710" y="308"/>
                          <a:pt x="710" y="308"/>
                        </a:cubicBezTo>
                        <a:cubicBezTo>
                          <a:pt x="710" y="307"/>
                          <a:pt x="710" y="307"/>
                          <a:pt x="710" y="307"/>
                        </a:cubicBezTo>
                        <a:cubicBezTo>
                          <a:pt x="710" y="307"/>
                          <a:pt x="711" y="307"/>
                          <a:pt x="711" y="307"/>
                        </a:cubicBezTo>
                        <a:cubicBezTo>
                          <a:pt x="712" y="306"/>
                          <a:pt x="712" y="306"/>
                          <a:pt x="712" y="306"/>
                        </a:cubicBezTo>
                        <a:cubicBezTo>
                          <a:pt x="712" y="306"/>
                          <a:pt x="712" y="306"/>
                          <a:pt x="713" y="306"/>
                        </a:cubicBezTo>
                        <a:cubicBezTo>
                          <a:pt x="713" y="305"/>
                          <a:pt x="713" y="305"/>
                          <a:pt x="713" y="305"/>
                        </a:cubicBezTo>
                        <a:cubicBezTo>
                          <a:pt x="714" y="305"/>
                          <a:pt x="714" y="305"/>
                          <a:pt x="715" y="305"/>
                        </a:cubicBezTo>
                        <a:cubicBezTo>
                          <a:pt x="715" y="305"/>
                          <a:pt x="715" y="305"/>
                          <a:pt x="715" y="305"/>
                        </a:cubicBezTo>
                        <a:cubicBezTo>
                          <a:pt x="716" y="305"/>
                          <a:pt x="717" y="304"/>
                          <a:pt x="717" y="304"/>
                        </a:cubicBezTo>
                        <a:cubicBezTo>
                          <a:pt x="718" y="304"/>
                          <a:pt x="718" y="304"/>
                          <a:pt x="718" y="304"/>
                        </a:cubicBezTo>
                        <a:cubicBezTo>
                          <a:pt x="719" y="304"/>
                          <a:pt x="719" y="304"/>
                          <a:pt x="720" y="304"/>
                        </a:cubicBezTo>
                        <a:cubicBezTo>
                          <a:pt x="721" y="304"/>
                          <a:pt x="721" y="304"/>
                          <a:pt x="721" y="304"/>
                        </a:cubicBezTo>
                        <a:cubicBezTo>
                          <a:pt x="722" y="304"/>
                          <a:pt x="722" y="304"/>
                          <a:pt x="723" y="304"/>
                        </a:cubicBezTo>
                        <a:cubicBezTo>
                          <a:pt x="725" y="304"/>
                          <a:pt x="726" y="304"/>
                          <a:pt x="727" y="304"/>
                        </a:cubicBezTo>
                        <a:cubicBezTo>
                          <a:pt x="727" y="305"/>
                          <a:pt x="727" y="306"/>
                          <a:pt x="727" y="308"/>
                        </a:cubicBezTo>
                        <a:cubicBezTo>
                          <a:pt x="727" y="308"/>
                          <a:pt x="727" y="308"/>
                          <a:pt x="727" y="308"/>
                        </a:cubicBezTo>
                        <a:cubicBezTo>
                          <a:pt x="727" y="309"/>
                          <a:pt x="727" y="310"/>
                          <a:pt x="727" y="312"/>
                        </a:cubicBezTo>
                        <a:cubicBezTo>
                          <a:pt x="726" y="314"/>
                          <a:pt x="726" y="317"/>
                          <a:pt x="727" y="320"/>
                        </a:cubicBezTo>
                        <a:cubicBezTo>
                          <a:pt x="727" y="320"/>
                          <a:pt x="727" y="320"/>
                          <a:pt x="727" y="320"/>
                        </a:cubicBezTo>
                        <a:cubicBezTo>
                          <a:pt x="727" y="321"/>
                          <a:pt x="727" y="321"/>
                          <a:pt x="727" y="321"/>
                        </a:cubicBezTo>
                        <a:cubicBezTo>
                          <a:pt x="727" y="322"/>
                          <a:pt x="727" y="322"/>
                          <a:pt x="727" y="322"/>
                        </a:cubicBezTo>
                        <a:cubicBezTo>
                          <a:pt x="727" y="323"/>
                          <a:pt x="727" y="323"/>
                          <a:pt x="727" y="323"/>
                        </a:cubicBezTo>
                        <a:cubicBezTo>
                          <a:pt x="727" y="324"/>
                          <a:pt x="727" y="324"/>
                          <a:pt x="727" y="324"/>
                        </a:cubicBezTo>
                        <a:cubicBezTo>
                          <a:pt x="728" y="324"/>
                          <a:pt x="728" y="324"/>
                          <a:pt x="728" y="324"/>
                        </a:cubicBezTo>
                        <a:cubicBezTo>
                          <a:pt x="728" y="325"/>
                          <a:pt x="728" y="325"/>
                          <a:pt x="728" y="325"/>
                        </a:cubicBezTo>
                        <a:cubicBezTo>
                          <a:pt x="728" y="326"/>
                          <a:pt x="728" y="326"/>
                          <a:pt x="728" y="326"/>
                        </a:cubicBezTo>
                        <a:cubicBezTo>
                          <a:pt x="729" y="327"/>
                          <a:pt x="730" y="328"/>
                          <a:pt x="732" y="328"/>
                        </a:cubicBezTo>
                        <a:cubicBezTo>
                          <a:pt x="733" y="328"/>
                          <a:pt x="735" y="328"/>
                          <a:pt x="737" y="328"/>
                        </a:cubicBezTo>
                        <a:cubicBezTo>
                          <a:pt x="737" y="328"/>
                          <a:pt x="737" y="328"/>
                          <a:pt x="737" y="328"/>
                        </a:cubicBezTo>
                        <a:cubicBezTo>
                          <a:pt x="737" y="328"/>
                          <a:pt x="737" y="328"/>
                          <a:pt x="737" y="328"/>
                        </a:cubicBezTo>
                        <a:cubicBezTo>
                          <a:pt x="737" y="339"/>
                          <a:pt x="737" y="349"/>
                          <a:pt x="736" y="360"/>
                        </a:cubicBezTo>
                        <a:cubicBezTo>
                          <a:pt x="736" y="360"/>
                          <a:pt x="736" y="361"/>
                          <a:pt x="736" y="362"/>
                        </a:cubicBezTo>
                        <a:cubicBezTo>
                          <a:pt x="736" y="366"/>
                          <a:pt x="736" y="371"/>
                          <a:pt x="735" y="376"/>
                        </a:cubicBezTo>
                        <a:cubicBezTo>
                          <a:pt x="735" y="376"/>
                          <a:pt x="735" y="376"/>
                          <a:pt x="735" y="376"/>
                        </a:cubicBezTo>
                        <a:cubicBezTo>
                          <a:pt x="735" y="376"/>
                          <a:pt x="735" y="376"/>
                          <a:pt x="735" y="376"/>
                        </a:cubicBezTo>
                        <a:cubicBezTo>
                          <a:pt x="734" y="376"/>
                          <a:pt x="733" y="376"/>
                          <a:pt x="732" y="376"/>
                        </a:cubicBezTo>
                        <a:cubicBezTo>
                          <a:pt x="732" y="376"/>
                          <a:pt x="732" y="376"/>
                          <a:pt x="732" y="376"/>
                        </a:cubicBezTo>
                        <a:cubicBezTo>
                          <a:pt x="731" y="376"/>
                          <a:pt x="730" y="376"/>
                          <a:pt x="729" y="376"/>
                        </a:cubicBezTo>
                        <a:cubicBezTo>
                          <a:pt x="729" y="376"/>
                          <a:pt x="729" y="376"/>
                          <a:pt x="729" y="376"/>
                        </a:cubicBezTo>
                        <a:cubicBezTo>
                          <a:pt x="729" y="376"/>
                          <a:pt x="729" y="376"/>
                          <a:pt x="729" y="376"/>
                        </a:cubicBezTo>
                        <a:cubicBezTo>
                          <a:pt x="726" y="376"/>
                          <a:pt x="724" y="377"/>
                          <a:pt x="722" y="378"/>
                        </a:cubicBezTo>
                        <a:cubicBezTo>
                          <a:pt x="720" y="378"/>
                          <a:pt x="719" y="378"/>
                          <a:pt x="718" y="378"/>
                        </a:cubicBezTo>
                        <a:cubicBezTo>
                          <a:pt x="718" y="378"/>
                          <a:pt x="718" y="378"/>
                          <a:pt x="718" y="378"/>
                        </a:cubicBezTo>
                        <a:cubicBezTo>
                          <a:pt x="718" y="378"/>
                          <a:pt x="718" y="378"/>
                          <a:pt x="718" y="378"/>
                        </a:cubicBezTo>
                        <a:cubicBezTo>
                          <a:pt x="716" y="379"/>
                          <a:pt x="715" y="379"/>
                          <a:pt x="714" y="379"/>
                        </a:cubicBezTo>
                        <a:cubicBezTo>
                          <a:pt x="714" y="379"/>
                          <a:pt x="714" y="379"/>
                          <a:pt x="714" y="379"/>
                        </a:cubicBezTo>
                        <a:cubicBezTo>
                          <a:pt x="714" y="375"/>
                          <a:pt x="713" y="370"/>
                          <a:pt x="714" y="366"/>
                        </a:cubicBezTo>
                        <a:cubicBezTo>
                          <a:pt x="708" y="369"/>
                          <a:pt x="702" y="372"/>
                          <a:pt x="696" y="375"/>
                        </a:cubicBezTo>
                        <a:cubicBezTo>
                          <a:pt x="691" y="378"/>
                          <a:pt x="685" y="380"/>
                          <a:pt x="678" y="381"/>
                        </a:cubicBezTo>
                        <a:cubicBezTo>
                          <a:pt x="678" y="381"/>
                          <a:pt x="678" y="381"/>
                          <a:pt x="678" y="381"/>
                        </a:cubicBezTo>
                        <a:cubicBezTo>
                          <a:pt x="676" y="381"/>
                          <a:pt x="674" y="381"/>
                          <a:pt x="671" y="381"/>
                        </a:cubicBezTo>
                        <a:cubicBezTo>
                          <a:pt x="670" y="381"/>
                          <a:pt x="670" y="381"/>
                          <a:pt x="669" y="381"/>
                        </a:cubicBezTo>
                        <a:cubicBezTo>
                          <a:pt x="667" y="381"/>
                          <a:pt x="666" y="381"/>
                          <a:pt x="664" y="381"/>
                        </a:cubicBezTo>
                        <a:cubicBezTo>
                          <a:pt x="663" y="381"/>
                          <a:pt x="662" y="381"/>
                          <a:pt x="661" y="381"/>
                        </a:cubicBezTo>
                        <a:cubicBezTo>
                          <a:pt x="660" y="381"/>
                          <a:pt x="658" y="381"/>
                          <a:pt x="656" y="381"/>
                        </a:cubicBezTo>
                        <a:cubicBezTo>
                          <a:pt x="653" y="381"/>
                          <a:pt x="650" y="380"/>
                          <a:pt x="647" y="380"/>
                        </a:cubicBezTo>
                        <a:cubicBezTo>
                          <a:pt x="644" y="380"/>
                          <a:pt x="642" y="380"/>
                          <a:pt x="639" y="380"/>
                        </a:cubicBezTo>
                        <a:cubicBezTo>
                          <a:pt x="639" y="380"/>
                          <a:pt x="638" y="380"/>
                          <a:pt x="637" y="380"/>
                        </a:cubicBezTo>
                        <a:cubicBezTo>
                          <a:pt x="635" y="380"/>
                          <a:pt x="632" y="379"/>
                          <a:pt x="629" y="380"/>
                        </a:cubicBezTo>
                        <a:cubicBezTo>
                          <a:pt x="629" y="387"/>
                          <a:pt x="626" y="394"/>
                          <a:pt x="628" y="401"/>
                        </a:cubicBezTo>
                        <a:cubicBezTo>
                          <a:pt x="629" y="403"/>
                          <a:pt x="629" y="404"/>
                          <a:pt x="630" y="404"/>
                        </a:cubicBezTo>
                        <a:cubicBezTo>
                          <a:pt x="630" y="405"/>
                          <a:pt x="630" y="405"/>
                          <a:pt x="630" y="405"/>
                        </a:cubicBezTo>
                        <a:cubicBezTo>
                          <a:pt x="630" y="406"/>
                          <a:pt x="631" y="407"/>
                          <a:pt x="632" y="407"/>
                        </a:cubicBezTo>
                        <a:cubicBezTo>
                          <a:pt x="632" y="407"/>
                          <a:pt x="632" y="407"/>
                          <a:pt x="632" y="407"/>
                        </a:cubicBezTo>
                        <a:cubicBezTo>
                          <a:pt x="632" y="408"/>
                          <a:pt x="633" y="409"/>
                          <a:pt x="634" y="409"/>
                        </a:cubicBezTo>
                        <a:cubicBezTo>
                          <a:pt x="636" y="412"/>
                          <a:pt x="637" y="414"/>
                          <a:pt x="638" y="417"/>
                        </a:cubicBezTo>
                        <a:cubicBezTo>
                          <a:pt x="639" y="418"/>
                          <a:pt x="639" y="419"/>
                          <a:pt x="639" y="419"/>
                        </a:cubicBezTo>
                        <a:cubicBezTo>
                          <a:pt x="639" y="420"/>
                          <a:pt x="639" y="420"/>
                          <a:pt x="639" y="420"/>
                        </a:cubicBezTo>
                        <a:cubicBezTo>
                          <a:pt x="639" y="420"/>
                          <a:pt x="639" y="421"/>
                          <a:pt x="639" y="422"/>
                        </a:cubicBezTo>
                        <a:cubicBezTo>
                          <a:pt x="639" y="423"/>
                          <a:pt x="639" y="423"/>
                          <a:pt x="639" y="423"/>
                        </a:cubicBezTo>
                        <a:cubicBezTo>
                          <a:pt x="639" y="423"/>
                          <a:pt x="639" y="424"/>
                          <a:pt x="638" y="424"/>
                        </a:cubicBezTo>
                        <a:cubicBezTo>
                          <a:pt x="638" y="425"/>
                          <a:pt x="638" y="425"/>
                          <a:pt x="638" y="425"/>
                        </a:cubicBezTo>
                        <a:cubicBezTo>
                          <a:pt x="638" y="425"/>
                          <a:pt x="638" y="426"/>
                          <a:pt x="638" y="426"/>
                        </a:cubicBezTo>
                        <a:cubicBezTo>
                          <a:pt x="637" y="427"/>
                          <a:pt x="637" y="427"/>
                          <a:pt x="637" y="427"/>
                        </a:cubicBezTo>
                        <a:cubicBezTo>
                          <a:pt x="636" y="427"/>
                          <a:pt x="636" y="427"/>
                          <a:pt x="636" y="427"/>
                        </a:cubicBezTo>
                        <a:cubicBezTo>
                          <a:pt x="636" y="428"/>
                          <a:pt x="636" y="428"/>
                          <a:pt x="636" y="428"/>
                        </a:cubicBezTo>
                        <a:cubicBezTo>
                          <a:pt x="635" y="429"/>
                          <a:pt x="635" y="429"/>
                          <a:pt x="635" y="429"/>
                        </a:cubicBezTo>
                        <a:cubicBezTo>
                          <a:pt x="634" y="429"/>
                          <a:pt x="634" y="429"/>
                          <a:pt x="634" y="429"/>
                        </a:cubicBezTo>
                        <a:cubicBezTo>
                          <a:pt x="634" y="429"/>
                          <a:pt x="633" y="429"/>
                          <a:pt x="633" y="429"/>
                        </a:cubicBezTo>
                        <a:cubicBezTo>
                          <a:pt x="632" y="430"/>
                          <a:pt x="632" y="430"/>
                          <a:pt x="632" y="430"/>
                        </a:cubicBezTo>
                        <a:cubicBezTo>
                          <a:pt x="632" y="430"/>
                          <a:pt x="631" y="430"/>
                          <a:pt x="631" y="430"/>
                        </a:cubicBezTo>
                        <a:cubicBezTo>
                          <a:pt x="630" y="430"/>
                          <a:pt x="630" y="430"/>
                          <a:pt x="630" y="430"/>
                        </a:cubicBezTo>
                        <a:cubicBezTo>
                          <a:pt x="628" y="431"/>
                          <a:pt x="626" y="431"/>
                          <a:pt x="624" y="431"/>
                        </a:cubicBezTo>
                        <a:cubicBezTo>
                          <a:pt x="624" y="431"/>
                          <a:pt x="624" y="431"/>
                          <a:pt x="624" y="431"/>
                        </a:cubicBezTo>
                        <a:cubicBezTo>
                          <a:pt x="623" y="431"/>
                          <a:pt x="622" y="431"/>
                          <a:pt x="621" y="431"/>
                        </a:cubicBezTo>
                        <a:cubicBezTo>
                          <a:pt x="620" y="431"/>
                          <a:pt x="620" y="431"/>
                          <a:pt x="620" y="431"/>
                        </a:cubicBezTo>
                        <a:cubicBezTo>
                          <a:pt x="619" y="431"/>
                          <a:pt x="618" y="431"/>
                          <a:pt x="617" y="431"/>
                        </a:cubicBezTo>
                        <a:cubicBezTo>
                          <a:pt x="616" y="431"/>
                          <a:pt x="615" y="431"/>
                          <a:pt x="614" y="431"/>
                        </a:cubicBezTo>
                        <a:cubicBezTo>
                          <a:pt x="614" y="431"/>
                          <a:pt x="614" y="431"/>
                          <a:pt x="614" y="431"/>
                        </a:cubicBezTo>
                        <a:cubicBezTo>
                          <a:pt x="614" y="431"/>
                          <a:pt x="614" y="431"/>
                          <a:pt x="614" y="431"/>
                        </a:cubicBezTo>
                        <a:cubicBezTo>
                          <a:pt x="614" y="433"/>
                          <a:pt x="615" y="434"/>
                          <a:pt x="615" y="435"/>
                        </a:cubicBezTo>
                        <a:cubicBezTo>
                          <a:pt x="615" y="436"/>
                          <a:pt x="616" y="436"/>
                          <a:pt x="616" y="437"/>
                        </a:cubicBezTo>
                        <a:cubicBezTo>
                          <a:pt x="616" y="437"/>
                          <a:pt x="616" y="437"/>
                          <a:pt x="616" y="437"/>
                        </a:cubicBezTo>
                        <a:cubicBezTo>
                          <a:pt x="616" y="437"/>
                          <a:pt x="616" y="437"/>
                          <a:pt x="616" y="437"/>
                        </a:cubicBezTo>
                        <a:cubicBezTo>
                          <a:pt x="617" y="439"/>
                          <a:pt x="618" y="440"/>
                          <a:pt x="618" y="441"/>
                        </a:cubicBezTo>
                        <a:cubicBezTo>
                          <a:pt x="618" y="441"/>
                          <a:pt x="618" y="441"/>
                          <a:pt x="618" y="441"/>
                        </a:cubicBezTo>
                        <a:cubicBezTo>
                          <a:pt x="619" y="442"/>
                          <a:pt x="620" y="443"/>
                          <a:pt x="621" y="444"/>
                        </a:cubicBezTo>
                        <a:cubicBezTo>
                          <a:pt x="621" y="445"/>
                          <a:pt x="621" y="445"/>
                          <a:pt x="621" y="445"/>
                        </a:cubicBezTo>
                        <a:cubicBezTo>
                          <a:pt x="622" y="446"/>
                          <a:pt x="623" y="446"/>
                          <a:pt x="624" y="447"/>
                        </a:cubicBezTo>
                        <a:cubicBezTo>
                          <a:pt x="624" y="447"/>
                          <a:pt x="624" y="447"/>
                          <a:pt x="624" y="447"/>
                        </a:cubicBezTo>
                        <a:cubicBezTo>
                          <a:pt x="626" y="449"/>
                          <a:pt x="628" y="450"/>
                          <a:pt x="630" y="451"/>
                        </a:cubicBezTo>
                        <a:cubicBezTo>
                          <a:pt x="631" y="451"/>
                          <a:pt x="631" y="451"/>
                          <a:pt x="631" y="451"/>
                        </a:cubicBezTo>
                        <a:cubicBezTo>
                          <a:pt x="632" y="451"/>
                          <a:pt x="633" y="452"/>
                          <a:pt x="634" y="452"/>
                        </a:cubicBezTo>
                        <a:cubicBezTo>
                          <a:pt x="635" y="452"/>
                          <a:pt x="635" y="452"/>
                          <a:pt x="635" y="452"/>
                        </a:cubicBezTo>
                        <a:cubicBezTo>
                          <a:pt x="636" y="453"/>
                          <a:pt x="638" y="453"/>
                          <a:pt x="639" y="453"/>
                        </a:cubicBezTo>
                        <a:cubicBezTo>
                          <a:pt x="640" y="454"/>
                          <a:pt x="640" y="454"/>
                          <a:pt x="640" y="454"/>
                        </a:cubicBezTo>
                        <a:cubicBezTo>
                          <a:pt x="641" y="454"/>
                          <a:pt x="643" y="454"/>
                          <a:pt x="644" y="455"/>
                        </a:cubicBezTo>
                        <a:cubicBezTo>
                          <a:pt x="644" y="455"/>
                          <a:pt x="644" y="455"/>
                          <a:pt x="644" y="455"/>
                        </a:cubicBezTo>
                        <a:cubicBezTo>
                          <a:pt x="644" y="455"/>
                          <a:pt x="644" y="455"/>
                          <a:pt x="644" y="455"/>
                        </a:cubicBezTo>
                        <a:cubicBezTo>
                          <a:pt x="646" y="455"/>
                          <a:pt x="647" y="455"/>
                          <a:pt x="649" y="456"/>
                        </a:cubicBezTo>
                        <a:cubicBezTo>
                          <a:pt x="649" y="456"/>
                          <a:pt x="649" y="456"/>
                          <a:pt x="650" y="456"/>
                        </a:cubicBezTo>
                        <a:cubicBezTo>
                          <a:pt x="651" y="457"/>
                          <a:pt x="652" y="457"/>
                          <a:pt x="653" y="458"/>
                        </a:cubicBezTo>
                        <a:cubicBezTo>
                          <a:pt x="654" y="458"/>
                          <a:pt x="656" y="459"/>
                          <a:pt x="657" y="461"/>
                        </a:cubicBezTo>
                        <a:cubicBezTo>
                          <a:pt x="658" y="461"/>
                          <a:pt x="659" y="462"/>
                          <a:pt x="660" y="463"/>
                        </a:cubicBezTo>
                        <a:cubicBezTo>
                          <a:pt x="660" y="464"/>
                          <a:pt x="660" y="464"/>
                          <a:pt x="660" y="464"/>
                        </a:cubicBezTo>
                        <a:cubicBezTo>
                          <a:pt x="661" y="465"/>
                          <a:pt x="662" y="466"/>
                          <a:pt x="662" y="467"/>
                        </a:cubicBezTo>
                        <a:cubicBezTo>
                          <a:pt x="662" y="467"/>
                          <a:pt x="662" y="467"/>
                          <a:pt x="662" y="467"/>
                        </a:cubicBezTo>
                        <a:cubicBezTo>
                          <a:pt x="663" y="468"/>
                          <a:pt x="663" y="470"/>
                          <a:pt x="664" y="471"/>
                        </a:cubicBezTo>
                        <a:cubicBezTo>
                          <a:pt x="664" y="473"/>
                          <a:pt x="664" y="474"/>
                          <a:pt x="665" y="476"/>
                        </a:cubicBezTo>
                        <a:cubicBezTo>
                          <a:pt x="665" y="476"/>
                          <a:pt x="665" y="476"/>
                          <a:pt x="665" y="476"/>
                        </a:cubicBezTo>
                        <a:cubicBezTo>
                          <a:pt x="665" y="484"/>
                          <a:pt x="663" y="497"/>
                          <a:pt x="657" y="504"/>
                        </a:cubicBezTo>
                        <a:cubicBezTo>
                          <a:pt x="654" y="508"/>
                          <a:pt x="651" y="510"/>
                          <a:pt x="646" y="509"/>
                        </a:cubicBezTo>
                        <a:cubicBezTo>
                          <a:pt x="634" y="507"/>
                          <a:pt x="630" y="493"/>
                          <a:pt x="616" y="496"/>
                        </a:cubicBezTo>
                        <a:cubicBezTo>
                          <a:pt x="616" y="496"/>
                          <a:pt x="616" y="496"/>
                          <a:pt x="616" y="496"/>
                        </a:cubicBezTo>
                        <a:cubicBezTo>
                          <a:pt x="616" y="496"/>
                          <a:pt x="616" y="496"/>
                          <a:pt x="616" y="496"/>
                        </a:cubicBezTo>
                        <a:cubicBezTo>
                          <a:pt x="617" y="499"/>
                          <a:pt x="618" y="503"/>
                          <a:pt x="618" y="508"/>
                        </a:cubicBezTo>
                        <a:cubicBezTo>
                          <a:pt x="618" y="509"/>
                          <a:pt x="618" y="509"/>
                          <a:pt x="618" y="509"/>
                        </a:cubicBezTo>
                        <a:cubicBezTo>
                          <a:pt x="618" y="510"/>
                          <a:pt x="618" y="512"/>
                          <a:pt x="618" y="513"/>
                        </a:cubicBezTo>
                        <a:cubicBezTo>
                          <a:pt x="618" y="514"/>
                          <a:pt x="618" y="514"/>
                          <a:pt x="618" y="514"/>
                        </a:cubicBezTo>
                        <a:cubicBezTo>
                          <a:pt x="618" y="515"/>
                          <a:pt x="618" y="515"/>
                          <a:pt x="618" y="515"/>
                        </a:cubicBezTo>
                        <a:cubicBezTo>
                          <a:pt x="618" y="515"/>
                          <a:pt x="618" y="515"/>
                          <a:pt x="618" y="515"/>
                        </a:cubicBezTo>
                        <a:cubicBezTo>
                          <a:pt x="618" y="520"/>
                          <a:pt x="618" y="526"/>
                          <a:pt x="618" y="531"/>
                        </a:cubicBezTo>
                        <a:cubicBezTo>
                          <a:pt x="618" y="532"/>
                          <a:pt x="618" y="532"/>
                          <a:pt x="618" y="532"/>
                        </a:cubicBezTo>
                        <a:cubicBezTo>
                          <a:pt x="618" y="534"/>
                          <a:pt x="619" y="537"/>
                          <a:pt x="619" y="540"/>
                        </a:cubicBezTo>
                        <a:cubicBezTo>
                          <a:pt x="619" y="540"/>
                          <a:pt x="619" y="540"/>
                          <a:pt x="619" y="540"/>
                        </a:cubicBezTo>
                        <a:cubicBezTo>
                          <a:pt x="619" y="541"/>
                          <a:pt x="619" y="541"/>
                          <a:pt x="619" y="541"/>
                        </a:cubicBezTo>
                        <a:cubicBezTo>
                          <a:pt x="619" y="543"/>
                          <a:pt x="619" y="545"/>
                          <a:pt x="619" y="548"/>
                        </a:cubicBezTo>
                        <a:cubicBezTo>
                          <a:pt x="620" y="548"/>
                          <a:pt x="620" y="548"/>
                          <a:pt x="620" y="548"/>
                        </a:cubicBezTo>
                        <a:cubicBezTo>
                          <a:pt x="620" y="548"/>
                          <a:pt x="620" y="548"/>
                          <a:pt x="620" y="548"/>
                        </a:cubicBezTo>
                        <a:cubicBezTo>
                          <a:pt x="620" y="549"/>
                          <a:pt x="620" y="551"/>
                          <a:pt x="620" y="552"/>
                        </a:cubicBezTo>
                        <a:cubicBezTo>
                          <a:pt x="620" y="552"/>
                          <a:pt x="620" y="552"/>
                          <a:pt x="620" y="552"/>
                        </a:cubicBezTo>
                        <a:cubicBezTo>
                          <a:pt x="620" y="553"/>
                          <a:pt x="621" y="554"/>
                          <a:pt x="621" y="555"/>
                        </a:cubicBezTo>
                        <a:cubicBezTo>
                          <a:pt x="621" y="556"/>
                          <a:pt x="621" y="556"/>
                          <a:pt x="621" y="556"/>
                        </a:cubicBezTo>
                        <a:cubicBezTo>
                          <a:pt x="621" y="556"/>
                          <a:pt x="621" y="557"/>
                          <a:pt x="622" y="558"/>
                        </a:cubicBezTo>
                        <a:cubicBezTo>
                          <a:pt x="622" y="559"/>
                          <a:pt x="622" y="559"/>
                          <a:pt x="622" y="559"/>
                        </a:cubicBezTo>
                        <a:cubicBezTo>
                          <a:pt x="622" y="559"/>
                          <a:pt x="622" y="559"/>
                          <a:pt x="622" y="559"/>
                        </a:cubicBezTo>
                        <a:cubicBezTo>
                          <a:pt x="622" y="560"/>
                          <a:pt x="623" y="560"/>
                          <a:pt x="623" y="561"/>
                        </a:cubicBezTo>
                        <a:cubicBezTo>
                          <a:pt x="623" y="561"/>
                          <a:pt x="623" y="561"/>
                          <a:pt x="623" y="561"/>
                        </a:cubicBezTo>
                        <a:cubicBezTo>
                          <a:pt x="623" y="562"/>
                          <a:pt x="624" y="563"/>
                          <a:pt x="624" y="563"/>
                        </a:cubicBezTo>
                        <a:cubicBezTo>
                          <a:pt x="624" y="564"/>
                          <a:pt x="624" y="564"/>
                          <a:pt x="624" y="564"/>
                        </a:cubicBezTo>
                        <a:cubicBezTo>
                          <a:pt x="625" y="564"/>
                          <a:pt x="625" y="565"/>
                          <a:pt x="625" y="565"/>
                        </a:cubicBezTo>
                        <a:cubicBezTo>
                          <a:pt x="626" y="565"/>
                          <a:pt x="626" y="565"/>
                          <a:pt x="626" y="565"/>
                        </a:cubicBezTo>
                        <a:cubicBezTo>
                          <a:pt x="626" y="566"/>
                          <a:pt x="626" y="566"/>
                          <a:pt x="626" y="566"/>
                        </a:cubicBezTo>
                        <a:cubicBezTo>
                          <a:pt x="626" y="566"/>
                          <a:pt x="627" y="567"/>
                          <a:pt x="627" y="567"/>
                        </a:cubicBezTo>
                        <a:cubicBezTo>
                          <a:pt x="628" y="567"/>
                          <a:pt x="628" y="567"/>
                          <a:pt x="628" y="567"/>
                        </a:cubicBezTo>
                        <a:cubicBezTo>
                          <a:pt x="628" y="567"/>
                          <a:pt x="629" y="568"/>
                          <a:pt x="630" y="568"/>
                        </a:cubicBezTo>
                        <a:cubicBezTo>
                          <a:pt x="630" y="568"/>
                          <a:pt x="630" y="568"/>
                          <a:pt x="630" y="568"/>
                        </a:cubicBezTo>
                        <a:cubicBezTo>
                          <a:pt x="630" y="568"/>
                          <a:pt x="630" y="568"/>
                          <a:pt x="630" y="568"/>
                        </a:cubicBezTo>
                        <a:cubicBezTo>
                          <a:pt x="630" y="568"/>
                          <a:pt x="630" y="568"/>
                          <a:pt x="630" y="568"/>
                        </a:cubicBezTo>
                        <a:cubicBezTo>
                          <a:pt x="630" y="568"/>
                          <a:pt x="630" y="568"/>
                          <a:pt x="630" y="568"/>
                        </a:cubicBezTo>
                        <a:cubicBezTo>
                          <a:pt x="630" y="568"/>
                          <a:pt x="630" y="568"/>
                          <a:pt x="630" y="568"/>
                        </a:cubicBezTo>
                        <a:cubicBezTo>
                          <a:pt x="630" y="569"/>
                          <a:pt x="630" y="569"/>
                          <a:pt x="629" y="569"/>
                        </a:cubicBezTo>
                        <a:cubicBezTo>
                          <a:pt x="629" y="570"/>
                          <a:pt x="629" y="570"/>
                          <a:pt x="629" y="570"/>
                        </a:cubicBezTo>
                        <a:cubicBezTo>
                          <a:pt x="629" y="570"/>
                          <a:pt x="629" y="570"/>
                          <a:pt x="629" y="570"/>
                        </a:cubicBezTo>
                        <a:cubicBezTo>
                          <a:pt x="629" y="571"/>
                          <a:pt x="629" y="571"/>
                          <a:pt x="629" y="571"/>
                        </a:cubicBezTo>
                        <a:cubicBezTo>
                          <a:pt x="629" y="571"/>
                          <a:pt x="629" y="571"/>
                          <a:pt x="629" y="571"/>
                        </a:cubicBezTo>
                        <a:cubicBezTo>
                          <a:pt x="629" y="571"/>
                          <a:pt x="629" y="571"/>
                          <a:pt x="629" y="571"/>
                        </a:cubicBezTo>
                        <a:cubicBezTo>
                          <a:pt x="629" y="573"/>
                          <a:pt x="627" y="574"/>
                          <a:pt x="626" y="575"/>
                        </a:cubicBezTo>
                        <a:cubicBezTo>
                          <a:pt x="626" y="575"/>
                          <a:pt x="626" y="575"/>
                          <a:pt x="626" y="575"/>
                        </a:cubicBezTo>
                        <a:cubicBezTo>
                          <a:pt x="625" y="576"/>
                          <a:pt x="625" y="576"/>
                          <a:pt x="625" y="576"/>
                        </a:cubicBezTo>
                        <a:cubicBezTo>
                          <a:pt x="624" y="577"/>
                          <a:pt x="622" y="578"/>
                          <a:pt x="620" y="579"/>
                        </a:cubicBezTo>
                        <a:cubicBezTo>
                          <a:pt x="620" y="579"/>
                          <a:pt x="620" y="579"/>
                          <a:pt x="620" y="579"/>
                        </a:cubicBezTo>
                        <a:cubicBezTo>
                          <a:pt x="619" y="579"/>
                          <a:pt x="617" y="580"/>
                          <a:pt x="616" y="581"/>
                        </a:cubicBezTo>
                        <a:cubicBezTo>
                          <a:pt x="616" y="581"/>
                          <a:pt x="615" y="581"/>
                          <a:pt x="615" y="581"/>
                        </a:cubicBezTo>
                        <a:cubicBezTo>
                          <a:pt x="614" y="582"/>
                          <a:pt x="614" y="582"/>
                          <a:pt x="614" y="582"/>
                        </a:cubicBezTo>
                        <a:cubicBezTo>
                          <a:pt x="614" y="582"/>
                          <a:pt x="613" y="582"/>
                          <a:pt x="613" y="582"/>
                        </a:cubicBezTo>
                        <a:cubicBezTo>
                          <a:pt x="612" y="583"/>
                          <a:pt x="612" y="583"/>
                          <a:pt x="612" y="583"/>
                        </a:cubicBezTo>
                        <a:cubicBezTo>
                          <a:pt x="611" y="584"/>
                          <a:pt x="611" y="584"/>
                          <a:pt x="611" y="584"/>
                        </a:cubicBezTo>
                        <a:cubicBezTo>
                          <a:pt x="611" y="584"/>
                          <a:pt x="611" y="584"/>
                          <a:pt x="611" y="584"/>
                        </a:cubicBezTo>
                        <a:cubicBezTo>
                          <a:pt x="610" y="584"/>
                          <a:pt x="610" y="585"/>
                          <a:pt x="609" y="585"/>
                        </a:cubicBezTo>
                        <a:cubicBezTo>
                          <a:pt x="609" y="585"/>
                          <a:pt x="609" y="585"/>
                          <a:pt x="609" y="585"/>
                        </a:cubicBezTo>
                        <a:cubicBezTo>
                          <a:pt x="609" y="586"/>
                          <a:pt x="609" y="586"/>
                          <a:pt x="608" y="587"/>
                        </a:cubicBezTo>
                        <a:cubicBezTo>
                          <a:pt x="608" y="587"/>
                          <a:pt x="608" y="587"/>
                          <a:pt x="608" y="587"/>
                        </a:cubicBezTo>
                        <a:cubicBezTo>
                          <a:pt x="608" y="587"/>
                          <a:pt x="608" y="588"/>
                          <a:pt x="607" y="588"/>
                        </a:cubicBezTo>
                        <a:cubicBezTo>
                          <a:pt x="607" y="589"/>
                          <a:pt x="607" y="589"/>
                          <a:pt x="607" y="589"/>
                        </a:cubicBezTo>
                        <a:cubicBezTo>
                          <a:pt x="607" y="589"/>
                          <a:pt x="607" y="590"/>
                          <a:pt x="607" y="591"/>
                        </a:cubicBezTo>
                        <a:cubicBezTo>
                          <a:pt x="607" y="591"/>
                          <a:pt x="607" y="591"/>
                          <a:pt x="607" y="591"/>
                        </a:cubicBezTo>
                        <a:cubicBezTo>
                          <a:pt x="607" y="591"/>
                          <a:pt x="607" y="591"/>
                          <a:pt x="607" y="591"/>
                        </a:cubicBezTo>
                        <a:cubicBezTo>
                          <a:pt x="597" y="592"/>
                          <a:pt x="594" y="583"/>
                          <a:pt x="595" y="575"/>
                        </a:cubicBezTo>
                        <a:cubicBezTo>
                          <a:pt x="595" y="575"/>
                          <a:pt x="594" y="575"/>
                          <a:pt x="594" y="575"/>
                        </a:cubicBezTo>
                        <a:cubicBezTo>
                          <a:pt x="585" y="576"/>
                          <a:pt x="580" y="570"/>
                          <a:pt x="572" y="570"/>
                        </a:cubicBezTo>
                        <a:cubicBezTo>
                          <a:pt x="572" y="570"/>
                          <a:pt x="572" y="570"/>
                          <a:pt x="572" y="570"/>
                        </a:cubicBezTo>
                        <a:cubicBezTo>
                          <a:pt x="572" y="568"/>
                          <a:pt x="572" y="567"/>
                          <a:pt x="572" y="565"/>
                        </a:cubicBezTo>
                        <a:cubicBezTo>
                          <a:pt x="572" y="561"/>
                          <a:pt x="572" y="557"/>
                          <a:pt x="572" y="552"/>
                        </a:cubicBezTo>
                        <a:cubicBezTo>
                          <a:pt x="571" y="553"/>
                          <a:pt x="570" y="555"/>
                          <a:pt x="570" y="556"/>
                        </a:cubicBezTo>
                        <a:cubicBezTo>
                          <a:pt x="564" y="556"/>
                          <a:pt x="558" y="556"/>
                          <a:pt x="552" y="556"/>
                        </a:cubicBezTo>
                        <a:cubicBezTo>
                          <a:pt x="553" y="559"/>
                          <a:pt x="551" y="564"/>
                          <a:pt x="551" y="567"/>
                        </a:cubicBezTo>
                        <a:cubicBezTo>
                          <a:pt x="551" y="567"/>
                          <a:pt x="551" y="567"/>
                          <a:pt x="551" y="567"/>
                        </a:cubicBezTo>
                        <a:cubicBezTo>
                          <a:pt x="551" y="567"/>
                          <a:pt x="551" y="567"/>
                          <a:pt x="551" y="567"/>
                        </a:cubicBezTo>
                        <a:cubicBezTo>
                          <a:pt x="537" y="562"/>
                          <a:pt x="522" y="562"/>
                          <a:pt x="508" y="558"/>
                        </a:cubicBezTo>
                        <a:cubicBezTo>
                          <a:pt x="494" y="555"/>
                          <a:pt x="481" y="548"/>
                          <a:pt x="467" y="551"/>
                        </a:cubicBezTo>
                        <a:cubicBezTo>
                          <a:pt x="467" y="551"/>
                          <a:pt x="467" y="551"/>
                          <a:pt x="467" y="551"/>
                        </a:cubicBezTo>
                        <a:cubicBezTo>
                          <a:pt x="466" y="551"/>
                          <a:pt x="466" y="551"/>
                          <a:pt x="465" y="551"/>
                        </a:cubicBezTo>
                        <a:cubicBezTo>
                          <a:pt x="465" y="551"/>
                          <a:pt x="464" y="552"/>
                          <a:pt x="464" y="552"/>
                        </a:cubicBezTo>
                        <a:cubicBezTo>
                          <a:pt x="464" y="564"/>
                          <a:pt x="457" y="579"/>
                          <a:pt x="449" y="589"/>
                        </a:cubicBezTo>
                        <a:cubicBezTo>
                          <a:pt x="449" y="589"/>
                          <a:pt x="449" y="589"/>
                          <a:pt x="449" y="589"/>
                        </a:cubicBezTo>
                        <a:cubicBezTo>
                          <a:pt x="448" y="590"/>
                          <a:pt x="448" y="591"/>
                          <a:pt x="447" y="592"/>
                        </a:cubicBezTo>
                        <a:cubicBezTo>
                          <a:pt x="446" y="592"/>
                          <a:pt x="446" y="592"/>
                          <a:pt x="446" y="592"/>
                        </a:cubicBezTo>
                        <a:cubicBezTo>
                          <a:pt x="446" y="593"/>
                          <a:pt x="445" y="593"/>
                          <a:pt x="444" y="593"/>
                        </a:cubicBezTo>
                        <a:cubicBezTo>
                          <a:pt x="444" y="594"/>
                          <a:pt x="444" y="594"/>
                          <a:pt x="444" y="594"/>
                        </a:cubicBezTo>
                        <a:cubicBezTo>
                          <a:pt x="443" y="594"/>
                          <a:pt x="442" y="595"/>
                          <a:pt x="441" y="595"/>
                        </a:cubicBezTo>
                        <a:cubicBezTo>
                          <a:pt x="439" y="596"/>
                          <a:pt x="437" y="596"/>
                          <a:pt x="435" y="596"/>
                        </a:cubicBezTo>
                        <a:cubicBezTo>
                          <a:pt x="434" y="596"/>
                          <a:pt x="433" y="597"/>
                          <a:pt x="432" y="597"/>
                        </a:cubicBezTo>
                        <a:cubicBezTo>
                          <a:pt x="431" y="597"/>
                          <a:pt x="431" y="597"/>
                          <a:pt x="431" y="597"/>
                        </a:cubicBezTo>
                        <a:cubicBezTo>
                          <a:pt x="430" y="597"/>
                          <a:pt x="429" y="597"/>
                          <a:pt x="428" y="598"/>
                        </a:cubicBezTo>
                        <a:cubicBezTo>
                          <a:pt x="428" y="598"/>
                          <a:pt x="428" y="598"/>
                          <a:pt x="428" y="598"/>
                        </a:cubicBezTo>
                        <a:cubicBezTo>
                          <a:pt x="426" y="598"/>
                          <a:pt x="425" y="598"/>
                          <a:pt x="425" y="599"/>
                        </a:cubicBezTo>
                        <a:cubicBezTo>
                          <a:pt x="425" y="600"/>
                          <a:pt x="425" y="601"/>
                          <a:pt x="425" y="602"/>
                        </a:cubicBezTo>
                        <a:cubicBezTo>
                          <a:pt x="425" y="602"/>
                          <a:pt x="425" y="602"/>
                          <a:pt x="425" y="602"/>
                        </a:cubicBezTo>
                        <a:cubicBezTo>
                          <a:pt x="425" y="603"/>
                          <a:pt x="425" y="604"/>
                          <a:pt x="426" y="604"/>
                        </a:cubicBezTo>
                        <a:cubicBezTo>
                          <a:pt x="426" y="605"/>
                          <a:pt x="426" y="605"/>
                          <a:pt x="426" y="605"/>
                        </a:cubicBezTo>
                        <a:cubicBezTo>
                          <a:pt x="426" y="606"/>
                          <a:pt x="426" y="607"/>
                          <a:pt x="427" y="607"/>
                        </a:cubicBezTo>
                        <a:cubicBezTo>
                          <a:pt x="427" y="608"/>
                          <a:pt x="427" y="608"/>
                          <a:pt x="427" y="609"/>
                        </a:cubicBezTo>
                        <a:cubicBezTo>
                          <a:pt x="427" y="610"/>
                          <a:pt x="428" y="610"/>
                          <a:pt x="428" y="611"/>
                        </a:cubicBezTo>
                        <a:cubicBezTo>
                          <a:pt x="428" y="611"/>
                          <a:pt x="428" y="612"/>
                          <a:pt x="428" y="612"/>
                        </a:cubicBezTo>
                        <a:cubicBezTo>
                          <a:pt x="428" y="612"/>
                          <a:pt x="429" y="613"/>
                          <a:pt x="429" y="613"/>
                        </a:cubicBezTo>
                        <a:cubicBezTo>
                          <a:pt x="429" y="614"/>
                          <a:pt x="429" y="614"/>
                          <a:pt x="429" y="615"/>
                        </a:cubicBezTo>
                        <a:cubicBezTo>
                          <a:pt x="429" y="616"/>
                          <a:pt x="429" y="616"/>
                          <a:pt x="429" y="616"/>
                        </a:cubicBezTo>
                        <a:cubicBezTo>
                          <a:pt x="429" y="617"/>
                          <a:pt x="430" y="618"/>
                          <a:pt x="430" y="619"/>
                        </a:cubicBezTo>
                        <a:cubicBezTo>
                          <a:pt x="430" y="620"/>
                          <a:pt x="430" y="621"/>
                          <a:pt x="429" y="622"/>
                        </a:cubicBezTo>
                        <a:cubicBezTo>
                          <a:pt x="428" y="622"/>
                          <a:pt x="428" y="622"/>
                          <a:pt x="427" y="622"/>
                        </a:cubicBezTo>
                        <a:cubicBezTo>
                          <a:pt x="424" y="622"/>
                          <a:pt x="422" y="623"/>
                          <a:pt x="420" y="624"/>
                        </a:cubicBezTo>
                        <a:cubicBezTo>
                          <a:pt x="418" y="625"/>
                          <a:pt x="416" y="627"/>
                          <a:pt x="415" y="630"/>
                        </a:cubicBezTo>
                        <a:cubicBezTo>
                          <a:pt x="415" y="630"/>
                          <a:pt x="415" y="630"/>
                          <a:pt x="415" y="630"/>
                        </a:cubicBezTo>
                        <a:cubicBezTo>
                          <a:pt x="415" y="630"/>
                          <a:pt x="415" y="630"/>
                          <a:pt x="415" y="630"/>
                        </a:cubicBezTo>
                        <a:cubicBezTo>
                          <a:pt x="414" y="630"/>
                          <a:pt x="412" y="630"/>
                          <a:pt x="411" y="630"/>
                        </a:cubicBezTo>
                        <a:cubicBezTo>
                          <a:pt x="411" y="630"/>
                          <a:pt x="410" y="630"/>
                          <a:pt x="410" y="630"/>
                        </a:cubicBezTo>
                        <a:cubicBezTo>
                          <a:pt x="408" y="630"/>
                          <a:pt x="407" y="630"/>
                          <a:pt x="405" y="629"/>
                        </a:cubicBezTo>
                        <a:cubicBezTo>
                          <a:pt x="405" y="629"/>
                          <a:pt x="404" y="629"/>
                          <a:pt x="404" y="629"/>
                        </a:cubicBezTo>
                        <a:cubicBezTo>
                          <a:pt x="402" y="629"/>
                          <a:pt x="401" y="629"/>
                          <a:pt x="400" y="629"/>
                        </a:cubicBezTo>
                        <a:cubicBezTo>
                          <a:pt x="399" y="629"/>
                          <a:pt x="398" y="628"/>
                          <a:pt x="397" y="628"/>
                        </a:cubicBezTo>
                        <a:cubicBezTo>
                          <a:pt x="396" y="628"/>
                          <a:pt x="395" y="628"/>
                          <a:pt x="394" y="628"/>
                        </a:cubicBezTo>
                        <a:cubicBezTo>
                          <a:pt x="393" y="628"/>
                          <a:pt x="392" y="628"/>
                          <a:pt x="391" y="627"/>
                        </a:cubicBezTo>
                        <a:cubicBezTo>
                          <a:pt x="391" y="627"/>
                          <a:pt x="390" y="627"/>
                          <a:pt x="389" y="627"/>
                        </a:cubicBezTo>
                        <a:cubicBezTo>
                          <a:pt x="388" y="627"/>
                          <a:pt x="387" y="627"/>
                          <a:pt x="386" y="627"/>
                        </a:cubicBezTo>
                        <a:cubicBezTo>
                          <a:pt x="386" y="627"/>
                          <a:pt x="385" y="627"/>
                          <a:pt x="384" y="627"/>
                        </a:cubicBezTo>
                        <a:cubicBezTo>
                          <a:pt x="383" y="627"/>
                          <a:pt x="382" y="627"/>
                          <a:pt x="381" y="627"/>
                        </a:cubicBezTo>
                        <a:cubicBezTo>
                          <a:pt x="381" y="627"/>
                          <a:pt x="380" y="627"/>
                          <a:pt x="380" y="627"/>
                        </a:cubicBezTo>
                        <a:cubicBezTo>
                          <a:pt x="378" y="627"/>
                          <a:pt x="377" y="627"/>
                          <a:pt x="376" y="628"/>
                        </a:cubicBezTo>
                        <a:cubicBezTo>
                          <a:pt x="375" y="628"/>
                          <a:pt x="375" y="629"/>
                          <a:pt x="374" y="630"/>
                        </a:cubicBezTo>
                        <a:cubicBezTo>
                          <a:pt x="374" y="631"/>
                          <a:pt x="374" y="631"/>
                          <a:pt x="374" y="631"/>
                        </a:cubicBezTo>
                        <a:cubicBezTo>
                          <a:pt x="374" y="632"/>
                          <a:pt x="374" y="633"/>
                          <a:pt x="374" y="633"/>
                        </a:cubicBezTo>
                        <a:cubicBezTo>
                          <a:pt x="374" y="634"/>
                          <a:pt x="374" y="634"/>
                          <a:pt x="374" y="634"/>
                        </a:cubicBezTo>
                        <a:cubicBezTo>
                          <a:pt x="373" y="639"/>
                          <a:pt x="373" y="645"/>
                          <a:pt x="372" y="649"/>
                        </a:cubicBezTo>
                        <a:cubicBezTo>
                          <a:pt x="371" y="650"/>
                          <a:pt x="371" y="651"/>
                          <a:pt x="371" y="651"/>
                        </a:cubicBezTo>
                        <a:cubicBezTo>
                          <a:pt x="371" y="651"/>
                          <a:pt x="371" y="651"/>
                          <a:pt x="371" y="651"/>
                        </a:cubicBezTo>
                        <a:cubicBezTo>
                          <a:pt x="371" y="651"/>
                          <a:pt x="371" y="651"/>
                          <a:pt x="371" y="651"/>
                        </a:cubicBezTo>
                        <a:cubicBezTo>
                          <a:pt x="371" y="651"/>
                          <a:pt x="371" y="651"/>
                          <a:pt x="371" y="651"/>
                        </a:cubicBezTo>
                        <a:cubicBezTo>
                          <a:pt x="370" y="651"/>
                          <a:pt x="369" y="650"/>
                          <a:pt x="368" y="650"/>
                        </a:cubicBezTo>
                        <a:cubicBezTo>
                          <a:pt x="368" y="650"/>
                          <a:pt x="368" y="650"/>
                          <a:pt x="368" y="650"/>
                        </a:cubicBezTo>
                        <a:cubicBezTo>
                          <a:pt x="367" y="649"/>
                          <a:pt x="366" y="648"/>
                          <a:pt x="365" y="647"/>
                        </a:cubicBezTo>
                        <a:cubicBezTo>
                          <a:pt x="365" y="647"/>
                          <a:pt x="365" y="647"/>
                          <a:pt x="365" y="647"/>
                        </a:cubicBezTo>
                        <a:cubicBezTo>
                          <a:pt x="365" y="647"/>
                          <a:pt x="365" y="647"/>
                          <a:pt x="365" y="647"/>
                        </a:cubicBezTo>
                        <a:cubicBezTo>
                          <a:pt x="365" y="647"/>
                          <a:pt x="365" y="647"/>
                          <a:pt x="365" y="647"/>
                        </a:cubicBezTo>
                        <a:cubicBezTo>
                          <a:pt x="363" y="645"/>
                          <a:pt x="361" y="643"/>
                          <a:pt x="360" y="641"/>
                        </a:cubicBezTo>
                        <a:cubicBezTo>
                          <a:pt x="360" y="641"/>
                          <a:pt x="360" y="641"/>
                          <a:pt x="360" y="641"/>
                        </a:cubicBezTo>
                        <a:cubicBezTo>
                          <a:pt x="358" y="639"/>
                          <a:pt x="357" y="638"/>
                          <a:pt x="355" y="636"/>
                        </a:cubicBezTo>
                        <a:cubicBezTo>
                          <a:pt x="355" y="636"/>
                          <a:pt x="355" y="636"/>
                          <a:pt x="355" y="636"/>
                        </a:cubicBezTo>
                        <a:cubicBezTo>
                          <a:pt x="355" y="636"/>
                          <a:pt x="355" y="636"/>
                          <a:pt x="355" y="636"/>
                        </a:cubicBezTo>
                        <a:cubicBezTo>
                          <a:pt x="354" y="635"/>
                          <a:pt x="352" y="633"/>
                          <a:pt x="350" y="632"/>
                        </a:cubicBezTo>
                        <a:cubicBezTo>
                          <a:pt x="350" y="632"/>
                          <a:pt x="350" y="632"/>
                          <a:pt x="350" y="632"/>
                        </a:cubicBezTo>
                        <a:cubicBezTo>
                          <a:pt x="349" y="632"/>
                          <a:pt x="349" y="632"/>
                          <a:pt x="349" y="632"/>
                        </a:cubicBezTo>
                        <a:cubicBezTo>
                          <a:pt x="348" y="632"/>
                          <a:pt x="347" y="631"/>
                          <a:pt x="346" y="631"/>
                        </a:cubicBezTo>
                        <a:cubicBezTo>
                          <a:pt x="346" y="631"/>
                          <a:pt x="346" y="631"/>
                          <a:pt x="346" y="631"/>
                        </a:cubicBezTo>
                        <a:cubicBezTo>
                          <a:pt x="346" y="631"/>
                          <a:pt x="346" y="631"/>
                          <a:pt x="346" y="631"/>
                        </a:cubicBezTo>
                        <a:cubicBezTo>
                          <a:pt x="345" y="631"/>
                          <a:pt x="345" y="631"/>
                          <a:pt x="344" y="631"/>
                        </a:cubicBezTo>
                        <a:cubicBezTo>
                          <a:pt x="344" y="631"/>
                          <a:pt x="344" y="631"/>
                          <a:pt x="344" y="631"/>
                        </a:cubicBezTo>
                        <a:cubicBezTo>
                          <a:pt x="344" y="631"/>
                          <a:pt x="344" y="631"/>
                          <a:pt x="344" y="631"/>
                        </a:cubicBezTo>
                        <a:cubicBezTo>
                          <a:pt x="343" y="630"/>
                          <a:pt x="342" y="630"/>
                          <a:pt x="342" y="630"/>
                        </a:cubicBezTo>
                        <a:cubicBezTo>
                          <a:pt x="341" y="630"/>
                          <a:pt x="341" y="630"/>
                          <a:pt x="340" y="630"/>
                        </a:cubicBezTo>
                        <a:cubicBezTo>
                          <a:pt x="340" y="630"/>
                          <a:pt x="340" y="630"/>
                          <a:pt x="340" y="630"/>
                        </a:cubicBezTo>
                        <a:cubicBezTo>
                          <a:pt x="339" y="630"/>
                          <a:pt x="339" y="630"/>
                          <a:pt x="339" y="630"/>
                        </a:cubicBezTo>
                        <a:cubicBezTo>
                          <a:pt x="338" y="630"/>
                          <a:pt x="337" y="630"/>
                          <a:pt x="336" y="630"/>
                        </a:cubicBezTo>
                        <a:cubicBezTo>
                          <a:pt x="335" y="630"/>
                          <a:pt x="335" y="630"/>
                          <a:pt x="335" y="630"/>
                        </a:cubicBezTo>
                        <a:cubicBezTo>
                          <a:pt x="335" y="630"/>
                          <a:pt x="335" y="630"/>
                          <a:pt x="335" y="630"/>
                        </a:cubicBezTo>
                        <a:cubicBezTo>
                          <a:pt x="335" y="630"/>
                          <a:pt x="335" y="630"/>
                          <a:pt x="335" y="630"/>
                        </a:cubicBezTo>
                        <a:cubicBezTo>
                          <a:pt x="335" y="629"/>
                          <a:pt x="335" y="629"/>
                          <a:pt x="335" y="629"/>
                        </a:cubicBezTo>
                        <a:cubicBezTo>
                          <a:pt x="335" y="629"/>
                          <a:pt x="335" y="629"/>
                          <a:pt x="335" y="629"/>
                        </a:cubicBezTo>
                        <a:cubicBezTo>
                          <a:pt x="335" y="628"/>
                          <a:pt x="335" y="628"/>
                          <a:pt x="335" y="628"/>
                        </a:cubicBezTo>
                        <a:cubicBezTo>
                          <a:pt x="335" y="628"/>
                          <a:pt x="335" y="628"/>
                          <a:pt x="335" y="628"/>
                        </a:cubicBezTo>
                        <a:cubicBezTo>
                          <a:pt x="335" y="627"/>
                          <a:pt x="335" y="627"/>
                          <a:pt x="335" y="627"/>
                        </a:cubicBezTo>
                        <a:cubicBezTo>
                          <a:pt x="335" y="626"/>
                          <a:pt x="335" y="626"/>
                          <a:pt x="335" y="626"/>
                        </a:cubicBezTo>
                        <a:cubicBezTo>
                          <a:pt x="335" y="626"/>
                          <a:pt x="335" y="626"/>
                          <a:pt x="335" y="626"/>
                        </a:cubicBezTo>
                        <a:cubicBezTo>
                          <a:pt x="335" y="625"/>
                          <a:pt x="335" y="625"/>
                          <a:pt x="335" y="625"/>
                        </a:cubicBezTo>
                        <a:cubicBezTo>
                          <a:pt x="335" y="624"/>
                          <a:pt x="335" y="624"/>
                          <a:pt x="335" y="624"/>
                        </a:cubicBezTo>
                        <a:cubicBezTo>
                          <a:pt x="335" y="623"/>
                          <a:pt x="335" y="623"/>
                          <a:pt x="335" y="623"/>
                        </a:cubicBezTo>
                        <a:cubicBezTo>
                          <a:pt x="335" y="623"/>
                          <a:pt x="335" y="623"/>
                          <a:pt x="335" y="623"/>
                        </a:cubicBezTo>
                        <a:cubicBezTo>
                          <a:pt x="335" y="622"/>
                          <a:pt x="334" y="622"/>
                          <a:pt x="334" y="621"/>
                        </a:cubicBezTo>
                        <a:cubicBezTo>
                          <a:pt x="334" y="621"/>
                          <a:pt x="334" y="621"/>
                          <a:pt x="334" y="621"/>
                        </a:cubicBezTo>
                        <a:cubicBezTo>
                          <a:pt x="334" y="620"/>
                          <a:pt x="334" y="618"/>
                          <a:pt x="334" y="617"/>
                        </a:cubicBezTo>
                        <a:cubicBezTo>
                          <a:pt x="334" y="617"/>
                          <a:pt x="334" y="617"/>
                          <a:pt x="334" y="617"/>
                        </a:cubicBezTo>
                        <a:cubicBezTo>
                          <a:pt x="334" y="616"/>
                          <a:pt x="334" y="615"/>
                          <a:pt x="334" y="615"/>
                        </a:cubicBezTo>
                        <a:cubicBezTo>
                          <a:pt x="334" y="614"/>
                          <a:pt x="334" y="614"/>
                          <a:pt x="334" y="614"/>
                        </a:cubicBezTo>
                        <a:cubicBezTo>
                          <a:pt x="334" y="614"/>
                          <a:pt x="334" y="613"/>
                          <a:pt x="334" y="613"/>
                        </a:cubicBezTo>
                        <a:cubicBezTo>
                          <a:pt x="334" y="612"/>
                          <a:pt x="334" y="612"/>
                          <a:pt x="334" y="612"/>
                        </a:cubicBezTo>
                        <a:cubicBezTo>
                          <a:pt x="334" y="612"/>
                          <a:pt x="335" y="611"/>
                          <a:pt x="335" y="611"/>
                        </a:cubicBezTo>
                        <a:cubicBezTo>
                          <a:pt x="335" y="610"/>
                          <a:pt x="335" y="610"/>
                          <a:pt x="335" y="610"/>
                        </a:cubicBezTo>
                        <a:cubicBezTo>
                          <a:pt x="335" y="610"/>
                          <a:pt x="335" y="609"/>
                          <a:pt x="335" y="608"/>
                        </a:cubicBezTo>
                        <a:cubicBezTo>
                          <a:pt x="335" y="608"/>
                          <a:pt x="335" y="608"/>
                          <a:pt x="335" y="608"/>
                        </a:cubicBezTo>
                        <a:cubicBezTo>
                          <a:pt x="335" y="605"/>
                          <a:pt x="335" y="602"/>
                          <a:pt x="336" y="600"/>
                        </a:cubicBezTo>
                        <a:cubicBezTo>
                          <a:pt x="336" y="600"/>
                          <a:pt x="336" y="600"/>
                          <a:pt x="336" y="600"/>
                        </a:cubicBezTo>
                        <a:cubicBezTo>
                          <a:pt x="336" y="600"/>
                          <a:pt x="336" y="600"/>
                          <a:pt x="336" y="600"/>
                        </a:cubicBezTo>
                        <a:cubicBezTo>
                          <a:pt x="336" y="599"/>
                          <a:pt x="336" y="599"/>
                          <a:pt x="337" y="598"/>
                        </a:cubicBezTo>
                        <a:cubicBezTo>
                          <a:pt x="338" y="594"/>
                          <a:pt x="340" y="590"/>
                          <a:pt x="344" y="590"/>
                        </a:cubicBezTo>
                        <a:cubicBezTo>
                          <a:pt x="344" y="590"/>
                          <a:pt x="344" y="590"/>
                          <a:pt x="344" y="590"/>
                        </a:cubicBezTo>
                        <a:cubicBezTo>
                          <a:pt x="344" y="590"/>
                          <a:pt x="345" y="590"/>
                          <a:pt x="345" y="590"/>
                        </a:cubicBezTo>
                        <a:cubicBezTo>
                          <a:pt x="346" y="590"/>
                          <a:pt x="346" y="590"/>
                          <a:pt x="347" y="590"/>
                        </a:cubicBezTo>
                        <a:cubicBezTo>
                          <a:pt x="347" y="590"/>
                          <a:pt x="347" y="590"/>
                          <a:pt x="347" y="590"/>
                        </a:cubicBezTo>
                        <a:cubicBezTo>
                          <a:pt x="348" y="591"/>
                          <a:pt x="349" y="591"/>
                          <a:pt x="350" y="592"/>
                        </a:cubicBezTo>
                        <a:cubicBezTo>
                          <a:pt x="350" y="592"/>
                          <a:pt x="350" y="592"/>
                          <a:pt x="350" y="592"/>
                        </a:cubicBezTo>
                        <a:cubicBezTo>
                          <a:pt x="351" y="592"/>
                          <a:pt x="351" y="592"/>
                          <a:pt x="351" y="592"/>
                        </a:cubicBezTo>
                        <a:cubicBezTo>
                          <a:pt x="351" y="592"/>
                          <a:pt x="352" y="593"/>
                          <a:pt x="353" y="593"/>
                        </a:cubicBezTo>
                        <a:cubicBezTo>
                          <a:pt x="354" y="594"/>
                          <a:pt x="354" y="594"/>
                          <a:pt x="354" y="594"/>
                        </a:cubicBezTo>
                        <a:cubicBezTo>
                          <a:pt x="355" y="594"/>
                          <a:pt x="356" y="595"/>
                          <a:pt x="356" y="595"/>
                        </a:cubicBezTo>
                        <a:cubicBezTo>
                          <a:pt x="357" y="595"/>
                          <a:pt x="357" y="595"/>
                          <a:pt x="358" y="596"/>
                        </a:cubicBezTo>
                        <a:cubicBezTo>
                          <a:pt x="358" y="596"/>
                          <a:pt x="359" y="596"/>
                          <a:pt x="360" y="596"/>
                        </a:cubicBezTo>
                        <a:cubicBezTo>
                          <a:pt x="361" y="597"/>
                          <a:pt x="361" y="597"/>
                          <a:pt x="361" y="597"/>
                        </a:cubicBezTo>
                        <a:cubicBezTo>
                          <a:pt x="362" y="597"/>
                          <a:pt x="362" y="597"/>
                          <a:pt x="363" y="598"/>
                        </a:cubicBezTo>
                        <a:cubicBezTo>
                          <a:pt x="364" y="598"/>
                          <a:pt x="364" y="598"/>
                          <a:pt x="364" y="598"/>
                        </a:cubicBezTo>
                        <a:cubicBezTo>
                          <a:pt x="365" y="598"/>
                          <a:pt x="366" y="598"/>
                          <a:pt x="367" y="598"/>
                        </a:cubicBezTo>
                        <a:cubicBezTo>
                          <a:pt x="368" y="598"/>
                          <a:pt x="368" y="598"/>
                          <a:pt x="368" y="598"/>
                        </a:cubicBezTo>
                        <a:cubicBezTo>
                          <a:pt x="368" y="598"/>
                          <a:pt x="369" y="599"/>
                          <a:pt x="370" y="599"/>
                        </a:cubicBezTo>
                        <a:cubicBezTo>
                          <a:pt x="371" y="599"/>
                          <a:pt x="371" y="599"/>
                          <a:pt x="371" y="599"/>
                        </a:cubicBezTo>
                        <a:cubicBezTo>
                          <a:pt x="372" y="599"/>
                          <a:pt x="373" y="598"/>
                          <a:pt x="374" y="598"/>
                        </a:cubicBezTo>
                        <a:cubicBezTo>
                          <a:pt x="375" y="598"/>
                          <a:pt x="375" y="598"/>
                          <a:pt x="375" y="598"/>
                        </a:cubicBezTo>
                        <a:cubicBezTo>
                          <a:pt x="376" y="598"/>
                          <a:pt x="378" y="598"/>
                          <a:pt x="379" y="598"/>
                        </a:cubicBezTo>
                        <a:cubicBezTo>
                          <a:pt x="379" y="598"/>
                          <a:pt x="379" y="598"/>
                          <a:pt x="379" y="598"/>
                        </a:cubicBezTo>
                        <a:cubicBezTo>
                          <a:pt x="391" y="596"/>
                          <a:pt x="398" y="589"/>
                          <a:pt x="408" y="585"/>
                        </a:cubicBezTo>
                        <a:cubicBezTo>
                          <a:pt x="409" y="585"/>
                          <a:pt x="411" y="584"/>
                          <a:pt x="412" y="584"/>
                        </a:cubicBezTo>
                        <a:cubicBezTo>
                          <a:pt x="412" y="583"/>
                          <a:pt x="412" y="582"/>
                          <a:pt x="412" y="582"/>
                        </a:cubicBezTo>
                        <a:cubicBezTo>
                          <a:pt x="411" y="581"/>
                          <a:pt x="411" y="581"/>
                          <a:pt x="411" y="581"/>
                        </a:cubicBezTo>
                        <a:cubicBezTo>
                          <a:pt x="411" y="581"/>
                          <a:pt x="411" y="580"/>
                          <a:pt x="410" y="580"/>
                        </a:cubicBezTo>
                        <a:cubicBezTo>
                          <a:pt x="410" y="580"/>
                          <a:pt x="409" y="579"/>
                          <a:pt x="409" y="579"/>
                        </a:cubicBezTo>
                        <a:cubicBezTo>
                          <a:pt x="408" y="579"/>
                          <a:pt x="408" y="579"/>
                          <a:pt x="408" y="579"/>
                        </a:cubicBezTo>
                        <a:cubicBezTo>
                          <a:pt x="407" y="578"/>
                          <a:pt x="406" y="577"/>
                          <a:pt x="404" y="576"/>
                        </a:cubicBezTo>
                        <a:cubicBezTo>
                          <a:pt x="403" y="576"/>
                          <a:pt x="403" y="576"/>
                          <a:pt x="403" y="575"/>
                        </a:cubicBezTo>
                        <a:cubicBezTo>
                          <a:pt x="402" y="575"/>
                          <a:pt x="402" y="575"/>
                          <a:pt x="402" y="575"/>
                        </a:cubicBezTo>
                        <a:cubicBezTo>
                          <a:pt x="401" y="575"/>
                          <a:pt x="401" y="574"/>
                          <a:pt x="400" y="574"/>
                        </a:cubicBezTo>
                        <a:cubicBezTo>
                          <a:pt x="400" y="573"/>
                          <a:pt x="400" y="573"/>
                          <a:pt x="400" y="573"/>
                        </a:cubicBezTo>
                        <a:cubicBezTo>
                          <a:pt x="399" y="573"/>
                          <a:pt x="399" y="573"/>
                          <a:pt x="398" y="572"/>
                        </a:cubicBezTo>
                        <a:cubicBezTo>
                          <a:pt x="398" y="572"/>
                          <a:pt x="398" y="572"/>
                          <a:pt x="398" y="572"/>
                        </a:cubicBezTo>
                        <a:cubicBezTo>
                          <a:pt x="397" y="571"/>
                          <a:pt x="397" y="571"/>
                          <a:pt x="397" y="570"/>
                        </a:cubicBezTo>
                        <a:cubicBezTo>
                          <a:pt x="396" y="569"/>
                          <a:pt x="396" y="569"/>
                          <a:pt x="396" y="569"/>
                        </a:cubicBezTo>
                        <a:cubicBezTo>
                          <a:pt x="396" y="569"/>
                          <a:pt x="396" y="568"/>
                          <a:pt x="395" y="567"/>
                        </a:cubicBezTo>
                        <a:cubicBezTo>
                          <a:pt x="395" y="567"/>
                          <a:pt x="395" y="567"/>
                          <a:pt x="395" y="567"/>
                        </a:cubicBezTo>
                        <a:cubicBezTo>
                          <a:pt x="395" y="566"/>
                          <a:pt x="395" y="565"/>
                          <a:pt x="395" y="564"/>
                        </a:cubicBezTo>
                        <a:cubicBezTo>
                          <a:pt x="395" y="562"/>
                          <a:pt x="395" y="561"/>
                          <a:pt x="395" y="560"/>
                        </a:cubicBezTo>
                        <a:cubicBezTo>
                          <a:pt x="395" y="559"/>
                          <a:pt x="395" y="559"/>
                          <a:pt x="395" y="559"/>
                        </a:cubicBezTo>
                        <a:cubicBezTo>
                          <a:pt x="395" y="559"/>
                          <a:pt x="395" y="558"/>
                          <a:pt x="396" y="557"/>
                        </a:cubicBezTo>
                        <a:cubicBezTo>
                          <a:pt x="396" y="556"/>
                          <a:pt x="396" y="556"/>
                          <a:pt x="396" y="556"/>
                        </a:cubicBezTo>
                        <a:cubicBezTo>
                          <a:pt x="396" y="556"/>
                          <a:pt x="396" y="555"/>
                          <a:pt x="396" y="554"/>
                        </a:cubicBezTo>
                        <a:cubicBezTo>
                          <a:pt x="397" y="553"/>
                          <a:pt x="397" y="553"/>
                          <a:pt x="397" y="553"/>
                        </a:cubicBezTo>
                        <a:cubicBezTo>
                          <a:pt x="397" y="552"/>
                          <a:pt x="397" y="551"/>
                          <a:pt x="398" y="550"/>
                        </a:cubicBezTo>
                        <a:cubicBezTo>
                          <a:pt x="398" y="550"/>
                          <a:pt x="398" y="549"/>
                          <a:pt x="398" y="549"/>
                        </a:cubicBezTo>
                        <a:cubicBezTo>
                          <a:pt x="398" y="548"/>
                          <a:pt x="399" y="548"/>
                          <a:pt x="399" y="547"/>
                        </a:cubicBezTo>
                        <a:cubicBezTo>
                          <a:pt x="399" y="547"/>
                          <a:pt x="399" y="546"/>
                          <a:pt x="399" y="545"/>
                        </a:cubicBezTo>
                        <a:cubicBezTo>
                          <a:pt x="399" y="545"/>
                          <a:pt x="400" y="544"/>
                          <a:pt x="400" y="544"/>
                        </a:cubicBezTo>
                        <a:cubicBezTo>
                          <a:pt x="400" y="543"/>
                          <a:pt x="400" y="542"/>
                          <a:pt x="400" y="542"/>
                        </a:cubicBezTo>
                        <a:cubicBezTo>
                          <a:pt x="400" y="541"/>
                          <a:pt x="400" y="541"/>
                          <a:pt x="400" y="541"/>
                        </a:cubicBezTo>
                        <a:cubicBezTo>
                          <a:pt x="400" y="540"/>
                          <a:pt x="400" y="540"/>
                          <a:pt x="400" y="540"/>
                        </a:cubicBezTo>
                        <a:cubicBezTo>
                          <a:pt x="400" y="538"/>
                          <a:pt x="400" y="537"/>
                          <a:pt x="400" y="536"/>
                        </a:cubicBezTo>
                        <a:cubicBezTo>
                          <a:pt x="400" y="535"/>
                          <a:pt x="400" y="535"/>
                          <a:pt x="400" y="535"/>
                        </a:cubicBezTo>
                        <a:cubicBezTo>
                          <a:pt x="399" y="531"/>
                          <a:pt x="396" y="531"/>
                          <a:pt x="393" y="529"/>
                        </a:cubicBezTo>
                        <a:cubicBezTo>
                          <a:pt x="393" y="529"/>
                          <a:pt x="393" y="529"/>
                          <a:pt x="393" y="529"/>
                        </a:cubicBezTo>
                        <a:cubicBezTo>
                          <a:pt x="392" y="529"/>
                          <a:pt x="392" y="529"/>
                          <a:pt x="392" y="529"/>
                        </a:cubicBezTo>
                        <a:cubicBezTo>
                          <a:pt x="392" y="529"/>
                          <a:pt x="392" y="529"/>
                          <a:pt x="392" y="529"/>
                        </a:cubicBezTo>
                        <a:cubicBezTo>
                          <a:pt x="391" y="528"/>
                          <a:pt x="391" y="528"/>
                          <a:pt x="391" y="528"/>
                        </a:cubicBezTo>
                        <a:cubicBezTo>
                          <a:pt x="391" y="528"/>
                          <a:pt x="391" y="528"/>
                          <a:pt x="391" y="528"/>
                        </a:cubicBezTo>
                        <a:cubicBezTo>
                          <a:pt x="391" y="528"/>
                          <a:pt x="391" y="528"/>
                          <a:pt x="391" y="528"/>
                        </a:cubicBezTo>
                        <a:cubicBezTo>
                          <a:pt x="391" y="528"/>
                          <a:pt x="391" y="528"/>
                          <a:pt x="391" y="528"/>
                        </a:cubicBezTo>
                        <a:cubicBezTo>
                          <a:pt x="391" y="528"/>
                          <a:pt x="391" y="527"/>
                          <a:pt x="390" y="527"/>
                        </a:cubicBezTo>
                        <a:cubicBezTo>
                          <a:pt x="390" y="526"/>
                          <a:pt x="390" y="526"/>
                          <a:pt x="390" y="526"/>
                        </a:cubicBezTo>
                        <a:cubicBezTo>
                          <a:pt x="390" y="526"/>
                          <a:pt x="390" y="525"/>
                          <a:pt x="390" y="525"/>
                        </a:cubicBezTo>
                        <a:cubicBezTo>
                          <a:pt x="390" y="525"/>
                          <a:pt x="390" y="525"/>
                          <a:pt x="390" y="525"/>
                        </a:cubicBezTo>
                        <a:cubicBezTo>
                          <a:pt x="390" y="524"/>
                          <a:pt x="390" y="524"/>
                          <a:pt x="390" y="524"/>
                        </a:cubicBezTo>
                        <a:cubicBezTo>
                          <a:pt x="390" y="524"/>
                          <a:pt x="389" y="523"/>
                          <a:pt x="389" y="522"/>
                        </a:cubicBezTo>
                        <a:cubicBezTo>
                          <a:pt x="389" y="522"/>
                          <a:pt x="389" y="522"/>
                          <a:pt x="389" y="522"/>
                        </a:cubicBezTo>
                        <a:cubicBezTo>
                          <a:pt x="389" y="522"/>
                          <a:pt x="389" y="522"/>
                          <a:pt x="389" y="522"/>
                        </a:cubicBezTo>
                        <a:cubicBezTo>
                          <a:pt x="389" y="519"/>
                          <a:pt x="390" y="516"/>
                          <a:pt x="391" y="512"/>
                        </a:cubicBezTo>
                        <a:cubicBezTo>
                          <a:pt x="391" y="512"/>
                          <a:pt x="391" y="512"/>
                          <a:pt x="391" y="512"/>
                        </a:cubicBezTo>
                        <a:cubicBezTo>
                          <a:pt x="391" y="511"/>
                          <a:pt x="392" y="510"/>
                          <a:pt x="392" y="509"/>
                        </a:cubicBezTo>
                        <a:cubicBezTo>
                          <a:pt x="392" y="509"/>
                          <a:pt x="392" y="509"/>
                          <a:pt x="392" y="509"/>
                        </a:cubicBezTo>
                        <a:cubicBezTo>
                          <a:pt x="393" y="508"/>
                          <a:pt x="393" y="507"/>
                          <a:pt x="394" y="506"/>
                        </a:cubicBezTo>
                        <a:cubicBezTo>
                          <a:pt x="394" y="506"/>
                          <a:pt x="394" y="506"/>
                          <a:pt x="394" y="506"/>
                        </a:cubicBezTo>
                        <a:cubicBezTo>
                          <a:pt x="395" y="505"/>
                          <a:pt x="396" y="504"/>
                          <a:pt x="396" y="503"/>
                        </a:cubicBezTo>
                        <a:cubicBezTo>
                          <a:pt x="397" y="503"/>
                          <a:pt x="397" y="503"/>
                          <a:pt x="397" y="503"/>
                        </a:cubicBezTo>
                        <a:cubicBezTo>
                          <a:pt x="397" y="502"/>
                          <a:pt x="398" y="502"/>
                          <a:pt x="399" y="501"/>
                        </a:cubicBezTo>
                        <a:cubicBezTo>
                          <a:pt x="399" y="501"/>
                          <a:pt x="399" y="501"/>
                          <a:pt x="399" y="501"/>
                        </a:cubicBezTo>
                        <a:cubicBezTo>
                          <a:pt x="400" y="501"/>
                          <a:pt x="401" y="500"/>
                          <a:pt x="402" y="500"/>
                        </a:cubicBezTo>
                        <a:cubicBezTo>
                          <a:pt x="402" y="500"/>
                          <a:pt x="402" y="500"/>
                          <a:pt x="402" y="500"/>
                        </a:cubicBezTo>
                        <a:cubicBezTo>
                          <a:pt x="403" y="501"/>
                          <a:pt x="404" y="501"/>
                          <a:pt x="404" y="502"/>
                        </a:cubicBezTo>
                        <a:cubicBezTo>
                          <a:pt x="404" y="502"/>
                          <a:pt x="404" y="502"/>
                          <a:pt x="404" y="502"/>
                        </a:cubicBezTo>
                        <a:cubicBezTo>
                          <a:pt x="405" y="503"/>
                          <a:pt x="406" y="503"/>
                          <a:pt x="406" y="504"/>
                        </a:cubicBezTo>
                        <a:cubicBezTo>
                          <a:pt x="407" y="504"/>
                          <a:pt x="407" y="504"/>
                          <a:pt x="407" y="504"/>
                        </a:cubicBezTo>
                        <a:cubicBezTo>
                          <a:pt x="407" y="504"/>
                          <a:pt x="407" y="505"/>
                          <a:pt x="408" y="505"/>
                        </a:cubicBezTo>
                        <a:cubicBezTo>
                          <a:pt x="408" y="505"/>
                          <a:pt x="408" y="505"/>
                          <a:pt x="408" y="505"/>
                        </a:cubicBezTo>
                        <a:cubicBezTo>
                          <a:pt x="409" y="506"/>
                          <a:pt x="409" y="506"/>
                          <a:pt x="410" y="506"/>
                        </a:cubicBezTo>
                        <a:cubicBezTo>
                          <a:pt x="410" y="506"/>
                          <a:pt x="410" y="506"/>
                          <a:pt x="410" y="506"/>
                        </a:cubicBezTo>
                        <a:cubicBezTo>
                          <a:pt x="411" y="507"/>
                          <a:pt x="411" y="507"/>
                          <a:pt x="411" y="507"/>
                        </a:cubicBezTo>
                        <a:cubicBezTo>
                          <a:pt x="412" y="507"/>
                          <a:pt x="412" y="507"/>
                          <a:pt x="412" y="507"/>
                        </a:cubicBezTo>
                        <a:cubicBezTo>
                          <a:pt x="413" y="507"/>
                          <a:pt x="413" y="507"/>
                          <a:pt x="413" y="507"/>
                        </a:cubicBezTo>
                        <a:cubicBezTo>
                          <a:pt x="413" y="507"/>
                          <a:pt x="413" y="507"/>
                          <a:pt x="413" y="507"/>
                        </a:cubicBezTo>
                        <a:cubicBezTo>
                          <a:pt x="414" y="508"/>
                          <a:pt x="414" y="508"/>
                          <a:pt x="414" y="508"/>
                        </a:cubicBezTo>
                        <a:cubicBezTo>
                          <a:pt x="414" y="508"/>
                          <a:pt x="414" y="508"/>
                          <a:pt x="414" y="508"/>
                        </a:cubicBezTo>
                        <a:cubicBezTo>
                          <a:pt x="415" y="507"/>
                          <a:pt x="415" y="507"/>
                          <a:pt x="415" y="507"/>
                        </a:cubicBezTo>
                        <a:cubicBezTo>
                          <a:pt x="416" y="507"/>
                          <a:pt x="416" y="507"/>
                          <a:pt x="416" y="507"/>
                        </a:cubicBezTo>
                        <a:cubicBezTo>
                          <a:pt x="416" y="507"/>
                          <a:pt x="416" y="507"/>
                          <a:pt x="416" y="507"/>
                        </a:cubicBezTo>
                        <a:cubicBezTo>
                          <a:pt x="417" y="507"/>
                          <a:pt x="417" y="507"/>
                          <a:pt x="417" y="507"/>
                        </a:cubicBezTo>
                        <a:cubicBezTo>
                          <a:pt x="417" y="507"/>
                          <a:pt x="417" y="507"/>
                          <a:pt x="417" y="507"/>
                        </a:cubicBezTo>
                        <a:cubicBezTo>
                          <a:pt x="418" y="506"/>
                          <a:pt x="418" y="506"/>
                          <a:pt x="418" y="506"/>
                        </a:cubicBezTo>
                        <a:cubicBezTo>
                          <a:pt x="418" y="506"/>
                          <a:pt x="418" y="506"/>
                          <a:pt x="418" y="506"/>
                        </a:cubicBezTo>
                        <a:cubicBezTo>
                          <a:pt x="419" y="506"/>
                          <a:pt x="419" y="506"/>
                          <a:pt x="419" y="506"/>
                        </a:cubicBezTo>
                        <a:cubicBezTo>
                          <a:pt x="419" y="505"/>
                          <a:pt x="419" y="505"/>
                          <a:pt x="419" y="505"/>
                        </a:cubicBezTo>
                        <a:cubicBezTo>
                          <a:pt x="420" y="505"/>
                          <a:pt x="420" y="505"/>
                          <a:pt x="420" y="505"/>
                        </a:cubicBezTo>
                        <a:cubicBezTo>
                          <a:pt x="420" y="504"/>
                          <a:pt x="420" y="504"/>
                          <a:pt x="420" y="504"/>
                        </a:cubicBezTo>
                        <a:cubicBezTo>
                          <a:pt x="420" y="504"/>
                          <a:pt x="420" y="504"/>
                          <a:pt x="420" y="504"/>
                        </a:cubicBezTo>
                        <a:cubicBezTo>
                          <a:pt x="421" y="503"/>
                          <a:pt x="421" y="503"/>
                          <a:pt x="421" y="503"/>
                        </a:cubicBezTo>
                        <a:cubicBezTo>
                          <a:pt x="421" y="502"/>
                          <a:pt x="421" y="502"/>
                          <a:pt x="421" y="502"/>
                        </a:cubicBezTo>
                        <a:cubicBezTo>
                          <a:pt x="421" y="502"/>
                          <a:pt x="421" y="501"/>
                          <a:pt x="422" y="501"/>
                        </a:cubicBezTo>
                        <a:cubicBezTo>
                          <a:pt x="422" y="501"/>
                          <a:pt x="422" y="501"/>
                          <a:pt x="422" y="501"/>
                        </a:cubicBezTo>
                        <a:cubicBezTo>
                          <a:pt x="422" y="500"/>
                          <a:pt x="422" y="500"/>
                          <a:pt x="422" y="499"/>
                        </a:cubicBezTo>
                        <a:cubicBezTo>
                          <a:pt x="423" y="498"/>
                          <a:pt x="423" y="497"/>
                          <a:pt x="423" y="496"/>
                        </a:cubicBezTo>
                        <a:cubicBezTo>
                          <a:pt x="423" y="496"/>
                          <a:pt x="423" y="496"/>
                          <a:pt x="423" y="496"/>
                        </a:cubicBezTo>
                        <a:cubicBezTo>
                          <a:pt x="423" y="495"/>
                          <a:pt x="424" y="494"/>
                          <a:pt x="424" y="493"/>
                        </a:cubicBezTo>
                        <a:cubicBezTo>
                          <a:pt x="424" y="493"/>
                          <a:pt x="424" y="493"/>
                          <a:pt x="424" y="493"/>
                        </a:cubicBezTo>
                        <a:cubicBezTo>
                          <a:pt x="424" y="492"/>
                          <a:pt x="424" y="491"/>
                          <a:pt x="424" y="490"/>
                        </a:cubicBezTo>
                        <a:cubicBezTo>
                          <a:pt x="424" y="490"/>
                          <a:pt x="424" y="490"/>
                          <a:pt x="424" y="490"/>
                        </a:cubicBezTo>
                        <a:cubicBezTo>
                          <a:pt x="424" y="489"/>
                          <a:pt x="424" y="488"/>
                          <a:pt x="425" y="487"/>
                        </a:cubicBezTo>
                        <a:cubicBezTo>
                          <a:pt x="425" y="486"/>
                          <a:pt x="425" y="486"/>
                          <a:pt x="425" y="486"/>
                        </a:cubicBezTo>
                        <a:cubicBezTo>
                          <a:pt x="425" y="485"/>
                          <a:pt x="425" y="484"/>
                          <a:pt x="425" y="483"/>
                        </a:cubicBezTo>
                        <a:cubicBezTo>
                          <a:pt x="425" y="483"/>
                          <a:pt x="425" y="483"/>
                          <a:pt x="425" y="483"/>
                        </a:cubicBezTo>
                        <a:cubicBezTo>
                          <a:pt x="425" y="482"/>
                          <a:pt x="425" y="481"/>
                          <a:pt x="425" y="480"/>
                        </a:cubicBezTo>
                        <a:cubicBezTo>
                          <a:pt x="425" y="480"/>
                          <a:pt x="425" y="480"/>
                          <a:pt x="425" y="480"/>
                        </a:cubicBezTo>
                        <a:cubicBezTo>
                          <a:pt x="425" y="479"/>
                          <a:pt x="425" y="478"/>
                          <a:pt x="425" y="477"/>
                        </a:cubicBezTo>
                        <a:cubicBezTo>
                          <a:pt x="425" y="477"/>
                          <a:pt x="425" y="477"/>
                          <a:pt x="425" y="477"/>
                        </a:cubicBezTo>
                        <a:cubicBezTo>
                          <a:pt x="425" y="476"/>
                          <a:pt x="425" y="475"/>
                          <a:pt x="425" y="475"/>
                        </a:cubicBezTo>
                        <a:cubicBezTo>
                          <a:pt x="425" y="475"/>
                          <a:pt x="425" y="475"/>
                          <a:pt x="425" y="475"/>
                        </a:cubicBezTo>
                        <a:cubicBezTo>
                          <a:pt x="425" y="475"/>
                          <a:pt x="425" y="475"/>
                          <a:pt x="425" y="475"/>
                        </a:cubicBezTo>
                        <a:cubicBezTo>
                          <a:pt x="425" y="475"/>
                          <a:pt x="425" y="475"/>
                          <a:pt x="425" y="475"/>
                        </a:cubicBezTo>
                        <a:cubicBezTo>
                          <a:pt x="420" y="475"/>
                          <a:pt x="414" y="474"/>
                          <a:pt x="410" y="473"/>
                        </a:cubicBezTo>
                        <a:cubicBezTo>
                          <a:pt x="408" y="472"/>
                          <a:pt x="407" y="472"/>
                          <a:pt x="406" y="471"/>
                        </a:cubicBezTo>
                        <a:cubicBezTo>
                          <a:pt x="406" y="471"/>
                          <a:pt x="406" y="471"/>
                          <a:pt x="406" y="471"/>
                        </a:cubicBezTo>
                        <a:cubicBezTo>
                          <a:pt x="406" y="471"/>
                          <a:pt x="406" y="471"/>
                          <a:pt x="406" y="471"/>
                        </a:cubicBezTo>
                        <a:cubicBezTo>
                          <a:pt x="406" y="468"/>
                          <a:pt x="406" y="466"/>
                          <a:pt x="406" y="463"/>
                        </a:cubicBezTo>
                        <a:cubicBezTo>
                          <a:pt x="406" y="461"/>
                          <a:pt x="406" y="458"/>
                          <a:pt x="406" y="456"/>
                        </a:cubicBezTo>
                        <a:cubicBezTo>
                          <a:pt x="406" y="456"/>
                          <a:pt x="406" y="455"/>
                          <a:pt x="406" y="455"/>
                        </a:cubicBezTo>
                        <a:cubicBezTo>
                          <a:pt x="406" y="454"/>
                          <a:pt x="406" y="454"/>
                          <a:pt x="406" y="453"/>
                        </a:cubicBezTo>
                        <a:cubicBezTo>
                          <a:pt x="406" y="451"/>
                          <a:pt x="406" y="448"/>
                          <a:pt x="406" y="445"/>
                        </a:cubicBezTo>
                        <a:cubicBezTo>
                          <a:pt x="406" y="442"/>
                          <a:pt x="406" y="439"/>
                          <a:pt x="406" y="436"/>
                        </a:cubicBezTo>
                        <a:cubicBezTo>
                          <a:pt x="406" y="436"/>
                          <a:pt x="406" y="436"/>
                          <a:pt x="406" y="436"/>
                        </a:cubicBezTo>
                        <a:cubicBezTo>
                          <a:pt x="406" y="436"/>
                          <a:pt x="406" y="436"/>
                          <a:pt x="406" y="436"/>
                        </a:cubicBezTo>
                        <a:cubicBezTo>
                          <a:pt x="385" y="434"/>
                          <a:pt x="376" y="444"/>
                          <a:pt x="358" y="452"/>
                        </a:cubicBezTo>
                        <a:cubicBezTo>
                          <a:pt x="356" y="453"/>
                          <a:pt x="354" y="453"/>
                          <a:pt x="353" y="453"/>
                        </a:cubicBezTo>
                        <a:cubicBezTo>
                          <a:pt x="351" y="451"/>
                          <a:pt x="351" y="448"/>
                          <a:pt x="351" y="444"/>
                        </a:cubicBezTo>
                        <a:cubicBezTo>
                          <a:pt x="351" y="444"/>
                          <a:pt x="351" y="443"/>
                          <a:pt x="351" y="443"/>
                        </a:cubicBezTo>
                        <a:cubicBezTo>
                          <a:pt x="352" y="443"/>
                          <a:pt x="352" y="443"/>
                          <a:pt x="352" y="443"/>
                        </a:cubicBezTo>
                        <a:cubicBezTo>
                          <a:pt x="333" y="441"/>
                          <a:pt x="315" y="438"/>
                          <a:pt x="297" y="436"/>
                        </a:cubicBezTo>
                        <a:cubicBezTo>
                          <a:pt x="287" y="435"/>
                          <a:pt x="282" y="429"/>
                          <a:pt x="283" y="423"/>
                        </a:cubicBezTo>
                        <a:cubicBezTo>
                          <a:pt x="283" y="419"/>
                          <a:pt x="287" y="414"/>
                          <a:pt x="296" y="414"/>
                        </a:cubicBezTo>
                        <a:cubicBezTo>
                          <a:pt x="296" y="414"/>
                          <a:pt x="296" y="414"/>
                          <a:pt x="296" y="413"/>
                        </a:cubicBezTo>
                        <a:cubicBezTo>
                          <a:pt x="296" y="408"/>
                          <a:pt x="296" y="402"/>
                          <a:pt x="297" y="397"/>
                        </a:cubicBezTo>
                        <a:cubicBezTo>
                          <a:pt x="299" y="392"/>
                          <a:pt x="302" y="390"/>
                          <a:pt x="309" y="391"/>
                        </a:cubicBezTo>
                        <a:cubicBezTo>
                          <a:pt x="309" y="391"/>
                          <a:pt x="309" y="391"/>
                          <a:pt x="309" y="391"/>
                        </a:cubicBezTo>
                        <a:cubicBezTo>
                          <a:pt x="309" y="387"/>
                          <a:pt x="309" y="383"/>
                          <a:pt x="309" y="380"/>
                        </a:cubicBezTo>
                        <a:cubicBezTo>
                          <a:pt x="309" y="379"/>
                          <a:pt x="309" y="379"/>
                          <a:pt x="309" y="378"/>
                        </a:cubicBezTo>
                        <a:cubicBezTo>
                          <a:pt x="310" y="374"/>
                          <a:pt x="310" y="370"/>
                          <a:pt x="310" y="367"/>
                        </a:cubicBezTo>
                        <a:cubicBezTo>
                          <a:pt x="310" y="365"/>
                          <a:pt x="309" y="363"/>
                          <a:pt x="309" y="361"/>
                        </a:cubicBezTo>
                        <a:cubicBezTo>
                          <a:pt x="309" y="361"/>
                          <a:pt x="309" y="361"/>
                          <a:pt x="309" y="361"/>
                        </a:cubicBezTo>
                        <a:cubicBezTo>
                          <a:pt x="305" y="361"/>
                          <a:pt x="301" y="360"/>
                          <a:pt x="296" y="360"/>
                        </a:cubicBezTo>
                        <a:cubicBezTo>
                          <a:pt x="293" y="360"/>
                          <a:pt x="291" y="359"/>
                          <a:pt x="289" y="359"/>
                        </a:cubicBezTo>
                        <a:cubicBezTo>
                          <a:pt x="289" y="359"/>
                          <a:pt x="289" y="359"/>
                          <a:pt x="289" y="359"/>
                        </a:cubicBezTo>
                        <a:cubicBezTo>
                          <a:pt x="288" y="359"/>
                          <a:pt x="288" y="359"/>
                          <a:pt x="288" y="359"/>
                        </a:cubicBezTo>
                        <a:cubicBezTo>
                          <a:pt x="287" y="359"/>
                          <a:pt x="287" y="359"/>
                          <a:pt x="286" y="360"/>
                        </a:cubicBezTo>
                        <a:cubicBezTo>
                          <a:pt x="285" y="360"/>
                          <a:pt x="284" y="360"/>
                          <a:pt x="283" y="360"/>
                        </a:cubicBezTo>
                        <a:cubicBezTo>
                          <a:pt x="282" y="360"/>
                          <a:pt x="281" y="360"/>
                          <a:pt x="280" y="361"/>
                        </a:cubicBezTo>
                        <a:cubicBezTo>
                          <a:pt x="279" y="361"/>
                          <a:pt x="279" y="361"/>
                          <a:pt x="279" y="361"/>
                        </a:cubicBezTo>
                        <a:cubicBezTo>
                          <a:pt x="277" y="361"/>
                          <a:pt x="275" y="362"/>
                          <a:pt x="273" y="363"/>
                        </a:cubicBezTo>
                        <a:cubicBezTo>
                          <a:pt x="273" y="364"/>
                          <a:pt x="273" y="364"/>
                          <a:pt x="273" y="364"/>
                        </a:cubicBezTo>
                        <a:cubicBezTo>
                          <a:pt x="266" y="369"/>
                          <a:pt x="267" y="376"/>
                          <a:pt x="265" y="383"/>
                        </a:cubicBezTo>
                        <a:cubicBezTo>
                          <a:pt x="265" y="383"/>
                          <a:pt x="265" y="383"/>
                          <a:pt x="265" y="383"/>
                        </a:cubicBezTo>
                        <a:cubicBezTo>
                          <a:pt x="265" y="387"/>
                          <a:pt x="263" y="391"/>
                          <a:pt x="260" y="394"/>
                        </a:cubicBezTo>
                        <a:cubicBezTo>
                          <a:pt x="259" y="395"/>
                          <a:pt x="257" y="396"/>
                          <a:pt x="255" y="397"/>
                        </a:cubicBezTo>
                        <a:cubicBezTo>
                          <a:pt x="255" y="397"/>
                          <a:pt x="255" y="397"/>
                          <a:pt x="255" y="397"/>
                        </a:cubicBezTo>
                        <a:cubicBezTo>
                          <a:pt x="255" y="397"/>
                          <a:pt x="255" y="397"/>
                          <a:pt x="255" y="397"/>
                        </a:cubicBezTo>
                        <a:cubicBezTo>
                          <a:pt x="254" y="397"/>
                          <a:pt x="252" y="397"/>
                          <a:pt x="251" y="398"/>
                        </a:cubicBezTo>
                        <a:cubicBezTo>
                          <a:pt x="251" y="398"/>
                          <a:pt x="251" y="398"/>
                          <a:pt x="251" y="398"/>
                        </a:cubicBezTo>
                        <a:cubicBezTo>
                          <a:pt x="251" y="398"/>
                          <a:pt x="251" y="398"/>
                          <a:pt x="251" y="398"/>
                        </a:cubicBezTo>
                        <a:cubicBezTo>
                          <a:pt x="248" y="399"/>
                          <a:pt x="245" y="399"/>
                          <a:pt x="242" y="399"/>
                        </a:cubicBezTo>
                        <a:cubicBezTo>
                          <a:pt x="238" y="398"/>
                          <a:pt x="233" y="397"/>
                          <a:pt x="230" y="395"/>
                        </a:cubicBezTo>
                        <a:cubicBezTo>
                          <a:pt x="221" y="389"/>
                          <a:pt x="223" y="375"/>
                          <a:pt x="211" y="371"/>
                        </a:cubicBezTo>
                        <a:cubicBezTo>
                          <a:pt x="195" y="397"/>
                          <a:pt x="235" y="415"/>
                          <a:pt x="235" y="439"/>
                        </a:cubicBezTo>
                        <a:cubicBezTo>
                          <a:pt x="235" y="439"/>
                          <a:pt x="235" y="439"/>
                          <a:pt x="235" y="439"/>
                        </a:cubicBezTo>
                        <a:cubicBezTo>
                          <a:pt x="234" y="439"/>
                          <a:pt x="233" y="439"/>
                          <a:pt x="233" y="439"/>
                        </a:cubicBezTo>
                        <a:cubicBezTo>
                          <a:pt x="232" y="439"/>
                          <a:pt x="231" y="439"/>
                          <a:pt x="230" y="439"/>
                        </a:cubicBezTo>
                        <a:cubicBezTo>
                          <a:pt x="230" y="439"/>
                          <a:pt x="230" y="439"/>
                          <a:pt x="230" y="439"/>
                        </a:cubicBezTo>
                        <a:cubicBezTo>
                          <a:pt x="230" y="439"/>
                          <a:pt x="230" y="439"/>
                          <a:pt x="230" y="439"/>
                        </a:cubicBezTo>
                        <a:cubicBezTo>
                          <a:pt x="229" y="439"/>
                          <a:pt x="229" y="439"/>
                          <a:pt x="229" y="439"/>
                        </a:cubicBezTo>
                        <a:cubicBezTo>
                          <a:pt x="229" y="439"/>
                          <a:pt x="229" y="439"/>
                          <a:pt x="229" y="439"/>
                        </a:cubicBezTo>
                        <a:cubicBezTo>
                          <a:pt x="229" y="439"/>
                          <a:pt x="229" y="439"/>
                          <a:pt x="229" y="439"/>
                        </a:cubicBezTo>
                        <a:cubicBezTo>
                          <a:pt x="229" y="438"/>
                          <a:pt x="228" y="438"/>
                          <a:pt x="227" y="438"/>
                        </a:cubicBezTo>
                        <a:cubicBezTo>
                          <a:pt x="227" y="437"/>
                          <a:pt x="227" y="437"/>
                          <a:pt x="227" y="437"/>
                        </a:cubicBezTo>
                        <a:cubicBezTo>
                          <a:pt x="223" y="435"/>
                          <a:pt x="221" y="430"/>
                          <a:pt x="218" y="427"/>
                        </a:cubicBezTo>
                        <a:cubicBezTo>
                          <a:pt x="218" y="427"/>
                          <a:pt x="218" y="427"/>
                          <a:pt x="218" y="427"/>
                        </a:cubicBezTo>
                        <a:cubicBezTo>
                          <a:pt x="218" y="427"/>
                          <a:pt x="218" y="427"/>
                          <a:pt x="218" y="427"/>
                        </a:cubicBezTo>
                        <a:cubicBezTo>
                          <a:pt x="217" y="426"/>
                          <a:pt x="217" y="426"/>
                          <a:pt x="217" y="426"/>
                        </a:cubicBezTo>
                        <a:cubicBezTo>
                          <a:pt x="215" y="424"/>
                          <a:pt x="212" y="424"/>
                          <a:pt x="210" y="424"/>
                        </a:cubicBezTo>
                        <a:cubicBezTo>
                          <a:pt x="209" y="424"/>
                          <a:pt x="209" y="424"/>
                          <a:pt x="209" y="424"/>
                        </a:cubicBezTo>
                        <a:cubicBezTo>
                          <a:pt x="209" y="423"/>
                          <a:pt x="209" y="423"/>
                          <a:pt x="209" y="423"/>
                        </a:cubicBezTo>
                        <a:cubicBezTo>
                          <a:pt x="208" y="423"/>
                          <a:pt x="208" y="423"/>
                          <a:pt x="208" y="423"/>
                        </a:cubicBezTo>
                        <a:cubicBezTo>
                          <a:pt x="208" y="423"/>
                          <a:pt x="208" y="423"/>
                          <a:pt x="208" y="423"/>
                        </a:cubicBezTo>
                        <a:cubicBezTo>
                          <a:pt x="208" y="422"/>
                          <a:pt x="208" y="422"/>
                          <a:pt x="208" y="422"/>
                        </a:cubicBezTo>
                        <a:cubicBezTo>
                          <a:pt x="208" y="422"/>
                          <a:pt x="208" y="422"/>
                          <a:pt x="208" y="422"/>
                        </a:cubicBezTo>
                        <a:cubicBezTo>
                          <a:pt x="208" y="422"/>
                          <a:pt x="208" y="422"/>
                          <a:pt x="208" y="422"/>
                        </a:cubicBezTo>
                        <a:cubicBezTo>
                          <a:pt x="207" y="421"/>
                          <a:pt x="207" y="421"/>
                          <a:pt x="207" y="421"/>
                        </a:cubicBezTo>
                        <a:cubicBezTo>
                          <a:pt x="207" y="421"/>
                          <a:pt x="207" y="421"/>
                          <a:pt x="207" y="421"/>
                        </a:cubicBezTo>
                        <a:cubicBezTo>
                          <a:pt x="207" y="420"/>
                          <a:pt x="207" y="419"/>
                          <a:pt x="207" y="417"/>
                        </a:cubicBezTo>
                        <a:cubicBezTo>
                          <a:pt x="206" y="416"/>
                          <a:pt x="205" y="416"/>
                          <a:pt x="204" y="416"/>
                        </a:cubicBezTo>
                        <a:cubicBezTo>
                          <a:pt x="204" y="416"/>
                          <a:pt x="204" y="416"/>
                          <a:pt x="204" y="416"/>
                        </a:cubicBezTo>
                        <a:cubicBezTo>
                          <a:pt x="198" y="416"/>
                          <a:pt x="196" y="418"/>
                          <a:pt x="195" y="421"/>
                        </a:cubicBezTo>
                        <a:cubicBezTo>
                          <a:pt x="195" y="421"/>
                          <a:pt x="195" y="421"/>
                          <a:pt x="195" y="421"/>
                        </a:cubicBezTo>
                        <a:cubicBezTo>
                          <a:pt x="195" y="422"/>
                          <a:pt x="195" y="422"/>
                          <a:pt x="195" y="422"/>
                        </a:cubicBezTo>
                        <a:cubicBezTo>
                          <a:pt x="195" y="422"/>
                          <a:pt x="195" y="422"/>
                          <a:pt x="195" y="423"/>
                        </a:cubicBezTo>
                        <a:cubicBezTo>
                          <a:pt x="196" y="428"/>
                          <a:pt x="199" y="436"/>
                          <a:pt x="201" y="441"/>
                        </a:cubicBezTo>
                        <a:cubicBezTo>
                          <a:pt x="203" y="450"/>
                          <a:pt x="191" y="451"/>
                          <a:pt x="186" y="455"/>
                        </a:cubicBezTo>
                        <a:cubicBezTo>
                          <a:pt x="185" y="455"/>
                          <a:pt x="185" y="456"/>
                          <a:pt x="184" y="456"/>
                        </a:cubicBezTo>
                        <a:cubicBezTo>
                          <a:pt x="184" y="456"/>
                          <a:pt x="184" y="456"/>
                          <a:pt x="184" y="456"/>
                        </a:cubicBezTo>
                        <a:cubicBezTo>
                          <a:pt x="184" y="456"/>
                          <a:pt x="184" y="456"/>
                          <a:pt x="184" y="456"/>
                        </a:cubicBezTo>
                        <a:cubicBezTo>
                          <a:pt x="184" y="457"/>
                          <a:pt x="183" y="458"/>
                          <a:pt x="183" y="458"/>
                        </a:cubicBezTo>
                        <a:cubicBezTo>
                          <a:pt x="183" y="459"/>
                          <a:pt x="183" y="459"/>
                          <a:pt x="183" y="459"/>
                        </a:cubicBezTo>
                        <a:cubicBezTo>
                          <a:pt x="182" y="459"/>
                          <a:pt x="182" y="460"/>
                          <a:pt x="182" y="460"/>
                        </a:cubicBezTo>
                        <a:cubicBezTo>
                          <a:pt x="182" y="461"/>
                          <a:pt x="182" y="461"/>
                          <a:pt x="182" y="461"/>
                        </a:cubicBezTo>
                        <a:cubicBezTo>
                          <a:pt x="182" y="462"/>
                          <a:pt x="181" y="462"/>
                          <a:pt x="181" y="463"/>
                        </a:cubicBezTo>
                        <a:cubicBezTo>
                          <a:pt x="181" y="463"/>
                          <a:pt x="181" y="463"/>
                          <a:pt x="181" y="463"/>
                        </a:cubicBezTo>
                        <a:cubicBezTo>
                          <a:pt x="181" y="464"/>
                          <a:pt x="181" y="465"/>
                          <a:pt x="181" y="466"/>
                        </a:cubicBezTo>
                        <a:cubicBezTo>
                          <a:pt x="181" y="467"/>
                          <a:pt x="181" y="467"/>
                          <a:pt x="181" y="467"/>
                        </a:cubicBezTo>
                        <a:cubicBezTo>
                          <a:pt x="181" y="471"/>
                          <a:pt x="182" y="476"/>
                          <a:pt x="182" y="479"/>
                        </a:cubicBezTo>
                        <a:cubicBezTo>
                          <a:pt x="182" y="480"/>
                          <a:pt x="182" y="481"/>
                          <a:pt x="182" y="482"/>
                        </a:cubicBezTo>
                        <a:cubicBezTo>
                          <a:pt x="188" y="482"/>
                          <a:pt x="196" y="484"/>
                          <a:pt x="201" y="488"/>
                        </a:cubicBezTo>
                        <a:cubicBezTo>
                          <a:pt x="202" y="490"/>
                          <a:pt x="203" y="491"/>
                          <a:pt x="204" y="493"/>
                        </a:cubicBezTo>
                        <a:cubicBezTo>
                          <a:pt x="203" y="493"/>
                          <a:pt x="203" y="493"/>
                          <a:pt x="202" y="493"/>
                        </a:cubicBezTo>
                        <a:cubicBezTo>
                          <a:pt x="202" y="494"/>
                          <a:pt x="202" y="494"/>
                          <a:pt x="202" y="494"/>
                        </a:cubicBezTo>
                        <a:cubicBezTo>
                          <a:pt x="201" y="495"/>
                          <a:pt x="201" y="495"/>
                          <a:pt x="201" y="495"/>
                        </a:cubicBezTo>
                        <a:cubicBezTo>
                          <a:pt x="200" y="495"/>
                          <a:pt x="200" y="495"/>
                          <a:pt x="200" y="495"/>
                        </a:cubicBezTo>
                        <a:cubicBezTo>
                          <a:pt x="200" y="495"/>
                          <a:pt x="200" y="495"/>
                          <a:pt x="200" y="495"/>
                        </a:cubicBezTo>
                        <a:cubicBezTo>
                          <a:pt x="200" y="496"/>
                          <a:pt x="200" y="496"/>
                          <a:pt x="200" y="496"/>
                        </a:cubicBezTo>
                        <a:cubicBezTo>
                          <a:pt x="200" y="496"/>
                          <a:pt x="200" y="496"/>
                          <a:pt x="200" y="496"/>
                        </a:cubicBezTo>
                        <a:cubicBezTo>
                          <a:pt x="199" y="496"/>
                          <a:pt x="199" y="496"/>
                          <a:pt x="199" y="496"/>
                        </a:cubicBezTo>
                        <a:cubicBezTo>
                          <a:pt x="199" y="496"/>
                          <a:pt x="199" y="497"/>
                          <a:pt x="199" y="497"/>
                        </a:cubicBezTo>
                        <a:cubicBezTo>
                          <a:pt x="199" y="497"/>
                          <a:pt x="199" y="497"/>
                          <a:pt x="199" y="497"/>
                        </a:cubicBezTo>
                        <a:cubicBezTo>
                          <a:pt x="198" y="498"/>
                          <a:pt x="198" y="498"/>
                          <a:pt x="198" y="498"/>
                        </a:cubicBezTo>
                        <a:cubicBezTo>
                          <a:pt x="198" y="499"/>
                          <a:pt x="198" y="499"/>
                          <a:pt x="198" y="499"/>
                        </a:cubicBezTo>
                        <a:cubicBezTo>
                          <a:pt x="198" y="500"/>
                          <a:pt x="198" y="500"/>
                          <a:pt x="198" y="500"/>
                        </a:cubicBezTo>
                        <a:cubicBezTo>
                          <a:pt x="198" y="501"/>
                          <a:pt x="198" y="501"/>
                          <a:pt x="198" y="502"/>
                        </a:cubicBezTo>
                        <a:cubicBezTo>
                          <a:pt x="198" y="505"/>
                          <a:pt x="198" y="508"/>
                          <a:pt x="198" y="511"/>
                        </a:cubicBezTo>
                        <a:cubicBezTo>
                          <a:pt x="198" y="512"/>
                          <a:pt x="198" y="512"/>
                          <a:pt x="198" y="513"/>
                        </a:cubicBezTo>
                        <a:cubicBezTo>
                          <a:pt x="198" y="513"/>
                          <a:pt x="198" y="513"/>
                          <a:pt x="198" y="513"/>
                        </a:cubicBezTo>
                        <a:cubicBezTo>
                          <a:pt x="197" y="522"/>
                          <a:pt x="188" y="527"/>
                          <a:pt x="183" y="534"/>
                        </a:cubicBezTo>
                        <a:cubicBezTo>
                          <a:pt x="183" y="534"/>
                          <a:pt x="183" y="534"/>
                          <a:pt x="183" y="534"/>
                        </a:cubicBezTo>
                        <a:cubicBezTo>
                          <a:pt x="183" y="534"/>
                          <a:pt x="183" y="534"/>
                          <a:pt x="183" y="534"/>
                        </a:cubicBezTo>
                        <a:cubicBezTo>
                          <a:pt x="183" y="534"/>
                          <a:pt x="183" y="534"/>
                          <a:pt x="183" y="534"/>
                        </a:cubicBezTo>
                        <a:cubicBezTo>
                          <a:pt x="195" y="535"/>
                          <a:pt x="207" y="534"/>
                          <a:pt x="218" y="535"/>
                        </a:cubicBezTo>
                        <a:cubicBezTo>
                          <a:pt x="218" y="535"/>
                          <a:pt x="218" y="535"/>
                          <a:pt x="218" y="535"/>
                        </a:cubicBezTo>
                        <a:cubicBezTo>
                          <a:pt x="219" y="537"/>
                          <a:pt x="219" y="538"/>
                          <a:pt x="219" y="539"/>
                        </a:cubicBezTo>
                        <a:cubicBezTo>
                          <a:pt x="219" y="544"/>
                          <a:pt x="219" y="549"/>
                          <a:pt x="220" y="553"/>
                        </a:cubicBezTo>
                        <a:cubicBezTo>
                          <a:pt x="220" y="553"/>
                          <a:pt x="220" y="553"/>
                          <a:pt x="220" y="553"/>
                        </a:cubicBezTo>
                        <a:cubicBezTo>
                          <a:pt x="220" y="553"/>
                          <a:pt x="220" y="553"/>
                          <a:pt x="220" y="553"/>
                        </a:cubicBezTo>
                        <a:cubicBezTo>
                          <a:pt x="220" y="553"/>
                          <a:pt x="220" y="553"/>
                          <a:pt x="220" y="553"/>
                        </a:cubicBezTo>
                        <a:cubicBezTo>
                          <a:pt x="220" y="554"/>
                          <a:pt x="220" y="555"/>
                          <a:pt x="220" y="557"/>
                        </a:cubicBezTo>
                        <a:cubicBezTo>
                          <a:pt x="221" y="562"/>
                          <a:pt x="224" y="567"/>
                          <a:pt x="225" y="572"/>
                        </a:cubicBezTo>
                        <a:cubicBezTo>
                          <a:pt x="226" y="573"/>
                          <a:pt x="226" y="574"/>
                          <a:pt x="227" y="575"/>
                        </a:cubicBezTo>
                        <a:cubicBezTo>
                          <a:pt x="227" y="575"/>
                          <a:pt x="227" y="575"/>
                          <a:pt x="227" y="575"/>
                        </a:cubicBezTo>
                        <a:cubicBezTo>
                          <a:pt x="227" y="576"/>
                          <a:pt x="227" y="576"/>
                          <a:pt x="228" y="577"/>
                        </a:cubicBezTo>
                        <a:cubicBezTo>
                          <a:pt x="228" y="578"/>
                          <a:pt x="228" y="578"/>
                          <a:pt x="228" y="578"/>
                        </a:cubicBezTo>
                        <a:cubicBezTo>
                          <a:pt x="228" y="578"/>
                          <a:pt x="228" y="579"/>
                          <a:pt x="228" y="580"/>
                        </a:cubicBezTo>
                        <a:cubicBezTo>
                          <a:pt x="229" y="581"/>
                          <a:pt x="229" y="581"/>
                          <a:pt x="229" y="581"/>
                        </a:cubicBezTo>
                        <a:cubicBezTo>
                          <a:pt x="229" y="581"/>
                          <a:pt x="229" y="582"/>
                          <a:pt x="229" y="583"/>
                        </a:cubicBezTo>
                        <a:cubicBezTo>
                          <a:pt x="229" y="584"/>
                          <a:pt x="229" y="585"/>
                          <a:pt x="228" y="586"/>
                        </a:cubicBezTo>
                        <a:cubicBezTo>
                          <a:pt x="228" y="587"/>
                          <a:pt x="228" y="587"/>
                          <a:pt x="228" y="587"/>
                        </a:cubicBezTo>
                        <a:cubicBezTo>
                          <a:pt x="228" y="588"/>
                          <a:pt x="228" y="589"/>
                          <a:pt x="227" y="590"/>
                        </a:cubicBezTo>
                        <a:cubicBezTo>
                          <a:pt x="227" y="590"/>
                          <a:pt x="227" y="590"/>
                          <a:pt x="227" y="590"/>
                        </a:cubicBezTo>
                        <a:cubicBezTo>
                          <a:pt x="227" y="591"/>
                          <a:pt x="226" y="592"/>
                          <a:pt x="226" y="593"/>
                        </a:cubicBezTo>
                        <a:cubicBezTo>
                          <a:pt x="226" y="594"/>
                          <a:pt x="226" y="594"/>
                          <a:pt x="226" y="594"/>
                        </a:cubicBezTo>
                        <a:cubicBezTo>
                          <a:pt x="225" y="594"/>
                          <a:pt x="225" y="595"/>
                          <a:pt x="224" y="595"/>
                        </a:cubicBezTo>
                        <a:cubicBezTo>
                          <a:pt x="224" y="596"/>
                          <a:pt x="224" y="596"/>
                          <a:pt x="224" y="596"/>
                        </a:cubicBezTo>
                        <a:cubicBezTo>
                          <a:pt x="223" y="597"/>
                          <a:pt x="223" y="597"/>
                          <a:pt x="223" y="598"/>
                        </a:cubicBezTo>
                        <a:cubicBezTo>
                          <a:pt x="220" y="601"/>
                          <a:pt x="218" y="604"/>
                          <a:pt x="216" y="607"/>
                        </a:cubicBezTo>
                        <a:cubicBezTo>
                          <a:pt x="216" y="607"/>
                          <a:pt x="216" y="607"/>
                          <a:pt x="216" y="607"/>
                        </a:cubicBezTo>
                        <a:cubicBezTo>
                          <a:pt x="209" y="622"/>
                          <a:pt x="213" y="637"/>
                          <a:pt x="212" y="654"/>
                        </a:cubicBezTo>
                        <a:cubicBezTo>
                          <a:pt x="212" y="658"/>
                          <a:pt x="211" y="661"/>
                          <a:pt x="211" y="664"/>
                        </a:cubicBezTo>
                        <a:cubicBezTo>
                          <a:pt x="211" y="664"/>
                          <a:pt x="211" y="664"/>
                          <a:pt x="211" y="664"/>
                        </a:cubicBezTo>
                        <a:cubicBezTo>
                          <a:pt x="210" y="665"/>
                          <a:pt x="210" y="666"/>
                          <a:pt x="210" y="668"/>
                        </a:cubicBezTo>
                        <a:cubicBezTo>
                          <a:pt x="210" y="668"/>
                          <a:pt x="210" y="668"/>
                          <a:pt x="210" y="668"/>
                        </a:cubicBezTo>
                        <a:cubicBezTo>
                          <a:pt x="209" y="669"/>
                          <a:pt x="209" y="670"/>
                          <a:pt x="209" y="672"/>
                        </a:cubicBezTo>
                        <a:cubicBezTo>
                          <a:pt x="208" y="672"/>
                          <a:pt x="208" y="672"/>
                          <a:pt x="208" y="672"/>
                        </a:cubicBezTo>
                        <a:cubicBezTo>
                          <a:pt x="208" y="673"/>
                          <a:pt x="208" y="674"/>
                          <a:pt x="207" y="675"/>
                        </a:cubicBezTo>
                        <a:cubicBezTo>
                          <a:pt x="207" y="676"/>
                          <a:pt x="207" y="676"/>
                          <a:pt x="207" y="676"/>
                        </a:cubicBezTo>
                        <a:cubicBezTo>
                          <a:pt x="206" y="678"/>
                          <a:pt x="204" y="680"/>
                          <a:pt x="202" y="682"/>
                        </a:cubicBezTo>
                        <a:cubicBezTo>
                          <a:pt x="202" y="683"/>
                          <a:pt x="202" y="683"/>
                          <a:pt x="202" y="683"/>
                        </a:cubicBezTo>
                        <a:cubicBezTo>
                          <a:pt x="201" y="684"/>
                          <a:pt x="200" y="684"/>
                          <a:pt x="199" y="685"/>
                        </a:cubicBezTo>
                        <a:cubicBezTo>
                          <a:pt x="199" y="686"/>
                          <a:pt x="199" y="686"/>
                          <a:pt x="199" y="686"/>
                        </a:cubicBezTo>
                        <a:cubicBezTo>
                          <a:pt x="197" y="686"/>
                          <a:pt x="196" y="687"/>
                          <a:pt x="195" y="688"/>
                        </a:cubicBezTo>
                        <a:cubicBezTo>
                          <a:pt x="195" y="688"/>
                          <a:pt x="195" y="688"/>
                          <a:pt x="195" y="688"/>
                        </a:cubicBezTo>
                        <a:cubicBezTo>
                          <a:pt x="193" y="689"/>
                          <a:pt x="192" y="690"/>
                          <a:pt x="190" y="690"/>
                        </a:cubicBezTo>
                        <a:cubicBezTo>
                          <a:pt x="190" y="690"/>
                          <a:pt x="190" y="690"/>
                          <a:pt x="190" y="690"/>
                        </a:cubicBezTo>
                        <a:cubicBezTo>
                          <a:pt x="188" y="691"/>
                          <a:pt x="186" y="692"/>
                          <a:pt x="184" y="693"/>
                        </a:cubicBezTo>
                        <a:cubicBezTo>
                          <a:pt x="169" y="700"/>
                          <a:pt x="152" y="703"/>
                          <a:pt x="136" y="708"/>
                        </a:cubicBezTo>
                        <a:cubicBezTo>
                          <a:pt x="136" y="708"/>
                          <a:pt x="135" y="708"/>
                          <a:pt x="135" y="709"/>
                        </a:cubicBezTo>
                        <a:cubicBezTo>
                          <a:pt x="134" y="709"/>
                          <a:pt x="133" y="709"/>
                          <a:pt x="132" y="709"/>
                        </a:cubicBezTo>
                        <a:cubicBezTo>
                          <a:pt x="131" y="722"/>
                          <a:pt x="138" y="726"/>
                          <a:pt x="127" y="737"/>
                        </a:cubicBezTo>
                        <a:cubicBezTo>
                          <a:pt x="129" y="737"/>
                          <a:pt x="131" y="738"/>
                          <a:pt x="134" y="739"/>
                        </a:cubicBezTo>
                        <a:cubicBezTo>
                          <a:pt x="146" y="744"/>
                          <a:pt x="169" y="753"/>
                          <a:pt x="160" y="763"/>
                        </a:cubicBezTo>
                        <a:cubicBezTo>
                          <a:pt x="160" y="763"/>
                          <a:pt x="160" y="763"/>
                          <a:pt x="160" y="763"/>
                        </a:cubicBezTo>
                        <a:cubicBezTo>
                          <a:pt x="159" y="764"/>
                          <a:pt x="158" y="764"/>
                          <a:pt x="158" y="765"/>
                        </a:cubicBezTo>
                        <a:cubicBezTo>
                          <a:pt x="157" y="766"/>
                          <a:pt x="157" y="766"/>
                          <a:pt x="157" y="766"/>
                        </a:cubicBezTo>
                        <a:cubicBezTo>
                          <a:pt x="156" y="766"/>
                          <a:pt x="155" y="767"/>
                          <a:pt x="154" y="767"/>
                        </a:cubicBezTo>
                        <a:cubicBezTo>
                          <a:pt x="154" y="768"/>
                          <a:pt x="154" y="768"/>
                          <a:pt x="154" y="768"/>
                        </a:cubicBezTo>
                        <a:cubicBezTo>
                          <a:pt x="153" y="768"/>
                          <a:pt x="152" y="769"/>
                          <a:pt x="151" y="769"/>
                        </a:cubicBezTo>
                        <a:cubicBezTo>
                          <a:pt x="150" y="769"/>
                          <a:pt x="150" y="769"/>
                          <a:pt x="150" y="769"/>
                        </a:cubicBezTo>
                        <a:cubicBezTo>
                          <a:pt x="149" y="770"/>
                          <a:pt x="148" y="770"/>
                          <a:pt x="147" y="771"/>
                        </a:cubicBezTo>
                        <a:cubicBezTo>
                          <a:pt x="147" y="771"/>
                          <a:pt x="147" y="771"/>
                          <a:pt x="147" y="771"/>
                        </a:cubicBezTo>
                        <a:cubicBezTo>
                          <a:pt x="146" y="771"/>
                          <a:pt x="145" y="771"/>
                          <a:pt x="144" y="772"/>
                        </a:cubicBezTo>
                        <a:cubicBezTo>
                          <a:pt x="144" y="772"/>
                          <a:pt x="144" y="772"/>
                          <a:pt x="144" y="772"/>
                        </a:cubicBezTo>
                        <a:cubicBezTo>
                          <a:pt x="138" y="773"/>
                          <a:pt x="132" y="774"/>
                          <a:pt x="127" y="775"/>
                        </a:cubicBezTo>
                        <a:cubicBezTo>
                          <a:pt x="126" y="775"/>
                          <a:pt x="126" y="775"/>
                          <a:pt x="126" y="775"/>
                        </a:cubicBezTo>
                        <a:cubicBezTo>
                          <a:pt x="125" y="776"/>
                          <a:pt x="123" y="776"/>
                          <a:pt x="121" y="777"/>
                        </a:cubicBezTo>
                        <a:cubicBezTo>
                          <a:pt x="115" y="779"/>
                          <a:pt x="109" y="783"/>
                          <a:pt x="106" y="788"/>
                        </a:cubicBezTo>
                        <a:cubicBezTo>
                          <a:pt x="106" y="788"/>
                          <a:pt x="106" y="788"/>
                          <a:pt x="106" y="788"/>
                        </a:cubicBezTo>
                        <a:cubicBezTo>
                          <a:pt x="106" y="788"/>
                          <a:pt x="106" y="788"/>
                          <a:pt x="106" y="788"/>
                        </a:cubicBezTo>
                        <a:cubicBezTo>
                          <a:pt x="103" y="787"/>
                          <a:pt x="101" y="786"/>
                          <a:pt x="98" y="786"/>
                        </a:cubicBezTo>
                        <a:cubicBezTo>
                          <a:pt x="93" y="784"/>
                          <a:pt x="88" y="784"/>
                          <a:pt x="85" y="789"/>
                        </a:cubicBezTo>
                        <a:cubicBezTo>
                          <a:pt x="85" y="789"/>
                          <a:pt x="85" y="789"/>
                          <a:pt x="85" y="789"/>
                        </a:cubicBezTo>
                        <a:cubicBezTo>
                          <a:pt x="84" y="789"/>
                          <a:pt x="84" y="789"/>
                          <a:pt x="84" y="789"/>
                        </a:cubicBezTo>
                        <a:cubicBezTo>
                          <a:pt x="84" y="789"/>
                          <a:pt x="84" y="789"/>
                          <a:pt x="84" y="789"/>
                        </a:cubicBezTo>
                        <a:cubicBezTo>
                          <a:pt x="82" y="789"/>
                          <a:pt x="80" y="789"/>
                          <a:pt x="78" y="791"/>
                        </a:cubicBezTo>
                        <a:cubicBezTo>
                          <a:pt x="77" y="791"/>
                          <a:pt x="77" y="791"/>
                          <a:pt x="77" y="791"/>
                        </a:cubicBezTo>
                        <a:cubicBezTo>
                          <a:pt x="76" y="802"/>
                          <a:pt x="72" y="817"/>
                          <a:pt x="80" y="826"/>
                        </a:cubicBezTo>
                        <a:cubicBezTo>
                          <a:pt x="82" y="828"/>
                          <a:pt x="83" y="829"/>
                          <a:pt x="85" y="829"/>
                        </a:cubicBezTo>
                        <a:cubicBezTo>
                          <a:pt x="94" y="833"/>
                          <a:pt x="107" y="828"/>
                          <a:pt x="108" y="841"/>
                        </a:cubicBezTo>
                        <a:cubicBezTo>
                          <a:pt x="108" y="841"/>
                          <a:pt x="108" y="842"/>
                          <a:pt x="108" y="842"/>
                        </a:cubicBezTo>
                        <a:cubicBezTo>
                          <a:pt x="108" y="857"/>
                          <a:pt x="100" y="868"/>
                          <a:pt x="90" y="878"/>
                        </a:cubicBezTo>
                        <a:cubicBezTo>
                          <a:pt x="78" y="890"/>
                          <a:pt x="73" y="888"/>
                          <a:pt x="55" y="888"/>
                        </a:cubicBezTo>
                        <a:cubicBezTo>
                          <a:pt x="55" y="888"/>
                          <a:pt x="55" y="888"/>
                          <a:pt x="55" y="888"/>
                        </a:cubicBezTo>
                        <a:cubicBezTo>
                          <a:pt x="55" y="888"/>
                          <a:pt x="55" y="888"/>
                          <a:pt x="55" y="888"/>
                        </a:cubicBezTo>
                        <a:cubicBezTo>
                          <a:pt x="55" y="890"/>
                          <a:pt x="54" y="891"/>
                          <a:pt x="53" y="893"/>
                        </a:cubicBezTo>
                        <a:cubicBezTo>
                          <a:pt x="53" y="894"/>
                          <a:pt x="53" y="894"/>
                          <a:pt x="53" y="894"/>
                        </a:cubicBezTo>
                        <a:cubicBezTo>
                          <a:pt x="52" y="895"/>
                          <a:pt x="51" y="897"/>
                          <a:pt x="51" y="898"/>
                        </a:cubicBezTo>
                        <a:cubicBezTo>
                          <a:pt x="50" y="899"/>
                          <a:pt x="50" y="899"/>
                          <a:pt x="50" y="899"/>
                        </a:cubicBezTo>
                        <a:cubicBezTo>
                          <a:pt x="48" y="902"/>
                          <a:pt x="46" y="905"/>
                          <a:pt x="43" y="907"/>
                        </a:cubicBezTo>
                        <a:cubicBezTo>
                          <a:pt x="33" y="915"/>
                          <a:pt x="22" y="908"/>
                          <a:pt x="10" y="910"/>
                        </a:cubicBezTo>
                        <a:cubicBezTo>
                          <a:pt x="7" y="926"/>
                          <a:pt x="19" y="928"/>
                          <a:pt x="32" y="930"/>
                        </a:cubicBezTo>
                        <a:cubicBezTo>
                          <a:pt x="37" y="931"/>
                          <a:pt x="43" y="932"/>
                          <a:pt x="48" y="934"/>
                        </a:cubicBezTo>
                        <a:cubicBezTo>
                          <a:pt x="49" y="935"/>
                          <a:pt x="49" y="935"/>
                          <a:pt x="49" y="935"/>
                        </a:cubicBezTo>
                        <a:cubicBezTo>
                          <a:pt x="50" y="935"/>
                          <a:pt x="50" y="935"/>
                          <a:pt x="50" y="935"/>
                        </a:cubicBezTo>
                        <a:cubicBezTo>
                          <a:pt x="54" y="938"/>
                          <a:pt x="57" y="943"/>
                          <a:pt x="56" y="952"/>
                        </a:cubicBezTo>
                        <a:cubicBezTo>
                          <a:pt x="42" y="953"/>
                          <a:pt x="26" y="948"/>
                          <a:pt x="13" y="955"/>
                        </a:cubicBezTo>
                        <a:cubicBezTo>
                          <a:pt x="12" y="956"/>
                          <a:pt x="11" y="957"/>
                          <a:pt x="10" y="958"/>
                        </a:cubicBezTo>
                        <a:cubicBezTo>
                          <a:pt x="9" y="958"/>
                          <a:pt x="9" y="958"/>
                          <a:pt x="9" y="958"/>
                        </a:cubicBezTo>
                        <a:cubicBezTo>
                          <a:pt x="9" y="958"/>
                          <a:pt x="8" y="959"/>
                          <a:pt x="7" y="959"/>
                        </a:cubicBezTo>
                        <a:cubicBezTo>
                          <a:pt x="7" y="960"/>
                          <a:pt x="7" y="960"/>
                          <a:pt x="7" y="960"/>
                        </a:cubicBezTo>
                        <a:cubicBezTo>
                          <a:pt x="6" y="960"/>
                          <a:pt x="6" y="960"/>
                          <a:pt x="6" y="960"/>
                        </a:cubicBezTo>
                        <a:cubicBezTo>
                          <a:pt x="0" y="966"/>
                          <a:pt x="2" y="970"/>
                          <a:pt x="9" y="979"/>
                        </a:cubicBezTo>
                        <a:cubicBezTo>
                          <a:pt x="12" y="982"/>
                          <a:pt x="16" y="990"/>
                          <a:pt x="18" y="996"/>
                        </a:cubicBezTo>
                        <a:cubicBezTo>
                          <a:pt x="20" y="1002"/>
                          <a:pt x="21" y="1007"/>
                          <a:pt x="18" y="1009"/>
                        </a:cubicBezTo>
                        <a:cubicBezTo>
                          <a:pt x="18" y="1010"/>
                          <a:pt x="18" y="1010"/>
                          <a:pt x="17" y="1010"/>
                        </a:cubicBezTo>
                        <a:cubicBezTo>
                          <a:pt x="17" y="1010"/>
                          <a:pt x="16" y="1011"/>
                          <a:pt x="16" y="1011"/>
                        </a:cubicBezTo>
                        <a:cubicBezTo>
                          <a:pt x="10" y="1015"/>
                          <a:pt x="11" y="1024"/>
                          <a:pt x="13" y="1032"/>
                        </a:cubicBezTo>
                        <a:cubicBezTo>
                          <a:pt x="15" y="1038"/>
                          <a:pt x="18" y="1044"/>
                          <a:pt x="21" y="1047"/>
                        </a:cubicBezTo>
                        <a:cubicBezTo>
                          <a:pt x="21" y="1047"/>
                          <a:pt x="21" y="1047"/>
                          <a:pt x="21" y="1047"/>
                        </a:cubicBezTo>
                        <a:cubicBezTo>
                          <a:pt x="28" y="1048"/>
                          <a:pt x="34" y="1053"/>
                          <a:pt x="40" y="1055"/>
                        </a:cubicBezTo>
                        <a:cubicBezTo>
                          <a:pt x="51" y="1059"/>
                          <a:pt x="58" y="1050"/>
                          <a:pt x="64" y="1043"/>
                        </a:cubicBezTo>
                        <a:cubicBezTo>
                          <a:pt x="67" y="1040"/>
                          <a:pt x="69" y="1038"/>
                          <a:pt x="73" y="1038"/>
                        </a:cubicBezTo>
                        <a:cubicBezTo>
                          <a:pt x="75" y="1038"/>
                          <a:pt x="76" y="1038"/>
                          <a:pt x="78" y="1039"/>
                        </a:cubicBezTo>
                        <a:cubicBezTo>
                          <a:pt x="78" y="1040"/>
                          <a:pt x="99" y="1061"/>
                          <a:pt x="98" y="1058"/>
                        </a:cubicBezTo>
                        <a:cubicBezTo>
                          <a:pt x="101" y="1078"/>
                          <a:pt x="97" y="1105"/>
                          <a:pt x="119" y="1118"/>
                        </a:cubicBezTo>
                        <a:cubicBezTo>
                          <a:pt x="120" y="1119"/>
                          <a:pt x="122" y="1119"/>
                          <a:pt x="124" y="1120"/>
                        </a:cubicBezTo>
                        <a:cubicBezTo>
                          <a:pt x="126" y="1120"/>
                          <a:pt x="129" y="1120"/>
                          <a:pt x="131" y="1120"/>
                        </a:cubicBezTo>
                        <a:cubicBezTo>
                          <a:pt x="153" y="1121"/>
                          <a:pt x="188" y="1105"/>
                          <a:pt x="206" y="1127"/>
                        </a:cubicBezTo>
                        <a:cubicBezTo>
                          <a:pt x="211" y="1133"/>
                          <a:pt x="214" y="1143"/>
                          <a:pt x="218" y="1152"/>
                        </a:cubicBezTo>
                        <a:cubicBezTo>
                          <a:pt x="223" y="1164"/>
                          <a:pt x="229" y="1174"/>
                          <a:pt x="243" y="1173"/>
                        </a:cubicBezTo>
                        <a:cubicBezTo>
                          <a:pt x="254" y="1172"/>
                          <a:pt x="264" y="1179"/>
                          <a:pt x="275" y="1176"/>
                        </a:cubicBezTo>
                        <a:cubicBezTo>
                          <a:pt x="275" y="1176"/>
                          <a:pt x="275" y="1176"/>
                          <a:pt x="275" y="1176"/>
                        </a:cubicBezTo>
                        <a:cubicBezTo>
                          <a:pt x="275" y="1176"/>
                          <a:pt x="275" y="1176"/>
                          <a:pt x="275" y="1176"/>
                        </a:cubicBezTo>
                        <a:cubicBezTo>
                          <a:pt x="290" y="1173"/>
                          <a:pt x="295" y="1174"/>
                          <a:pt x="309" y="1179"/>
                        </a:cubicBezTo>
                        <a:cubicBezTo>
                          <a:pt x="327" y="1186"/>
                          <a:pt x="354" y="1177"/>
                          <a:pt x="374" y="1177"/>
                        </a:cubicBezTo>
                        <a:cubicBezTo>
                          <a:pt x="374" y="1177"/>
                          <a:pt x="374" y="1177"/>
                          <a:pt x="374" y="1177"/>
                        </a:cubicBezTo>
                        <a:cubicBezTo>
                          <a:pt x="380" y="1177"/>
                          <a:pt x="391" y="1175"/>
                          <a:pt x="395" y="1182"/>
                        </a:cubicBezTo>
                        <a:cubicBezTo>
                          <a:pt x="400" y="1190"/>
                          <a:pt x="405" y="1189"/>
                          <a:pt x="414" y="1192"/>
                        </a:cubicBezTo>
                        <a:cubicBezTo>
                          <a:pt x="415" y="1192"/>
                          <a:pt x="414" y="1192"/>
                          <a:pt x="415" y="1192"/>
                        </a:cubicBezTo>
                        <a:cubicBezTo>
                          <a:pt x="415" y="1192"/>
                          <a:pt x="415" y="1192"/>
                          <a:pt x="415" y="1192"/>
                        </a:cubicBezTo>
                        <a:cubicBezTo>
                          <a:pt x="421" y="1195"/>
                          <a:pt x="425" y="1204"/>
                          <a:pt x="427" y="1214"/>
                        </a:cubicBezTo>
                        <a:cubicBezTo>
                          <a:pt x="427" y="1215"/>
                          <a:pt x="427" y="1215"/>
                          <a:pt x="427" y="1215"/>
                        </a:cubicBezTo>
                        <a:cubicBezTo>
                          <a:pt x="427" y="1216"/>
                          <a:pt x="427" y="1216"/>
                          <a:pt x="427" y="1216"/>
                        </a:cubicBezTo>
                        <a:cubicBezTo>
                          <a:pt x="429" y="1226"/>
                          <a:pt x="428" y="1237"/>
                          <a:pt x="426" y="1242"/>
                        </a:cubicBezTo>
                        <a:cubicBezTo>
                          <a:pt x="425" y="1242"/>
                          <a:pt x="425" y="1242"/>
                          <a:pt x="424" y="1243"/>
                        </a:cubicBezTo>
                        <a:cubicBezTo>
                          <a:pt x="424" y="1252"/>
                          <a:pt x="439" y="1253"/>
                          <a:pt x="450" y="1252"/>
                        </a:cubicBezTo>
                        <a:cubicBezTo>
                          <a:pt x="454" y="1252"/>
                          <a:pt x="457" y="1251"/>
                          <a:pt x="459" y="1251"/>
                        </a:cubicBezTo>
                        <a:cubicBezTo>
                          <a:pt x="464" y="1251"/>
                          <a:pt x="469" y="1252"/>
                          <a:pt x="474" y="1253"/>
                        </a:cubicBezTo>
                        <a:cubicBezTo>
                          <a:pt x="476" y="1253"/>
                          <a:pt x="478" y="1253"/>
                          <a:pt x="481" y="1253"/>
                        </a:cubicBezTo>
                        <a:cubicBezTo>
                          <a:pt x="490" y="1252"/>
                          <a:pt x="486" y="1240"/>
                          <a:pt x="486" y="1235"/>
                        </a:cubicBezTo>
                        <a:cubicBezTo>
                          <a:pt x="487" y="1235"/>
                          <a:pt x="488" y="1235"/>
                          <a:pt x="489" y="1235"/>
                        </a:cubicBezTo>
                        <a:cubicBezTo>
                          <a:pt x="494" y="1235"/>
                          <a:pt x="499" y="1236"/>
                          <a:pt x="504" y="1236"/>
                        </a:cubicBezTo>
                        <a:cubicBezTo>
                          <a:pt x="506" y="1236"/>
                          <a:pt x="508" y="1236"/>
                          <a:pt x="510" y="1235"/>
                        </a:cubicBezTo>
                        <a:cubicBezTo>
                          <a:pt x="515" y="1234"/>
                          <a:pt x="518" y="1229"/>
                          <a:pt x="522" y="1227"/>
                        </a:cubicBezTo>
                        <a:cubicBezTo>
                          <a:pt x="524" y="1226"/>
                          <a:pt x="525" y="1226"/>
                          <a:pt x="527" y="1226"/>
                        </a:cubicBezTo>
                        <a:cubicBezTo>
                          <a:pt x="530" y="1217"/>
                          <a:pt x="527" y="1213"/>
                          <a:pt x="519" y="1211"/>
                        </a:cubicBezTo>
                        <a:cubicBezTo>
                          <a:pt x="518" y="1211"/>
                          <a:pt x="517" y="1210"/>
                          <a:pt x="516" y="1210"/>
                        </a:cubicBezTo>
                        <a:cubicBezTo>
                          <a:pt x="517" y="1209"/>
                          <a:pt x="517" y="1208"/>
                          <a:pt x="518" y="1207"/>
                        </a:cubicBezTo>
                        <a:cubicBezTo>
                          <a:pt x="519" y="1205"/>
                          <a:pt x="520" y="1203"/>
                          <a:pt x="522" y="1202"/>
                        </a:cubicBezTo>
                        <a:cubicBezTo>
                          <a:pt x="522" y="1202"/>
                          <a:pt x="522" y="1202"/>
                          <a:pt x="522" y="1202"/>
                        </a:cubicBezTo>
                        <a:cubicBezTo>
                          <a:pt x="523" y="1200"/>
                          <a:pt x="524" y="1199"/>
                          <a:pt x="525" y="1197"/>
                        </a:cubicBezTo>
                        <a:cubicBezTo>
                          <a:pt x="525" y="1197"/>
                          <a:pt x="525" y="1197"/>
                          <a:pt x="525" y="1197"/>
                        </a:cubicBezTo>
                        <a:cubicBezTo>
                          <a:pt x="526" y="1196"/>
                          <a:pt x="528" y="1195"/>
                          <a:pt x="529" y="1194"/>
                        </a:cubicBezTo>
                        <a:cubicBezTo>
                          <a:pt x="530" y="1194"/>
                          <a:pt x="530" y="1194"/>
                          <a:pt x="530" y="1194"/>
                        </a:cubicBezTo>
                        <a:cubicBezTo>
                          <a:pt x="530" y="1193"/>
                          <a:pt x="531" y="1193"/>
                          <a:pt x="532" y="1193"/>
                        </a:cubicBezTo>
                        <a:cubicBezTo>
                          <a:pt x="532" y="1193"/>
                          <a:pt x="532" y="1193"/>
                          <a:pt x="532" y="1193"/>
                        </a:cubicBezTo>
                        <a:cubicBezTo>
                          <a:pt x="533" y="1192"/>
                          <a:pt x="533" y="1192"/>
                          <a:pt x="534" y="1192"/>
                        </a:cubicBezTo>
                        <a:cubicBezTo>
                          <a:pt x="535" y="1192"/>
                          <a:pt x="535" y="1192"/>
                          <a:pt x="535" y="1192"/>
                        </a:cubicBezTo>
                        <a:cubicBezTo>
                          <a:pt x="536" y="1192"/>
                          <a:pt x="536" y="1192"/>
                          <a:pt x="537" y="1192"/>
                        </a:cubicBezTo>
                        <a:cubicBezTo>
                          <a:pt x="537" y="1192"/>
                          <a:pt x="537" y="1192"/>
                          <a:pt x="537" y="1192"/>
                        </a:cubicBezTo>
                        <a:cubicBezTo>
                          <a:pt x="537" y="1192"/>
                          <a:pt x="537" y="1192"/>
                          <a:pt x="537" y="1192"/>
                        </a:cubicBezTo>
                        <a:cubicBezTo>
                          <a:pt x="537" y="1191"/>
                          <a:pt x="537" y="1191"/>
                          <a:pt x="537" y="1191"/>
                        </a:cubicBezTo>
                        <a:cubicBezTo>
                          <a:pt x="537" y="1191"/>
                          <a:pt x="538" y="1190"/>
                          <a:pt x="538" y="1190"/>
                        </a:cubicBezTo>
                        <a:cubicBezTo>
                          <a:pt x="538" y="1189"/>
                          <a:pt x="538" y="1189"/>
                          <a:pt x="538" y="1189"/>
                        </a:cubicBezTo>
                        <a:cubicBezTo>
                          <a:pt x="538" y="1189"/>
                          <a:pt x="538" y="1188"/>
                          <a:pt x="539" y="1188"/>
                        </a:cubicBezTo>
                        <a:cubicBezTo>
                          <a:pt x="539" y="1187"/>
                          <a:pt x="539" y="1187"/>
                          <a:pt x="539" y="1187"/>
                        </a:cubicBezTo>
                        <a:cubicBezTo>
                          <a:pt x="539" y="1187"/>
                          <a:pt x="539" y="1187"/>
                          <a:pt x="539" y="1187"/>
                        </a:cubicBezTo>
                        <a:cubicBezTo>
                          <a:pt x="541" y="1184"/>
                          <a:pt x="545" y="1184"/>
                          <a:pt x="548" y="1182"/>
                        </a:cubicBezTo>
                        <a:cubicBezTo>
                          <a:pt x="549" y="1181"/>
                          <a:pt x="551" y="1181"/>
                          <a:pt x="552" y="1180"/>
                        </a:cubicBezTo>
                        <a:cubicBezTo>
                          <a:pt x="553" y="1179"/>
                          <a:pt x="553" y="1179"/>
                          <a:pt x="553" y="1179"/>
                        </a:cubicBezTo>
                        <a:cubicBezTo>
                          <a:pt x="553" y="1178"/>
                          <a:pt x="553" y="1178"/>
                          <a:pt x="554" y="1177"/>
                        </a:cubicBezTo>
                        <a:cubicBezTo>
                          <a:pt x="554" y="1177"/>
                          <a:pt x="554" y="1177"/>
                          <a:pt x="554" y="1177"/>
                        </a:cubicBezTo>
                        <a:cubicBezTo>
                          <a:pt x="556" y="1172"/>
                          <a:pt x="556" y="1166"/>
                          <a:pt x="555" y="1161"/>
                        </a:cubicBezTo>
                        <a:cubicBezTo>
                          <a:pt x="555" y="1160"/>
                          <a:pt x="555" y="1160"/>
                          <a:pt x="555" y="1159"/>
                        </a:cubicBezTo>
                        <a:cubicBezTo>
                          <a:pt x="556" y="1159"/>
                          <a:pt x="557" y="1159"/>
                          <a:pt x="558" y="1159"/>
                        </a:cubicBezTo>
                        <a:cubicBezTo>
                          <a:pt x="565" y="1157"/>
                          <a:pt x="568" y="1153"/>
                          <a:pt x="567" y="1145"/>
                        </a:cubicBezTo>
                        <a:cubicBezTo>
                          <a:pt x="575" y="1144"/>
                          <a:pt x="582" y="1142"/>
                          <a:pt x="588" y="1139"/>
                        </a:cubicBezTo>
                        <a:cubicBezTo>
                          <a:pt x="594" y="1137"/>
                          <a:pt x="599" y="1134"/>
                          <a:pt x="606" y="1132"/>
                        </a:cubicBezTo>
                        <a:cubicBezTo>
                          <a:pt x="608" y="1132"/>
                          <a:pt x="611" y="1131"/>
                          <a:pt x="615" y="1131"/>
                        </a:cubicBezTo>
                        <a:cubicBezTo>
                          <a:pt x="623" y="1131"/>
                          <a:pt x="632" y="1132"/>
                          <a:pt x="632" y="1140"/>
                        </a:cubicBezTo>
                        <a:cubicBezTo>
                          <a:pt x="632" y="1140"/>
                          <a:pt x="632" y="1140"/>
                          <a:pt x="632" y="1140"/>
                        </a:cubicBezTo>
                        <a:cubicBezTo>
                          <a:pt x="632" y="1140"/>
                          <a:pt x="633" y="1140"/>
                          <a:pt x="633" y="1139"/>
                        </a:cubicBezTo>
                        <a:cubicBezTo>
                          <a:pt x="634" y="1139"/>
                          <a:pt x="634" y="1139"/>
                          <a:pt x="634" y="1139"/>
                        </a:cubicBezTo>
                        <a:cubicBezTo>
                          <a:pt x="634" y="1139"/>
                          <a:pt x="635" y="1138"/>
                          <a:pt x="636" y="1138"/>
                        </a:cubicBezTo>
                        <a:cubicBezTo>
                          <a:pt x="636" y="1138"/>
                          <a:pt x="636" y="1138"/>
                          <a:pt x="636" y="1138"/>
                        </a:cubicBezTo>
                        <a:cubicBezTo>
                          <a:pt x="637" y="1138"/>
                          <a:pt x="638" y="1138"/>
                          <a:pt x="638" y="1138"/>
                        </a:cubicBezTo>
                        <a:cubicBezTo>
                          <a:pt x="639" y="1138"/>
                          <a:pt x="639" y="1138"/>
                          <a:pt x="639" y="1138"/>
                        </a:cubicBezTo>
                        <a:cubicBezTo>
                          <a:pt x="640" y="1138"/>
                          <a:pt x="640" y="1138"/>
                          <a:pt x="641" y="1138"/>
                        </a:cubicBezTo>
                        <a:cubicBezTo>
                          <a:pt x="642" y="1138"/>
                          <a:pt x="642" y="1138"/>
                          <a:pt x="642" y="1138"/>
                        </a:cubicBezTo>
                        <a:cubicBezTo>
                          <a:pt x="642" y="1138"/>
                          <a:pt x="643" y="1138"/>
                          <a:pt x="644" y="1138"/>
                        </a:cubicBezTo>
                        <a:cubicBezTo>
                          <a:pt x="644" y="1138"/>
                          <a:pt x="644" y="1138"/>
                          <a:pt x="644" y="1138"/>
                        </a:cubicBezTo>
                        <a:cubicBezTo>
                          <a:pt x="645" y="1138"/>
                          <a:pt x="645" y="1138"/>
                          <a:pt x="645" y="1138"/>
                        </a:cubicBezTo>
                        <a:cubicBezTo>
                          <a:pt x="646" y="1138"/>
                          <a:pt x="647" y="1138"/>
                          <a:pt x="648" y="1138"/>
                        </a:cubicBezTo>
                        <a:cubicBezTo>
                          <a:pt x="648" y="1138"/>
                          <a:pt x="649" y="1138"/>
                          <a:pt x="649" y="1138"/>
                        </a:cubicBezTo>
                        <a:cubicBezTo>
                          <a:pt x="650" y="1138"/>
                          <a:pt x="652" y="1138"/>
                          <a:pt x="653" y="1138"/>
                        </a:cubicBezTo>
                        <a:cubicBezTo>
                          <a:pt x="653" y="1138"/>
                          <a:pt x="653" y="1138"/>
                          <a:pt x="653" y="1138"/>
                        </a:cubicBezTo>
                        <a:cubicBezTo>
                          <a:pt x="658" y="1129"/>
                          <a:pt x="664" y="1122"/>
                          <a:pt x="672" y="1119"/>
                        </a:cubicBezTo>
                        <a:cubicBezTo>
                          <a:pt x="678" y="1116"/>
                          <a:pt x="685" y="1116"/>
                          <a:pt x="694" y="1118"/>
                        </a:cubicBezTo>
                        <a:cubicBezTo>
                          <a:pt x="712" y="1121"/>
                          <a:pt x="716" y="1143"/>
                          <a:pt x="724" y="1159"/>
                        </a:cubicBezTo>
                        <a:cubicBezTo>
                          <a:pt x="724" y="1160"/>
                          <a:pt x="725" y="1160"/>
                          <a:pt x="725" y="1161"/>
                        </a:cubicBezTo>
                        <a:cubicBezTo>
                          <a:pt x="725" y="1161"/>
                          <a:pt x="725" y="1162"/>
                          <a:pt x="726" y="1162"/>
                        </a:cubicBezTo>
                        <a:cubicBezTo>
                          <a:pt x="726" y="1163"/>
                          <a:pt x="727" y="1164"/>
                          <a:pt x="727" y="1165"/>
                        </a:cubicBezTo>
                        <a:cubicBezTo>
                          <a:pt x="728" y="1166"/>
                          <a:pt x="728" y="1166"/>
                          <a:pt x="728" y="1166"/>
                        </a:cubicBezTo>
                        <a:cubicBezTo>
                          <a:pt x="728" y="1166"/>
                          <a:pt x="729" y="1167"/>
                          <a:pt x="729" y="1168"/>
                        </a:cubicBezTo>
                        <a:cubicBezTo>
                          <a:pt x="730" y="1168"/>
                          <a:pt x="730" y="1168"/>
                          <a:pt x="730" y="1168"/>
                        </a:cubicBezTo>
                        <a:cubicBezTo>
                          <a:pt x="726" y="1169"/>
                          <a:pt x="723" y="1171"/>
                          <a:pt x="720" y="1174"/>
                        </a:cubicBezTo>
                        <a:cubicBezTo>
                          <a:pt x="720" y="1174"/>
                          <a:pt x="719" y="1175"/>
                          <a:pt x="719" y="1175"/>
                        </a:cubicBezTo>
                        <a:cubicBezTo>
                          <a:pt x="719" y="1174"/>
                          <a:pt x="718" y="1173"/>
                          <a:pt x="718" y="1172"/>
                        </a:cubicBezTo>
                        <a:cubicBezTo>
                          <a:pt x="717" y="1170"/>
                          <a:pt x="716" y="1168"/>
                          <a:pt x="716" y="1166"/>
                        </a:cubicBezTo>
                        <a:cubicBezTo>
                          <a:pt x="716" y="1166"/>
                          <a:pt x="716" y="1166"/>
                          <a:pt x="716" y="1166"/>
                        </a:cubicBezTo>
                        <a:cubicBezTo>
                          <a:pt x="714" y="1168"/>
                          <a:pt x="712" y="1168"/>
                          <a:pt x="709" y="1168"/>
                        </a:cubicBezTo>
                        <a:cubicBezTo>
                          <a:pt x="702" y="1169"/>
                          <a:pt x="694" y="1166"/>
                          <a:pt x="688" y="1167"/>
                        </a:cubicBezTo>
                        <a:cubicBezTo>
                          <a:pt x="688" y="1167"/>
                          <a:pt x="688" y="1167"/>
                          <a:pt x="688" y="1167"/>
                        </a:cubicBezTo>
                        <a:cubicBezTo>
                          <a:pt x="692" y="1176"/>
                          <a:pt x="695" y="1201"/>
                          <a:pt x="706" y="1203"/>
                        </a:cubicBezTo>
                        <a:cubicBezTo>
                          <a:pt x="706" y="1203"/>
                          <a:pt x="706" y="1203"/>
                          <a:pt x="706" y="1203"/>
                        </a:cubicBezTo>
                        <a:cubicBezTo>
                          <a:pt x="706" y="1200"/>
                          <a:pt x="707" y="1195"/>
                          <a:pt x="710" y="1192"/>
                        </a:cubicBezTo>
                        <a:cubicBezTo>
                          <a:pt x="713" y="1188"/>
                          <a:pt x="717" y="1186"/>
                          <a:pt x="720" y="1191"/>
                        </a:cubicBezTo>
                        <a:cubicBezTo>
                          <a:pt x="728" y="1203"/>
                          <a:pt x="731" y="1197"/>
                          <a:pt x="743" y="1200"/>
                        </a:cubicBezTo>
                        <a:cubicBezTo>
                          <a:pt x="775" y="1208"/>
                          <a:pt x="799" y="1190"/>
                          <a:pt x="829" y="1190"/>
                        </a:cubicBezTo>
                        <a:cubicBezTo>
                          <a:pt x="830" y="1189"/>
                          <a:pt x="830" y="1188"/>
                          <a:pt x="830" y="1187"/>
                        </a:cubicBezTo>
                        <a:cubicBezTo>
                          <a:pt x="831" y="1182"/>
                          <a:pt x="834" y="1176"/>
                          <a:pt x="838" y="1173"/>
                        </a:cubicBezTo>
                        <a:cubicBezTo>
                          <a:pt x="844" y="1167"/>
                          <a:pt x="852" y="1164"/>
                          <a:pt x="861" y="1168"/>
                        </a:cubicBezTo>
                        <a:cubicBezTo>
                          <a:pt x="862" y="1169"/>
                          <a:pt x="863" y="1170"/>
                          <a:pt x="865" y="1171"/>
                        </a:cubicBezTo>
                        <a:cubicBezTo>
                          <a:pt x="870" y="1173"/>
                          <a:pt x="875" y="1176"/>
                          <a:pt x="880" y="1173"/>
                        </a:cubicBezTo>
                        <a:cubicBezTo>
                          <a:pt x="885" y="1170"/>
                          <a:pt x="885" y="1162"/>
                          <a:pt x="890" y="1161"/>
                        </a:cubicBezTo>
                        <a:cubicBezTo>
                          <a:pt x="890" y="1161"/>
                          <a:pt x="890" y="1161"/>
                          <a:pt x="891" y="1161"/>
                        </a:cubicBezTo>
                        <a:cubicBezTo>
                          <a:pt x="891" y="1161"/>
                          <a:pt x="891" y="1161"/>
                          <a:pt x="891" y="1161"/>
                        </a:cubicBezTo>
                        <a:cubicBezTo>
                          <a:pt x="892" y="1161"/>
                          <a:pt x="893" y="1161"/>
                          <a:pt x="893" y="1161"/>
                        </a:cubicBezTo>
                        <a:cubicBezTo>
                          <a:pt x="893" y="1161"/>
                          <a:pt x="893" y="1161"/>
                          <a:pt x="893" y="1161"/>
                        </a:cubicBezTo>
                        <a:cubicBezTo>
                          <a:pt x="893" y="1161"/>
                          <a:pt x="893" y="1161"/>
                          <a:pt x="893" y="1161"/>
                        </a:cubicBezTo>
                        <a:cubicBezTo>
                          <a:pt x="893" y="1168"/>
                          <a:pt x="894" y="1185"/>
                          <a:pt x="899" y="1188"/>
                        </a:cubicBezTo>
                        <a:cubicBezTo>
                          <a:pt x="902" y="1189"/>
                          <a:pt x="905" y="1188"/>
                          <a:pt x="910" y="1181"/>
                        </a:cubicBezTo>
                        <a:cubicBezTo>
                          <a:pt x="910" y="1180"/>
                          <a:pt x="910" y="1180"/>
                          <a:pt x="910" y="1180"/>
                        </a:cubicBezTo>
                        <a:cubicBezTo>
                          <a:pt x="910" y="1180"/>
                          <a:pt x="910" y="1180"/>
                          <a:pt x="910" y="1180"/>
                        </a:cubicBezTo>
                        <a:cubicBezTo>
                          <a:pt x="910" y="1180"/>
                          <a:pt x="910" y="1180"/>
                          <a:pt x="910" y="1180"/>
                        </a:cubicBezTo>
                        <a:cubicBezTo>
                          <a:pt x="911" y="1179"/>
                          <a:pt x="912" y="1178"/>
                          <a:pt x="912" y="1178"/>
                        </a:cubicBezTo>
                        <a:cubicBezTo>
                          <a:pt x="921" y="1176"/>
                          <a:pt x="928" y="1183"/>
                          <a:pt x="936" y="1190"/>
                        </a:cubicBezTo>
                        <a:cubicBezTo>
                          <a:pt x="939" y="1193"/>
                          <a:pt x="942" y="1195"/>
                          <a:pt x="945" y="1196"/>
                        </a:cubicBezTo>
                        <a:cubicBezTo>
                          <a:pt x="961" y="1204"/>
                          <a:pt x="980" y="1195"/>
                          <a:pt x="997" y="1194"/>
                        </a:cubicBezTo>
                        <a:cubicBezTo>
                          <a:pt x="998" y="1194"/>
                          <a:pt x="1000" y="1194"/>
                          <a:pt x="1001" y="1194"/>
                        </a:cubicBezTo>
                        <a:cubicBezTo>
                          <a:pt x="1001" y="1194"/>
                          <a:pt x="1001" y="1194"/>
                          <a:pt x="1001" y="1194"/>
                        </a:cubicBezTo>
                        <a:cubicBezTo>
                          <a:pt x="1002" y="1185"/>
                          <a:pt x="1000" y="1177"/>
                          <a:pt x="1001" y="1168"/>
                        </a:cubicBezTo>
                        <a:cubicBezTo>
                          <a:pt x="1013" y="1167"/>
                          <a:pt x="1028" y="1175"/>
                          <a:pt x="1041" y="1176"/>
                        </a:cubicBezTo>
                        <a:cubicBezTo>
                          <a:pt x="1041" y="1176"/>
                          <a:pt x="1041" y="1176"/>
                          <a:pt x="1041" y="1176"/>
                        </a:cubicBezTo>
                        <a:cubicBezTo>
                          <a:pt x="1040" y="1174"/>
                          <a:pt x="1041" y="1172"/>
                          <a:pt x="1041" y="1170"/>
                        </a:cubicBezTo>
                        <a:cubicBezTo>
                          <a:pt x="1041" y="1169"/>
                          <a:pt x="1041" y="1168"/>
                          <a:pt x="1041" y="1168"/>
                        </a:cubicBezTo>
                        <a:cubicBezTo>
                          <a:pt x="1041" y="1167"/>
                          <a:pt x="1042" y="1167"/>
                          <a:pt x="1043" y="1167"/>
                        </a:cubicBezTo>
                        <a:cubicBezTo>
                          <a:pt x="1045" y="1167"/>
                          <a:pt x="1048" y="1166"/>
                          <a:pt x="1051" y="1166"/>
                        </a:cubicBezTo>
                        <a:cubicBezTo>
                          <a:pt x="1052" y="1166"/>
                          <a:pt x="1053" y="1166"/>
                          <a:pt x="1054" y="1166"/>
                        </a:cubicBezTo>
                        <a:cubicBezTo>
                          <a:pt x="1054" y="1166"/>
                          <a:pt x="1054" y="1166"/>
                          <a:pt x="1054" y="1166"/>
                        </a:cubicBezTo>
                        <a:cubicBezTo>
                          <a:pt x="1056" y="1161"/>
                          <a:pt x="1056" y="1152"/>
                          <a:pt x="1060" y="1149"/>
                        </a:cubicBezTo>
                        <a:cubicBezTo>
                          <a:pt x="1062" y="1148"/>
                          <a:pt x="1064" y="1147"/>
                          <a:pt x="1066" y="1147"/>
                        </a:cubicBezTo>
                        <a:cubicBezTo>
                          <a:pt x="1067" y="1147"/>
                          <a:pt x="1068" y="1147"/>
                          <a:pt x="1068" y="1148"/>
                        </a:cubicBezTo>
                        <a:cubicBezTo>
                          <a:pt x="1077" y="1150"/>
                          <a:pt x="1077" y="1164"/>
                          <a:pt x="1088" y="1166"/>
                        </a:cubicBezTo>
                        <a:cubicBezTo>
                          <a:pt x="1088" y="1167"/>
                          <a:pt x="1089" y="1167"/>
                          <a:pt x="1089" y="1167"/>
                        </a:cubicBezTo>
                        <a:cubicBezTo>
                          <a:pt x="1090" y="1167"/>
                          <a:pt x="1090" y="1167"/>
                          <a:pt x="1090" y="1167"/>
                        </a:cubicBezTo>
                        <a:cubicBezTo>
                          <a:pt x="1091" y="1167"/>
                          <a:pt x="1091" y="1167"/>
                          <a:pt x="1091" y="1167"/>
                        </a:cubicBezTo>
                        <a:cubicBezTo>
                          <a:pt x="1098" y="1167"/>
                          <a:pt x="1105" y="1167"/>
                          <a:pt x="1110" y="1170"/>
                        </a:cubicBezTo>
                        <a:cubicBezTo>
                          <a:pt x="1110" y="1171"/>
                          <a:pt x="1110" y="1171"/>
                          <a:pt x="1110" y="1171"/>
                        </a:cubicBezTo>
                        <a:cubicBezTo>
                          <a:pt x="1111" y="1171"/>
                          <a:pt x="1111" y="1171"/>
                          <a:pt x="1111" y="1171"/>
                        </a:cubicBezTo>
                        <a:cubicBezTo>
                          <a:pt x="1111" y="1172"/>
                          <a:pt x="1111" y="1172"/>
                          <a:pt x="1111" y="1172"/>
                        </a:cubicBezTo>
                        <a:cubicBezTo>
                          <a:pt x="1112" y="1173"/>
                          <a:pt x="1112" y="1173"/>
                          <a:pt x="1112" y="1173"/>
                        </a:cubicBezTo>
                        <a:cubicBezTo>
                          <a:pt x="1113" y="1173"/>
                          <a:pt x="1113" y="1173"/>
                          <a:pt x="1113" y="1173"/>
                        </a:cubicBezTo>
                        <a:cubicBezTo>
                          <a:pt x="1113" y="1174"/>
                          <a:pt x="1113" y="1174"/>
                          <a:pt x="1113" y="1174"/>
                        </a:cubicBezTo>
                        <a:cubicBezTo>
                          <a:pt x="1113" y="1175"/>
                          <a:pt x="1113" y="1175"/>
                          <a:pt x="1113" y="1175"/>
                        </a:cubicBezTo>
                        <a:cubicBezTo>
                          <a:pt x="1114" y="1176"/>
                          <a:pt x="1114" y="1176"/>
                          <a:pt x="1114" y="1176"/>
                        </a:cubicBezTo>
                        <a:cubicBezTo>
                          <a:pt x="1114" y="1177"/>
                          <a:pt x="1114" y="1177"/>
                          <a:pt x="1114" y="1177"/>
                        </a:cubicBezTo>
                        <a:cubicBezTo>
                          <a:pt x="1114" y="1177"/>
                          <a:pt x="1114" y="1178"/>
                          <a:pt x="1114" y="1178"/>
                        </a:cubicBezTo>
                        <a:cubicBezTo>
                          <a:pt x="1114" y="1179"/>
                          <a:pt x="1114" y="1179"/>
                          <a:pt x="1114" y="1179"/>
                        </a:cubicBezTo>
                        <a:cubicBezTo>
                          <a:pt x="1115" y="1180"/>
                          <a:pt x="1115" y="1180"/>
                          <a:pt x="1115" y="1181"/>
                        </a:cubicBezTo>
                        <a:cubicBezTo>
                          <a:pt x="1115" y="1182"/>
                          <a:pt x="1115" y="1183"/>
                          <a:pt x="1115" y="1183"/>
                        </a:cubicBezTo>
                        <a:cubicBezTo>
                          <a:pt x="1118" y="1192"/>
                          <a:pt x="1141" y="1185"/>
                          <a:pt x="1146" y="1185"/>
                        </a:cubicBezTo>
                        <a:cubicBezTo>
                          <a:pt x="1147" y="1184"/>
                          <a:pt x="1147" y="1184"/>
                          <a:pt x="1148" y="1184"/>
                        </a:cubicBezTo>
                        <a:cubicBezTo>
                          <a:pt x="1149" y="1184"/>
                          <a:pt x="1150" y="1184"/>
                          <a:pt x="1151" y="1184"/>
                        </a:cubicBezTo>
                        <a:cubicBezTo>
                          <a:pt x="1165" y="1182"/>
                          <a:pt x="1175" y="1186"/>
                          <a:pt x="1189" y="1193"/>
                        </a:cubicBezTo>
                        <a:cubicBezTo>
                          <a:pt x="1191" y="1194"/>
                          <a:pt x="1193" y="1195"/>
                          <a:pt x="1196" y="1196"/>
                        </a:cubicBezTo>
                        <a:cubicBezTo>
                          <a:pt x="1197" y="1196"/>
                          <a:pt x="1198" y="1196"/>
                          <a:pt x="1199" y="1196"/>
                        </a:cubicBezTo>
                        <a:cubicBezTo>
                          <a:pt x="1199" y="1196"/>
                          <a:pt x="1200" y="1196"/>
                          <a:pt x="1201" y="1196"/>
                        </a:cubicBezTo>
                        <a:cubicBezTo>
                          <a:pt x="1201" y="1197"/>
                          <a:pt x="1202" y="1197"/>
                          <a:pt x="1203" y="1197"/>
                        </a:cubicBezTo>
                        <a:cubicBezTo>
                          <a:pt x="1210" y="1198"/>
                          <a:pt x="1218" y="1197"/>
                          <a:pt x="1225" y="1197"/>
                        </a:cubicBezTo>
                        <a:cubicBezTo>
                          <a:pt x="1234" y="1196"/>
                          <a:pt x="1240" y="1195"/>
                          <a:pt x="1245" y="1192"/>
                        </a:cubicBezTo>
                        <a:cubicBezTo>
                          <a:pt x="1248" y="1190"/>
                          <a:pt x="1251" y="1187"/>
                          <a:pt x="1254" y="1184"/>
                        </a:cubicBezTo>
                        <a:cubicBezTo>
                          <a:pt x="1255" y="1183"/>
                          <a:pt x="1258" y="1181"/>
                          <a:pt x="1260" y="1180"/>
                        </a:cubicBezTo>
                        <a:cubicBezTo>
                          <a:pt x="1262" y="1179"/>
                          <a:pt x="1264" y="1179"/>
                          <a:pt x="1265" y="1181"/>
                        </a:cubicBezTo>
                        <a:cubicBezTo>
                          <a:pt x="1270" y="1188"/>
                          <a:pt x="1273" y="1187"/>
                          <a:pt x="1281" y="1187"/>
                        </a:cubicBezTo>
                        <a:cubicBezTo>
                          <a:pt x="1281" y="1187"/>
                          <a:pt x="1281" y="1187"/>
                          <a:pt x="1281" y="1187"/>
                        </a:cubicBezTo>
                        <a:cubicBezTo>
                          <a:pt x="1282" y="1189"/>
                          <a:pt x="1283" y="1190"/>
                          <a:pt x="1284" y="1191"/>
                        </a:cubicBezTo>
                        <a:cubicBezTo>
                          <a:pt x="1288" y="1194"/>
                          <a:pt x="1296" y="1195"/>
                          <a:pt x="1299" y="1202"/>
                        </a:cubicBezTo>
                        <a:cubicBezTo>
                          <a:pt x="1300" y="1202"/>
                          <a:pt x="1300" y="1202"/>
                          <a:pt x="1300" y="1203"/>
                        </a:cubicBezTo>
                        <a:cubicBezTo>
                          <a:pt x="1303" y="1210"/>
                          <a:pt x="1307" y="1217"/>
                          <a:pt x="1312" y="1223"/>
                        </a:cubicBezTo>
                        <a:cubicBezTo>
                          <a:pt x="1312" y="1224"/>
                          <a:pt x="1313" y="1224"/>
                          <a:pt x="1314" y="1225"/>
                        </a:cubicBezTo>
                        <a:cubicBezTo>
                          <a:pt x="1314" y="1226"/>
                          <a:pt x="1314" y="1226"/>
                          <a:pt x="1314" y="1226"/>
                        </a:cubicBezTo>
                        <a:cubicBezTo>
                          <a:pt x="1321" y="1233"/>
                          <a:pt x="1329" y="1238"/>
                          <a:pt x="1338" y="1239"/>
                        </a:cubicBezTo>
                        <a:cubicBezTo>
                          <a:pt x="1338" y="1239"/>
                          <a:pt x="1338" y="1239"/>
                          <a:pt x="1338" y="1239"/>
                        </a:cubicBezTo>
                        <a:cubicBezTo>
                          <a:pt x="1340" y="1237"/>
                          <a:pt x="1342" y="1235"/>
                          <a:pt x="1344" y="1234"/>
                        </a:cubicBezTo>
                        <a:close/>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8303" name="Freeform 16"/>
                  <p:cNvSpPr>
                    <a:spLocks/>
                  </p:cNvSpPr>
                  <p:nvPr/>
                </p:nvSpPr>
                <p:spPr bwMode="auto">
                  <a:xfrm>
                    <a:off x="1279" y="1306"/>
                    <a:ext cx="1074" cy="907"/>
                  </a:xfrm>
                  <a:custGeom>
                    <a:avLst/>
                    <a:gdLst>
                      <a:gd name="T0" fmla="*/ 1 w 1764"/>
                      <a:gd name="T1" fmla="*/ 1 h 1575"/>
                      <a:gd name="T2" fmla="*/ 1 w 1764"/>
                      <a:gd name="T3" fmla="*/ 1 h 1575"/>
                      <a:gd name="T4" fmla="*/ 1 w 1764"/>
                      <a:gd name="T5" fmla="*/ 1 h 1575"/>
                      <a:gd name="T6" fmla="*/ 1 w 1764"/>
                      <a:gd name="T7" fmla="*/ 1 h 1575"/>
                      <a:gd name="T8" fmla="*/ 1 w 1764"/>
                      <a:gd name="T9" fmla="*/ 1 h 1575"/>
                      <a:gd name="T10" fmla="*/ 1 w 1764"/>
                      <a:gd name="T11" fmla="*/ 1 h 1575"/>
                      <a:gd name="T12" fmla="*/ 1 w 1764"/>
                      <a:gd name="T13" fmla="*/ 1 h 1575"/>
                      <a:gd name="T14" fmla="*/ 1 w 1764"/>
                      <a:gd name="T15" fmla="*/ 1 h 1575"/>
                      <a:gd name="T16" fmla="*/ 1 w 1764"/>
                      <a:gd name="T17" fmla="*/ 1 h 1575"/>
                      <a:gd name="T18" fmla="*/ 1 w 1764"/>
                      <a:gd name="T19" fmla="*/ 1 h 1575"/>
                      <a:gd name="T20" fmla="*/ 1 w 1764"/>
                      <a:gd name="T21" fmla="*/ 1 h 1575"/>
                      <a:gd name="T22" fmla="*/ 1 w 1764"/>
                      <a:gd name="T23" fmla="*/ 1 h 1575"/>
                      <a:gd name="T24" fmla="*/ 1 w 1764"/>
                      <a:gd name="T25" fmla="*/ 1 h 1575"/>
                      <a:gd name="T26" fmla="*/ 1 w 1764"/>
                      <a:gd name="T27" fmla="*/ 1 h 1575"/>
                      <a:gd name="T28" fmla="*/ 1 w 1764"/>
                      <a:gd name="T29" fmla="*/ 1 h 1575"/>
                      <a:gd name="T30" fmla="*/ 1 w 1764"/>
                      <a:gd name="T31" fmla="*/ 1 h 1575"/>
                      <a:gd name="T32" fmla="*/ 1 w 1764"/>
                      <a:gd name="T33" fmla="*/ 1 h 1575"/>
                      <a:gd name="T34" fmla="*/ 1 w 1764"/>
                      <a:gd name="T35" fmla="*/ 1 h 1575"/>
                      <a:gd name="T36" fmla="*/ 1 w 1764"/>
                      <a:gd name="T37" fmla="*/ 1 h 1575"/>
                      <a:gd name="T38" fmla="*/ 1 w 1764"/>
                      <a:gd name="T39" fmla="*/ 1 h 1575"/>
                      <a:gd name="T40" fmla="*/ 1 w 1764"/>
                      <a:gd name="T41" fmla="*/ 1 h 1575"/>
                      <a:gd name="T42" fmla="*/ 1 w 1764"/>
                      <a:gd name="T43" fmla="*/ 1 h 1575"/>
                      <a:gd name="T44" fmla="*/ 1 w 1764"/>
                      <a:gd name="T45" fmla="*/ 1 h 1575"/>
                      <a:gd name="T46" fmla="*/ 1 w 1764"/>
                      <a:gd name="T47" fmla="*/ 1 h 1575"/>
                      <a:gd name="T48" fmla="*/ 1 w 1764"/>
                      <a:gd name="T49" fmla="*/ 1 h 1575"/>
                      <a:gd name="T50" fmla="*/ 1 w 1764"/>
                      <a:gd name="T51" fmla="*/ 1 h 1575"/>
                      <a:gd name="T52" fmla="*/ 1 w 1764"/>
                      <a:gd name="T53" fmla="*/ 1 h 1575"/>
                      <a:gd name="T54" fmla="*/ 1 w 1764"/>
                      <a:gd name="T55" fmla="*/ 1 h 1575"/>
                      <a:gd name="T56" fmla="*/ 1 w 1764"/>
                      <a:gd name="T57" fmla="*/ 1 h 1575"/>
                      <a:gd name="T58" fmla="*/ 1 w 1764"/>
                      <a:gd name="T59" fmla="*/ 1 h 1575"/>
                      <a:gd name="T60" fmla="*/ 1 w 1764"/>
                      <a:gd name="T61" fmla="*/ 1 h 1575"/>
                      <a:gd name="T62" fmla="*/ 1 w 1764"/>
                      <a:gd name="T63" fmla="*/ 1 h 1575"/>
                      <a:gd name="T64" fmla="*/ 1 w 1764"/>
                      <a:gd name="T65" fmla="*/ 1 h 1575"/>
                      <a:gd name="T66" fmla="*/ 1 w 1764"/>
                      <a:gd name="T67" fmla="*/ 1 h 1575"/>
                      <a:gd name="T68" fmla="*/ 1 w 1764"/>
                      <a:gd name="T69" fmla="*/ 1 h 1575"/>
                      <a:gd name="T70" fmla="*/ 1 w 1764"/>
                      <a:gd name="T71" fmla="*/ 1 h 1575"/>
                      <a:gd name="T72" fmla="*/ 1 w 1764"/>
                      <a:gd name="T73" fmla="*/ 1 h 1575"/>
                      <a:gd name="T74" fmla="*/ 1 w 1764"/>
                      <a:gd name="T75" fmla="*/ 1 h 1575"/>
                      <a:gd name="T76" fmla="*/ 1 w 1764"/>
                      <a:gd name="T77" fmla="*/ 1 h 1575"/>
                      <a:gd name="T78" fmla="*/ 1 w 1764"/>
                      <a:gd name="T79" fmla="*/ 1 h 1575"/>
                      <a:gd name="T80" fmla="*/ 1 w 1764"/>
                      <a:gd name="T81" fmla="*/ 1 h 1575"/>
                      <a:gd name="T82" fmla="*/ 1 w 1764"/>
                      <a:gd name="T83" fmla="*/ 1 h 1575"/>
                      <a:gd name="T84" fmla="*/ 1 w 1764"/>
                      <a:gd name="T85" fmla="*/ 1 h 1575"/>
                      <a:gd name="T86" fmla="*/ 1 w 1764"/>
                      <a:gd name="T87" fmla="*/ 1 h 1575"/>
                      <a:gd name="T88" fmla="*/ 1 w 1764"/>
                      <a:gd name="T89" fmla="*/ 1 h 1575"/>
                      <a:gd name="T90" fmla="*/ 1 w 1764"/>
                      <a:gd name="T91" fmla="*/ 1 h 1575"/>
                      <a:gd name="T92" fmla="*/ 1 w 1764"/>
                      <a:gd name="T93" fmla="*/ 1 h 1575"/>
                      <a:gd name="T94" fmla="*/ 1 w 1764"/>
                      <a:gd name="T95" fmla="*/ 1 h 1575"/>
                      <a:gd name="T96" fmla="*/ 1 w 1764"/>
                      <a:gd name="T97" fmla="*/ 1 h 1575"/>
                      <a:gd name="T98" fmla="*/ 1 w 1764"/>
                      <a:gd name="T99" fmla="*/ 1 h 1575"/>
                      <a:gd name="T100" fmla="*/ 1 w 1764"/>
                      <a:gd name="T101" fmla="*/ 1 h 1575"/>
                      <a:gd name="T102" fmla="*/ 1 w 1764"/>
                      <a:gd name="T103" fmla="*/ 1 h 1575"/>
                      <a:gd name="T104" fmla="*/ 1 w 1764"/>
                      <a:gd name="T105" fmla="*/ 1 h 1575"/>
                      <a:gd name="T106" fmla="*/ 1 w 1764"/>
                      <a:gd name="T107" fmla="*/ 1 h 1575"/>
                      <a:gd name="T108" fmla="*/ 1 w 1764"/>
                      <a:gd name="T109" fmla="*/ 1 h 1575"/>
                      <a:gd name="T110" fmla="*/ 1 w 1764"/>
                      <a:gd name="T111" fmla="*/ 1 h 1575"/>
                      <a:gd name="T112" fmla="*/ 1 w 1764"/>
                      <a:gd name="T113" fmla="*/ 1 h 1575"/>
                      <a:gd name="T114" fmla="*/ 1 w 1764"/>
                      <a:gd name="T115" fmla="*/ 1 h 1575"/>
                      <a:gd name="T116" fmla="*/ 1 w 1764"/>
                      <a:gd name="T117" fmla="*/ 1 h 1575"/>
                      <a:gd name="T118" fmla="*/ 1 w 1764"/>
                      <a:gd name="T119" fmla="*/ 1 h 1575"/>
                      <a:gd name="T120" fmla="*/ 1 w 1764"/>
                      <a:gd name="T121" fmla="*/ 1 h 1575"/>
                      <a:gd name="T122" fmla="*/ 1 w 1764"/>
                      <a:gd name="T123" fmla="*/ 1 h 157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764"/>
                      <a:gd name="T187" fmla="*/ 0 h 1575"/>
                      <a:gd name="T188" fmla="*/ 1764 w 1764"/>
                      <a:gd name="T189" fmla="*/ 1575 h 157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764" h="1575">
                        <a:moveTo>
                          <a:pt x="344" y="1158"/>
                        </a:moveTo>
                        <a:cubicBezTo>
                          <a:pt x="344" y="1158"/>
                          <a:pt x="344" y="1158"/>
                          <a:pt x="344" y="1158"/>
                        </a:cubicBezTo>
                        <a:cubicBezTo>
                          <a:pt x="345" y="1158"/>
                          <a:pt x="345" y="1159"/>
                          <a:pt x="345" y="1160"/>
                        </a:cubicBezTo>
                        <a:cubicBezTo>
                          <a:pt x="345" y="1162"/>
                          <a:pt x="345" y="1163"/>
                          <a:pt x="345" y="1164"/>
                        </a:cubicBezTo>
                        <a:cubicBezTo>
                          <a:pt x="346" y="1173"/>
                          <a:pt x="348" y="1180"/>
                          <a:pt x="355" y="1181"/>
                        </a:cubicBezTo>
                        <a:cubicBezTo>
                          <a:pt x="358" y="1182"/>
                          <a:pt x="361" y="1182"/>
                          <a:pt x="365" y="1181"/>
                        </a:cubicBezTo>
                        <a:cubicBezTo>
                          <a:pt x="366" y="1181"/>
                          <a:pt x="366" y="1181"/>
                          <a:pt x="366" y="1181"/>
                        </a:cubicBezTo>
                        <a:cubicBezTo>
                          <a:pt x="366" y="1179"/>
                          <a:pt x="366" y="1178"/>
                          <a:pt x="366" y="1176"/>
                        </a:cubicBezTo>
                        <a:cubicBezTo>
                          <a:pt x="366" y="1174"/>
                          <a:pt x="366" y="1171"/>
                          <a:pt x="366" y="1169"/>
                        </a:cubicBezTo>
                        <a:cubicBezTo>
                          <a:pt x="367" y="1169"/>
                          <a:pt x="368" y="1169"/>
                          <a:pt x="369" y="1169"/>
                        </a:cubicBezTo>
                        <a:cubicBezTo>
                          <a:pt x="377" y="1169"/>
                          <a:pt x="385" y="1167"/>
                          <a:pt x="393" y="1167"/>
                        </a:cubicBezTo>
                        <a:cubicBezTo>
                          <a:pt x="397" y="1167"/>
                          <a:pt x="401" y="1167"/>
                          <a:pt x="405" y="1169"/>
                        </a:cubicBezTo>
                        <a:cubicBezTo>
                          <a:pt x="410" y="1171"/>
                          <a:pt x="413" y="1173"/>
                          <a:pt x="417" y="1174"/>
                        </a:cubicBezTo>
                        <a:cubicBezTo>
                          <a:pt x="421" y="1175"/>
                          <a:pt x="425" y="1175"/>
                          <a:pt x="429" y="1175"/>
                        </a:cubicBezTo>
                        <a:cubicBezTo>
                          <a:pt x="430" y="1175"/>
                          <a:pt x="432" y="1175"/>
                          <a:pt x="433" y="1175"/>
                        </a:cubicBezTo>
                        <a:cubicBezTo>
                          <a:pt x="435" y="1175"/>
                          <a:pt x="437" y="1175"/>
                          <a:pt x="438" y="1175"/>
                        </a:cubicBezTo>
                        <a:cubicBezTo>
                          <a:pt x="439" y="1175"/>
                          <a:pt x="439" y="1175"/>
                          <a:pt x="439" y="1175"/>
                        </a:cubicBezTo>
                        <a:cubicBezTo>
                          <a:pt x="439" y="1175"/>
                          <a:pt x="440" y="1175"/>
                          <a:pt x="441" y="1175"/>
                        </a:cubicBezTo>
                        <a:cubicBezTo>
                          <a:pt x="442" y="1175"/>
                          <a:pt x="443" y="1175"/>
                          <a:pt x="444" y="1175"/>
                        </a:cubicBezTo>
                        <a:cubicBezTo>
                          <a:pt x="444" y="1175"/>
                          <a:pt x="444" y="1175"/>
                          <a:pt x="444" y="1175"/>
                        </a:cubicBezTo>
                        <a:cubicBezTo>
                          <a:pt x="447" y="1175"/>
                          <a:pt x="449" y="1177"/>
                          <a:pt x="452" y="1178"/>
                        </a:cubicBezTo>
                        <a:cubicBezTo>
                          <a:pt x="452" y="1179"/>
                          <a:pt x="452" y="1179"/>
                          <a:pt x="452" y="1179"/>
                        </a:cubicBezTo>
                        <a:cubicBezTo>
                          <a:pt x="452" y="1179"/>
                          <a:pt x="452" y="1179"/>
                          <a:pt x="452" y="1179"/>
                        </a:cubicBezTo>
                        <a:cubicBezTo>
                          <a:pt x="454" y="1181"/>
                          <a:pt x="455" y="1182"/>
                          <a:pt x="456" y="1185"/>
                        </a:cubicBezTo>
                        <a:cubicBezTo>
                          <a:pt x="458" y="1191"/>
                          <a:pt x="460" y="1200"/>
                          <a:pt x="468" y="1200"/>
                        </a:cubicBezTo>
                        <a:cubicBezTo>
                          <a:pt x="468" y="1200"/>
                          <a:pt x="469" y="1199"/>
                          <a:pt x="470" y="1199"/>
                        </a:cubicBezTo>
                        <a:cubicBezTo>
                          <a:pt x="470" y="1193"/>
                          <a:pt x="474" y="1182"/>
                          <a:pt x="481" y="1182"/>
                        </a:cubicBezTo>
                        <a:cubicBezTo>
                          <a:pt x="481" y="1182"/>
                          <a:pt x="482" y="1182"/>
                          <a:pt x="482" y="1183"/>
                        </a:cubicBezTo>
                        <a:cubicBezTo>
                          <a:pt x="483" y="1188"/>
                          <a:pt x="486" y="1191"/>
                          <a:pt x="491" y="1190"/>
                        </a:cubicBezTo>
                        <a:cubicBezTo>
                          <a:pt x="492" y="1188"/>
                          <a:pt x="493" y="1186"/>
                          <a:pt x="494" y="1185"/>
                        </a:cubicBezTo>
                        <a:cubicBezTo>
                          <a:pt x="500" y="1177"/>
                          <a:pt x="511" y="1172"/>
                          <a:pt x="520" y="1173"/>
                        </a:cubicBezTo>
                        <a:cubicBezTo>
                          <a:pt x="521" y="1185"/>
                          <a:pt x="522" y="1197"/>
                          <a:pt x="536" y="1198"/>
                        </a:cubicBezTo>
                        <a:cubicBezTo>
                          <a:pt x="537" y="1198"/>
                          <a:pt x="538" y="1198"/>
                          <a:pt x="539" y="1198"/>
                        </a:cubicBezTo>
                        <a:cubicBezTo>
                          <a:pt x="542" y="1198"/>
                          <a:pt x="545" y="1197"/>
                          <a:pt x="549" y="1197"/>
                        </a:cubicBezTo>
                        <a:cubicBezTo>
                          <a:pt x="551" y="1197"/>
                          <a:pt x="554" y="1197"/>
                          <a:pt x="556" y="1198"/>
                        </a:cubicBezTo>
                        <a:cubicBezTo>
                          <a:pt x="559" y="1199"/>
                          <a:pt x="561" y="1200"/>
                          <a:pt x="562" y="1202"/>
                        </a:cubicBezTo>
                        <a:cubicBezTo>
                          <a:pt x="563" y="1203"/>
                          <a:pt x="563" y="1203"/>
                          <a:pt x="563" y="1203"/>
                        </a:cubicBezTo>
                        <a:cubicBezTo>
                          <a:pt x="564" y="1206"/>
                          <a:pt x="563" y="1211"/>
                          <a:pt x="565" y="1215"/>
                        </a:cubicBezTo>
                        <a:cubicBezTo>
                          <a:pt x="566" y="1215"/>
                          <a:pt x="566" y="1215"/>
                          <a:pt x="566" y="1215"/>
                        </a:cubicBezTo>
                        <a:cubicBezTo>
                          <a:pt x="566" y="1215"/>
                          <a:pt x="566" y="1215"/>
                          <a:pt x="566" y="1215"/>
                        </a:cubicBezTo>
                        <a:cubicBezTo>
                          <a:pt x="566" y="1216"/>
                          <a:pt x="566" y="1216"/>
                          <a:pt x="566" y="1216"/>
                        </a:cubicBezTo>
                        <a:cubicBezTo>
                          <a:pt x="566" y="1216"/>
                          <a:pt x="567" y="1217"/>
                          <a:pt x="567" y="1217"/>
                        </a:cubicBezTo>
                        <a:cubicBezTo>
                          <a:pt x="568" y="1218"/>
                          <a:pt x="568" y="1218"/>
                          <a:pt x="568" y="1218"/>
                        </a:cubicBezTo>
                        <a:cubicBezTo>
                          <a:pt x="568" y="1220"/>
                          <a:pt x="569" y="1221"/>
                          <a:pt x="570" y="1222"/>
                        </a:cubicBezTo>
                        <a:cubicBezTo>
                          <a:pt x="576" y="1229"/>
                          <a:pt x="582" y="1232"/>
                          <a:pt x="583" y="1245"/>
                        </a:cubicBezTo>
                        <a:cubicBezTo>
                          <a:pt x="585" y="1244"/>
                          <a:pt x="587" y="1243"/>
                          <a:pt x="588" y="1242"/>
                        </a:cubicBezTo>
                        <a:cubicBezTo>
                          <a:pt x="592" y="1240"/>
                          <a:pt x="594" y="1236"/>
                          <a:pt x="596" y="1232"/>
                        </a:cubicBezTo>
                        <a:cubicBezTo>
                          <a:pt x="597" y="1230"/>
                          <a:pt x="598" y="1229"/>
                          <a:pt x="599" y="1227"/>
                        </a:cubicBezTo>
                        <a:cubicBezTo>
                          <a:pt x="601" y="1227"/>
                          <a:pt x="603" y="1227"/>
                          <a:pt x="605" y="1228"/>
                        </a:cubicBezTo>
                        <a:cubicBezTo>
                          <a:pt x="613" y="1233"/>
                          <a:pt x="622" y="1245"/>
                          <a:pt x="629" y="1247"/>
                        </a:cubicBezTo>
                        <a:cubicBezTo>
                          <a:pt x="630" y="1252"/>
                          <a:pt x="629" y="1257"/>
                          <a:pt x="630" y="1261"/>
                        </a:cubicBezTo>
                        <a:cubicBezTo>
                          <a:pt x="630" y="1263"/>
                          <a:pt x="630" y="1265"/>
                          <a:pt x="631" y="1266"/>
                        </a:cubicBezTo>
                        <a:cubicBezTo>
                          <a:pt x="631" y="1266"/>
                          <a:pt x="632" y="1266"/>
                          <a:pt x="633" y="1266"/>
                        </a:cubicBezTo>
                        <a:cubicBezTo>
                          <a:pt x="634" y="1266"/>
                          <a:pt x="634" y="1266"/>
                          <a:pt x="634" y="1266"/>
                        </a:cubicBezTo>
                        <a:cubicBezTo>
                          <a:pt x="634" y="1266"/>
                          <a:pt x="635" y="1266"/>
                          <a:pt x="636" y="1266"/>
                        </a:cubicBezTo>
                        <a:cubicBezTo>
                          <a:pt x="637" y="1266"/>
                          <a:pt x="637" y="1266"/>
                          <a:pt x="637" y="1266"/>
                        </a:cubicBezTo>
                        <a:cubicBezTo>
                          <a:pt x="641" y="1266"/>
                          <a:pt x="646" y="1266"/>
                          <a:pt x="651" y="1266"/>
                        </a:cubicBezTo>
                        <a:cubicBezTo>
                          <a:pt x="652" y="1266"/>
                          <a:pt x="653" y="1266"/>
                          <a:pt x="654" y="1266"/>
                        </a:cubicBezTo>
                        <a:cubicBezTo>
                          <a:pt x="654" y="1266"/>
                          <a:pt x="654" y="1266"/>
                          <a:pt x="654" y="1266"/>
                        </a:cubicBezTo>
                        <a:cubicBezTo>
                          <a:pt x="663" y="1266"/>
                          <a:pt x="671" y="1268"/>
                          <a:pt x="674" y="1275"/>
                        </a:cubicBezTo>
                        <a:cubicBezTo>
                          <a:pt x="674" y="1275"/>
                          <a:pt x="674" y="1276"/>
                          <a:pt x="675" y="1277"/>
                        </a:cubicBezTo>
                        <a:cubicBezTo>
                          <a:pt x="675" y="1277"/>
                          <a:pt x="676" y="1277"/>
                          <a:pt x="677" y="1277"/>
                        </a:cubicBezTo>
                        <a:cubicBezTo>
                          <a:pt x="677" y="1277"/>
                          <a:pt x="678" y="1277"/>
                          <a:pt x="678" y="1277"/>
                        </a:cubicBezTo>
                        <a:cubicBezTo>
                          <a:pt x="679" y="1277"/>
                          <a:pt x="679" y="1277"/>
                          <a:pt x="679" y="1277"/>
                        </a:cubicBezTo>
                        <a:cubicBezTo>
                          <a:pt x="689" y="1277"/>
                          <a:pt x="688" y="1259"/>
                          <a:pt x="692" y="1251"/>
                        </a:cubicBezTo>
                        <a:cubicBezTo>
                          <a:pt x="693" y="1250"/>
                          <a:pt x="693" y="1249"/>
                          <a:pt x="694" y="1249"/>
                        </a:cubicBezTo>
                        <a:cubicBezTo>
                          <a:pt x="694" y="1249"/>
                          <a:pt x="694" y="1249"/>
                          <a:pt x="694" y="1249"/>
                        </a:cubicBezTo>
                        <a:cubicBezTo>
                          <a:pt x="699" y="1244"/>
                          <a:pt x="706" y="1246"/>
                          <a:pt x="714" y="1248"/>
                        </a:cubicBezTo>
                        <a:cubicBezTo>
                          <a:pt x="715" y="1248"/>
                          <a:pt x="717" y="1248"/>
                          <a:pt x="718" y="1249"/>
                        </a:cubicBezTo>
                        <a:cubicBezTo>
                          <a:pt x="718" y="1249"/>
                          <a:pt x="718" y="1249"/>
                          <a:pt x="718" y="1249"/>
                        </a:cubicBezTo>
                        <a:cubicBezTo>
                          <a:pt x="719" y="1249"/>
                          <a:pt x="719" y="1249"/>
                          <a:pt x="720" y="1249"/>
                        </a:cubicBezTo>
                        <a:cubicBezTo>
                          <a:pt x="720" y="1249"/>
                          <a:pt x="720" y="1249"/>
                          <a:pt x="720" y="1249"/>
                        </a:cubicBezTo>
                        <a:cubicBezTo>
                          <a:pt x="720" y="1250"/>
                          <a:pt x="720" y="1251"/>
                          <a:pt x="720" y="1252"/>
                        </a:cubicBezTo>
                        <a:cubicBezTo>
                          <a:pt x="720" y="1260"/>
                          <a:pt x="716" y="1268"/>
                          <a:pt x="717" y="1275"/>
                        </a:cubicBezTo>
                        <a:cubicBezTo>
                          <a:pt x="717" y="1275"/>
                          <a:pt x="717" y="1275"/>
                          <a:pt x="717" y="1275"/>
                        </a:cubicBezTo>
                        <a:cubicBezTo>
                          <a:pt x="720" y="1275"/>
                          <a:pt x="723" y="1275"/>
                          <a:pt x="726" y="1275"/>
                        </a:cubicBezTo>
                        <a:cubicBezTo>
                          <a:pt x="729" y="1276"/>
                          <a:pt x="732" y="1276"/>
                          <a:pt x="734" y="1278"/>
                        </a:cubicBezTo>
                        <a:cubicBezTo>
                          <a:pt x="735" y="1278"/>
                          <a:pt x="735" y="1278"/>
                          <a:pt x="736" y="1279"/>
                        </a:cubicBezTo>
                        <a:cubicBezTo>
                          <a:pt x="736" y="1279"/>
                          <a:pt x="736" y="1279"/>
                          <a:pt x="736" y="1279"/>
                        </a:cubicBezTo>
                        <a:cubicBezTo>
                          <a:pt x="733" y="1280"/>
                          <a:pt x="731" y="1281"/>
                          <a:pt x="729" y="1283"/>
                        </a:cubicBezTo>
                        <a:cubicBezTo>
                          <a:pt x="719" y="1288"/>
                          <a:pt x="709" y="1292"/>
                          <a:pt x="707" y="1306"/>
                        </a:cubicBezTo>
                        <a:cubicBezTo>
                          <a:pt x="706" y="1312"/>
                          <a:pt x="707" y="1319"/>
                          <a:pt x="710" y="1324"/>
                        </a:cubicBezTo>
                        <a:cubicBezTo>
                          <a:pt x="713" y="1330"/>
                          <a:pt x="720" y="1335"/>
                          <a:pt x="729" y="1335"/>
                        </a:cubicBezTo>
                        <a:cubicBezTo>
                          <a:pt x="727" y="1343"/>
                          <a:pt x="728" y="1349"/>
                          <a:pt x="731" y="1352"/>
                        </a:cubicBezTo>
                        <a:cubicBezTo>
                          <a:pt x="735" y="1356"/>
                          <a:pt x="740" y="1355"/>
                          <a:pt x="746" y="1347"/>
                        </a:cubicBezTo>
                        <a:cubicBezTo>
                          <a:pt x="752" y="1340"/>
                          <a:pt x="758" y="1339"/>
                          <a:pt x="763" y="1341"/>
                        </a:cubicBezTo>
                        <a:cubicBezTo>
                          <a:pt x="767" y="1343"/>
                          <a:pt x="770" y="1349"/>
                          <a:pt x="772" y="1356"/>
                        </a:cubicBezTo>
                        <a:cubicBezTo>
                          <a:pt x="772" y="1356"/>
                          <a:pt x="772" y="1356"/>
                          <a:pt x="772" y="1356"/>
                        </a:cubicBezTo>
                        <a:cubicBezTo>
                          <a:pt x="772" y="1358"/>
                          <a:pt x="772" y="1361"/>
                          <a:pt x="772" y="1363"/>
                        </a:cubicBezTo>
                        <a:cubicBezTo>
                          <a:pt x="771" y="1366"/>
                          <a:pt x="770" y="1370"/>
                          <a:pt x="768" y="1373"/>
                        </a:cubicBezTo>
                        <a:cubicBezTo>
                          <a:pt x="766" y="1375"/>
                          <a:pt x="763" y="1378"/>
                          <a:pt x="761" y="1381"/>
                        </a:cubicBezTo>
                        <a:cubicBezTo>
                          <a:pt x="753" y="1388"/>
                          <a:pt x="744" y="1394"/>
                          <a:pt x="743" y="1405"/>
                        </a:cubicBezTo>
                        <a:cubicBezTo>
                          <a:pt x="743" y="1405"/>
                          <a:pt x="743" y="1405"/>
                          <a:pt x="743" y="1405"/>
                        </a:cubicBezTo>
                        <a:cubicBezTo>
                          <a:pt x="743" y="1416"/>
                          <a:pt x="754" y="1415"/>
                          <a:pt x="761" y="1418"/>
                        </a:cubicBezTo>
                        <a:cubicBezTo>
                          <a:pt x="762" y="1419"/>
                          <a:pt x="764" y="1420"/>
                          <a:pt x="765" y="1422"/>
                        </a:cubicBezTo>
                        <a:cubicBezTo>
                          <a:pt x="766" y="1422"/>
                          <a:pt x="766" y="1423"/>
                          <a:pt x="766" y="1423"/>
                        </a:cubicBezTo>
                        <a:cubicBezTo>
                          <a:pt x="766" y="1423"/>
                          <a:pt x="766" y="1423"/>
                          <a:pt x="766" y="1423"/>
                        </a:cubicBezTo>
                        <a:cubicBezTo>
                          <a:pt x="767" y="1424"/>
                          <a:pt x="767" y="1424"/>
                          <a:pt x="767" y="1424"/>
                        </a:cubicBezTo>
                        <a:cubicBezTo>
                          <a:pt x="771" y="1432"/>
                          <a:pt x="766" y="1442"/>
                          <a:pt x="773" y="1450"/>
                        </a:cubicBezTo>
                        <a:cubicBezTo>
                          <a:pt x="773" y="1450"/>
                          <a:pt x="773" y="1450"/>
                          <a:pt x="773" y="1450"/>
                        </a:cubicBezTo>
                        <a:cubicBezTo>
                          <a:pt x="784" y="1444"/>
                          <a:pt x="790" y="1445"/>
                          <a:pt x="793" y="1449"/>
                        </a:cubicBezTo>
                        <a:cubicBezTo>
                          <a:pt x="796" y="1453"/>
                          <a:pt x="796" y="1462"/>
                          <a:pt x="794" y="1473"/>
                        </a:cubicBezTo>
                        <a:cubicBezTo>
                          <a:pt x="793" y="1476"/>
                          <a:pt x="793" y="1478"/>
                          <a:pt x="793" y="1480"/>
                        </a:cubicBezTo>
                        <a:cubicBezTo>
                          <a:pt x="793" y="1481"/>
                          <a:pt x="794" y="1482"/>
                          <a:pt x="794" y="1483"/>
                        </a:cubicBezTo>
                        <a:cubicBezTo>
                          <a:pt x="794" y="1483"/>
                          <a:pt x="794" y="1484"/>
                          <a:pt x="794" y="1484"/>
                        </a:cubicBezTo>
                        <a:cubicBezTo>
                          <a:pt x="794" y="1485"/>
                          <a:pt x="794" y="1485"/>
                          <a:pt x="794" y="1485"/>
                        </a:cubicBezTo>
                        <a:cubicBezTo>
                          <a:pt x="797" y="1493"/>
                          <a:pt x="806" y="1492"/>
                          <a:pt x="816" y="1493"/>
                        </a:cubicBezTo>
                        <a:cubicBezTo>
                          <a:pt x="819" y="1493"/>
                          <a:pt x="823" y="1493"/>
                          <a:pt x="826" y="1494"/>
                        </a:cubicBezTo>
                        <a:cubicBezTo>
                          <a:pt x="827" y="1494"/>
                          <a:pt x="828" y="1494"/>
                          <a:pt x="829" y="1494"/>
                        </a:cubicBezTo>
                        <a:cubicBezTo>
                          <a:pt x="837" y="1497"/>
                          <a:pt x="838" y="1506"/>
                          <a:pt x="843" y="1511"/>
                        </a:cubicBezTo>
                        <a:cubicBezTo>
                          <a:pt x="845" y="1512"/>
                          <a:pt x="848" y="1513"/>
                          <a:pt x="852" y="1513"/>
                        </a:cubicBezTo>
                        <a:cubicBezTo>
                          <a:pt x="852" y="1513"/>
                          <a:pt x="852" y="1513"/>
                          <a:pt x="852" y="1513"/>
                        </a:cubicBezTo>
                        <a:cubicBezTo>
                          <a:pt x="852" y="1514"/>
                          <a:pt x="852" y="1514"/>
                          <a:pt x="852" y="1515"/>
                        </a:cubicBezTo>
                        <a:cubicBezTo>
                          <a:pt x="852" y="1515"/>
                          <a:pt x="852" y="1515"/>
                          <a:pt x="852" y="1515"/>
                        </a:cubicBezTo>
                        <a:cubicBezTo>
                          <a:pt x="857" y="1516"/>
                          <a:pt x="873" y="1516"/>
                          <a:pt x="882" y="1520"/>
                        </a:cubicBezTo>
                        <a:cubicBezTo>
                          <a:pt x="888" y="1523"/>
                          <a:pt x="892" y="1528"/>
                          <a:pt x="887" y="1537"/>
                        </a:cubicBezTo>
                        <a:cubicBezTo>
                          <a:pt x="882" y="1547"/>
                          <a:pt x="884" y="1557"/>
                          <a:pt x="897" y="1554"/>
                        </a:cubicBezTo>
                        <a:cubicBezTo>
                          <a:pt x="898" y="1554"/>
                          <a:pt x="900" y="1554"/>
                          <a:pt x="901" y="1553"/>
                        </a:cubicBezTo>
                        <a:cubicBezTo>
                          <a:pt x="914" y="1552"/>
                          <a:pt x="920" y="1557"/>
                          <a:pt x="919" y="1573"/>
                        </a:cubicBezTo>
                        <a:cubicBezTo>
                          <a:pt x="919" y="1573"/>
                          <a:pt x="919" y="1573"/>
                          <a:pt x="919" y="1573"/>
                        </a:cubicBezTo>
                        <a:cubicBezTo>
                          <a:pt x="922" y="1574"/>
                          <a:pt x="925" y="1575"/>
                          <a:pt x="925" y="1575"/>
                        </a:cubicBezTo>
                        <a:cubicBezTo>
                          <a:pt x="925" y="1575"/>
                          <a:pt x="925" y="1575"/>
                          <a:pt x="925" y="1575"/>
                        </a:cubicBezTo>
                        <a:cubicBezTo>
                          <a:pt x="926" y="1575"/>
                          <a:pt x="926" y="1575"/>
                          <a:pt x="926" y="1575"/>
                        </a:cubicBezTo>
                        <a:cubicBezTo>
                          <a:pt x="929" y="1570"/>
                          <a:pt x="934" y="1570"/>
                          <a:pt x="939" y="1572"/>
                        </a:cubicBezTo>
                        <a:cubicBezTo>
                          <a:pt x="942" y="1572"/>
                          <a:pt x="944" y="1573"/>
                          <a:pt x="947" y="1574"/>
                        </a:cubicBezTo>
                        <a:cubicBezTo>
                          <a:pt x="947" y="1574"/>
                          <a:pt x="947" y="1574"/>
                          <a:pt x="947" y="1574"/>
                        </a:cubicBezTo>
                        <a:cubicBezTo>
                          <a:pt x="952" y="1567"/>
                          <a:pt x="959" y="1563"/>
                          <a:pt x="967" y="1561"/>
                        </a:cubicBezTo>
                        <a:cubicBezTo>
                          <a:pt x="968" y="1561"/>
                          <a:pt x="968" y="1561"/>
                          <a:pt x="968" y="1561"/>
                        </a:cubicBezTo>
                        <a:cubicBezTo>
                          <a:pt x="973" y="1560"/>
                          <a:pt x="979" y="1559"/>
                          <a:pt x="985" y="1558"/>
                        </a:cubicBezTo>
                        <a:cubicBezTo>
                          <a:pt x="985" y="1558"/>
                          <a:pt x="985" y="1558"/>
                          <a:pt x="985" y="1558"/>
                        </a:cubicBezTo>
                        <a:cubicBezTo>
                          <a:pt x="986" y="1557"/>
                          <a:pt x="987" y="1557"/>
                          <a:pt x="988" y="1557"/>
                        </a:cubicBezTo>
                        <a:cubicBezTo>
                          <a:pt x="988" y="1557"/>
                          <a:pt x="988" y="1557"/>
                          <a:pt x="988" y="1557"/>
                        </a:cubicBezTo>
                        <a:cubicBezTo>
                          <a:pt x="989" y="1556"/>
                          <a:pt x="990" y="1556"/>
                          <a:pt x="991" y="1555"/>
                        </a:cubicBezTo>
                        <a:cubicBezTo>
                          <a:pt x="992" y="1555"/>
                          <a:pt x="992" y="1555"/>
                          <a:pt x="992" y="1555"/>
                        </a:cubicBezTo>
                        <a:cubicBezTo>
                          <a:pt x="993" y="1555"/>
                          <a:pt x="994" y="1554"/>
                          <a:pt x="995" y="1554"/>
                        </a:cubicBezTo>
                        <a:cubicBezTo>
                          <a:pt x="995" y="1553"/>
                          <a:pt x="995" y="1553"/>
                          <a:pt x="995" y="1553"/>
                        </a:cubicBezTo>
                        <a:cubicBezTo>
                          <a:pt x="996" y="1553"/>
                          <a:pt x="997" y="1552"/>
                          <a:pt x="998" y="1552"/>
                        </a:cubicBezTo>
                        <a:cubicBezTo>
                          <a:pt x="999" y="1551"/>
                          <a:pt x="999" y="1551"/>
                          <a:pt x="999" y="1551"/>
                        </a:cubicBezTo>
                        <a:cubicBezTo>
                          <a:pt x="999" y="1550"/>
                          <a:pt x="1000" y="1550"/>
                          <a:pt x="1001" y="1549"/>
                        </a:cubicBezTo>
                        <a:cubicBezTo>
                          <a:pt x="1001" y="1549"/>
                          <a:pt x="1001" y="1549"/>
                          <a:pt x="1001" y="1549"/>
                        </a:cubicBezTo>
                        <a:cubicBezTo>
                          <a:pt x="1010" y="1539"/>
                          <a:pt x="987" y="1530"/>
                          <a:pt x="975" y="1525"/>
                        </a:cubicBezTo>
                        <a:cubicBezTo>
                          <a:pt x="972" y="1524"/>
                          <a:pt x="970" y="1523"/>
                          <a:pt x="968" y="1523"/>
                        </a:cubicBezTo>
                        <a:cubicBezTo>
                          <a:pt x="968" y="1523"/>
                          <a:pt x="968" y="1523"/>
                          <a:pt x="968" y="1523"/>
                        </a:cubicBezTo>
                        <a:cubicBezTo>
                          <a:pt x="979" y="1512"/>
                          <a:pt x="972" y="1508"/>
                          <a:pt x="973" y="1495"/>
                        </a:cubicBezTo>
                        <a:cubicBezTo>
                          <a:pt x="973" y="1495"/>
                          <a:pt x="973" y="1495"/>
                          <a:pt x="973" y="1495"/>
                        </a:cubicBezTo>
                        <a:cubicBezTo>
                          <a:pt x="974" y="1495"/>
                          <a:pt x="975" y="1495"/>
                          <a:pt x="976" y="1495"/>
                        </a:cubicBezTo>
                        <a:cubicBezTo>
                          <a:pt x="976" y="1494"/>
                          <a:pt x="977" y="1494"/>
                          <a:pt x="977" y="1494"/>
                        </a:cubicBezTo>
                        <a:cubicBezTo>
                          <a:pt x="993" y="1489"/>
                          <a:pt x="1009" y="1485"/>
                          <a:pt x="1025" y="1479"/>
                        </a:cubicBezTo>
                        <a:cubicBezTo>
                          <a:pt x="1027" y="1478"/>
                          <a:pt x="1029" y="1477"/>
                          <a:pt x="1031" y="1476"/>
                        </a:cubicBezTo>
                        <a:cubicBezTo>
                          <a:pt x="1031" y="1476"/>
                          <a:pt x="1031" y="1476"/>
                          <a:pt x="1031" y="1476"/>
                        </a:cubicBezTo>
                        <a:cubicBezTo>
                          <a:pt x="1033" y="1476"/>
                          <a:pt x="1034" y="1475"/>
                          <a:pt x="1036" y="1474"/>
                        </a:cubicBezTo>
                        <a:cubicBezTo>
                          <a:pt x="1036" y="1474"/>
                          <a:pt x="1036" y="1474"/>
                          <a:pt x="1036" y="1474"/>
                        </a:cubicBezTo>
                        <a:cubicBezTo>
                          <a:pt x="1037" y="1473"/>
                          <a:pt x="1038" y="1472"/>
                          <a:pt x="1040" y="1472"/>
                        </a:cubicBezTo>
                        <a:cubicBezTo>
                          <a:pt x="1040" y="1471"/>
                          <a:pt x="1040" y="1471"/>
                          <a:pt x="1040" y="1471"/>
                        </a:cubicBezTo>
                        <a:cubicBezTo>
                          <a:pt x="1041" y="1470"/>
                          <a:pt x="1042" y="1470"/>
                          <a:pt x="1043" y="1469"/>
                        </a:cubicBezTo>
                        <a:cubicBezTo>
                          <a:pt x="1043" y="1468"/>
                          <a:pt x="1043" y="1468"/>
                          <a:pt x="1043" y="1468"/>
                        </a:cubicBezTo>
                        <a:cubicBezTo>
                          <a:pt x="1045" y="1466"/>
                          <a:pt x="1047" y="1464"/>
                          <a:pt x="1048" y="1462"/>
                        </a:cubicBezTo>
                        <a:cubicBezTo>
                          <a:pt x="1048" y="1461"/>
                          <a:pt x="1048" y="1461"/>
                          <a:pt x="1048" y="1461"/>
                        </a:cubicBezTo>
                        <a:cubicBezTo>
                          <a:pt x="1049" y="1460"/>
                          <a:pt x="1049" y="1459"/>
                          <a:pt x="1049" y="1458"/>
                        </a:cubicBezTo>
                        <a:cubicBezTo>
                          <a:pt x="1050" y="1458"/>
                          <a:pt x="1050" y="1458"/>
                          <a:pt x="1050" y="1458"/>
                        </a:cubicBezTo>
                        <a:cubicBezTo>
                          <a:pt x="1050" y="1456"/>
                          <a:pt x="1050" y="1455"/>
                          <a:pt x="1051" y="1454"/>
                        </a:cubicBezTo>
                        <a:cubicBezTo>
                          <a:pt x="1051" y="1454"/>
                          <a:pt x="1051" y="1454"/>
                          <a:pt x="1051" y="1454"/>
                        </a:cubicBezTo>
                        <a:cubicBezTo>
                          <a:pt x="1051" y="1452"/>
                          <a:pt x="1051" y="1451"/>
                          <a:pt x="1052" y="1450"/>
                        </a:cubicBezTo>
                        <a:cubicBezTo>
                          <a:pt x="1054" y="1435"/>
                          <a:pt x="1051" y="1418"/>
                          <a:pt x="1052" y="1404"/>
                        </a:cubicBezTo>
                        <a:cubicBezTo>
                          <a:pt x="1053" y="1400"/>
                          <a:pt x="1055" y="1396"/>
                          <a:pt x="1057" y="1393"/>
                        </a:cubicBezTo>
                        <a:cubicBezTo>
                          <a:pt x="1057" y="1393"/>
                          <a:pt x="1057" y="1393"/>
                          <a:pt x="1057" y="1393"/>
                        </a:cubicBezTo>
                        <a:cubicBezTo>
                          <a:pt x="1059" y="1390"/>
                          <a:pt x="1061" y="1387"/>
                          <a:pt x="1064" y="1384"/>
                        </a:cubicBezTo>
                        <a:cubicBezTo>
                          <a:pt x="1064" y="1383"/>
                          <a:pt x="1064" y="1383"/>
                          <a:pt x="1065" y="1382"/>
                        </a:cubicBezTo>
                        <a:cubicBezTo>
                          <a:pt x="1065" y="1381"/>
                          <a:pt x="1065" y="1381"/>
                          <a:pt x="1065" y="1381"/>
                        </a:cubicBezTo>
                        <a:cubicBezTo>
                          <a:pt x="1066" y="1381"/>
                          <a:pt x="1066" y="1380"/>
                          <a:pt x="1067" y="1380"/>
                        </a:cubicBezTo>
                        <a:cubicBezTo>
                          <a:pt x="1067" y="1379"/>
                          <a:pt x="1067" y="1379"/>
                          <a:pt x="1067" y="1379"/>
                        </a:cubicBezTo>
                        <a:cubicBezTo>
                          <a:pt x="1067" y="1378"/>
                          <a:pt x="1068" y="1377"/>
                          <a:pt x="1068" y="1376"/>
                        </a:cubicBezTo>
                        <a:cubicBezTo>
                          <a:pt x="1068" y="1376"/>
                          <a:pt x="1068" y="1376"/>
                          <a:pt x="1068" y="1376"/>
                        </a:cubicBezTo>
                        <a:cubicBezTo>
                          <a:pt x="1069" y="1375"/>
                          <a:pt x="1069" y="1374"/>
                          <a:pt x="1069" y="1373"/>
                        </a:cubicBezTo>
                        <a:cubicBezTo>
                          <a:pt x="1069" y="1372"/>
                          <a:pt x="1069" y="1372"/>
                          <a:pt x="1069" y="1372"/>
                        </a:cubicBezTo>
                        <a:cubicBezTo>
                          <a:pt x="1070" y="1371"/>
                          <a:pt x="1070" y="1370"/>
                          <a:pt x="1070" y="1369"/>
                        </a:cubicBezTo>
                        <a:cubicBezTo>
                          <a:pt x="1070" y="1368"/>
                          <a:pt x="1070" y="1367"/>
                          <a:pt x="1070" y="1367"/>
                        </a:cubicBezTo>
                        <a:cubicBezTo>
                          <a:pt x="1069" y="1366"/>
                          <a:pt x="1069" y="1366"/>
                          <a:pt x="1069" y="1366"/>
                        </a:cubicBezTo>
                        <a:cubicBezTo>
                          <a:pt x="1069" y="1365"/>
                          <a:pt x="1069" y="1364"/>
                          <a:pt x="1069" y="1364"/>
                        </a:cubicBezTo>
                        <a:cubicBezTo>
                          <a:pt x="1069" y="1363"/>
                          <a:pt x="1069" y="1363"/>
                          <a:pt x="1069" y="1363"/>
                        </a:cubicBezTo>
                        <a:cubicBezTo>
                          <a:pt x="1068" y="1362"/>
                          <a:pt x="1068" y="1362"/>
                          <a:pt x="1068" y="1361"/>
                        </a:cubicBezTo>
                        <a:cubicBezTo>
                          <a:pt x="1068" y="1361"/>
                          <a:pt x="1068" y="1361"/>
                          <a:pt x="1068" y="1361"/>
                        </a:cubicBezTo>
                        <a:cubicBezTo>
                          <a:pt x="1067" y="1360"/>
                          <a:pt x="1067" y="1359"/>
                          <a:pt x="1066" y="1358"/>
                        </a:cubicBezTo>
                        <a:cubicBezTo>
                          <a:pt x="1065" y="1356"/>
                          <a:pt x="1064" y="1353"/>
                          <a:pt x="1063" y="1351"/>
                        </a:cubicBezTo>
                        <a:cubicBezTo>
                          <a:pt x="1062" y="1348"/>
                          <a:pt x="1062" y="1345"/>
                          <a:pt x="1061" y="1343"/>
                        </a:cubicBezTo>
                        <a:cubicBezTo>
                          <a:pt x="1061" y="1341"/>
                          <a:pt x="1061" y="1340"/>
                          <a:pt x="1061" y="1339"/>
                        </a:cubicBezTo>
                        <a:cubicBezTo>
                          <a:pt x="1061" y="1339"/>
                          <a:pt x="1061" y="1339"/>
                          <a:pt x="1061" y="1339"/>
                        </a:cubicBezTo>
                        <a:cubicBezTo>
                          <a:pt x="1061" y="1339"/>
                          <a:pt x="1061" y="1339"/>
                          <a:pt x="1061" y="1339"/>
                        </a:cubicBezTo>
                        <a:cubicBezTo>
                          <a:pt x="1061" y="1339"/>
                          <a:pt x="1061" y="1339"/>
                          <a:pt x="1061" y="1339"/>
                        </a:cubicBezTo>
                        <a:cubicBezTo>
                          <a:pt x="1060" y="1335"/>
                          <a:pt x="1060" y="1330"/>
                          <a:pt x="1060" y="1325"/>
                        </a:cubicBezTo>
                        <a:cubicBezTo>
                          <a:pt x="1060" y="1324"/>
                          <a:pt x="1060" y="1323"/>
                          <a:pt x="1059" y="1321"/>
                        </a:cubicBezTo>
                        <a:cubicBezTo>
                          <a:pt x="1048" y="1320"/>
                          <a:pt x="1036" y="1321"/>
                          <a:pt x="1024" y="1320"/>
                        </a:cubicBezTo>
                        <a:cubicBezTo>
                          <a:pt x="1024" y="1320"/>
                          <a:pt x="1024" y="1320"/>
                          <a:pt x="1024" y="1320"/>
                        </a:cubicBezTo>
                        <a:cubicBezTo>
                          <a:pt x="1024" y="1320"/>
                          <a:pt x="1024" y="1320"/>
                          <a:pt x="1024" y="1320"/>
                        </a:cubicBezTo>
                        <a:cubicBezTo>
                          <a:pt x="1024" y="1320"/>
                          <a:pt x="1024" y="1320"/>
                          <a:pt x="1024" y="1320"/>
                        </a:cubicBezTo>
                        <a:cubicBezTo>
                          <a:pt x="1024" y="1320"/>
                          <a:pt x="1024" y="1320"/>
                          <a:pt x="1024" y="1320"/>
                        </a:cubicBezTo>
                        <a:cubicBezTo>
                          <a:pt x="1024" y="1320"/>
                          <a:pt x="1024" y="1320"/>
                          <a:pt x="1024" y="1320"/>
                        </a:cubicBezTo>
                        <a:cubicBezTo>
                          <a:pt x="1029" y="1313"/>
                          <a:pt x="1038" y="1308"/>
                          <a:pt x="1039" y="1299"/>
                        </a:cubicBezTo>
                        <a:cubicBezTo>
                          <a:pt x="1039" y="1299"/>
                          <a:pt x="1039" y="1299"/>
                          <a:pt x="1039" y="1299"/>
                        </a:cubicBezTo>
                        <a:cubicBezTo>
                          <a:pt x="1039" y="1296"/>
                          <a:pt x="1039" y="1292"/>
                          <a:pt x="1039" y="1288"/>
                        </a:cubicBezTo>
                        <a:cubicBezTo>
                          <a:pt x="1039" y="1287"/>
                          <a:pt x="1039" y="1287"/>
                          <a:pt x="1039" y="1286"/>
                        </a:cubicBezTo>
                        <a:cubicBezTo>
                          <a:pt x="1039" y="1285"/>
                          <a:pt x="1039" y="1285"/>
                          <a:pt x="1039" y="1285"/>
                        </a:cubicBezTo>
                        <a:cubicBezTo>
                          <a:pt x="1039" y="1284"/>
                          <a:pt x="1039" y="1284"/>
                          <a:pt x="1039" y="1284"/>
                        </a:cubicBezTo>
                        <a:cubicBezTo>
                          <a:pt x="1040" y="1283"/>
                          <a:pt x="1040" y="1283"/>
                          <a:pt x="1040" y="1283"/>
                        </a:cubicBezTo>
                        <a:cubicBezTo>
                          <a:pt x="1040" y="1283"/>
                          <a:pt x="1040" y="1283"/>
                          <a:pt x="1040" y="1283"/>
                        </a:cubicBezTo>
                        <a:cubicBezTo>
                          <a:pt x="1040" y="1283"/>
                          <a:pt x="1040" y="1282"/>
                          <a:pt x="1040" y="1282"/>
                        </a:cubicBezTo>
                        <a:cubicBezTo>
                          <a:pt x="1041" y="1282"/>
                          <a:pt x="1041" y="1282"/>
                          <a:pt x="1041" y="1282"/>
                        </a:cubicBezTo>
                        <a:cubicBezTo>
                          <a:pt x="1041" y="1282"/>
                          <a:pt x="1041" y="1282"/>
                          <a:pt x="1041" y="1282"/>
                        </a:cubicBezTo>
                        <a:cubicBezTo>
                          <a:pt x="1041" y="1281"/>
                          <a:pt x="1041" y="1281"/>
                          <a:pt x="1041" y="1281"/>
                        </a:cubicBezTo>
                        <a:cubicBezTo>
                          <a:pt x="1041" y="1281"/>
                          <a:pt x="1041" y="1281"/>
                          <a:pt x="1041" y="1281"/>
                        </a:cubicBezTo>
                        <a:cubicBezTo>
                          <a:pt x="1042" y="1281"/>
                          <a:pt x="1042" y="1281"/>
                          <a:pt x="1042" y="1281"/>
                        </a:cubicBezTo>
                        <a:cubicBezTo>
                          <a:pt x="1043" y="1280"/>
                          <a:pt x="1043" y="1280"/>
                          <a:pt x="1043" y="1280"/>
                        </a:cubicBezTo>
                        <a:cubicBezTo>
                          <a:pt x="1043" y="1279"/>
                          <a:pt x="1043" y="1279"/>
                          <a:pt x="1043" y="1279"/>
                        </a:cubicBezTo>
                        <a:cubicBezTo>
                          <a:pt x="1044" y="1279"/>
                          <a:pt x="1044" y="1279"/>
                          <a:pt x="1045" y="1279"/>
                        </a:cubicBezTo>
                        <a:cubicBezTo>
                          <a:pt x="1044" y="1277"/>
                          <a:pt x="1043" y="1276"/>
                          <a:pt x="1042" y="1274"/>
                        </a:cubicBezTo>
                        <a:cubicBezTo>
                          <a:pt x="1037" y="1270"/>
                          <a:pt x="1029" y="1268"/>
                          <a:pt x="1023" y="1268"/>
                        </a:cubicBezTo>
                        <a:cubicBezTo>
                          <a:pt x="1023" y="1268"/>
                          <a:pt x="1023" y="1268"/>
                          <a:pt x="1023" y="1268"/>
                        </a:cubicBezTo>
                        <a:cubicBezTo>
                          <a:pt x="1023" y="1267"/>
                          <a:pt x="1023" y="1266"/>
                          <a:pt x="1023" y="1265"/>
                        </a:cubicBezTo>
                        <a:cubicBezTo>
                          <a:pt x="1023" y="1262"/>
                          <a:pt x="1022" y="1257"/>
                          <a:pt x="1022" y="1253"/>
                        </a:cubicBezTo>
                        <a:cubicBezTo>
                          <a:pt x="1022" y="1252"/>
                          <a:pt x="1022" y="1252"/>
                          <a:pt x="1022" y="1252"/>
                        </a:cubicBezTo>
                        <a:cubicBezTo>
                          <a:pt x="1022" y="1251"/>
                          <a:pt x="1022" y="1250"/>
                          <a:pt x="1022" y="1249"/>
                        </a:cubicBezTo>
                        <a:cubicBezTo>
                          <a:pt x="1022" y="1249"/>
                          <a:pt x="1022" y="1249"/>
                          <a:pt x="1022" y="1249"/>
                        </a:cubicBezTo>
                        <a:cubicBezTo>
                          <a:pt x="1022" y="1248"/>
                          <a:pt x="1023" y="1248"/>
                          <a:pt x="1023" y="1247"/>
                        </a:cubicBezTo>
                        <a:cubicBezTo>
                          <a:pt x="1023" y="1246"/>
                          <a:pt x="1023" y="1246"/>
                          <a:pt x="1023" y="1246"/>
                        </a:cubicBezTo>
                        <a:cubicBezTo>
                          <a:pt x="1023" y="1246"/>
                          <a:pt x="1023" y="1245"/>
                          <a:pt x="1024" y="1245"/>
                        </a:cubicBezTo>
                        <a:cubicBezTo>
                          <a:pt x="1024" y="1244"/>
                          <a:pt x="1024" y="1244"/>
                          <a:pt x="1024" y="1244"/>
                        </a:cubicBezTo>
                        <a:cubicBezTo>
                          <a:pt x="1024" y="1244"/>
                          <a:pt x="1024" y="1244"/>
                          <a:pt x="1024" y="1244"/>
                        </a:cubicBezTo>
                        <a:cubicBezTo>
                          <a:pt x="1024" y="1243"/>
                          <a:pt x="1025" y="1243"/>
                          <a:pt x="1025" y="1242"/>
                        </a:cubicBezTo>
                        <a:cubicBezTo>
                          <a:pt x="1025" y="1242"/>
                          <a:pt x="1025" y="1242"/>
                          <a:pt x="1025" y="1242"/>
                        </a:cubicBezTo>
                        <a:cubicBezTo>
                          <a:pt x="1025" y="1242"/>
                          <a:pt x="1025" y="1242"/>
                          <a:pt x="1025" y="1242"/>
                        </a:cubicBezTo>
                        <a:cubicBezTo>
                          <a:pt x="1025" y="1242"/>
                          <a:pt x="1025" y="1242"/>
                          <a:pt x="1025" y="1242"/>
                        </a:cubicBezTo>
                        <a:cubicBezTo>
                          <a:pt x="1026" y="1242"/>
                          <a:pt x="1026" y="1241"/>
                          <a:pt x="1027" y="1241"/>
                        </a:cubicBezTo>
                        <a:cubicBezTo>
                          <a:pt x="1032" y="1237"/>
                          <a:pt x="1044" y="1236"/>
                          <a:pt x="1042" y="1227"/>
                        </a:cubicBezTo>
                        <a:cubicBezTo>
                          <a:pt x="1040" y="1222"/>
                          <a:pt x="1037" y="1214"/>
                          <a:pt x="1036" y="1209"/>
                        </a:cubicBezTo>
                        <a:cubicBezTo>
                          <a:pt x="1036" y="1208"/>
                          <a:pt x="1036" y="1208"/>
                          <a:pt x="1036" y="1208"/>
                        </a:cubicBezTo>
                        <a:cubicBezTo>
                          <a:pt x="1036" y="1207"/>
                          <a:pt x="1036" y="1207"/>
                          <a:pt x="1036" y="1207"/>
                        </a:cubicBezTo>
                        <a:cubicBezTo>
                          <a:pt x="1036" y="1207"/>
                          <a:pt x="1036" y="1207"/>
                          <a:pt x="1036" y="1207"/>
                        </a:cubicBezTo>
                        <a:cubicBezTo>
                          <a:pt x="1037" y="1204"/>
                          <a:pt x="1039" y="1202"/>
                          <a:pt x="1045" y="1202"/>
                        </a:cubicBezTo>
                        <a:cubicBezTo>
                          <a:pt x="1045" y="1202"/>
                          <a:pt x="1045" y="1202"/>
                          <a:pt x="1045" y="1202"/>
                        </a:cubicBezTo>
                        <a:cubicBezTo>
                          <a:pt x="1046" y="1202"/>
                          <a:pt x="1047" y="1202"/>
                          <a:pt x="1048" y="1203"/>
                        </a:cubicBezTo>
                        <a:cubicBezTo>
                          <a:pt x="1048" y="1203"/>
                          <a:pt x="1048" y="1203"/>
                          <a:pt x="1048" y="1203"/>
                        </a:cubicBezTo>
                        <a:cubicBezTo>
                          <a:pt x="1048" y="1205"/>
                          <a:pt x="1048" y="1206"/>
                          <a:pt x="1048" y="1207"/>
                        </a:cubicBezTo>
                        <a:cubicBezTo>
                          <a:pt x="1048" y="1207"/>
                          <a:pt x="1048" y="1207"/>
                          <a:pt x="1048" y="1207"/>
                        </a:cubicBezTo>
                        <a:cubicBezTo>
                          <a:pt x="1049" y="1208"/>
                          <a:pt x="1049" y="1208"/>
                          <a:pt x="1049" y="1208"/>
                        </a:cubicBezTo>
                        <a:cubicBezTo>
                          <a:pt x="1049" y="1208"/>
                          <a:pt x="1049" y="1208"/>
                          <a:pt x="1049" y="1208"/>
                        </a:cubicBezTo>
                        <a:cubicBezTo>
                          <a:pt x="1049" y="1208"/>
                          <a:pt x="1049" y="1208"/>
                          <a:pt x="1049" y="1208"/>
                        </a:cubicBezTo>
                        <a:cubicBezTo>
                          <a:pt x="1049" y="1209"/>
                          <a:pt x="1049" y="1209"/>
                          <a:pt x="1049" y="1209"/>
                        </a:cubicBezTo>
                        <a:cubicBezTo>
                          <a:pt x="1049" y="1209"/>
                          <a:pt x="1049" y="1209"/>
                          <a:pt x="1049" y="1209"/>
                        </a:cubicBezTo>
                        <a:cubicBezTo>
                          <a:pt x="1050" y="1209"/>
                          <a:pt x="1050" y="1209"/>
                          <a:pt x="1050" y="1209"/>
                        </a:cubicBezTo>
                        <a:cubicBezTo>
                          <a:pt x="1050" y="1210"/>
                          <a:pt x="1050" y="1210"/>
                          <a:pt x="1050" y="1210"/>
                        </a:cubicBezTo>
                        <a:cubicBezTo>
                          <a:pt x="1051" y="1210"/>
                          <a:pt x="1051" y="1210"/>
                          <a:pt x="1051" y="1210"/>
                        </a:cubicBezTo>
                        <a:cubicBezTo>
                          <a:pt x="1053" y="1210"/>
                          <a:pt x="1056" y="1210"/>
                          <a:pt x="1058" y="1212"/>
                        </a:cubicBezTo>
                        <a:cubicBezTo>
                          <a:pt x="1059" y="1213"/>
                          <a:pt x="1059" y="1213"/>
                          <a:pt x="1059" y="1213"/>
                        </a:cubicBezTo>
                        <a:cubicBezTo>
                          <a:pt x="1059" y="1213"/>
                          <a:pt x="1059" y="1213"/>
                          <a:pt x="1059" y="1213"/>
                        </a:cubicBezTo>
                        <a:cubicBezTo>
                          <a:pt x="1059" y="1213"/>
                          <a:pt x="1059" y="1213"/>
                          <a:pt x="1059" y="1213"/>
                        </a:cubicBezTo>
                        <a:cubicBezTo>
                          <a:pt x="1062" y="1216"/>
                          <a:pt x="1064" y="1221"/>
                          <a:pt x="1068" y="1223"/>
                        </a:cubicBezTo>
                        <a:cubicBezTo>
                          <a:pt x="1068" y="1224"/>
                          <a:pt x="1068" y="1224"/>
                          <a:pt x="1068" y="1224"/>
                        </a:cubicBezTo>
                        <a:cubicBezTo>
                          <a:pt x="1069" y="1224"/>
                          <a:pt x="1070" y="1224"/>
                          <a:pt x="1070" y="1225"/>
                        </a:cubicBezTo>
                        <a:cubicBezTo>
                          <a:pt x="1070" y="1225"/>
                          <a:pt x="1070" y="1225"/>
                          <a:pt x="1070" y="1225"/>
                        </a:cubicBezTo>
                        <a:cubicBezTo>
                          <a:pt x="1070" y="1225"/>
                          <a:pt x="1070" y="1225"/>
                          <a:pt x="1070" y="1225"/>
                        </a:cubicBezTo>
                        <a:cubicBezTo>
                          <a:pt x="1071" y="1225"/>
                          <a:pt x="1071" y="1225"/>
                          <a:pt x="1071" y="1225"/>
                        </a:cubicBezTo>
                        <a:cubicBezTo>
                          <a:pt x="1071" y="1225"/>
                          <a:pt x="1071" y="1225"/>
                          <a:pt x="1071" y="1225"/>
                        </a:cubicBezTo>
                        <a:cubicBezTo>
                          <a:pt x="1071" y="1225"/>
                          <a:pt x="1071" y="1225"/>
                          <a:pt x="1071" y="1225"/>
                        </a:cubicBezTo>
                        <a:cubicBezTo>
                          <a:pt x="1072" y="1225"/>
                          <a:pt x="1073" y="1225"/>
                          <a:pt x="1074" y="1225"/>
                        </a:cubicBezTo>
                        <a:cubicBezTo>
                          <a:pt x="1074" y="1225"/>
                          <a:pt x="1075" y="1225"/>
                          <a:pt x="1076" y="1225"/>
                        </a:cubicBezTo>
                        <a:cubicBezTo>
                          <a:pt x="1076" y="1225"/>
                          <a:pt x="1076" y="1225"/>
                          <a:pt x="1076" y="1225"/>
                        </a:cubicBezTo>
                        <a:cubicBezTo>
                          <a:pt x="1076" y="1201"/>
                          <a:pt x="1036" y="1183"/>
                          <a:pt x="1052" y="1157"/>
                        </a:cubicBezTo>
                        <a:cubicBezTo>
                          <a:pt x="1064" y="1161"/>
                          <a:pt x="1062" y="1175"/>
                          <a:pt x="1071" y="1181"/>
                        </a:cubicBezTo>
                        <a:cubicBezTo>
                          <a:pt x="1074" y="1183"/>
                          <a:pt x="1079" y="1184"/>
                          <a:pt x="1083" y="1185"/>
                        </a:cubicBezTo>
                        <a:cubicBezTo>
                          <a:pt x="1086" y="1185"/>
                          <a:pt x="1089" y="1185"/>
                          <a:pt x="1092" y="1184"/>
                        </a:cubicBezTo>
                        <a:cubicBezTo>
                          <a:pt x="1092" y="1184"/>
                          <a:pt x="1092" y="1184"/>
                          <a:pt x="1092" y="1184"/>
                        </a:cubicBezTo>
                        <a:cubicBezTo>
                          <a:pt x="1092" y="1184"/>
                          <a:pt x="1092" y="1184"/>
                          <a:pt x="1092" y="1184"/>
                        </a:cubicBezTo>
                        <a:cubicBezTo>
                          <a:pt x="1093" y="1183"/>
                          <a:pt x="1095" y="1183"/>
                          <a:pt x="1096" y="1183"/>
                        </a:cubicBezTo>
                        <a:cubicBezTo>
                          <a:pt x="1096" y="1183"/>
                          <a:pt x="1096" y="1183"/>
                          <a:pt x="1096" y="1183"/>
                        </a:cubicBezTo>
                        <a:cubicBezTo>
                          <a:pt x="1096" y="1183"/>
                          <a:pt x="1096" y="1183"/>
                          <a:pt x="1096" y="1183"/>
                        </a:cubicBezTo>
                        <a:cubicBezTo>
                          <a:pt x="1102" y="1180"/>
                          <a:pt x="1105" y="1175"/>
                          <a:pt x="1106" y="1169"/>
                        </a:cubicBezTo>
                        <a:cubicBezTo>
                          <a:pt x="1106" y="1169"/>
                          <a:pt x="1106" y="1169"/>
                          <a:pt x="1106" y="1169"/>
                        </a:cubicBezTo>
                        <a:cubicBezTo>
                          <a:pt x="1108" y="1162"/>
                          <a:pt x="1107" y="1155"/>
                          <a:pt x="1114" y="1150"/>
                        </a:cubicBezTo>
                        <a:cubicBezTo>
                          <a:pt x="1114" y="1149"/>
                          <a:pt x="1114" y="1149"/>
                          <a:pt x="1114" y="1149"/>
                        </a:cubicBezTo>
                        <a:cubicBezTo>
                          <a:pt x="1116" y="1148"/>
                          <a:pt x="1118" y="1147"/>
                          <a:pt x="1120" y="1147"/>
                        </a:cubicBezTo>
                        <a:cubicBezTo>
                          <a:pt x="1121" y="1147"/>
                          <a:pt x="1121" y="1147"/>
                          <a:pt x="1121" y="1147"/>
                        </a:cubicBezTo>
                        <a:cubicBezTo>
                          <a:pt x="1122" y="1146"/>
                          <a:pt x="1123" y="1146"/>
                          <a:pt x="1124" y="1146"/>
                        </a:cubicBezTo>
                        <a:cubicBezTo>
                          <a:pt x="1125" y="1146"/>
                          <a:pt x="1126" y="1146"/>
                          <a:pt x="1127" y="1146"/>
                        </a:cubicBezTo>
                        <a:cubicBezTo>
                          <a:pt x="1128" y="1145"/>
                          <a:pt x="1128" y="1145"/>
                          <a:pt x="1129" y="1145"/>
                        </a:cubicBezTo>
                        <a:cubicBezTo>
                          <a:pt x="1130" y="1145"/>
                          <a:pt x="1130" y="1145"/>
                          <a:pt x="1130" y="1145"/>
                        </a:cubicBezTo>
                        <a:cubicBezTo>
                          <a:pt x="1130" y="1145"/>
                          <a:pt x="1130" y="1145"/>
                          <a:pt x="1130" y="1145"/>
                        </a:cubicBezTo>
                        <a:cubicBezTo>
                          <a:pt x="1132" y="1145"/>
                          <a:pt x="1134" y="1146"/>
                          <a:pt x="1137" y="1146"/>
                        </a:cubicBezTo>
                        <a:cubicBezTo>
                          <a:pt x="1142" y="1146"/>
                          <a:pt x="1146" y="1147"/>
                          <a:pt x="1150" y="1147"/>
                        </a:cubicBezTo>
                        <a:cubicBezTo>
                          <a:pt x="1150" y="1147"/>
                          <a:pt x="1150" y="1147"/>
                          <a:pt x="1150" y="1147"/>
                        </a:cubicBezTo>
                        <a:cubicBezTo>
                          <a:pt x="1150" y="1149"/>
                          <a:pt x="1151" y="1151"/>
                          <a:pt x="1151" y="1153"/>
                        </a:cubicBezTo>
                        <a:cubicBezTo>
                          <a:pt x="1151" y="1153"/>
                          <a:pt x="1151" y="1153"/>
                          <a:pt x="1151" y="1153"/>
                        </a:cubicBezTo>
                        <a:cubicBezTo>
                          <a:pt x="1151" y="1156"/>
                          <a:pt x="1151" y="1160"/>
                          <a:pt x="1150" y="1164"/>
                        </a:cubicBezTo>
                        <a:cubicBezTo>
                          <a:pt x="1150" y="1165"/>
                          <a:pt x="1150" y="1165"/>
                          <a:pt x="1150" y="1166"/>
                        </a:cubicBezTo>
                        <a:cubicBezTo>
                          <a:pt x="1150" y="1169"/>
                          <a:pt x="1150" y="1173"/>
                          <a:pt x="1150" y="1177"/>
                        </a:cubicBezTo>
                        <a:cubicBezTo>
                          <a:pt x="1150" y="1177"/>
                          <a:pt x="1150" y="1177"/>
                          <a:pt x="1150" y="1177"/>
                        </a:cubicBezTo>
                        <a:cubicBezTo>
                          <a:pt x="1150" y="1177"/>
                          <a:pt x="1150" y="1177"/>
                          <a:pt x="1150" y="1177"/>
                        </a:cubicBezTo>
                        <a:cubicBezTo>
                          <a:pt x="1143" y="1176"/>
                          <a:pt x="1140" y="1178"/>
                          <a:pt x="1138" y="1183"/>
                        </a:cubicBezTo>
                        <a:cubicBezTo>
                          <a:pt x="1137" y="1188"/>
                          <a:pt x="1137" y="1194"/>
                          <a:pt x="1137" y="1199"/>
                        </a:cubicBezTo>
                        <a:cubicBezTo>
                          <a:pt x="1137" y="1200"/>
                          <a:pt x="1137" y="1200"/>
                          <a:pt x="1137" y="1200"/>
                        </a:cubicBezTo>
                        <a:cubicBezTo>
                          <a:pt x="1130" y="1200"/>
                          <a:pt x="1125" y="1205"/>
                          <a:pt x="1124" y="1209"/>
                        </a:cubicBezTo>
                        <a:cubicBezTo>
                          <a:pt x="1123" y="1215"/>
                          <a:pt x="1128" y="1221"/>
                          <a:pt x="1138" y="1222"/>
                        </a:cubicBezTo>
                        <a:cubicBezTo>
                          <a:pt x="1156" y="1224"/>
                          <a:pt x="1174" y="1227"/>
                          <a:pt x="1193" y="1229"/>
                        </a:cubicBezTo>
                        <a:cubicBezTo>
                          <a:pt x="1193" y="1229"/>
                          <a:pt x="1193" y="1229"/>
                          <a:pt x="1193" y="1229"/>
                        </a:cubicBezTo>
                        <a:cubicBezTo>
                          <a:pt x="1192" y="1229"/>
                          <a:pt x="1192" y="1230"/>
                          <a:pt x="1192" y="1230"/>
                        </a:cubicBezTo>
                        <a:cubicBezTo>
                          <a:pt x="1192" y="1234"/>
                          <a:pt x="1192" y="1237"/>
                          <a:pt x="1194" y="1239"/>
                        </a:cubicBezTo>
                        <a:cubicBezTo>
                          <a:pt x="1196" y="1240"/>
                          <a:pt x="1201" y="1237"/>
                          <a:pt x="1206" y="1234"/>
                        </a:cubicBezTo>
                        <a:cubicBezTo>
                          <a:pt x="1218" y="1227"/>
                          <a:pt x="1228" y="1221"/>
                          <a:pt x="1242" y="1222"/>
                        </a:cubicBezTo>
                        <a:cubicBezTo>
                          <a:pt x="1242" y="1222"/>
                          <a:pt x="1242" y="1222"/>
                          <a:pt x="1242" y="1222"/>
                        </a:cubicBezTo>
                        <a:cubicBezTo>
                          <a:pt x="1242" y="1222"/>
                          <a:pt x="1242" y="1222"/>
                          <a:pt x="1242" y="1222"/>
                        </a:cubicBezTo>
                        <a:cubicBezTo>
                          <a:pt x="1244" y="1222"/>
                          <a:pt x="1245" y="1222"/>
                          <a:pt x="1247" y="1222"/>
                        </a:cubicBezTo>
                        <a:cubicBezTo>
                          <a:pt x="1247" y="1225"/>
                          <a:pt x="1247" y="1228"/>
                          <a:pt x="1247" y="1231"/>
                        </a:cubicBezTo>
                        <a:cubicBezTo>
                          <a:pt x="1247" y="1234"/>
                          <a:pt x="1247" y="1237"/>
                          <a:pt x="1247" y="1239"/>
                        </a:cubicBezTo>
                        <a:cubicBezTo>
                          <a:pt x="1247" y="1240"/>
                          <a:pt x="1247" y="1241"/>
                          <a:pt x="1247" y="1242"/>
                        </a:cubicBezTo>
                        <a:cubicBezTo>
                          <a:pt x="1247" y="1244"/>
                          <a:pt x="1247" y="1247"/>
                          <a:pt x="1247" y="1249"/>
                        </a:cubicBezTo>
                        <a:cubicBezTo>
                          <a:pt x="1247" y="1252"/>
                          <a:pt x="1247" y="1254"/>
                          <a:pt x="1247" y="1257"/>
                        </a:cubicBezTo>
                        <a:cubicBezTo>
                          <a:pt x="1247" y="1257"/>
                          <a:pt x="1247" y="1257"/>
                          <a:pt x="1247" y="1257"/>
                        </a:cubicBezTo>
                        <a:cubicBezTo>
                          <a:pt x="1248" y="1258"/>
                          <a:pt x="1249" y="1258"/>
                          <a:pt x="1251" y="1259"/>
                        </a:cubicBezTo>
                        <a:cubicBezTo>
                          <a:pt x="1255" y="1260"/>
                          <a:pt x="1261" y="1261"/>
                          <a:pt x="1266" y="1261"/>
                        </a:cubicBezTo>
                        <a:cubicBezTo>
                          <a:pt x="1266" y="1261"/>
                          <a:pt x="1266" y="1261"/>
                          <a:pt x="1266" y="1261"/>
                        </a:cubicBezTo>
                        <a:cubicBezTo>
                          <a:pt x="1266" y="1261"/>
                          <a:pt x="1266" y="1261"/>
                          <a:pt x="1266" y="1261"/>
                        </a:cubicBezTo>
                        <a:cubicBezTo>
                          <a:pt x="1266" y="1261"/>
                          <a:pt x="1266" y="1261"/>
                          <a:pt x="1266" y="1261"/>
                        </a:cubicBezTo>
                        <a:cubicBezTo>
                          <a:pt x="1266" y="1261"/>
                          <a:pt x="1266" y="1262"/>
                          <a:pt x="1266" y="1263"/>
                        </a:cubicBezTo>
                        <a:cubicBezTo>
                          <a:pt x="1266" y="1263"/>
                          <a:pt x="1266" y="1263"/>
                          <a:pt x="1266" y="1263"/>
                        </a:cubicBezTo>
                        <a:cubicBezTo>
                          <a:pt x="1266" y="1264"/>
                          <a:pt x="1266" y="1265"/>
                          <a:pt x="1266" y="1266"/>
                        </a:cubicBezTo>
                        <a:cubicBezTo>
                          <a:pt x="1266" y="1266"/>
                          <a:pt x="1266" y="1266"/>
                          <a:pt x="1266" y="1266"/>
                        </a:cubicBezTo>
                        <a:cubicBezTo>
                          <a:pt x="1266" y="1267"/>
                          <a:pt x="1266" y="1268"/>
                          <a:pt x="1266" y="1269"/>
                        </a:cubicBezTo>
                        <a:cubicBezTo>
                          <a:pt x="1266" y="1269"/>
                          <a:pt x="1266" y="1269"/>
                          <a:pt x="1266" y="1269"/>
                        </a:cubicBezTo>
                        <a:cubicBezTo>
                          <a:pt x="1266" y="1270"/>
                          <a:pt x="1266" y="1271"/>
                          <a:pt x="1266" y="1272"/>
                        </a:cubicBezTo>
                        <a:cubicBezTo>
                          <a:pt x="1266" y="1273"/>
                          <a:pt x="1266" y="1273"/>
                          <a:pt x="1266" y="1273"/>
                        </a:cubicBezTo>
                        <a:cubicBezTo>
                          <a:pt x="1265" y="1274"/>
                          <a:pt x="1265" y="1275"/>
                          <a:pt x="1265" y="1276"/>
                        </a:cubicBezTo>
                        <a:cubicBezTo>
                          <a:pt x="1265" y="1276"/>
                          <a:pt x="1265" y="1276"/>
                          <a:pt x="1265" y="1276"/>
                        </a:cubicBezTo>
                        <a:cubicBezTo>
                          <a:pt x="1265" y="1277"/>
                          <a:pt x="1265" y="1278"/>
                          <a:pt x="1265" y="1279"/>
                        </a:cubicBezTo>
                        <a:cubicBezTo>
                          <a:pt x="1265" y="1279"/>
                          <a:pt x="1265" y="1279"/>
                          <a:pt x="1265" y="1279"/>
                        </a:cubicBezTo>
                        <a:cubicBezTo>
                          <a:pt x="1265" y="1280"/>
                          <a:pt x="1264" y="1281"/>
                          <a:pt x="1264" y="1282"/>
                        </a:cubicBezTo>
                        <a:cubicBezTo>
                          <a:pt x="1264" y="1282"/>
                          <a:pt x="1264" y="1282"/>
                          <a:pt x="1264" y="1282"/>
                        </a:cubicBezTo>
                        <a:cubicBezTo>
                          <a:pt x="1264" y="1284"/>
                          <a:pt x="1263" y="1286"/>
                          <a:pt x="1263" y="1287"/>
                        </a:cubicBezTo>
                        <a:cubicBezTo>
                          <a:pt x="1263" y="1287"/>
                          <a:pt x="1263" y="1287"/>
                          <a:pt x="1263" y="1287"/>
                        </a:cubicBezTo>
                        <a:cubicBezTo>
                          <a:pt x="1262" y="1287"/>
                          <a:pt x="1262" y="1288"/>
                          <a:pt x="1262" y="1288"/>
                        </a:cubicBezTo>
                        <a:cubicBezTo>
                          <a:pt x="1262" y="1289"/>
                          <a:pt x="1262" y="1289"/>
                          <a:pt x="1262" y="1289"/>
                        </a:cubicBezTo>
                        <a:cubicBezTo>
                          <a:pt x="1262" y="1289"/>
                          <a:pt x="1262" y="1289"/>
                          <a:pt x="1261" y="1290"/>
                        </a:cubicBezTo>
                        <a:cubicBezTo>
                          <a:pt x="1261" y="1290"/>
                          <a:pt x="1261" y="1290"/>
                          <a:pt x="1261" y="1290"/>
                        </a:cubicBezTo>
                        <a:cubicBezTo>
                          <a:pt x="1261" y="1291"/>
                          <a:pt x="1261" y="1291"/>
                          <a:pt x="1261" y="1291"/>
                        </a:cubicBezTo>
                        <a:cubicBezTo>
                          <a:pt x="1260" y="1291"/>
                          <a:pt x="1260" y="1291"/>
                          <a:pt x="1260" y="1291"/>
                        </a:cubicBezTo>
                        <a:cubicBezTo>
                          <a:pt x="1260" y="1292"/>
                          <a:pt x="1260" y="1292"/>
                          <a:pt x="1260" y="1292"/>
                        </a:cubicBezTo>
                        <a:cubicBezTo>
                          <a:pt x="1259" y="1292"/>
                          <a:pt x="1259" y="1292"/>
                          <a:pt x="1259" y="1292"/>
                        </a:cubicBezTo>
                        <a:cubicBezTo>
                          <a:pt x="1259" y="1292"/>
                          <a:pt x="1259" y="1292"/>
                          <a:pt x="1259" y="1292"/>
                        </a:cubicBezTo>
                        <a:cubicBezTo>
                          <a:pt x="1258" y="1293"/>
                          <a:pt x="1258" y="1293"/>
                          <a:pt x="1258" y="1293"/>
                        </a:cubicBezTo>
                        <a:cubicBezTo>
                          <a:pt x="1258" y="1293"/>
                          <a:pt x="1258" y="1293"/>
                          <a:pt x="1258" y="1293"/>
                        </a:cubicBezTo>
                        <a:cubicBezTo>
                          <a:pt x="1257" y="1293"/>
                          <a:pt x="1257" y="1293"/>
                          <a:pt x="1257" y="1293"/>
                        </a:cubicBezTo>
                        <a:cubicBezTo>
                          <a:pt x="1257" y="1293"/>
                          <a:pt x="1257" y="1293"/>
                          <a:pt x="1257" y="1293"/>
                        </a:cubicBezTo>
                        <a:cubicBezTo>
                          <a:pt x="1256" y="1293"/>
                          <a:pt x="1256" y="1293"/>
                          <a:pt x="1256" y="1293"/>
                        </a:cubicBezTo>
                        <a:cubicBezTo>
                          <a:pt x="1255" y="1294"/>
                          <a:pt x="1255" y="1294"/>
                          <a:pt x="1255" y="1294"/>
                        </a:cubicBezTo>
                        <a:cubicBezTo>
                          <a:pt x="1255" y="1294"/>
                          <a:pt x="1255" y="1294"/>
                          <a:pt x="1255" y="1294"/>
                        </a:cubicBezTo>
                        <a:cubicBezTo>
                          <a:pt x="1254" y="1293"/>
                          <a:pt x="1254" y="1293"/>
                          <a:pt x="1254" y="1293"/>
                        </a:cubicBezTo>
                        <a:cubicBezTo>
                          <a:pt x="1254" y="1293"/>
                          <a:pt x="1254" y="1293"/>
                          <a:pt x="1254" y="1293"/>
                        </a:cubicBezTo>
                        <a:cubicBezTo>
                          <a:pt x="1253" y="1293"/>
                          <a:pt x="1253" y="1293"/>
                          <a:pt x="1253" y="1293"/>
                        </a:cubicBezTo>
                        <a:cubicBezTo>
                          <a:pt x="1252" y="1293"/>
                          <a:pt x="1252" y="1293"/>
                          <a:pt x="1252" y="1293"/>
                        </a:cubicBezTo>
                        <a:cubicBezTo>
                          <a:pt x="1251" y="1292"/>
                          <a:pt x="1251" y="1292"/>
                          <a:pt x="1251" y="1292"/>
                        </a:cubicBezTo>
                        <a:cubicBezTo>
                          <a:pt x="1251" y="1292"/>
                          <a:pt x="1251" y="1292"/>
                          <a:pt x="1251" y="1292"/>
                        </a:cubicBezTo>
                        <a:cubicBezTo>
                          <a:pt x="1250" y="1292"/>
                          <a:pt x="1250" y="1292"/>
                          <a:pt x="1249" y="1291"/>
                        </a:cubicBezTo>
                        <a:cubicBezTo>
                          <a:pt x="1249" y="1291"/>
                          <a:pt x="1249" y="1291"/>
                          <a:pt x="1249" y="1291"/>
                        </a:cubicBezTo>
                        <a:cubicBezTo>
                          <a:pt x="1248" y="1291"/>
                          <a:pt x="1248" y="1290"/>
                          <a:pt x="1248" y="1290"/>
                        </a:cubicBezTo>
                        <a:cubicBezTo>
                          <a:pt x="1247" y="1290"/>
                          <a:pt x="1247" y="1290"/>
                          <a:pt x="1247" y="1290"/>
                        </a:cubicBezTo>
                        <a:cubicBezTo>
                          <a:pt x="1247" y="1289"/>
                          <a:pt x="1246" y="1289"/>
                          <a:pt x="1245" y="1288"/>
                        </a:cubicBezTo>
                        <a:cubicBezTo>
                          <a:pt x="1245" y="1288"/>
                          <a:pt x="1245" y="1288"/>
                          <a:pt x="1245" y="1288"/>
                        </a:cubicBezTo>
                        <a:cubicBezTo>
                          <a:pt x="1245" y="1287"/>
                          <a:pt x="1244" y="1287"/>
                          <a:pt x="1243" y="1286"/>
                        </a:cubicBezTo>
                        <a:cubicBezTo>
                          <a:pt x="1243" y="1286"/>
                          <a:pt x="1243" y="1286"/>
                          <a:pt x="1243" y="1286"/>
                        </a:cubicBezTo>
                        <a:cubicBezTo>
                          <a:pt x="1242" y="1286"/>
                          <a:pt x="1241" y="1287"/>
                          <a:pt x="1240" y="1287"/>
                        </a:cubicBezTo>
                        <a:cubicBezTo>
                          <a:pt x="1240" y="1287"/>
                          <a:pt x="1240" y="1287"/>
                          <a:pt x="1240" y="1287"/>
                        </a:cubicBezTo>
                        <a:cubicBezTo>
                          <a:pt x="1239" y="1288"/>
                          <a:pt x="1238" y="1288"/>
                          <a:pt x="1238" y="1289"/>
                        </a:cubicBezTo>
                        <a:cubicBezTo>
                          <a:pt x="1237" y="1289"/>
                          <a:pt x="1237" y="1289"/>
                          <a:pt x="1237" y="1289"/>
                        </a:cubicBezTo>
                        <a:cubicBezTo>
                          <a:pt x="1237" y="1290"/>
                          <a:pt x="1236" y="1291"/>
                          <a:pt x="1235" y="1292"/>
                        </a:cubicBezTo>
                        <a:cubicBezTo>
                          <a:pt x="1235" y="1292"/>
                          <a:pt x="1235" y="1292"/>
                          <a:pt x="1235" y="1292"/>
                        </a:cubicBezTo>
                        <a:cubicBezTo>
                          <a:pt x="1234" y="1293"/>
                          <a:pt x="1234" y="1294"/>
                          <a:pt x="1233" y="1295"/>
                        </a:cubicBezTo>
                        <a:cubicBezTo>
                          <a:pt x="1233" y="1295"/>
                          <a:pt x="1233" y="1295"/>
                          <a:pt x="1233" y="1295"/>
                        </a:cubicBezTo>
                        <a:cubicBezTo>
                          <a:pt x="1233" y="1296"/>
                          <a:pt x="1232" y="1297"/>
                          <a:pt x="1232" y="1298"/>
                        </a:cubicBezTo>
                        <a:cubicBezTo>
                          <a:pt x="1232" y="1298"/>
                          <a:pt x="1232" y="1298"/>
                          <a:pt x="1232" y="1298"/>
                        </a:cubicBezTo>
                        <a:cubicBezTo>
                          <a:pt x="1231" y="1302"/>
                          <a:pt x="1230" y="1305"/>
                          <a:pt x="1230" y="1308"/>
                        </a:cubicBezTo>
                        <a:cubicBezTo>
                          <a:pt x="1230" y="1308"/>
                          <a:pt x="1230" y="1308"/>
                          <a:pt x="1230" y="1308"/>
                        </a:cubicBezTo>
                        <a:cubicBezTo>
                          <a:pt x="1230" y="1309"/>
                          <a:pt x="1231" y="1310"/>
                          <a:pt x="1231" y="1310"/>
                        </a:cubicBezTo>
                        <a:cubicBezTo>
                          <a:pt x="1231" y="1311"/>
                          <a:pt x="1231" y="1311"/>
                          <a:pt x="1231" y="1311"/>
                        </a:cubicBezTo>
                        <a:cubicBezTo>
                          <a:pt x="1231" y="1311"/>
                          <a:pt x="1231" y="1311"/>
                          <a:pt x="1231" y="1311"/>
                        </a:cubicBezTo>
                        <a:cubicBezTo>
                          <a:pt x="1231" y="1311"/>
                          <a:pt x="1231" y="1312"/>
                          <a:pt x="1231" y="1312"/>
                        </a:cubicBezTo>
                        <a:cubicBezTo>
                          <a:pt x="1231" y="1313"/>
                          <a:pt x="1231" y="1313"/>
                          <a:pt x="1231" y="1313"/>
                        </a:cubicBezTo>
                        <a:cubicBezTo>
                          <a:pt x="1232" y="1313"/>
                          <a:pt x="1232" y="1314"/>
                          <a:pt x="1232" y="1314"/>
                        </a:cubicBezTo>
                        <a:cubicBezTo>
                          <a:pt x="1233" y="1315"/>
                          <a:pt x="1233" y="1315"/>
                          <a:pt x="1233" y="1315"/>
                        </a:cubicBezTo>
                        <a:cubicBezTo>
                          <a:pt x="1233" y="1315"/>
                          <a:pt x="1233" y="1315"/>
                          <a:pt x="1233" y="1315"/>
                        </a:cubicBezTo>
                        <a:cubicBezTo>
                          <a:pt x="1234" y="1315"/>
                          <a:pt x="1234" y="1315"/>
                          <a:pt x="1234" y="1315"/>
                        </a:cubicBezTo>
                        <a:cubicBezTo>
                          <a:pt x="1234" y="1315"/>
                          <a:pt x="1234" y="1315"/>
                          <a:pt x="1234" y="1315"/>
                        </a:cubicBezTo>
                        <a:cubicBezTo>
                          <a:pt x="1237" y="1317"/>
                          <a:pt x="1240" y="1317"/>
                          <a:pt x="1241" y="1321"/>
                        </a:cubicBezTo>
                        <a:cubicBezTo>
                          <a:pt x="1241" y="1322"/>
                          <a:pt x="1241" y="1322"/>
                          <a:pt x="1241" y="1322"/>
                        </a:cubicBezTo>
                        <a:cubicBezTo>
                          <a:pt x="1241" y="1323"/>
                          <a:pt x="1241" y="1325"/>
                          <a:pt x="1241" y="1327"/>
                        </a:cubicBezTo>
                        <a:cubicBezTo>
                          <a:pt x="1241" y="1328"/>
                          <a:pt x="1241" y="1328"/>
                          <a:pt x="1241" y="1328"/>
                        </a:cubicBezTo>
                        <a:cubicBezTo>
                          <a:pt x="1241" y="1328"/>
                          <a:pt x="1241" y="1329"/>
                          <a:pt x="1241" y="1330"/>
                        </a:cubicBezTo>
                        <a:cubicBezTo>
                          <a:pt x="1241" y="1330"/>
                          <a:pt x="1240" y="1331"/>
                          <a:pt x="1240" y="1331"/>
                        </a:cubicBezTo>
                        <a:cubicBezTo>
                          <a:pt x="1240" y="1332"/>
                          <a:pt x="1240" y="1333"/>
                          <a:pt x="1240" y="1333"/>
                        </a:cubicBezTo>
                        <a:cubicBezTo>
                          <a:pt x="1240" y="1334"/>
                          <a:pt x="1239" y="1334"/>
                          <a:pt x="1239" y="1335"/>
                        </a:cubicBezTo>
                        <a:cubicBezTo>
                          <a:pt x="1239" y="1335"/>
                          <a:pt x="1239" y="1336"/>
                          <a:pt x="1239" y="1336"/>
                        </a:cubicBezTo>
                        <a:cubicBezTo>
                          <a:pt x="1238" y="1337"/>
                          <a:pt x="1238" y="1338"/>
                          <a:pt x="1238" y="1339"/>
                        </a:cubicBezTo>
                        <a:cubicBezTo>
                          <a:pt x="1237" y="1340"/>
                          <a:pt x="1237" y="1340"/>
                          <a:pt x="1237" y="1340"/>
                        </a:cubicBezTo>
                        <a:cubicBezTo>
                          <a:pt x="1237" y="1341"/>
                          <a:pt x="1237" y="1342"/>
                          <a:pt x="1237" y="1342"/>
                        </a:cubicBezTo>
                        <a:cubicBezTo>
                          <a:pt x="1237" y="1343"/>
                          <a:pt x="1237" y="1343"/>
                          <a:pt x="1237" y="1343"/>
                        </a:cubicBezTo>
                        <a:cubicBezTo>
                          <a:pt x="1236" y="1344"/>
                          <a:pt x="1236" y="1345"/>
                          <a:pt x="1236" y="1345"/>
                        </a:cubicBezTo>
                        <a:cubicBezTo>
                          <a:pt x="1236" y="1346"/>
                          <a:pt x="1236" y="1346"/>
                          <a:pt x="1236" y="1346"/>
                        </a:cubicBezTo>
                        <a:cubicBezTo>
                          <a:pt x="1236" y="1349"/>
                          <a:pt x="1236" y="1351"/>
                          <a:pt x="1236" y="1353"/>
                        </a:cubicBezTo>
                        <a:cubicBezTo>
                          <a:pt x="1236" y="1353"/>
                          <a:pt x="1236" y="1353"/>
                          <a:pt x="1236" y="1353"/>
                        </a:cubicBezTo>
                        <a:cubicBezTo>
                          <a:pt x="1237" y="1354"/>
                          <a:pt x="1237" y="1355"/>
                          <a:pt x="1237" y="1355"/>
                        </a:cubicBezTo>
                        <a:cubicBezTo>
                          <a:pt x="1238" y="1356"/>
                          <a:pt x="1238" y="1356"/>
                          <a:pt x="1238" y="1356"/>
                        </a:cubicBezTo>
                        <a:cubicBezTo>
                          <a:pt x="1238" y="1357"/>
                          <a:pt x="1238" y="1357"/>
                          <a:pt x="1239" y="1358"/>
                        </a:cubicBezTo>
                        <a:cubicBezTo>
                          <a:pt x="1239" y="1358"/>
                          <a:pt x="1239" y="1358"/>
                          <a:pt x="1239" y="1358"/>
                        </a:cubicBezTo>
                        <a:cubicBezTo>
                          <a:pt x="1240" y="1359"/>
                          <a:pt x="1240" y="1359"/>
                          <a:pt x="1241" y="1359"/>
                        </a:cubicBezTo>
                        <a:cubicBezTo>
                          <a:pt x="1241" y="1360"/>
                          <a:pt x="1241" y="1360"/>
                          <a:pt x="1241" y="1360"/>
                        </a:cubicBezTo>
                        <a:cubicBezTo>
                          <a:pt x="1242" y="1360"/>
                          <a:pt x="1242" y="1361"/>
                          <a:pt x="1243" y="1361"/>
                        </a:cubicBezTo>
                        <a:cubicBezTo>
                          <a:pt x="1244" y="1361"/>
                          <a:pt x="1244" y="1361"/>
                          <a:pt x="1244" y="1361"/>
                        </a:cubicBezTo>
                        <a:cubicBezTo>
                          <a:pt x="1244" y="1362"/>
                          <a:pt x="1244" y="1362"/>
                          <a:pt x="1245" y="1362"/>
                        </a:cubicBezTo>
                        <a:cubicBezTo>
                          <a:pt x="1247" y="1363"/>
                          <a:pt x="1248" y="1364"/>
                          <a:pt x="1249" y="1365"/>
                        </a:cubicBezTo>
                        <a:cubicBezTo>
                          <a:pt x="1250" y="1365"/>
                          <a:pt x="1250" y="1365"/>
                          <a:pt x="1250" y="1365"/>
                        </a:cubicBezTo>
                        <a:cubicBezTo>
                          <a:pt x="1251" y="1365"/>
                          <a:pt x="1252" y="1366"/>
                          <a:pt x="1252" y="1367"/>
                        </a:cubicBezTo>
                        <a:cubicBezTo>
                          <a:pt x="1253" y="1368"/>
                          <a:pt x="1253" y="1368"/>
                          <a:pt x="1253" y="1368"/>
                        </a:cubicBezTo>
                        <a:cubicBezTo>
                          <a:pt x="1253" y="1368"/>
                          <a:pt x="1253" y="1369"/>
                          <a:pt x="1253" y="1370"/>
                        </a:cubicBezTo>
                        <a:cubicBezTo>
                          <a:pt x="1253" y="1370"/>
                          <a:pt x="1253" y="1370"/>
                          <a:pt x="1253" y="1370"/>
                        </a:cubicBezTo>
                        <a:cubicBezTo>
                          <a:pt x="1252" y="1370"/>
                          <a:pt x="1250" y="1371"/>
                          <a:pt x="1249" y="1371"/>
                        </a:cubicBezTo>
                        <a:cubicBezTo>
                          <a:pt x="1239" y="1375"/>
                          <a:pt x="1232" y="1382"/>
                          <a:pt x="1220" y="1384"/>
                        </a:cubicBezTo>
                        <a:cubicBezTo>
                          <a:pt x="1220" y="1384"/>
                          <a:pt x="1220" y="1384"/>
                          <a:pt x="1220" y="1384"/>
                        </a:cubicBezTo>
                        <a:cubicBezTo>
                          <a:pt x="1219" y="1384"/>
                          <a:pt x="1217" y="1384"/>
                          <a:pt x="1216" y="1384"/>
                        </a:cubicBezTo>
                        <a:cubicBezTo>
                          <a:pt x="1215" y="1384"/>
                          <a:pt x="1215" y="1384"/>
                          <a:pt x="1215" y="1384"/>
                        </a:cubicBezTo>
                        <a:cubicBezTo>
                          <a:pt x="1214" y="1384"/>
                          <a:pt x="1213" y="1385"/>
                          <a:pt x="1212" y="1385"/>
                        </a:cubicBezTo>
                        <a:cubicBezTo>
                          <a:pt x="1211" y="1385"/>
                          <a:pt x="1211" y="1385"/>
                          <a:pt x="1211" y="1385"/>
                        </a:cubicBezTo>
                        <a:cubicBezTo>
                          <a:pt x="1210" y="1385"/>
                          <a:pt x="1209" y="1384"/>
                          <a:pt x="1209" y="1384"/>
                        </a:cubicBezTo>
                        <a:cubicBezTo>
                          <a:pt x="1208" y="1384"/>
                          <a:pt x="1208" y="1384"/>
                          <a:pt x="1208" y="1384"/>
                        </a:cubicBezTo>
                        <a:cubicBezTo>
                          <a:pt x="1207" y="1384"/>
                          <a:pt x="1206" y="1384"/>
                          <a:pt x="1205" y="1384"/>
                        </a:cubicBezTo>
                        <a:cubicBezTo>
                          <a:pt x="1204" y="1384"/>
                          <a:pt x="1204" y="1384"/>
                          <a:pt x="1204" y="1384"/>
                        </a:cubicBezTo>
                        <a:cubicBezTo>
                          <a:pt x="1203" y="1383"/>
                          <a:pt x="1203" y="1383"/>
                          <a:pt x="1202" y="1383"/>
                        </a:cubicBezTo>
                        <a:cubicBezTo>
                          <a:pt x="1201" y="1382"/>
                          <a:pt x="1201" y="1382"/>
                          <a:pt x="1201" y="1382"/>
                        </a:cubicBezTo>
                        <a:cubicBezTo>
                          <a:pt x="1200" y="1382"/>
                          <a:pt x="1199" y="1382"/>
                          <a:pt x="1199" y="1382"/>
                        </a:cubicBezTo>
                        <a:cubicBezTo>
                          <a:pt x="1198" y="1381"/>
                          <a:pt x="1198" y="1381"/>
                          <a:pt x="1197" y="1381"/>
                        </a:cubicBezTo>
                        <a:cubicBezTo>
                          <a:pt x="1197" y="1381"/>
                          <a:pt x="1196" y="1380"/>
                          <a:pt x="1195" y="1380"/>
                        </a:cubicBezTo>
                        <a:cubicBezTo>
                          <a:pt x="1195" y="1380"/>
                          <a:pt x="1195" y="1380"/>
                          <a:pt x="1194" y="1379"/>
                        </a:cubicBezTo>
                        <a:cubicBezTo>
                          <a:pt x="1193" y="1379"/>
                          <a:pt x="1192" y="1378"/>
                          <a:pt x="1192" y="1378"/>
                        </a:cubicBezTo>
                        <a:cubicBezTo>
                          <a:pt x="1191" y="1378"/>
                          <a:pt x="1191" y="1378"/>
                          <a:pt x="1191" y="1378"/>
                        </a:cubicBezTo>
                        <a:cubicBezTo>
                          <a:pt x="1191" y="1378"/>
                          <a:pt x="1191" y="1378"/>
                          <a:pt x="1191" y="1378"/>
                        </a:cubicBezTo>
                        <a:cubicBezTo>
                          <a:pt x="1190" y="1377"/>
                          <a:pt x="1189" y="1377"/>
                          <a:pt x="1188" y="1376"/>
                        </a:cubicBezTo>
                        <a:cubicBezTo>
                          <a:pt x="1188" y="1376"/>
                          <a:pt x="1188" y="1376"/>
                          <a:pt x="1188" y="1376"/>
                        </a:cubicBezTo>
                        <a:cubicBezTo>
                          <a:pt x="1187" y="1376"/>
                          <a:pt x="1187" y="1376"/>
                          <a:pt x="1186" y="1376"/>
                        </a:cubicBezTo>
                        <a:cubicBezTo>
                          <a:pt x="1186" y="1376"/>
                          <a:pt x="1185" y="1376"/>
                          <a:pt x="1185" y="1376"/>
                        </a:cubicBezTo>
                        <a:cubicBezTo>
                          <a:pt x="1185" y="1376"/>
                          <a:pt x="1185" y="1376"/>
                          <a:pt x="1185" y="1376"/>
                        </a:cubicBezTo>
                        <a:cubicBezTo>
                          <a:pt x="1181" y="1376"/>
                          <a:pt x="1179" y="1380"/>
                          <a:pt x="1178" y="1384"/>
                        </a:cubicBezTo>
                        <a:cubicBezTo>
                          <a:pt x="1177" y="1385"/>
                          <a:pt x="1177" y="1385"/>
                          <a:pt x="1177" y="1386"/>
                        </a:cubicBezTo>
                        <a:cubicBezTo>
                          <a:pt x="1177" y="1386"/>
                          <a:pt x="1177" y="1386"/>
                          <a:pt x="1177" y="1386"/>
                        </a:cubicBezTo>
                        <a:cubicBezTo>
                          <a:pt x="1176" y="1388"/>
                          <a:pt x="1176" y="1391"/>
                          <a:pt x="1176" y="1394"/>
                        </a:cubicBezTo>
                        <a:cubicBezTo>
                          <a:pt x="1176" y="1394"/>
                          <a:pt x="1176" y="1394"/>
                          <a:pt x="1176" y="1394"/>
                        </a:cubicBezTo>
                        <a:cubicBezTo>
                          <a:pt x="1176" y="1395"/>
                          <a:pt x="1176" y="1396"/>
                          <a:pt x="1176" y="1396"/>
                        </a:cubicBezTo>
                        <a:cubicBezTo>
                          <a:pt x="1176" y="1397"/>
                          <a:pt x="1176" y="1397"/>
                          <a:pt x="1176" y="1397"/>
                        </a:cubicBezTo>
                        <a:cubicBezTo>
                          <a:pt x="1176" y="1397"/>
                          <a:pt x="1175" y="1398"/>
                          <a:pt x="1175" y="1398"/>
                        </a:cubicBezTo>
                        <a:cubicBezTo>
                          <a:pt x="1175" y="1399"/>
                          <a:pt x="1175" y="1399"/>
                          <a:pt x="1175" y="1399"/>
                        </a:cubicBezTo>
                        <a:cubicBezTo>
                          <a:pt x="1175" y="1399"/>
                          <a:pt x="1175" y="1400"/>
                          <a:pt x="1175" y="1400"/>
                        </a:cubicBezTo>
                        <a:cubicBezTo>
                          <a:pt x="1175" y="1401"/>
                          <a:pt x="1175" y="1401"/>
                          <a:pt x="1175" y="1401"/>
                        </a:cubicBezTo>
                        <a:cubicBezTo>
                          <a:pt x="1175" y="1401"/>
                          <a:pt x="1175" y="1402"/>
                          <a:pt x="1175" y="1403"/>
                        </a:cubicBezTo>
                        <a:cubicBezTo>
                          <a:pt x="1175" y="1403"/>
                          <a:pt x="1175" y="1403"/>
                          <a:pt x="1175" y="1403"/>
                        </a:cubicBezTo>
                        <a:cubicBezTo>
                          <a:pt x="1175" y="1404"/>
                          <a:pt x="1175" y="1406"/>
                          <a:pt x="1175" y="1407"/>
                        </a:cubicBezTo>
                        <a:cubicBezTo>
                          <a:pt x="1175" y="1407"/>
                          <a:pt x="1175" y="1407"/>
                          <a:pt x="1175" y="1407"/>
                        </a:cubicBezTo>
                        <a:cubicBezTo>
                          <a:pt x="1175" y="1408"/>
                          <a:pt x="1176" y="1408"/>
                          <a:pt x="1176" y="1409"/>
                        </a:cubicBezTo>
                        <a:cubicBezTo>
                          <a:pt x="1176" y="1409"/>
                          <a:pt x="1176" y="1409"/>
                          <a:pt x="1176" y="1409"/>
                        </a:cubicBezTo>
                        <a:cubicBezTo>
                          <a:pt x="1176" y="1410"/>
                          <a:pt x="1176" y="1410"/>
                          <a:pt x="1176" y="1410"/>
                        </a:cubicBezTo>
                        <a:cubicBezTo>
                          <a:pt x="1176" y="1411"/>
                          <a:pt x="1176" y="1411"/>
                          <a:pt x="1176" y="1411"/>
                        </a:cubicBezTo>
                        <a:cubicBezTo>
                          <a:pt x="1176" y="1412"/>
                          <a:pt x="1176" y="1412"/>
                          <a:pt x="1176" y="1412"/>
                        </a:cubicBezTo>
                        <a:cubicBezTo>
                          <a:pt x="1176" y="1412"/>
                          <a:pt x="1176" y="1412"/>
                          <a:pt x="1176" y="1412"/>
                        </a:cubicBezTo>
                        <a:cubicBezTo>
                          <a:pt x="1176" y="1413"/>
                          <a:pt x="1176" y="1413"/>
                          <a:pt x="1176" y="1413"/>
                        </a:cubicBezTo>
                        <a:cubicBezTo>
                          <a:pt x="1176" y="1414"/>
                          <a:pt x="1176" y="1414"/>
                          <a:pt x="1176" y="1414"/>
                        </a:cubicBezTo>
                        <a:cubicBezTo>
                          <a:pt x="1176" y="1414"/>
                          <a:pt x="1176" y="1414"/>
                          <a:pt x="1176" y="1414"/>
                        </a:cubicBezTo>
                        <a:cubicBezTo>
                          <a:pt x="1176" y="1415"/>
                          <a:pt x="1176" y="1415"/>
                          <a:pt x="1176" y="1415"/>
                        </a:cubicBezTo>
                        <a:cubicBezTo>
                          <a:pt x="1176" y="1415"/>
                          <a:pt x="1176" y="1415"/>
                          <a:pt x="1176" y="1415"/>
                        </a:cubicBezTo>
                        <a:cubicBezTo>
                          <a:pt x="1176" y="1416"/>
                          <a:pt x="1176" y="1416"/>
                          <a:pt x="1176" y="1416"/>
                        </a:cubicBezTo>
                        <a:cubicBezTo>
                          <a:pt x="1176" y="1416"/>
                          <a:pt x="1176" y="1416"/>
                          <a:pt x="1176" y="1416"/>
                        </a:cubicBezTo>
                        <a:cubicBezTo>
                          <a:pt x="1177" y="1416"/>
                          <a:pt x="1177" y="1416"/>
                          <a:pt x="1177" y="1416"/>
                        </a:cubicBezTo>
                        <a:cubicBezTo>
                          <a:pt x="1178" y="1416"/>
                          <a:pt x="1180" y="1416"/>
                          <a:pt x="1181" y="1416"/>
                        </a:cubicBezTo>
                        <a:cubicBezTo>
                          <a:pt x="1181" y="1416"/>
                          <a:pt x="1181" y="1416"/>
                          <a:pt x="1181" y="1416"/>
                        </a:cubicBezTo>
                        <a:cubicBezTo>
                          <a:pt x="1183" y="1416"/>
                          <a:pt x="1184" y="1416"/>
                          <a:pt x="1185" y="1417"/>
                        </a:cubicBezTo>
                        <a:cubicBezTo>
                          <a:pt x="1185" y="1417"/>
                          <a:pt x="1185" y="1417"/>
                          <a:pt x="1185" y="1417"/>
                        </a:cubicBezTo>
                        <a:cubicBezTo>
                          <a:pt x="1186" y="1417"/>
                          <a:pt x="1186" y="1417"/>
                          <a:pt x="1187" y="1417"/>
                        </a:cubicBezTo>
                        <a:cubicBezTo>
                          <a:pt x="1187" y="1417"/>
                          <a:pt x="1187" y="1417"/>
                          <a:pt x="1187" y="1417"/>
                        </a:cubicBezTo>
                        <a:cubicBezTo>
                          <a:pt x="1188" y="1417"/>
                          <a:pt x="1189" y="1418"/>
                          <a:pt x="1190" y="1418"/>
                        </a:cubicBezTo>
                        <a:cubicBezTo>
                          <a:pt x="1191" y="1418"/>
                          <a:pt x="1191" y="1418"/>
                          <a:pt x="1191" y="1418"/>
                        </a:cubicBezTo>
                        <a:cubicBezTo>
                          <a:pt x="1193" y="1419"/>
                          <a:pt x="1195" y="1421"/>
                          <a:pt x="1196" y="1422"/>
                        </a:cubicBezTo>
                        <a:cubicBezTo>
                          <a:pt x="1196" y="1422"/>
                          <a:pt x="1196" y="1422"/>
                          <a:pt x="1196" y="1422"/>
                        </a:cubicBezTo>
                        <a:cubicBezTo>
                          <a:pt x="1198" y="1424"/>
                          <a:pt x="1199" y="1425"/>
                          <a:pt x="1201" y="1427"/>
                        </a:cubicBezTo>
                        <a:cubicBezTo>
                          <a:pt x="1202" y="1429"/>
                          <a:pt x="1204" y="1431"/>
                          <a:pt x="1206" y="1433"/>
                        </a:cubicBezTo>
                        <a:cubicBezTo>
                          <a:pt x="1206" y="1433"/>
                          <a:pt x="1206" y="1433"/>
                          <a:pt x="1206" y="1433"/>
                        </a:cubicBezTo>
                        <a:cubicBezTo>
                          <a:pt x="1207" y="1434"/>
                          <a:pt x="1208" y="1435"/>
                          <a:pt x="1209" y="1436"/>
                        </a:cubicBezTo>
                        <a:cubicBezTo>
                          <a:pt x="1210" y="1436"/>
                          <a:pt x="1211" y="1437"/>
                          <a:pt x="1212" y="1437"/>
                        </a:cubicBezTo>
                        <a:cubicBezTo>
                          <a:pt x="1212" y="1437"/>
                          <a:pt x="1212" y="1437"/>
                          <a:pt x="1212" y="1437"/>
                        </a:cubicBezTo>
                        <a:cubicBezTo>
                          <a:pt x="1212" y="1437"/>
                          <a:pt x="1212" y="1437"/>
                          <a:pt x="1212" y="1437"/>
                        </a:cubicBezTo>
                        <a:cubicBezTo>
                          <a:pt x="1212" y="1437"/>
                          <a:pt x="1212" y="1436"/>
                          <a:pt x="1213" y="1435"/>
                        </a:cubicBezTo>
                        <a:cubicBezTo>
                          <a:pt x="1214" y="1431"/>
                          <a:pt x="1214" y="1425"/>
                          <a:pt x="1215" y="1420"/>
                        </a:cubicBezTo>
                        <a:cubicBezTo>
                          <a:pt x="1215" y="1419"/>
                          <a:pt x="1215" y="1419"/>
                          <a:pt x="1215" y="1419"/>
                        </a:cubicBezTo>
                        <a:cubicBezTo>
                          <a:pt x="1215" y="1419"/>
                          <a:pt x="1215" y="1418"/>
                          <a:pt x="1215" y="1417"/>
                        </a:cubicBezTo>
                        <a:cubicBezTo>
                          <a:pt x="1215" y="1416"/>
                          <a:pt x="1215" y="1416"/>
                          <a:pt x="1215" y="1416"/>
                        </a:cubicBezTo>
                        <a:cubicBezTo>
                          <a:pt x="1216" y="1415"/>
                          <a:pt x="1216" y="1414"/>
                          <a:pt x="1217" y="1414"/>
                        </a:cubicBezTo>
                        <a:cubicBezTo>
                          <a:pt x="1218" y="1413"/>
                          <a:pt x="1219" y="1413"/>
                          <a:pt x="1221" y="1413"/>
                        </a:cubicBezTo>
                        <a:cubicBezTo>
                          <a:pt x="1221" y="1413"/>
                          <a:pt x="1222" y="1413"/>
                          <a:pt x="1222" y="1413"/>
                        </a:cubicBezTo>
                        <a:cubicBezTo>
                          <a:pt x="1223" y="1413"/>
                          <a:pt x="1224" y="1413"/>
                          <a:pt x="1225" y="1413"/>
                        </a:cubicBezTo>
                        <a:cubicBezTo>
                          <a:pt x="1226" y="1413"/>
                          <a:pt x="1227" y="1413"/>
                          <a:pt x="1227" y="1413"/>
                        </a:cubicBezTo>
                        <a:cubicBezTo>
                          <a:pt x="1228" y="1413"/>
                          <a:pt x="1229" y="1413"/>
                          <a:pt x="1230" y="1413"/>
                        </a:cubicBezTo>
                        <a:cubicBezTo>
                          <a:pt x="1231" y="1413"/>
                          <a:pt x="1232" y="1413"/>
                          <a:pt x="1232" y="1413"/>
                        </a:cubicBezTo>
                        <a:cubicBezTo>
                          <a:pt x="1233" y="1414"/>
                          <a:pt x="1234" y="1414"/>
                          <a:pt x="1235" y="1414"/>
                        </a:cubicBezTo>
                        <a:cubicBezTo>
                          <a:pt x="1236" y="1414"/>
                          <a:pt x="1237" y="1414"/>
                          <a:pt x="1238" y="1414"/>
                        </a:cubicBezTo>
                        <a:cubicBezTo>
                          <a:pt x="1239" y="1414"/>
                          <a:pt x="1240" y="1415"/>
                          <a:pt x="1241" y="1415"/>
                        </a:cubicBezTo>
                        <a:cubicBezTo>
                          <a:pt x="1242" y="1415"/>
                          <a:pt x="1243" y="1415"/>
                          <a:pt x="1245" y="1415"/>
                        </a:cubicBezTo>
                        <a:cubicBezTo>
                          <a:pt x="1245" y="1415"/>
                          <a:pt x="1246" y="1415"/>
                          <a:pt x="1246" y="1415"/>
                        </a:cubicBezTo>
                        <a:cubicBezTo>
                          <a:pt x="1248" y="1416"/>
                          <a:pt x="1249" y="1416"/>
                          <a:pt x="1251" y="1416"/>
                        </a:cubicBezTo>
                        <a:cubicBezTo>
                          <a:pt x="1251" y="1416"/>
                          <a:pt x="1252" y="1416"/>
                          <a:pt x="1252" y="1416"/>
                        </a:cubicBezTo>
                        <a:cubicBezTo>
                          <a:pt x="1253" y="1416"/>
                          <a:pt x="1255" y="1416"/>
                          <a:pt x="1256" y="1416"/>
                        </a:cubicBezTo>
                        <a:cubicBezTo>
                          <a:pt x="1256" y="1416"/>
                          <a:pt x="1256" y="1416"/>
                          <a:pt x="1256" y="1416"/>
                        </a:cubicBezTo>
                        <a:cubicBezTo>
                          <a:pt x="1257" y="1413"/>
                          <a:pt x="1259" y="1411"/>
                          <a:pt x="1261" y="1410"/>
                        </a:cubicBezTo>
                        <a:cubicBezTo>
                          <a:pt x="1263" y="1409"/>
                          <a:pt x="1265" y="1408"/>
                          <a:pt x="1268" y="1408"/>
                        </a:cubicBezTo>
                        <a:cubicBezTo>
                          <a:pt x="1269" y="1408"/>
                          <a:pt x="1269" y="1408"/>
                          <a:pt x="1270" y="1408"/>
                        </a:cubicBezTo>
                        <a:cubicBezTo>
                          <a:pt x="1271" y="1407"/>
                          <a:pt x="1271" y="1406"/>
                          <a:pt x="1271" y="1405"/>
                        </a:cubicBezTo>
                        <a:cubicBezTo>
                          <a:pt x="1271" y="1404"/>
                          <a:pt x="1270" y="1403"/>
                          <a:pt x="1270" y="1402"/>
                        </a:cubicBezTo>
                        <a:cubicBezTo>
                          <a:pt x="1270" y="1401"/>
                          <a:pt x="1270" y="1401"/>
                          <a:pt x="1270" y="1401"/>
                        </a:cubicBezTo>
                        <a:cubicBezTo>
                          <a:pt x="1270" y="1400"/>
                          <a:pt x="1270" y="1400"/>
                          <a:pt x="1270" y="1399"/>
                        </a:cubicBezTo>
                        <a:cubicBezTo>
                          <a:pt x="1270" y="1399"/>
                          <a:pt x="1269" y="1398"/>
                          <a:pt x="1269" y="1398"/>
                        </a:cubicBezTo>
                        <a:cubicBezTo>
                          <a:pt x="1269" y="1398"/>
                          <a:pt x="1269" y="1397"/>
                          <a:pt x="1269" y="1397"/>
                        </a:cubicBezTo>
                        <a:cubicBezTo>
                          <a:pt x="1269" y="1396"/>
                          <a:pt x="1268" y="1396"/>
                          <a:pt x="1268" y="1395"/>
                        </a:cubicBezTo>
                        <a:cubicBezTo>
                          <a:pt x="1268" y="1394"/>
                          <a:pt x="1268" y="1394"/>
                          <a:pt x="1268" y="1393"/>
                        </a:cubicBezTo>
                        <a:cubicBezTo>
                          <a:pt x="1267" y="1393"/>
                          <a:pt x="1267" y="1392"/>
                          <a:pt x="1267" y="1391"/>
                        </a:cubicBezTo>
                        <a:cubicBezTo>
                          <a:pt x="1267" y="1390"/>
                          <a:pt x="1267" y="1390"/>
                          <a:pt x="1267" y="1390"/>
                        </a:cubicBezTo>
                        <a:cubicBezTo>
                          <a:pt x="1266" y="1390"/>
                          <a:pt x="1266" y="1389"/>
                          <a:pt x="1266" y="1388"/>
                        </a:cubicBezTo>
                        <a:cubicBezTo>
                          <a:pt x="1266" y="1388"/>
                          <a:pt x="1266" y="1388"/>
                          <a:pt x="1266" y="1388"/>
                        </a:cubicBezTo>
                        <a:cubicBezTo>
                          <a:pt x="1266" y="1387"/>
                          <a:pt x="1266" y="1386"/>
                          <a:pt x="1266" y="1385"/>
                        </a:cubicBezTo>
                        <a:cubicBezTo>
                          <a:pt x="1266" y="1384"/>
                          <a:pt x="1267" y="1384"/>
                          <a:pt x="1269" y="1384"/>
                        </a:cubicBezTo>
                        <a:cubicBezTo>
                          <a:pt x="1269" y="1384"/>
                          <a:pt x="1269" y="1384"/>
                          <a:pt x="1269" y="1384"/>
                        </a:cubicBezTo>
                        <a:cubicBezTo>
                          <a:pt x="1270" y="1383"/>
                          <a:pt x="1271" y="1383"/>
                          <a:pt x="1272" y="1383"/>
                        </a:cubicBezTo>
                        <a:cubicBezTo>
                          <a:pt x="1273" y="1383"/>
                          <a:pt x="1273" y="1383"/>
                          <a:pt x="1273" y="1383"/>
                        </a:cubicBezTo>
                        <a:cubicBezTo>
                          <a:pt x="1274" y="1383"/>
                          <a:pt x="1275" y="1382"/>
                          <a:pt x="1276" y="1382"/>
                        </a:cubicBezTo>
                        <a:cubicBezTo>
                          <a:pt x="1279" y="1382"/>
                          <a:pt x="1282" y="1381"/>
                          <a:pt x="1285" y="1380"/>
                        </a:cubicBezTo>
                        <a:cubicBezTo>
                          <a:pt x="1285" y="1379"/>
                          <a:pt x="1285" y="1379"/>
                          <a:pt x="1285" y="1379"/>
                        </a:cubicBezTo>
                        <a:cubicBezTo>
                          <a:pt x="1286" y="1379"/>
                          <a:pt x="1287" y="1379"/>
                          <a:pt x="1287" y="1378"/>
                        </a:cubicBezTo>
                        <a:cubicBezTo>
                          <a:pt x="1288" y="1378"/>
                          <a:pt x="1288" y="1378"/>
                          <a:pt x="1288" y="1378"/>
                        </a:cubicBezTo>
                        <a:cubicBezTo>
                          <a:pt x="1289" y="1377"/>
                          <a:pt x="1289" y="1376"/>
                          <a:pt x="1290" y="1375"/>
                        </a:cubicBezTo>
                        <a:cubicBezTo>
                          <a:pt x="1290" y="1375"/>
                          <a:pt x="1290" y="1375"/>
                          <a:pt x="1290" y="1375"/>
                        </a:cubicBezTo>
                        <a:cubicBezTo>
                          <a:pt x="1298" y="1365"/>
                          <a:pt x="1305" y="1350"/>
                          <a:pt x="1305" y="1338"/>
                        </a:cubicBezTo>
                        <a:cubicBezTo>
                          <a:pt x="1305" y="1338"/>
                          <a:pt x="1306" y="1337"/>
                          <a:pt x="1306" y="1337"/>
                        </a:cubicBezTo>
                        <a:cubicBezTo>
                          <a:pt x="1307" y="1337"/>
                          <a:pt x="1307" y="1337"/>
                          <a:pt x="1308" y="1337"/>
                        </a:cubicBezTo>
                        <a:cubicBezTo>
                          <a:pt x="1308" y="1337"/>
                          <a:pt x="1308" y="1337"/>
                          <a:pt x="1308" y="1337"/>
                        </a:cubicBezTo>
                        <a:cubicBezTo>
                          <a:pt x="1322" y="1334"/>
                          <a:pt x="1335" y="1341"/>
                          <a:pt x="1349" y="1344"/>
                        </a:cubicBezTo>
                        <a:cubicBezTo>
                          <a:pt x="1363" y="1348"/>
                          <a:pt x="1378" y="1348"/>
                          <a:pt x="1392" y="1353"/>
                        </a:cubicBezTo>
                        <a:cubicBezTo>
                          <a:pt x="1392" y="1353"/>
                          <a:pt x="1392" y="1353"/>
                          <a:pt x="1392" y="1353"/>
                        </a:cubicBezTo>
                        <a:cubicBezTo>
                          <a:pt x="1392" y="1350"/>
                          <a:pt x="1394" y="1345"/>
                          <a:pt x="1393" y="1342"/>
                        </a:cubicBezTo>
                        <a:cubicBezTo>
                          <a:pt x="1399" y="1342"/>
                          <a:pt x="1405" y="1342"/>
                          <a:pt x="1411" y="1342"/>
                        </a:cubicBezTo>
                        <a:cubicBezTo>
                          <a:pt x="1411" y="1341"/>
                          <a:pt x="1412" y="1339"/>
                          <a:pt x="1413" y="1338"/>
                        </a:cubicBezTo>
                        <a:cubicBezTo>
                          <a:pt x="1413" y="1338"/>
                          <a:pt x="1413" y="1338"/>
                          <a:pt x="1413" y="1338"/>
                        </a:cubicBezTo>
                        <a:cubicBezTo>
                          <a:pt x="1413" y="1343"/>
                          <a:pt x="1413" y="1347"/>
                          <a:pt x="1413" y="1351"/>
                        </a:cubicBezTo>
                        <a:cubicBezTo>
                          <a:pt x="1413" y="1353"/>
                          <a:pt x="1413" y="1354"/>
                          <a:pt x="1413" y="1356"/>
                        </a:cubicBezTo>
                        <a:cubicBezTo>
                          <a:pt x="1421" y="1356"/>
                          <a:pt x="1426" y="1362"/>
                          <a:pt x="1435" y="1361"/>
                        </a:cubicBezTo>
                        <a:cubicBezTo>
                          <a:pt x="1435" y="1361"/>
                          <a:pt x="1436" y="1361"/>
                          <a:pt x="1436" y="1361"/>
                        </a:cubicBezTo>
                        <a:cubicBezTo>
                          <a:pt x="1436" y="1361"/>
                          <a:pt x="1436" y="1361"/>
                          <a:pt x="1436" y="1361"/>
                        </a:cubicBezTo>
                        <a:cubicBezTo>
                          <a:pt x="1435" y="1369"/>
                          <a:pt x="1438" y="1378"/>
                          <a:pt x="1448" y="1377"/>
                        </a:cubicBezTo>
                        <a:cubicBezTo>
                          <a:pt x="1448" y="1377"/>
                          <a:pt x="1448" y="1377"/>
                          <a:pt x="1448" y="1377"/>
                        </a:cubicBezTo>
                        <a:cubicBezTo>
                          <a:pt x="1448" y="1376"/>
                          <a:pt x="1448" y="1375"/>
                          <a:pt x="1448" y="1375"/>
                        </a:cubicBezTo>
                        <a:cubicBezTo>
                          <a:pt x="1448" y="1374"/>
                          <a:pt x="1448" y="1374"/>
                          <a:pt x="1448" y="1374"/>
                        </a:cubicBezTo>
                        <a:cubicBezTo>
                          <a:pt x="1449" y="1374"/>
                          <a:pt x="1449" y="1373"/>
                          <a:pt x="1449" y="1373"/>
                        </a:cubicBezTo>
                        <a:cubicBezTo>
                          <a:pt x="1449" y="1373"/>
                          <a:pt x="1449" y="1373"/>
                          <a:pt x="1449" y="1373"/>
                        </a:cubicBezTo>
                        <a:cubicBezTo>
                          <a:pt x="1450" y="1372"/>
                          <a:pt x="1450" y="1372"/>
                          <a:pt x="1450" y="1371"/>
                        </a:cubicBezTo>
                        <a:cubicBezTo>
                          <a:pt x="1450" y="1371"/>
                          <a:pt x="1450" y="1371"/>
                          <a:pt x="1450" y="1371"/>
                        </a:cubicBezTo>
                        <a:cubicBezTo>
                          <a:pt x="1451" y="1371"/>
                          <a:pt x="1451" y="1370"/>
                          <a:pt x="1452" y="1370"/>
                        </a:cubicBezTo>
                        <a:cubicBezTo>
                          <a:pt x="1452" y="1370"/>
                          <a:pt x="1452" y="1370"/>
                          <a:pt x="1452" y="1370"/>
                        </a:cubicBezTo>
                        <a:cubicBezTo>
                          <a:pt x="1453" y="1369"/>
                          <a:pt x="1453" y="1369"/>
                          <a:pt x="1453" y="1369"/>
                        </a:cubicBezTo>
                        <a:cubicBezTo>
                          <a:pt x="1454" y="1368"/>
                          <a:pt x="1454" y="1368"/>
                          <a:pt x="1454" y="1368"/>
                        </a:cubicBezTo>
                        <a:cubicBezTo>
                          <a:pt x="1454" y="1368"/>
                          <a:pt x="1455" y="1368"/>
                          <a:pt x="1455" y="1368"/>
                        </a:cubicBezTo>
                        <a:cubicBezTo>
                          <a:pt x="1457" y="1367"/>
                          <a:pt x="1459" y="1366"/>
                          <a:pt x="1461" y="1365"/>
                        </a:cubicBezTo>
                        <a:cubicBezTo>
                          <a:pt x="1463" y="1364"/>
                          <a:pt x="1465" y="1363"/>
                          <a:pt x="1466" y="1362"/>
                        </a:cubicBezTo>
                        <a:cubicBezTo>
                          <a:pt x="1467" y="1361"/>
                          <a:pt x="1467" y="1361"/>
                          <a:pt x="1467" y="1361"/>
                        </a:cubicBezTo>
                        <a:cubicBezTo>
                          <a:pt x="1468" y="1360"/>
                          <a:pt x="1470" y="1359"/>
                          <a:pt x="1470" y="1357"/>
                        </a:cubicBezTo>
                        <a:cubicBezTo>
                          <a:pt x="1470" y="1357"/>
                          <a:pt x="1470" y="1357"/>
                          <a:pt x="1470" y="1357"/>
                        </a:cubicBezTo>
                        <a:cubicBezTo>
                          <a:pt x="1470" y="1356"/>
                          <a:pt x="1470" y="1356"/>
                          <a:pt x="1470" y="1356"/>
                        </a:cubicBezTo>
                        <a:cubicBezTo>
                          <a:pt x="1470" y="1355"/>
                          <a:pt x="1470" y="1355"/>
                          <a:pt x="1470" y="1355"/>
                        </a:cubicBezTo>
                        <a:cubicBezTo>
                          <a:pt x="1471" y="1355"/>
                          <a:pt x="1471" y="1355"/>
                          <a:pt x="1471" y="1354"/>
                        </a:cubicBezTo>
                        <a:cubicBezTo>
                          <a:pt x="1471" y="1354"/>
                          <a:pt x="1471" y="1354"/>
                          <a:pt x="1471" y="1354"/>
                        </a:cubicBezTo>
                        <a:cubicBezTo>
                          <a:pt x="1471" y="1354"/>
                          <a:pt x="1471" y="1354"/>
                          <a:pt x="1471" y="1354"/>
                        </a:cubicBezTo>
                        <a:cubicBezTo>
                          <a:pt x="1471" y="1354"/>
                          <a:pt x="1471" y="1354"/>
                          <a:pt x="1471" y="1354"/>
                        </a:cubicBezTo>
                        <a:cubicBezTo>
                          <a:pt x="1469" y="1353"/>
                          <a:pt x="1468" y="1353"/>
                          <a:pt x="1466" y="1351"/>
                        </a:cubicBezTo>
                        <a:cubicBezTo>
                          <a:pt x="1466" y="1351"/>
                          <a:pt x="1466" y="1350"/>
                          <a:pt x="1465" y="1350"/>
                        </a:cubicBezTo>
                        <a:cubicBezTo>
                          <a:pt x="1465" y="1349"/>
                          <a:pt x="1465" y="1349"/>
                          <a:pt x="1465" y="1349"/>
                        </a:cubicBezTo>
                        <a:cubicBezTo>
                          <a:pt x="1465" y="1349"/>
                          <a:pt x="1464" y="1348"/>
                          <a:pt x="1464" y="1347"/>
                        </a:cubicBezTo>
                        <a:cubicBezTo>
                          <a:pt x="1464" y="1347"/>
                          <a:pt x="1464" y="1347"/>
                          <a:pt x="1464" y="1347"/>
                        </a:cubicBezTo>
                        <a:cubicBezTo>
                          <a:pt x="1464" y="1346"/>
                          <a:pt x="1463" y="1346"/>
                          <a:pt x="1463" y="1345"/>
                        </a:cubicBezTo>
                        <a:cubicBezTo>
                          <a:pt x="1463" y="1345"/>
                          <a:pt x="1463" y="1344"/>
                          <a:pt x="1463" y="1344"/>
                        </a:cubicBezTo>
                        <a:cubicBezTo>
                          <a:pt x="1462" y="1343"/>
                          <a:pt x="1462" y="1342"/>
                          <a:pt x="1462" y="1342"/>
                        </a:cubicBezTo>
                        <a:cubicBezTo>
                          <a:pt x="1462" y="1341"/>
                          <a:pt x="1462" y="1341"/>
                          <a:pt x="1462" y="1341"/>
                        </a:cubicBezTo>
                        <a:cubicBezTo>
                          <a:pt x="1462" y="1340"/>
                          <a:pt x="1461" y="1339"/>
                          <a:pt x="1461" y="1338"/>
                        </a:cubicBezTo>
                        <a:cubicBezTo>
                          <a:pt x="1461" y="1338"/>
                          <a:pt x="1461" y="1338"/>
                          <a:pt x="1461" y="1338"/>
                        </a:cubicBezTo>
                        <a:cubicBezTo>
                          <a:pt x="1461" y="1337"/>
                          <a:pt x="1461" y="1335"/>
                          <a:pt x="1461" y="1334"/>
                        </a:cubicBezTo>
                        <a:cubicBezTo>
                          <a:pt x="1461" y="1334"/>
                          <a:pt x="1461" y="1334"/>
                          <a:pt x="1461" y="1334"/>
                        </a:cubicBezTo>
                        <a:cubicBezTo>
                          <a:pt x="1460" y="1334"/>
                          <a:pt x="1460" y="1334"/>
                          <a:pt x="1460" y="1334"/>
                        </a:cubicBezTo>
                        <a:cubicBezTo>
                          <a:pt x="1460" y="1331"/>
                          <a:pt x="1460" y="1329"/>
                          <a:pt x="1460" y="1327"/>
                        </a:cubicBezTo>
                        <a:cubicBezTo>
                          <a:pt x="1460" y="1326"/>
                          <a:pt x="1460" y="1326"/>
                          <a:pt x="1460" y="1326"/>
                        </a:cubicBezTo>
                        <a:cubicBezTo>
                          <a:pt x="1460" y="1326"/>
                          <a:pt x="1460" y="1326"/>
                          <a:pt x="1460" y="1326"/>
                        </a:cubicBezTo>
                        <a:cubicBezTo>
                          <a:pt x="1460" y="1323"/>
                          <a:pt x="1459" y="1320"/>
                          <a:pt x="1459" y="1318"/>
                        </a:cubicBezTo>
                        <a:cubicBezTo>
                          <a:pt x="1459" y="1317"/>
                          <a:pt x="1459" y="1317"/>
                          <a:pt x="1459" y="1317"/>
                        </a:cubicBezTo>
                        <a:cubicBezTo>
                          <a:pt x="1459" y="1312"/>
                          <a:pt x="1459" y="1306"/>
                          <a:pt x="1459" y="1301"/>
                        </a:cubicBezTo>
                        <a:cubicBezTo>
                          <a:pt x="1459" y="1301"/>
                          <a:pt x="1459" y="1301"/>
                          <a:pt x="1459" y="1301"/>
                        </a:cubicBezTo>
                        <a:cubicBezTo>
                          <a:pt x="1459" y="1300"/>
                          <a:pt x="1459" y="1300"/>
                          <a:pt x="1459" y="1300"/>
                        </a:cubicBezTo>
                        <a:cubicBezTo>
                          <a:pt x="1459" y="1300"/>
                          <a:pt x="1459" y="1300"/>
                          <a:pt x="1459" y="1299"/>
                        </a:cubicBezTo>
                        <a:cubicBezTo>
                          <a:pt x="1459" y="1298"/>
                          <a:pt x="1459" y="1296"/>
                          <a:pt x="1459" y="1295"/>
                        </a:cubicBezTo>
                        <a:cubicBezTo>
                          <a:pt x="1459" y="1294"/>
                          <a:pt x="1459" y="1294"/>
                          <a:pt x="1459" y="1294"/>
                        </a:cubicBezTo>
                        <a:cubicBezTo>
                          <a:pt x="1459" y="1289"/>
                          <a:pt x="1458" y="1285"/>
                          <a:pt x="1457" y="1282"/>
                        </a:cubicBezTo>
                        <a:cubicBezTo>
                          <a:pt x="1457" y="1282"/>
                          <a:pt x="1457" y="1282"/>
                          <a:pt x="1457" y="1282"/>
                        </a:cubicBezTo>
                        <a:cubicBezTo>
                          <a:pt x="1457" y="1282"/>
                          <a:pt x="1457" y="1282"/>
                          <a:pt x="1457" y="1282"/>
                        </a:cubicBezTo>
                        <a:cubicBezTo>
                          <a:pt x="1457" y="1282"/>
                          <a:pt x="1457" y="1282"/>
                          <a:pt x="1457" y="1282"/>
                        </a:cubicBezTo>
                        <a:cubicBezTo>
                          <a:pt x="1470" y="1279"/>
                          <a:pt x="1474" y="1291"/>
                          <a:pt x="1485" y="1294"/>
                        </a:cubicBezTo>
                        <a:cubicBezTo>
                          <a:pt x="1486" y="1295"/>
                          <a:pt x="1486" y="1295"/>
                          <a:pt x="1487" y="1295"/>
                        </a:cubicBezTo>
                        <a:cubicBezTo>
                          <a:pt x="1492" y="1296"/>
                          <a:pt x="1495" y="1294"/>
                          <a:pt x="1498" y="1290"/>
                        </a:cubicBezTo>
                        <a:cubicBezTo>
                          <a:pt x="1503" y="1284"/>
                          <a:pt x="1505" y="1274"/>
                          <a:pt x="1506" y="1267"/>
                        </a:cubicBezTo>
                        <a:cubicBezTo>
                          <a:pt x="1506" y="1265"/>
                          <a:pt x="1506" y="1264"/>
                          <a:pt x="1506" y="1262"/>
                        </a:cubicBezTo>
                        <a:cubicBezTo>
                          <a:pt x="1505" y="1260"/>
                          <a:pt x="1505" y="1259"/>
                          <a:pt x="1505" y="1257"/>
                        </a:cubicBezTo>
                        <a:cubicBezTo>
                          <a:pt x="1504" y="1256"/>
                          <a:pt x="1504" y="1254"/>
                          <a:pt x="1503" y="1253"/>
                        </a:cubicBezTo>
                        <a:cubicBezTo>
                          <a:pt x="1503" y="1253"/>
                          <a:pt x="1503" y="1253"/>
                          <a:pt x="1503" y="1253"/>
                        </a:cubicBezTo>
                        <a:cubicBezTo>
                          <a:pt x="1503" y="1252"/>
                          <a:pt x="1502" y="1251"/>
                          <a:pt x="1501" y="1250"/>
                        </a:cubicBezTo>
                        <a:cubicBezTo>
                          <a:pt x="1501" y="1249"/>
                          <a:pt x="1501" y="1249"/>
                          <a:pt x="1501" y="1249"/>
                        </a:cubicBezTo>
                        <a:cubicBezTo>
                          <a:pt x="1500" y="1248"/>
                          <a:pt x="1499" y="1248"/>
                          <a:pt x="1498" y="1247"/>
                        </a:cubicBezTo>
                        <a:cubicBezTo>
                          <a:pt x="1497" y="1245"/>
                          <a:pt x="1495" y="1244"/>
                          <a:pt x="1494" y="1244"/>
                        </a:cubicBezTo>
                        <a:cubicBezTo>
                          <a:pt x="1493" y="1243"/>
                          <a:pt x="1492" y="1243"/>
                          <a:pt x="1491" y="1242"/>
                        </a:cubicBezTo>
                        <a:cubicBezTo>
                          <a:pt x="1490" y="1242"/>
                          <a:pt x="1490" y="1242"/>
                          <a:pt x="1490" y="1242"/>
                        </a:cubicBezTo>
                        <a:cubicBezTo>
                          <a:pt x="1488" y="1241"/>
                          <a:pt x="1487" y="1241"/>
                          <a:pt x="1485" y="1241"/>
                        </a:cubicBezTo>
                        <a:cubicBezTo>
                          <a:pt x="1485" y="1241"/>
                          <a:pt x="1485" y="1241"/>
                          <a:pt x="1485" y="1241"/>
                        </a:cubicBezTo>
                        <a:cubicBezTo>
                          <a:pt x="1485" y="1241"/>
                          <a:pt x="1485" y="1241"/>
                          <a:pt x="1485" y="1241"/>
                        </a:cubicBezTo>
                        <a:cubicBezTo>
                          <a:pt x="1484" y="1240"/>
                          <a:pt x="1482" y="1240"/>
                          <a:pt x="1481" y="1240"/>
                        </a:cubicBezTo>
                        <a:cubicBezTo>
                          <a:pt x="1480" y="1239"/>
                          <a:pt x="1480" y="1239"/>
                          <a:pt x="1480" y="1239"/>
                        </a:cubicBezTo>
                        <a:cubicBezTo>
                          <a:pt x="1479" y="1239"/>
                          <a:pt x="1477" y="1239"/>
                          <a:pt x="1476" y="1238"/>
                        </a:cubicBezTo>
                        <a:cubicBezTo>
                          <a:pt x="1475" y="1238"/>
                          <a:pt x="1475" y="1238"/>
                          <a:pt x="1475" y="1238"/>
                        </a:cubicBezTo>
                        <a:cubicBezTo>
                          <a:pt x="1474" y="1238"/>
                          <a:pt x="1473" y="1237"/>
                          <a:pt x="1472" y="1237"/>
                        </a:cubicBezTo>
                        <a:cubicBezTo>
                          <a:pt x="1471" y="1237"/>
                          <a:pt x="1471" y="1237"/>
                          <a:pt x="1471" y="1237"/>
                        </a:cubicBezTo>
                        <a:cubicBezTo>
                          <a:pt x="1469" y="1236"/>
                          <a:pt x="1467" y="1235"/>
                          <a:pt x="1465" y="1233"/>
                        </a:cubicBezTo>
                        <a:cubicBezTo>
                          <a:pt x="1465" y="1233"/>
                          <a:pt x="1465" y="1233"/>
                          <a:pt x="1465" y="1233"/>
                        </a:cubicBezTo>
                        <a:cubicBezTo>
                          <a:pt x="1464" y="1232"/>
                          <a:pt x="1463" y="1232"/>
                          <a:pt x="1462" y="1231"/>
                        </a:cubicBezTo>
                        <a:cubicBezTo>
                          <a:pt x="1462" y="1230"/>
                          <a:pt x="1462" y="1230"/>
                          <a:pt x="1462" y="1230"/>
                        </a:cubicBezTo>
                        <a:cubicBezTo>
                          <a:pt x="1461" y="1229"/>
                          <a:pt x="1460" y="1228"/>
                          <a:pt x="1459" y="1227"/>
                        </a:cubicBezTo>
                        <a:cubicBezTo>
                          <a:pt x="1459" y="1227"/>
                          <a:pt x="1459" y="1227"/>
                          <a:pt x="1459" y="1227"/>
                        </a:cubicBezTo>
                        <a:cubicBezTo>
                          <a:pt x="1459" y="1226"/>
                          <a:pt x="1458" y="1225"/>
                          <a:pt x="1457" y="1223"/>
                        </a:cubicBezTo>
                        <a:cubicBezTo>
                          <a:pt x="1457" y="1223"/>
                          <a:pt x="1457" y="1223"/>
                          <a:pt x="1457" y="1223"/>
                        </a:cubicBezTo>
                        <a:cubicBezTo>
                          <a:pt x="1457" y="1223"/>
                          <a:pt x="1457" y="1223"/>
                          <a:pt x="1457" y="1223"/>
                        </a:cubicBezTo>
                        <a:cubicBezTo>
                          <a:pt x="1457" y="1222"/>
                          <a:pt x="1456" y="1222"/>
                          <a:pt x="1456" y="1221"/>
                        </a:cubicBezTo>
                        <a:cubicBezTo>
                          <a:pt x="1456" y="1220"/>
                          <a:pt x="1455" y="1219"/>
                          <a:pt x="1455" y="1217"/>
                        </a:cubicBezTo>
                        <a:cubicBezTo>
                          <a:pt x="1455" y="1217"/>
                          <a:pt x="1455" y="1217"/>
                          <a:pt x="1455" y="1217"/>
                        </a:cubicBezTo>
                        <a:cubicBezTo>
                          <a:pt x="1455" y="1217"/>
                          <a:pt x="1455" y="1217"/>
                          <a:pt x="1455" y="1217"/>
                        </a:cubicBezTo>
                        <a:cubicBezTo>
                          <a:pt x="1456" y="1217"/>
                          <a:pt x="1457" y="1217"/>
                          <a:pt x="1458" y="1217"/>
                        </a:cubicBezTo>
                        <a:cubicBezTo>
                          <a:pt x="1459" y="1217"/>
                          <a:pt x="1460" y="1217"/>
                          <a:pt x="1461" y="1217"/>
                        </a:cubicBezTo>
                        <a:cubicBezTo>
                          <a:pt x="1462" y="1217"/>
                          <a:pt x="1462" y="1217"/>
                          <a:pt x="1462" y="1217"/>
                        </a:cubicBezTo>
                        <a:cubicBezTo>
                          <a:pt x="1463" y="1217"/>
                          <a:pt x="1464" y="1217"/>
                          <a:pt x="1465" y="1217"/>
                        </a:cubicBezTo>
                        <a:cubicBezTo>
                          <a:pt x="1465" y="1217"/>
                          <a:pt x="1465" y="1217"/>
                          <a:pt x="1465" y="1217"/>
                        </a:cubicBezTo>
                        <a:cubicBezTo>
                          <a:pt x="1467" y="1217"/>
                          <a:pt x="1469" y="1217"/>
                          <a:pt x="1471" y="1216"/>
                        </a:cubicBezTo>
                        <a:cubicBezTo>
                          <a:pt x="1472" y="1216"/>
                          <a:pt x="1472" y="1216"/>
                          <a:pt x="1472" y="1216"/>
                        </a:cubicBezTo>
                        <a:cubicBezTo>
                          <a:pt x="1472" y="1216"/>
                          <a:pt x="1473" y="1216"/>
                          <a:pt x="1473" y="1216"/>
                        </a:cubicBezTo>
                        <a:cubicBezTo>
                          <a:pt x="1474" y="1215"/>
                          <a:pt x="1474" y="1215"/>
                          <a:pt x="1474" y="1215"/>
                        </a:cubicBezTo>
                        <a:cubicBezTo>
                          <a:pt x="1474" y="1215"/>
                          <a:pt x="1475" y="1215"/>
                          <a:pt x="1475" y="1215"/>
                        </a:cubicBezTo>
                        <a:cubicBezTo>
                          <a:pt x="1476" y="1215"/>
                          <a:pt x="1476" y="1215"/>
                          <a:pt x="1476" y="1215"/>
                        </a:cubicBezTo>
                        <a:cubicBezTo>
                          <a:pt x="1477" y="1214"/>
                          <a:pt x="1477" y="1214"/>
                          <a:pt x="1477" y="1214"/>
                        </a:cubicBezTo>
                        <a:cubicBezTo>
                          <a:pt x="1477" y="1213"/>
                          <a:pt x="1477" y="1213"/>
                          <a:pt x="1477" y="1213"/>
                        </a:cubicBezTo>
                        <a:cubicBezTo>
                          <a:pt x="1478" y="1213"/>
                          <a:pt x="1478" y="1213"/>
                          <a:pt x="1478" y="1213"/>
                        </a:cubicBezTo>
                        <a:cubicBezTo>
                          <a:pt x="1479" y="1212"/>
                          <a:pt x="1479" y="1212"/>
                          <a:pt x="1479" y="1212"/>
                        </a:cubicBezTo>
                        <a:cubicBezTo>
                          <a:pt x="1479" y="1212"/>
                          <a:pt x="1479" y="1211"/>
                          <a:pt x="1479" y="1211"/>
                        </a:cubicBezTo>
                        <a:cubicBezTo>
                          <a:pt x="1479" y="1210"/>
                          <a:pt x="1479" y="1210"/>
                          <a:pt x="1479" y="1210"/>
                        </a:cubicBezTo>
                        <a:cubicBezTo>
                          <a:pt x="1480" y="1210"/>
                          <a:pt x="1480" y="1209"/>
                          <a:pt x="1480" y="1209"/>
                        </a:cubicBezTo>
                        <a:cubicBezTo>
                          <a:pt x="1480" y="1208"/>
                          <a:pt x="1480" y="1208"/>
                          <a:pt x="1480" y="1208"/>
                        </a:cubicBezTo>
                        <a:cubicBezTo>
                          <a:pt x="1480" y="1207"/>
                          <a:pt x="1480" y="1206"/>
                          <a:pt x="1480" y="1206"/>
                        </a:cubicBezTo>
                        <a:cubicBezTo>
                          <a:pt x="1480" y="1205"/>
                          <a:pt x="1480" y="1205"/>
                          <a:pt x="1480" y="1205"/>
                        </a:cubicBezTo>
                        <a:cubicBezTo>
                          <a:pt x="1480" y="1205"/>
                          <a:pt x="1480" y="1204"/>
                          <a:pt x="1479" y="1203"/>
                        </a:cubicBezTo>
                        <a:cubicBezTo>
                          <a:pt x="1478" y="1200"/>
                          <a:pt x="1477" y="1198"/>
                          <a:pt x="1475" y="1195"/>
                        </a:cubicBezTo>
                        <a:cubicBezTo>
                          <a:pt x="1474" y="1195"/>
                          <a:pt x="1473" y="1194"/>
                          <a:pt x="1473" y="1193"/>
                        </a:cubicBezTo>
                        <a:cubicBezTo>
                          <a:pt x="1473" y="1193"/>
                          <a:pt x="1473" y="1193"/>
                          <a:pt x="1473" y="1193"/>
                        </a:cubicBezTo>
                        <a:cubicBezTo>
                          <a:pt x="1472" y="1193"/>
                          <a:pt x="1471" y="1192"/>
                          <a:pt x="1471" y="1191"/>
                        </a:cubicBezTo>
                        <a:cubicBezTo>
                          <a:pt x="1471" y="1190"/>
                          <a:pt x="1471" y="1190"/>
                          <a:pt x="1471" y="1190"/>
                        </a:cubicBezTo>
                        <a:cubicBezTo>
                          <a:pt x="1470" y="1190"/>
                          <a:pt x="1470" y="1189"/>
                          <a:pt x="1469" y="1187"/>
                        </a:cubicBezTo>
                        <a:cubicBezTo>
                          <a:pt x="1467" y="1180"/>
                          <a:pt x="1470" y="1173"/>
                          <a:pt x="1470" y="1166"/>
                        </a:cubicBezTo>
                        <a:cubicBezTo>
                          <a:pt x="1473" y="1165"/>
                          <a:pt x="1476" y="1166"/>
                          <a:pt x="1478" y="1166"/>
                        </a:cubicBezTo>
                        <a:cubicBezTo>
                          <a:pt x="1479" y="1166"/>
                          <a:pt x="1480" y="1166"/>
                          <a:pt x="1480" y="1166"/>
                        </a:cubicBezTo>
                        <a:cubicBezTo>
                          <a:pt x="1486" y="1166"/>
                          <a:pt x="1492" y="1166"/>
                          <a:pt x="1497" y="1167"/>
                        </a:cubicBezTo>
                        <a:cubicBezTo>
                          <a:pt x="1499" y="1167"/>
                          <a:pt x="1501" y="1167"/>
                          <a:pt x="1502" y="1167"/>
                        </a:cubicBezTo>
                        <a:cubicBezTo>
                          <a:pt x="1503" y="1167"/>
                          <a:pt x="1504" y="1167"/>
                          <a:pt x="1505" y="1167"/>
                        </a:cubicBezTo>
                        <a:cubicBezTo>
                          <a:pt x="1507" y="1167"/>
                          <a:pt x="1508" y="1167"/>
                          <a:pt x="1510" y="1167"/>
                        </a:cubicBezTo>
                        <a:cubicBezTo>
                          <a:pt x="1511" y="1167"/>
                          <a:pt x="1511" y="1167"/>
                          <a:pt x="1512" y="1167"/>
                        </a:cubicBezTo>
                        <a:cubicBezTo>
                          <a:pt x="1515" y="1167"/>
                          <a:pt x="1517" y="1167"/>
                          <a:pt x="1519" y="1167"/>
                        </a:cubicBezTo>
                        <a:cubicBezTo>
                          <a:pt x="1519" y="1167"/>
                          <a:pt x="1519" y="1167"/>
                          <a:pt x="1519" y="1167"/>
                        </a:cubicBezTo>
                        <a:cubicBezTo>
                          <a:pt x="1526" y="1166"/>
                          <a:pt x="1532" y="1164"/>
                          <a:pt x="1537" y="1161"/>
                        </a:cubicBezTo>
                        <a:cubicBezTo>
                          <a:pt x="1543" y="1158"/>
                          <a:pt x="1549" y="1155"/>
                          <a:pt x="1555" y="1152"/>
                        </a:cubicBezTo>
                        <a:cubicBezTo>
                          <a:pt x="1555" y="1152"/>
                          <a:pt x="1555" y="1152"/>
                          <a:pt x="1555" y="1152"/>
                        </a:cubicBezTo>
                        <a:cubicBezTo>
                          <a:pt x="1554" y="1156"/>
                          <a:pt x="1555" y="1161"/>
                          <a:pt x="1555" y="1165"/>
                        </a:cubicBezTo>
                        <a:cubicBezTo>
                          <a:pt x="1556" y="1165"/>
                          <a:pt x="1557" y="1165"/>
                          <a:pt x="1559" y="1164"/>
                        </a:cubicBezTo>
                        <a:cubicBezTo>
                          <a:pt x="1559" y="1164"/>
                          <a:pt x="1559" y="1164"/>
                          <a:pt x="1559" y="1164"/>
                        </a:cubicBezTo>
                        <a:cubicBezTo>
                          <a:pt x="1560" y="1164"/>
                          <a:pt x="1561" y="1164"/>
                          <a:pt x="1563" y="1164"/>
                        </a:cubicBezTo>
                        <a:cubicBezTo>
                          <a:pt x="1565" y="1163"/>
                          <a:pt x="1567" y="1162"/>
                          <a:pt x="1570" y="1162"/>
                        </a:cubicBezTo>
                        <a:cubicBezTo>
                          <a:pt x="1570" y="1162"/>
                          <a:pt x="1570" y="1162"/>
                          <a:pt x="1570" y="1162"/>
                        </a:cubicBezTo>
                        <a:cubicBezTo>
                          <a:pt x="1571" y="1162"/>
                          <a:pt x="1572" y="1162"/>
                          <a:pt x="1573" y="1162"/>
                        </a:cubicBezTo>
                        <a:cubicBezTo>
                          <a:pt x="1573" y="1162"/>
                          <a:pt x="1573" y="1162"/>
                          <a:pt x="1573" y="1162"/>
                        </a:cubicBezTo>
                        <a:cubicBezTo>
                          <a:pt x="1574" y="1162"/>
                          <a:pt x="1575" y="1162"/>
                          <a:pt x="1576" y="1162"/>
                        </a:cubicBezTo>
                        <a:cubicBezTo>
                          <a:pt x="1576" y="1162"/>
                          <a:pt x="1576" y="1162"/>
                          <a:pt x="1576" y="1162"/>
                        </a:cubicBezTo>
                        <a:cubicBezTo>
                          <a:pt x="1577" y="1157"/>
                          <a:pt x="1577" y="1152"/>
                          <a:pt x="1577" y="1148"/>
                        </a:cubicBezTo>
                        <a:cubicBezTo>
                          <a:pt x="1577" y="1147"/>
                          <a:pt x="1577" y="1146"/>
                          <a:pt x="1577" y="1146"/>
                        </a:cubicBezTo>
                        <a:cubicBezTo>
                          <a:pt x="1578" y="1135"/>
                          <a:pt x="1578" y="1125"/>
                          <a:pt x="1578" y="1114"/>
                        </a:cubicBezTo>
                        <a:cubicBezTo>
                          <a:pt x="1578" y="1114"/>
                          <a:pt x="1578" y="1114"/>
                          <a:pt x="1578" y="1114"/>
                        </a:cubicBezTo>
                        <a:cubicBezTo>
                          <a:pt x="1576" y="1114"/>
                          <a:pt x="1574" y="1114"/>
                          <a:pt x="1573" y="1114"/>
                        </a:cubicBezTo>
                        <a:cubicBezTo>
                          <a:pt x="1571" y="1114"/>
                          <a:pt x="1570" y="1113"/>
                          <a:pt x="1569" y="1112"/>
                        </a:cubicBezTo>
                        <a:cubicBezTo>
                          <a:pt x="1569" y="1111"/>
                          <a:pt x="1569" y="1111"/>
                          <a:pt x="1569" y="1111"/>
                        </a:cubicBezTo>
                        <a:cubicBezTo>
                          <a:pt x="1569" y="1110"/>
                          <a:pt x="1569" y="1110"/>
                          <a:pt x="1569" y="1110"/>
                        </a:cubicBezTo>
                        <a:cubicBezTo>
                          <a:pt x="1568" y="1110"/>
                          <a:pt x="1568" y="1110"/>
                          <a:pt x="1568" y="1110"/>
                        </a:cubicBezTo>
                        <a:cubicBezTo>
                          <a:pt x="1568" y="1109"/>
                          <a:pt x="1568" y="1109"/>
                          <a:pt x="1568" y="1109"/>
                        </a:cubicBezTo>
                        <a:cubicBezTo>
                          <a:pt x="1568" y="1108"/>
                          <a:pt x="1568" y="1108"/>
                          <a:pt x="1568" y="1108"/>
                        </a:cubicBezTo>
                        <a:cubicBezTo>
                          <a:pt x="1568" y="1107"/>
                          <a:pt x="1568" y="1107"/>
                          <a:pt x="1568" y="1107"/>
                        </a:cubicBezTo>
                        <a:cubicBezTo>
                          <a:pt x="1568" y="1107"/>
                          <a:pt x="1568" y="1107"/>
                          <a:pt x="1568" y="1106"/>
                        </a:cubicBezTo>
                        <a:cubicBezTo>
                          <a:pt x="1568" y="1106"/>
                          <a:pt x="1568" y="1106"/>
                          <a:pt x="1568" y="1106"/>
                        </a:cubicBezTo>
                        <a:cubicBezTo>
                          <a:pt x="1567" y="1103"/>
                          <a:pt x="1567" y="1100"/>
                          <a:pt x="1568" y="1098"/>
                        </a:cubicBezTo>
                        <a:cubicBezTo>
                          <a:pt x="1568" y="1096"/>
                          <a:pt x="1568" y="1095"/>
                          <a:pt x="1568" y="1094"/>
                        </a:cubicBezTo>
                        <a:cubicBezTo>
                          <a:pt x="1568" y="1094"/>
                          <a:pt x="1568" y="1094"/>
                          <a:pt x="1568" y="1094"/>
                        </a:cubicBezTo>
                        <a:cubicBezTo>
                          <a:pt x="1568" y="1092"/>
                          <a:pt x="1568" y="1091"/>
                          <a:pt x="1568" y="1090"/>
                        </a:cubicBezTo>
                        <a:cubicBezTo>
                          <a:pt x="1567" y="1090"/>
                          <a:pt x="1566" y="1090"/>
                          <a:pt x="1564" y="1090"/>
                        </a:cubicBezTo>
                        <a:cubicBezTo>
                          <a:pt x="1563" y="1090"/>
                          <a:pt x="1563" y="1090"/>
                          <a:pt x="1562" y="1090"/>
                        </a:cubicBezTo>
                        <a:cubicBezTo>
                          <a:pt x="1561" y="1090"/>
                          <a:pt x="1561" y="1090"/>
                          <a:pt x="1561" y="1090"/>
                        </a:cubicBezTo>
                        <a:cubicBezTo>
                          <a:pt x="1560" y="1090"/>
                          <a:pt x="1560" y="1090"/>
                          <a:pt x="1559" y="1090"/>
                        </a:cubicBezTo>
                        <a:cubicBezTo>
                          <a:pt x="1558" y="1090"/>
                          <a:pt x="1558" y="1090"/>
                          <a:pt x="1558" y="1090"/>
                        </a:cubicBezTo>
                        <a:cubicBezTo>
                          <a:pt x="1558" y="1090"/>
                          <a:pt x="1557" y="1091"/>
                          <a:pt x="1556" y="1091"/>
                        </a:cubicBezTo>
                        <a:cubicBezTo>
                          <a:pt x="1556" y="1091"/>
                          <a:pt x="1556" y="1091"/>
                          <a:pt x="1556" y="1091"/>
                        </a:cubicBezTo>
                        <a:cubicBezTo>
                          <a:pt x="1555" y="1091"/>
                          <a:pt x="1555" y="1091"/>
                          <a:pt x="1554" y="1091"/>
                        </a:cubicBezTo>
                        <a:cubicBezTo>
                          <a:pt x="1554" y="1092"/>
                          <a:pt x="1554" y="1092"/>
                          <a:pt x="1554" y="1092"/>
                        </a:cubicBezTo>
                        <a:cubicBezTo>
                          <a:pt x="1553" y="1092"/>
                          <a:pt x="1553" y="1092"/>
                          <a:pt x="1553" y="1092"/>
                        </a:cubicBezTo>
                        <a:cubicBezTo>
                          <a:pt x="1552" y="1093"/>
                          <a:pt x="1552" y="1093"/>
                          <a:pt x="1552" y="1093"/>
                        </a:cubicBezTo>
                        <a:cubicBezTo>
                          <a:pt x="1552" y="1093"/>
                          <a:pt x="1551" y="1093"/>
                          <a:pt x="1551" y="1093"/>
                        </a:cubicBezTo>
                        <a:cubicBezTo>
                          <a:pt x="1551" y="1094"/>
                          <a:pt x="1551" y="1094"/>
                          <a:pt x="1551" y="1094"/>
                        </a:cubicBezTo>
                        <a:cubicBezTo>
                          <a:pt x="1550" y="1094"/>
                          <a:pt x="1550" y="1094"/>
                          <a:pt x="1550" y="1094"/>
                        </a:cubicBezTo>
                        <a:cubicBezTo>
                          <a:pt x="1550" y="1094"/>
                          <a:pt x="1549" y="1094"/>
                          <a:pt x="1549" y="1095"/>
                        </a:cubicBezTo>
                        <a:cubicBezTo>
                          <a:pt x="1549" y="1095"/>
                          <a:pt x="1549" y="1095"/>
                          <a:pt x="1549" y="1095"/>
                        </a:cubicBezTo>
                        <a:cubicBezTo>
                          <a:pt x="1548" y="1096"/>
                          <a:pt x="1548" y="1096"/>
                          <a:pt x="1548" y="1097"/>
                        </a:cubicBezTo>
                        <a:cubicBezTo>
                          <a:pt x="1547" y="1097"/>
                          <a:pt x="1547" y="1097"/>
                          <a:pt x="1547" y="1097"/>
                        </a:cubicBezTo>
                        <a:cubicBezTo>
                          <a:pt x="1547" y="1098"/>
                          <a:pt x="1547" y="1098"/>
                          <a:pt x="1547" y="1098"/>
                        </a:cubicBezTo>
                        <a:cubicBezTo>
                          <a:pt x="1546" y="1099"/>
                          <a:pt x="1546" y="1099"/>
                          <a:pt x="1546" y="1099"/>
                        </a:cubicBezTo>
                        <a:cubicBezTo>
                          <a:pt x="1546" y="1100"/>
                          <a:pt x="1546" y="1100"/>
                          <a:pt x="1546" y="1101"/>
                        </a:cubicBezTo>
                        <a:cubicBezTo>
                          <a:pt x="1545" y="1101"/>
                          <a:pt x="1545" y="1101"/>
                          <a:pt x="1545" y="1102"/>
                        </a:cubicBezTo>
                        <a:cubicBezTo>
                          <a:pt x="1545" y="1102"/>
                          <a:pt x="1545" y="1102"/>
                          <a:pt x="1545" y="1103"/>
                        </a:cubicBezTo>
                        <a:cubicBezTo>
                          <a:pt x="1544" y="1103"/>
                          <a:pt x="1544" y="1104"/>
                          <a:pt x="1544" y="1104"/>
                        </a:cubicBezTo>
                        <a:cubicBezTo>
                          <a:pt x="1544" y="1105"/>
                          <a:pt x="1544" y="1105"/>
                          <a:pt x="1544" y="1105"/>
                        </a:cubicBezTo>
                        <a:cubicBezTo>
                          <a:pt x="1543" y="1107"/>
                          <a:pt x="1542" y="1110"/>
                          <a:pt x="1541" y="1113"/>
                        </a:cubicBezTo>
                        <a:cubicBezTo>
                          <a:pt x="1541" y="1112"/>
                          <a:pt x="1540" y="1112"/>
                          <a:pt x="1539" y="1112"/>
                        </a:cubicBezTo>
                        <a:cubicBezTo>
                          <a:pt x="1539" y="1112"/>
                          <a:pt x="1539" y="1112"/>
                          <a:pt x="1539" y="1112"/>
                        </a:cubicBezTo>
                        <a:cubicBezTo>
                          <a:pt x="1537" y="1111"/>
                          <a:pt x="1534" y="1110"/>
                          <a:pt x="1532" y="1108"/>
                        </a:cubicBezTo>
                        <a:cubicBezTo>
                          <a:pt x="1528" y="1106"/>
                          <a:pt x="1524" y="1104"/>
                          <a:pt x="1520" y="1105"/>
                        </a:cubicBezTo>
                        <a:cubicBezTo>
                          <a:pt x="1519" y="1105"/>
                          <a:pt x="1518" y="1105"/>
                          <a:pt x="1517" y="1105"/>
                        </a:cubicBezTo>
                        <a:cubicBezTo>
                          <a:pt x="1512" y="1107"/>
                          <a:pt x="1508" y="1109"/>
                          <a:pt x="1503" y="1109"/>
                        </a:cubicBezTo>
                        <a:cubicBezTo>
                          <a:pt x="1502" y="1109"/>
                          <a:pt x="1501" y="1110"/>
                          <a:pt x="1501" y="1110"/>
                        </a:cubicBezTo>
                        <a:cubicBezTo>
                          <a:pt x="1501" y="1110"/>
                          <a:pt x="1501" y="1110"/>
                          <a:pt x="1501" y="1110"/>
                        </a:cubicBezTo>
                        <a:cubicBezTo>
                          <a:pt x="1494" y="1110"/>
                          <a:pt x="1486" y="1110"/>
                          <a:pt x="1478" y="1110"/>
                        </a:cubicBezTo>
                        <a:cubicBezTo>
                          <a:pt x="1467" y="1109"/>
                          <a:pt x="1456" y="1108"/>
                          <a:pt x="1446" y="1106"/>
                        </a:cubicBezTo>
                        <a:cubicBezTo>
                          <a:pt x="1435" y="1103"/>
                          <a:pt x="1425" y="1099"/>
                          <a:pt x="1419" y="1092"/>
                        </a:cubicBezTo>
                        <a:cubicBezTo>
                          <a:pt x="1411" y="1083"/>
                          <a:pt x="1413" y="1070"/>
                          <a:pt x="1410" y="1060"/>
                        </a:cubicBezTo>
                        <a:cubicBezTo>
                          <a:pt x="1406" y="1046"/>
                          <a:pt x="1400" y="1031"/>
                          <a:pt x="1395" y="1017"/>
                        </a:cubicBezTo>
                        <a:cubicBezTo>
                          <a:pt x="1395" y="1017"/>
                          <a:pt x="1395" y="1017"/>
                          <a:pt x="1395" y="1017"/>
                        </a:cubicBezTo>
                        <a:cubicBezTo>
                          <a:pt x="1396" y="1017"/>
                          <a:pt x="1396" y="1017"/>
                          <a:pt x="1396" y="1017"/>
                        </a:cubicBezTo>
                        <a:cubicBezTo>
                          <a:pt x="1396" y="1017"/>
                          <a:pt x="1396" y="1017"/>
                          <a:pt x="1396" y="1017"/>
                        </a:cubicBezTo>
                        <a:cubicBezTo>
                          <a:pt x="1397" y="1017"/>
                          <a:pt x="1397" y="1018"/>
                          <a:pt x="1398" y="1018"/>
                        </a:cubicBezTo>
                        <a:cubicBezTo>
                          <a:pt x="1399" y="1017"/>
                          <a:pt x="1399" y="1017"/>
                          <a:pt x="1399" y="1017"/>
                        </a:cubicBezTo>
                        <a:cubicBezTo>
                          <a:pt x="1399" y="1017"/>
                          <a:pt x="1400" y="1017"/>
                          <a:pt x="1400" y="1017"/>
                        </a:cubicBezTo>
                        <a:cubicBezTo>
                          <a:pt x="1401" y="1017"/>
                          <a:pt x="1401" y="1017"/>
                          <a:pt x="1401" y="1017"/>
                        </a:cubicBezTo>
                        <a:cubicBezTo>
                          <a:pt x="1402" y="1017"/>
                          <a:pt x="1402" y="1017"/>
                          <a:pt x="1402" y="1016"/>
                        </a:cubicBezTo>
                        <a:cubicBezTo>
                          <a:pt x="1403" y="1016"/>
                          <a:pt x="1403" y="1016"/>
                          <a:pt x="1403" y="1016"/>
                        </a:cubicBezTo>
                        <a:cubicBezTo>
                          <a:pt x="1404" y="1015"/>
                          <a:pt x="1405" y="1015"/>
                          <a:pt x="1406" y="1013"/>
                        </a:cubicBezTo>
                        <a:cubicBezTo>
                          <a:pt x="1406" y="1013"/>
                          <a:pt x="1406" y="1013"/>
                          <a:pt x="1406" y="1013"/>
                        </a:cubicBezTo>
                        <a:cubicBezTo>
                          <a:pt x="1406" y="1013"/>
                          <a:pt x="1406" y="1012"/>
                          <a:pt x="1406" y="1012"/>
                        </a:cubicBezTo>
                        <a:cubicBezTo>
                          <a:pt x="1407" y="1011"/>
                          <a:pt x="1407" y="1011"/>
                          <a:pt x="1407" y="1011"/>
                        </a:cubicBezTo>
                        <a:cubicBezTo>
                          <a:pt x="1409" y="1004"/>
                          <a:pt x="1408" y="994"/>
                          <a:pt x="1414" y="990"/>
                        </a:cubicBezTo>
                        <a:cubicBezTo>
                          <a:pt x="1415" y="990"/>
                          <a:pt x="1416" y="990"/>
                          <a:pt x="1416" y="990"/>
                        </a:cubicBezTo>
                        <a:cubicBezTo>
                          <a:pt x="1416" y="990"/>
                          <a:pt x="1416" y="990"/>
                          <a:pt x="1416" y="990"/>
                        </a:cubicBezTo>
                        <a:cubicBezTo>
                          <a:pt x="1421" y="989"/>
                          <a:pt x="1425" y="989"/>
                          <a:pt x="1429" y="988"/>
                        </a:cubicBezTo>
                        <a:cubicBezTo>
                          <a:pt x="1429" y="988"/>
                          <a:pt x="1429" y="988"/>
                          <a:pt x="1429" y="988"/>
                        </a:cubicBezTo>
                        <a:cubicBezTo>
                          <a:pt x="1429" y="988"/>
                          <a:pt x="1429" y="988"/>
                          <a:pt x="1429" y="988"/>
                        </a:cubicBezTo>
                        <a:cubicBezTo>
                          <a:pt x="1451" y="982"/>
                          <a:pt x="1455" y="972"/>
                          <a:pt x="1467" y="956"/>
                        </a:cubicBezTo>
                        <a:cubicBezTo>
                          <a:pt x="1467" y="956"/>
                          <a:pt x="1467" y="956"/>
                          <a:pt x="1467" y="956"/>
                        </a:cubicBezTo>
                        <a:cubicBezTo>
                          <a:pt x="1473" y="947"/>
                          <a:pt x="1481" y="939"/>
                          <a:pt x="1490" y="933"/>
                        </a:cubicBezTo>
                        <a:cubicBezTo>
                          <a:pt x="1491" y="932"/>
                          <a:pt x="1491" y="932"/>
                          <a:pt x="1492" y="931"/>
                        </a:cubicBezTo>
                        <a:cubicBezTo>
                          <a:pt x="1493" y="931"/>
                          <a:pt x="1493" y="931"/>
                          <a:pt x="1494" y="931"/>
                        </a:cubicBezTo>
                        <a:cubicBezTo>
                          <a:pt x="1494" y="930"/>
                          <a:pt x="1494" y="930"/>
                          <a:pt x="1494" y="930"/>
                        </a:cubicBezTo>
                        <a:cubicBezTo>
                          <a:pt x="1497" y="929"/>
                          <a:pt x="1500" y="927"/>
                          <a:pt x="1504" y="926"/>
                        </a:cubicBezTo>
                        <a:cubicBezTo>
                          <a:pt x="1504" y="926"/>
                          <a:pt x="1504" y="926"/>
                          <a:pt x="1504" y="926"/>
                        </a:cubicBezTo>
                        <a:cubicBezTo>
                          <a:pt x="1504" y="926"/>
                          <a:pt x="1504" y="926"/>
                          <a:pt x="1504" y="926"/>
                        </a:cubicBezTo>
                        <a:cubicBezTo>
                          <a:pt x="1505" y="926"/>
                          <a:pt x="1505" y="926"/>
                          <a:pt x="1505" y="926"/>
                        </a:cubicBezTo>
                        <a:cubicBezTo>
                          <a:pt x="1519" y="923"/>
                          <a:pt x="1529" y="923"/>
                          <a:pt x="1537" y="911"/>
                        </a:cubicBezTo>
                        <a:cubicBezTo>
                          <a:pt x="1538" y="909"/>
                          <a:pt x="1539" y="908"/>
                          <a:pt x="1540" y="907"/>
                        </a:cubicBezTo>
                        <a:cubicBezTo>
                          <a:pt x="1540" y="906"/>
                          <a:pt x="1540" y="906"/>
                          <a:pt x="1540" y="906"/>
                        </a:cubicBezTo>
                        <a:cubicBezTo>
                          <a:pt x="1545" y="901"/>
                          <a:pt x="1552" y="898"/>
                          <a:pt x="1558" y="895"/>
                        </a:cubicBezTo>
                        <a:cubicBezTo>
                          <a:pt x="1559" y="895"/>
                          <a:pt x="1559" y="895"/>
                          <a:pt x="1559" y="895"/>
                        </a:cubicBezTo>
                        <a:cubicBezTo>
                          <a:pt x="1560" y="895"/>
                          <a:pt x="1561" y="895"/>
                          <a:pt x="1562" y="894"/>
                        </a:cubicBezTo>
                        <a:cubicBezTo>
                          <a:pt x="1563" y="894"/>
                          <a:pt x="1564" y="894"/>
                          <a:pt x="1566" y="893"/>
                        </a:cubicBezTo>
                        <a:cubicBezTo>
                          <a:pt x="1574" y="891"/>
                          <a:pt x="1582" y="888"/>
                          <a:pt x="1589" y="883"/>
                        </a:cubicBezTo>
                        <a:cubicBezTo>
                          <a:pt x="1589" y="883"/>
                          <a:pt x="1589" y="883"/>
                          <a:pt x="1589" y="883"/>
                        </a:cubicBezTo>
                        <a:cubicBezTo>
                          <a:pt x="1589" y="883"/>
                          <a:pt x="1589" y="883"/>
                          <a:pt x="1589" y="883"/>
                        </a:cubicBezTo>
                        <a:cubicBezTo>
                          <a:pt x="1590" y="881"/>
                          <a:pt x="1591" y="880"/>
                          <a:pt x="1592" y="878"/>
                        </a:cubicBezTo>
                        <a:cubicBezTo>
                          <a:pt x="1595" y="878"/>
                          <a:pt x="1597" y="878"/>
                          <a:pt x="1599" y="877"/>
                        </a:cubicBezTo>
                        <a:cubicBezTo>
                          <a:pt x="1600" y="877"/>
                          <a:pt x="1601" y="877"/>
                          <a:pt x="1602" y="877"/>
                        </a:cubicBezTo>
                        <a:cubicBezTo>
                          <a:pt x="1603" y="877"/>
                          <a:pt x="1603" y="877"/>
                          <a:pt x="1603" y="877"/>
                        </a:cubicBezTo>
                        <a:cubicBezTo>
                          <a:pt x="1612" y="875"/>
                          <a:pt x="1622" y="871"/>
                          <a:pt x="1630" y="866"/>
                        </a:cubicBezTo>
                        <a:cubicBezTo>
                          <a:pt x="1631" y="865"/>
                          <a:pt x="1631" y="865"/>
                          <a:pt x="1631" y="865"/>
                        </a:cubicBezTo>
                        <a:cubicBezTo>
                          <a:pt x="1632" y="864"/>
                          <a:pt x="1633" y="863"/>
                          <a:pt x="1635" y="862"/>
                        </a:cubicBezTo>
                        <a:cubicBezTo>
                          <a:pt x="1637" y="859"/>
                          <a:pt x="1639" y="856"/>
                          <a:pt x="1642" y="854"/>
                        </a:cubicBezTo>
                        <a:cubicBezTo>
                          <a:pt x="1649" y="847"/>
                          <a:pt x="1660" y="849"/>
                          <a:pt x="1669" y="845"/>
                        </a:cubicBezTo>
                        <a:cubicBezTo>
                          <a:pt x="1669" y="845"/>
                          <a:pt x="1669" y="845"/>
                          <a:pt x="1669" y="845"/>
                        </a:cubicBezTo>
                        <a:cubicBezTo>
                          <a:pt x="1669" y="844"/>
                          <a:pt x="1669" y="842"/>
                          <a:pt x="1670" y="841"/>
                        </a:cubicBezTo>
                        <a:cubicBezTo>
                          <a:pt x="1670" y="840"/>
                          <a:pt x="1670" y="840"/>
                          <a:pt x="1670" y="840"/>
                        </a:cubicBezTo>
                        <a:cubicBezTo>
                          <a:pt x="1670" y="839"/>
                          <a:pt x="1671" y="838"/>
                          <a:pt x="1671" y="837"/>
                        </a:cubicBezTo>
                        <a:cubicBezTo>
                          <a:pt x="1671" y="836"/>
                          <a:pt x="1671" y="836"/>
                          <a:pt x="1671" y="836"/>
                        </a:cubicBezTo>
                        <a:cubicBezTo>
                          <a:pt x="1672" y="835"/>
                          <a:pt x="1673" y="834"/>
                          <a:pt x="1673" y="833"/>
                        </a:cubicBezTo>
                        <a:cubicBezTo>
                          <a:pt x="1674" y="833"/>
                          <a:pt x="1674" y="833"/>
                          <a:pt x="1674" y="833"/>
                        </a:cubicBezTo>
                        <a:cubicBezTo>
                          <a:pt x="1674" y="832"/>
                          <a:pt x="1675" y="831"/>
                          <a:pt x="1676" y="830"/>
                        </a:cubicBezTo>
                        <a:cubicBezTo>
                          <a:pt x="1676" y="830"/>
                          <a:pt x="1676" y="830"/>
                          <a:pt x="1676" y="830"/>
                        </a:cubicBezTo>
                        <a:cubicBezTo>
                          <a:pt x="1677" y="829"/>
                          <a:pt x="1678" y="828"/>
                          <a:pt x="1679" y="828"/>
                        </a:cubicBezTo>
                        <a:cubicBezTo>
                          <a:pt x="1679" y="828"/>
                          <a:pt x="1679" y="828"/>
                          <a:pt x="1679" y="828"/>
                        </a:cubicBezTo>
                        <a:cubicBezTo>
                          <a:pt x="1680" y="827"/>
                          <a:pt x="1681" y="826"/>
                          <a:pt x="1682" y="826"/>
                        </a:cubicBezTo>
                        <a:cubicBezTo>
                          <a:pt x="1682" y="826"/>
                          <a:pt x="1682" y="826"/>
                          <a:pt x="1682" y="826"/>
                        </a:cubicBezTo>
                        <a:cubicBezTo>
                          <a:pt x="1683" y="825"/>
                          <a:pt x="1684" y="825"/>
                          <a:pt x="1685" y="824"/>
                        </a:cubicBezTo>
                        <a:cubicBezTo>
                          <a:pt x="1686" y="824"/>
                          <a:pt x="1686" y="824"/>
                          <a:pt x="1686" y="824"/>
                        </a:cubicBezTo>
                        <a:cubicBezTo>
                          <a:pt x="1687" y="824"/>
                          <a:pt x="1688" y="823"/>
                          <a:pt x="1689" y="823"/>
                        </a:cubicBezTo>
                        <a:cubicBezTo>
                          <a:pt x="1690" y="823"/>
                          <a:pt x="1690" y="823"/>
                          <a:pt x="1690" y="823"/>
                        </a:cubicBezTo>
                        <a:cubicBezTo>
                          <a:pt x="1691" y="823"/>
                          <a:pt x="1692" y="822"/>
                          <a:pt x="1693" y="822"/>
                        </a:cubicBezTo>
                        <a:cubicBezTo>
                          <a:pt x="1696" y="822"/>
                          <a:pt x="1698" y="822"/>
                          <a:pt x="1700" y="822"/>
                        </a:cubicBezTo>
                        <a:cubicBezTo>
                          <a:pt x="1701" y="821"/>
                          <a:pt x="1701" y="821"/>
                          <a:pt x="1701" y="821"/>
                        </a:cubicBezTo>
                        <a:cubicBezTo>
                          <a:pt x="1704" y="821"/>
                          <a:pt x="1706" y="821"/>
                          <a:pt x="1708" y="821"/>
                        </a:cubicBezTo>
                        <a:cubicBezTo>
                          <a:pt x="1708" y="821"/>
                          <a:pt x="1709" y="821"/>
                          <a:pt x="1709" y="821"/>
                        </a:cubicBezTo>
                        <a:cubicBezTo>
                          <a:pt x="1712" y="821"/>
                          <a:pt x="1714" y="821"/>
                          <a:pt x="1716" y="822"/>
                        </a:cubicBezTo>
                        <a:cubicBezTo>
                          <a:pt x="1718" y="822"/>
                          <a:pt x="1721" y="822"/>
                          <a:pt x="1723" y="822"/>
                        </a:cubicBezTo>
                        <a:cubicBezTo>
                          <a:pt x="1723" y="822"/>
                          <a:pt x="1723" y="822"/>
                          <a:pt x="1723" y="822"/>
                        </a:cubicBezTo>
                        <a:cubicBezTo>
                          <a:pt x="1726" y="822"/>
                          <a:pt x="1729" y="822"/>
                          <a:pt x="1731" y="822"/>
                        </a:cubicBezTo>
                        <a:cubicBezTo>
                          <a:pt x="1736" y="822"/>
                          <a:pt x="1739" y="821"/>
                          <a:pt x="1741" y="815"/>
                        </a:cubicBezTo>
                        <a:cubicBezTo>
                          <a:pt x="1742" y="814"/>
                          <a:pt x="1742" y="813"/>
                          <a:pt x="1742" y="811"/>
                        </a:cubicBezTo>
                        <a:cubicBezTo>
                          <a:pt x="1743" y="810"/>
                          <a:pt x="1743" y="809"/>
                          <a:pt x="1744" y="808"/>
                        </a:cubicBezTo>
                        <a:cubicBezTo>
                          <a:pt x="1744" y="807"/>
                          <a:pt x="1744" y="807"/>
                          <a:pt x="1744" y="807"/>
                        </a:cubicBezTo>
                        <a:cubicBezTo>
                          <a:pt x="1745" y="806"/>
                          <a:pt x="1745" y="806"/>
                          <a:pt x="1745" y="805"/>
                        </a:cubicBezTo>
                        <a:cubicBezTo>
                          <a:pt x="1746" y="804"/>
                          <a:pt x="1746" y="804"/>
                          <a:pt x="1746" y="803"/>
                        </a:cubicBezTo>
                        <a:cubicBezTo>
                          <a:pt x="1746" y="803"/>
                          <a:pt x="1747" y="802"/>
                          <a:pt x="1747" y="802"/>
                        </a:cubicBezTo>
                        <a:cubicBezTo>
                          <a:pt x="1748" y="801"/>
                          <a:pt x="1748" y="800"/>
                          <a:pt x="1748" y="800"/>
                        </a:cubicBezTo>
                        <a:cubicBezTo>
                          <a:pt x="1749" y="799"/>
                          <a:pt x="1749" y="799"/>
                          <a:pt x="1749" y="799"/>
                        </a:cubicBezTo>
                        <a:cubicBezTo>
                          <a:pt x="1750" y="798"/>
                          <a:pt x="1750" y="797"/>
                          <a:pt x="1751" y="797"/>
                        </a:cubicBezTo>
                        <a:cubicBezTo>
                          <a:pt x="1752" y="796"/>
                          <a:pt x="1752" y="796"/>
                          <a:pt x="1752" y="796"/>
                        </a:cubicBezTo>
                        <a:cubicBezTo>
                          <a:pt x="1753" y="795"/>
                          <a:pt x="1753" y="794"/>
                          <a:pt x="1754" y="794"/>
                        </a:cubicBezTo>
                        <a:cubicBezTo>
                          <a:pt x="1755" y="793"/>
                          <a:pt x="1755" y="793"/>
                          <a:pt x="1755" y="793"/>
                        </a:cubicBezTo>
                        <a:cubicBezTo>
                          <a:pt x="1756" y="793"/>
                          <a:pt x="1757" y="792"/>
                          <a:pt x="1758" y="792"/>
                        </a:cubicBezTo>
                        <a:cubicBezTo>
                          <a:pt x="1759" y="791"/>
                          <a:pt x="1759" y="791"/>
                          <a:pt x="1759" y="791"/>
                        </a:cubicBezTo>
                        <a:cubicBezTo>
                          <a:pt x="1760" y="791"/>
                          <a:pt x="1762" y="790"/>
                          <a:pt x="1764" y="790"/>
                        </a:cubicBezTo>
                        <a:cubicBezTo>
                          <a:pt x="1760" y="788"/>
                          <a:pt x="1758" y="785"/>
                          <a:pt x="1758" y="782"/>
                        </a:cubicBezTo>
                        <a:cubicBezTo>
                          <a:pt x="1758" y="779"/>
                          <a:pt x="1760" y="775"/>
                          <a:pt x="1764" y="774"/>
                        </a:cubicBezTo>
                        <a:cubicBezTo>
                          <a:pt x="1763" y="774"/>
                          <a:pt x="1763" y="774"/>
                          <a:pt x="1763" y="774"/>
                        </a:cubicBezTo>
                        <a:cubicBezTo>
                          <a:pt x="1756" y="772"/>
                          <a:pt x="1751" y="766"/>
                          <a:pt x="1748" y="758"/>
                        </a:cubicBezTo>
                        <a:cubicBezTo>
                          <a:pt x="1748" y="757"/>
                          <a:pt x="1748" y="757"/>
                          <a:pt x="1747" y="756"/>
                        </a:cubicBezTo>
                        <a:cubicBezTo>
                          <a:pt x="1747" y="756"/>
                          <a:pt x="1747" y="756"/>
                          <a:pt x="1747" y="756"/>
                        </a:cubicBezTo>
                        <a:cubicBezTo>
                          <a:pt x="1742" y="757"/>
                          <a:pt x="1740" y="759"/>
                          <a:pt x="1739" y="765"/>
                        </a:cubicBezTo>
                        <a:cubicBezTo>
                          <a:pt x="1737" y="765"/>
                          <a:pt x="1734" y="766"/>
                          <a:pt x="1732" y="766"/>
                        </a:cubicBezTo>
                        <a:cubicBezTo>
                          <a:pt x="1729" y="771"/>
                          <a:pt x="1727" y="777"/>
                          <a:pt x="1727" y="783"/>
                        </a:cubicBezTo>
                        <a:cubicBezTo>
                          <a:pt x="1717" y="785"/>
                          <a:pt x="1716" y="777"/>
                          <a:pt x="1715" y="769"/>
                        </a:cubicBezTo>
                        <a:cubicBezTo>
                          <a:pt x="1715" y="768"/>
                          <a:pt x="1715" y="768"/>
                          <a:pt x="1715" y="767"/>
                        </a:cubicBezTo>
                        <a:cubicBezTo>
                          <a:pt x="1715" y="767"/>
                          <a:pt x="1714" y="767"/>
                          <a:pt x="1714" y="767"/>
                        </a:cubicBezTo>
                        <a:cubicBezTo>
                          <a:pt x="1713" y="767"/>
                          <a:pt x="1712" y="767"/>
                          <a:pt x="1711" y="767"/>
                        </a:cubicBezTo>
                        <a:cubicBezTo>
                          <a:pt x="1704" y="767"/>
                          <a:pt x="1699" y="774"/>
                          <a:pt x="1693" y="775"/>
                        </a:cubicBezTo>
                        <a:cubicBezTo>
                          <a:pt x="1692" y="776"/>
                          <a:pt x="1692" y="776"/>
                          <a:pt x="1692" y="776"/>
                        </a:cubicBezTo>
                        <a:cubicBezTo>
                          <a:pt x="1692" y="776"/>
                          <a:pt x="1692" y="776"/>
                          <a:pt x="1692" y="776"/>
                        </a:cubicBezTo>
                        <a:cubicBezTo>
                          <a:pt x="1691" y="776"/>
                          <a:pt x="1689" y="776"/>
                          <a:pt x="1687" y="776"/>
                        </a:cubicBezTo>
                        <a:cubicBezTo>
                          <a:pt x="1686" y="775"/>
                          <a:pt x="1684" y="774"/>
                          <a:pt x="1683" y="772"/>
                        </a:cubicBezTo>
                        <a:cubicBezTo>
                          <a:pt x="1681" y="770"/>
                          <a:pt x="1680" y="767"/>
                          <a:pt x="1677" y="766"/>
                        </a:cubicBezTo>
                        <a:cubicBezTo>
                          <a:pt x="1674" y="765"/>
                          <a:pt x="1670" y="765"/>
                          <a:pt x="1666" y="765"/>
                        </a:cubicBezTo>
                        <a:cubicBezTo>
                          <a:pt x="1664" y="765"/>
                          <a:pt x="1662" y="765"/>
                          <a:pt x="1660" y="765"/>
                        </a:cubicBezTo>
                        <a:cubicBezTo>
                          <a:pt x="1659" y="766"/>
                          <a:pt x="1658" y="766"/>
                          <a:pt x="1657" y="766"/>
                        </a:cubicBezTo>
                        <a:cubicBezTo>
                          <a:pt x="1657" y="766"/>
                          <a:pt x="1657" y="767"/>
                          <a:pt x="1657" y="768"/>
                        </a:cubicBezTo>
                        <a:cubicBezTo>
                          <a:pt x="1657" y="772"/>
                          <a:pt x="1656" y="777"/>
                          <a:pt x="1656" y="781"/>
                        </a:cubicBezTo>
                        <a:cubicBezTo>
                          <a:pt x="1645" y="781"/>
                          <a:pt x="1630" y="778"/>
                          <a:pt x="1619" y="780"/>
                        </a:cubicBezTo>
                        <a:cubicBezTo>
                          <a:pt x="1616" y="781"/>
                          <a:pt x="1613" y="782"/>
                          <a:pt x="1611" y="783"/>
                        </a:cubicBezTo>
                        <a:cubicBezTo>
                          <a:pt x="1610" y="785"/>
                          <a:pt x="1608" y="786"/>
                          <a:pt x="1607" y="789"/>
                        </a:cubicBezTo>
                        <a:cubicBezTo>
                          <a:pt x="1607" y="789"/>
                          <a:pt x="1607" y="789"/>
                          <a:pt x="1607" y="789"/>
                        </a:cubicBezTo>
                        <a:cubicBezTo>
                          <a:pt x="1607" y="790"/>
                          <a:pt x="1607" y="790"/>
                          <a:pt x="1607" y="790"/>
                        </a:cubicBezTo>
                        <a:cubicBezTo>
                          <a:pt x="1606" y="793"/>
                          <a:pt x="1605" y="796"/>
                          <a:pt x="1606" y="800"/>
                        </a:cubicBezTo>
                        <a:cubicBezTo>
                          <a:pt x="1603" y="800"/>
                          <a:pt x="1601" y="799"/>
                          <a:pt x="1600" y="798"/>
                        </a:cubicBezTo>
                        <a:cubicBezTo>
                          <a:pt x="1597" y="797"/>
                          <a:pt x="1596" y="793"/>
                          <a:pt x="1596" y="788"/>
                        </a:cubicBezTo>
                        <a:cubicBezTo>
                          <a:pt x="1596" y="781"/>
                          <a:pt x="1600" y="773"/>
                          <a:pt x="1606" y="768"/>
                        </a:cubicBezTo>
                        <a:cubicBezTo>
                          <a:pt x="1609" y="766"/>
                          <a:pt x="1613" y="764"/>
                          <a:pt x="1617" y="764"/>
                        </a:cubicBezTo>
                        <a:cubicBezTo>
                          <a:pt x="1617" y="763"/>
                          <a:pt x="1617" y="762"/>
                          <a:pt x="1617" y="761"/>
                        </a:cubicBezTo>
                        <a:cubicBezTo>
                          <a:pt x="1617" y="761"/>
                          <a:pt x="1617" y="761"/>
                          <a:pt x="1617" y="761"/>
                        </a:cubicBezTo>
                        <a:cubicBezTo>
                          <a:pt x="1618" y="761"/>
                          <a:pt x="1618" y="761"/>
                          <a:pt x="1619" y="761"/>
                        </a:cubicBezTo>
                        <a:cubicBezTo>
                          <a:pt x="1623" y="760"/>
                          <a:pt x="1627" y="761"/>
                          <a:pt x="1631" y="761"/>
                        </a:cubicBezTo>
                        <a:cubicBezTo>
                          <a:pt x="1633" y="761"/>
                          <a:pt x="1635" y="761"/>
                          <a:pt x="1636" y="761"/>
                        </a:cubicBezTo>
                        <a:cubicBezTo>
                          <a:pt x="1638" y="761"/>
                          <a:pt x="1641" y="761"/>
                          <a:pt x="1643" y="761"/>
                        </a:cubicBezTo>
                        <a:cubicBezTo>
                          <a:pt x="1643" y="749"/>
                          <a:pt x="1658" y="751"/>
                          <a:pt x="1667" y="751"/>
                        </a:cubicBezTo>
                        <a:cubicBezTo>
                          <a:pt x="1667" y="750"/>
                          <a:pt x="1667" y="749"/>
                          <a:pt x="1666" y="748"/>
                        </a:cubicBezTo>
                        <a:cubicBezTo>
                          <a:pt x="1662" y="735"/>
                          <a:pt x="1642" y="737"/>
                          <a:pt x="1630" y="736"/>
                        </a:cubicBezTo>
                        <a:cubicBezTo>
                          <a:pt x="1630" y="735"/>
                          <a:pt x="1630" y="734"/>
                          <a:pt x="1630" y="733"/>
                        </a:cubicBezTo>
                        <a:cubicBezTo>
                          <a:pt x="1630" y="730"/>
                          <a:pt x="1630" y="727"/>
                          <a:pt x="1630" y="724"/>
                        </a:cubicBezTo>
                        <a:cubicBezTo>
                          <a:pt x="1631" y="720"/>
                          <a:pt x="1633" y="716"/>
                          <a:pt x="1638" y="716"/>
                        </a:cubicBezTo>
                        <a:cubicBezTo>
                          <a:pt x="1640" y="716"/>
                          <a:pt x="1642" y="716"/>
                          <a:pt x="1644" y="717"/>
                        </a:cubicBezTo>
                        <a:cubicBezTo>
                          <a:pt x="1644" y="716"/>
                          <a:pt x="1644" y="716"/>
                          <a:pt x="1644" y="715"/>
                        </a:cubicBezTo>
                        <a:cubicBezTo>
                          <a:pt x="1643" y="711"/>
                          <a:pt x="1644" y="707"/>
                          <a:pt x="1648" y="706"/>
                        </a:cubicBezTo>
                        <a:cubicBezTo>
                          <a:pt x="1648" y="705"/>
                          <a:pt x="1649" y="705"/>
                          <a:pt x="1650" y="705"/>
                        </a:cubicBezTo>
                        <a:cubicBezTo>
                          <a:pt x="1651" y="702"/>
                          <a:pt x="1651" y="700"/>
                          <a:pt x="1651" y="698"/>
                        </a:cubicBezTo>
                        <a:cubicBezTo>
                          <a:pt x="1650" y="689"/>
                          <a:pt x="1635" y="694"/>
                          <a:pt x="1633" y="685"/>
                        </a:cubicBezTo>
                        <a:cubicBezTo>
                          <a:pt x="1633" y="684"/>
                          <a:pt x="1633" y="684"/>
                          <a:pt x="1633" y="683"/>
                        </a:cubicBezTo>
                        <a:cubicBezTo>
                          <a:pt x="1633" y="683"/>
                          <a:pt x="1639" y="682"/>
                          <a:pt x="1642" y="680"/>
                        </a:cubicBezTo>
                        <a:cubicBezTo>
                          <a:pt x="1643" y="679"/>
                          <a:pt x="1644" y="678"/>
                          <a:pt x="1644" y="677"/>
                        </a:cubicBezTo>
                        <a:cubicBezTo>
                          <a:pt x="1645" y="671"/>
                          <a:pt x="1634" y="670"/>
                          <a:pt x="1630" y="668"/>
                        </a:cubicBezTo>
                        <a:cubicBezTo>
                          <a:pt x="1623" y="665"/>
                          <a:pt x="1615" y="666"/>
                          <a:pt x="1609" y="661"/>
                        </a:cubicBezTo>
                        <a:cubicBezTo>
                          <a:pt x="1607" y="660"/>
                          <a:pt x="1605" y="658"/>
                          <a:pt x="1604" y="656"/>
                        </a:cubicBezTo>
                        <a:cubicBezTo>
                          <a:pt x="1601" y="650"/>
                          <a:pt x="1602" y="643"/>
                          <a:pt x="1600" y="637"/>
                        </a:cubicBezTo>
                        <a:cubicBezTo>
                          <a:pt x="1600" y="636"/>
                          <a:pt x="1600" y="636"/>
                          <a:pt x="1600" y="636"/>
                        </a:cubicBezTo>
                        <a:cubicBezTo>
                          <a:pt x="1596" y="627"/>
                          <a:pt x="1593" y="620"/>
                          <a:pt x="1592" y="612"/>
                        </a:cubicBezTo>
                        <a:cubicBezTo>
                          <a:pt x="1590" y="605"/>
                          <a:pt x="1589" y="597"/>
                          <a:pt x="1589" y="589"/>
                        </a:cubicBezTo>
                        <a:cubicBezTo>
                          <a:pt x="1589" y="583"/>
                          <a:pt x="1589" y="576"/>
                          <a:pt x="1592" y="570"/>
                        </a:cubicBezTo>
                        <a:cubicBezTo>
                          <a:pt x="1592" y="569"/>
                          <a:pt x="1593" y="568"/>
                          <a:pt x="1594" y="567"/>
                        </a:cubicBezTo>
                        <a:cubicBezTo>
                          <a:pt x="1595" y="566"/>
                          <a:pt x="1597" y="565"/>
                          <a:pt x="1597" y="564"/>
                        </a:cubicBezTo>
                        <a:cubicBezTo>
                          <a:pt x="1601" y="561"/>
                          <a:pt x="1604" y="559"/>
                          <a:pt x="1602" y="554"/>
                        </a:cubicBezTo>
                        <a:cubicBezTo>
                          <a:pt x="1601" y="553"/>
                          <a:pt x="1601" y="552"/>
                          <a:pt x="1600" y="551"/>
                        </a:cubicBezTo>
                        <a:cubicBezTo>
                          <a:pt x="1600" y="551"/>
                          <a:pt x="1600" y="551"/>
                          <a:pt x="1600" y="551"/>
                        </a:cubicBezTo>
                        <a:cubicBezTo>
                          <a:pt x="1599" y="551"/>
                          <a:pt x="1599" y="552"/>
                          <a:pt x="1598" y="552"/>
                        </a:cubicBezTo>
                        <a:cubicBezTo>
                          <a:pt x="1596" y="554"/>
                          <a:pt x="1594" y="556"/>
                          <a:pt x="1592" y="558"/>
                        </a:cubicBezTo>
                        <a:cubicBezTo>
                          <a:pt x="1589" y="560"/>
                          <a:pt x="1587" y="562"/>
                          <a:pt x="1584" y="565"/>
                        </a:cubicBezTo>
                        <a:cubicBezTo>
                          <a:pt x="1584" y="565"/>
                          <a:pt x="1584" y="565"/>
                          <a:pt x="1584" y="565"/>
                        </a:cubicBezTo>
                        <a:cubicBezTo>
                          <a:pt x="1580" y="569"/>
                          <a:pt x="1573" y="572"/>
                          <a:pt x="1565" y="574"/>
                        </a:cubicBezTo>
                        <a:cubicBezTo>
                          <a:pt x="1555" y="578"/>
                          <a:pt x="1545" y="579"/>
                          <a:pt x="1534" y="572"/>
                        </a:cubicBezTo>
                        <a:cubicBezTo>
                          <a:pt x="1534" y="573"/>
                          <a:pt x="1534" y="574"/>
                          <a:pt x="1534" y="575"/>
                        </a:cubicBezTo>
                        <a:cubicBezTo>
                          <a:pt x="1535" y="578"/>
                          <a:pt x="1535" y="581"/>
                          <a:pt x="1535" y="584"/>
                        </a:cubicBezTo>
                        <a:cubicBezTo>
                          <a:pt x="1535" y="585"/>
                          <a:pt x="1535" y="586"/>
                          <a:pt x="1535" y="588"/>
                        </a:cubicBezTo>
                        <a:cubicBezTo>
                          <a:pt x="1534" y="587"/>
                          <a:pt x="1533" y="587"/>
                          <a:pt x="1532" y="587"/>
                        </a:cubicBezTo>
                        <a:cubicBezTo>
                          <a:pt x="1531" y="587"/>
                          <a:pt x="1531" y="587"/>
                          <a:pt x="1531" y="587"/>
                        </a:cubicBezTo>
                        <a:cubicBezTo>
                          <a:pt x="1530" y="587"/>
                          <a:pt x="1529" y="587"/>
                          <a:pt x="1528" y="587"/>
                        </a:cubicBezTo>
                        <a:cubicBezTo>
                          <a:pt x="1528" y="587"/>
                          <a:pt x="1528" y="587"/>
                          <a:pt x="1528" y="587"/>
                        </a:cubicBezTo>
                        <a:cubicBezTo>
                          <a:pt x="1527" y="587"/>
                          <a:pt x="1526" y="587"/>
                          <a:pt x="1526" y="587"/>
                        </a:cubicBezTo>
                        <a:cubicBezTo>
                          <a:pt x="1525" y="587"/>
                          <a:pt x="1525" y="587"/>
                          <a:pt x="1525" y="587"/>
                        </a:cubicBezTo>
                        <a:cubicBezTo>
                          <a:pt x="1525" y="587"/>
                          <a:pt x="1524" y="588"/>
                          <a:pt x="1523" y="588"/>
                        </a:cubicBezTo>
                        <a:cubicBezTo>
                          <a:pt x="1523" y="588"/>
                          <a:pt x="1523" y="588"/>
                          <a:pt x="1523" y="588"/>
                        </a:cubicBezTo>
                        <a:cubicBezTo>
                          <a:pt x="1521" y="588"/>
                          <a:pt x="1520" y="589"/>
                          <a:pt x="1519" y="590"/>
                        </a:cubicBezTo>
                        <a:cubicBezTo>
                          <a:pt x="1519" y="590"/>
                          <a:pt x="1519" y="590"/>
                          <a:pt x="1519" y="590"/>
                        </a:cubicBezTo>
                        <a:cubicBezTo>
                          <a:pt x="1518" y="591"/>
                          <a:pt x="1517" y="591"/>
                          <a:pt x="1517" y="592"/>
                        </a:cubicBezTo>
                        <a:cubicBezTo>
                          <a:pt x="1517" y="592"/>
                          <a:pt x="1517" y="592"/>
                          <a:pt x="1517" y="592"/>
                        </a:cubicBezTo>
                        <a:cubicBezTo>
                          <a:pt x="1516" y="593"/>
                          <a:pt x="1516" y="593"/>
                          <a:pt x="1516" y="594"/>
                        </a:cubicBezTo>
                        <a:cubicBezTo>
                          <a:pt x="1516" y="594"/>
                          <a:pt x="1516" y="594"/>
                          <a:pt x="1516" y="594"/>
                        </a:cubicBezTo>
                        <a:cubicBezTo>
                          <a:pt x="1515" y="595"/>
                          <a:pt x="1515" y="596"/>
                          <a:pt x="1515" y="597"/>
                        </a:cubicBezTo>
                        <a:cubicBezTo>
                          <a:pt x="1515" y="597"/>
                          <a:pt x="1515" y="597"/>
                          <a:pt x="1515" y="597"/>
                        </a:cubicBezTo>
                        <a:cubicBezTo>
                          <a:pt x="1514" y="599"/>
                          <a:pt x="1514" y="600"/>
                          <a:pt x="1514" y="601"/>
                        </a:cubicBezTo>
                        <a:cubicBezTo>
                          <a:pt x="1514" y="601"/>
                          <a:pt x="1514" y="601"/>
                          <a:pt x="1514" y="601"/>
                        </a:cubicBezTo>
                        <a:cubicBezTo>
                          <a:pt x="1514" y="601"/>
                          <a:pt x="1513" y="601"/>
                          <a:pt x="1513" y="601"/>
                        </a:cubicBezTo>
                        <a:cubicBezTo>
                          <a:pt x="1512" y="601"/>
                          <a:pt x="1512" y="601"/>
                          <a:pt x="1512" y="601"/>
                        </a:cubicBezTo>
                        <a:cubicBezTo>
                          <a:pt x="1512" y="602"/>
                          <a:pt x="1511" y="602"/>
                          <a:pt x="1511" y="602"/>
                        </a:cubicBezTo>
                        <a:cubicBezTo>
                          <a:pt x="1510" y="602"/>
                          <a:pt x="1510" y="602"/>
                          <a:pt x="1510" y="602"/>
                        </a:cubicBezTo>
                        <a:cubicBezTo>
                          <a:pt x="1510" y="602"/>
                          <a:pt x="1510" y="602"/>
                          <a:pt x="1509" y="602"/>
                        </a:cubicBezTo>
                        <a:cubicBezTo>
                          <a:pt x="1509" y="602"/>
                          <a:pt x="1509" y="602"/>
                          <a:pt x="1509" y="602"/>
                        </a:cubicBezTo>
                        <a:cubicBezTo>
                          <a:pt x="1503" y="601"/>
                          <a:pt x="1500" y="596"/>
                          <a:pt x="1500" y="590"/>
                        </a:cubicBezTo>
                        <a:cubicBezTo>
                          <a:pt x="1500" y="589"/>
                          <a:pt x="1500" y="589"/>
                          <a:pt x="1500" y="589"/>
                        </a:cubicBezTo>
                        <a:cubicBezTo>
                          <a:pt x="1500" y="589"/>
                          <a:pt x="1500" y="588"/>
                          <a:pt x="1500" y="588"/>
                        </a:cubicBezTo>
                        <a:cubicBezTo>
                          <a:pt x="1500" y="587"/>
                          <a:pt x="1500" y="587"/>
                          <a:pt x="1500" y="587"/>
                        </a:cubicBezTo>
                        <a:cubicBezTo>
                          <a:pt x="1500" y="586"/>
                          <a:pt x="1500" y="586"/>
                          <a:pt x="1500" y="586"/>
                        </a:cubicBezTo>
                        <a:cubicBezTo>
                          <a:pt x="1500" y="582"/>
                          <a:pt x="1500" y="577"/>
                          <a:pt x="1501" y="573"/>
                        </a:cubicBezTo>
                        <a:cubicBezTo>
                          <a:pt x="1501" y="572"/>
                          <a:pt x="1501" y="572"/>
                          <a:pt x="1501" y="572"/>
                        </a:cubicBezTo>
                        <a:cubicBezTo>
                          <a:pt x="1501" y="572"/>
                          <a:pt x="1501" y="572"/>
                          <a:pt x="1501" y="572"/>
                        </a:cubicBezTo>
                        <a:cubicBezTo>
                          <a:pt x="1502" y="568"/>
                          <a:pt x="1502" y="564"/>
                          <a:pt x="1503" y="562"/>
                        </a:cubicBezTo>
                        <a:cubicBezTo>
                          <a:pt x="1505" y="548"/>
                          <a:pt x="1502" y="518"/>
                          <a:pt x="1513" y="507"/>
                        </a:cubicBezTo>
                        <a:cubicBezTo>
                          <a:pt x="1514" y="506"/>
                          <a:pt x="1514" y="506"/>
                          <a:pt x="1514" y="506"/>
                        </a:cubicBezTo>
                        <a:cubicBezTo>
                          <a:pt x="1515" y="505"/>
                          <a:pt x="1515" y="505"/>
                          <a:pt x="1516" y="504"/>
                        </a:cubicBezTo>
                        <a:cubicBezTo>
                          <a:pt x="1517" y="504"/>
                          <a:pt x="1518" y="503"/>
                          <a:pt x="1519" y="503"/>
                        </a:cubicBezTo>
                        <a:cubicBezTo>
                          <a:pt x="1519" y="502"/>
                          <a:pt x="1519" y="499"/>
                          <a:pt x="1519" y="498"/>
                        </a:cubicBezTo>
                        <a:cubicBezTo>
                          <a:pt x="1519" y="498"/>
                          <a:pt x="1519" y="498"/>
                          <a:pt x="1519" y="498"/>
                        </a:cubicBezTo>
                        <a:cubicBezTo>
                          <a:pt x="1518" y="497"/>
                          <a:pt x="1517" y="497"/>
                          <a:pt x="1517" y="497"/>
                        </a:cubicBezTo>
                        <a:cubicBezTo>
                          <a:pt x="1516" y="497"/>
                          <a:pt x="1516" y="497"/>
                          <a:pt x="1516" y="497"/>
                        </a:cubicBezTo>
                        <a:cubicBezTo>
                          <a:pt x="1516" y="496"/>
                          <a:pt x="1515" y="496"/>
                          <a:pt x="1515" y="496"/>
                        </a:cubicBezTo>
                        <a:cubicBezTo>
                          <a:pt x="1514" y="496"/>
                          <a:pt x="1514" y="496"/>
                          <a:pt x="1514" y="496"/>
                        </a:cubicBezTo>
                        <a:cubicBezTo>
                          <a:pt x="1514" y="495"/>
                          <a:pt x="1513" y="495"/>
                          <a:pt x="1513" y="495"/>
                        </a:cubicBezTo>
                        <a:cubicBezTo>
                          <a:pt x="1512" y="494"/>
                          <a:pt x="1512" y="494"/>
                          <a:pt x="1512" y="494"/>
                        </a:cubicBezTo>
                        <a:cubicBezTo>
                          <a:pt x="1511" y="494"/>
                          <a:pt x="1511" y="494"/>
                          <a:pt x="1511" y="493"/>
                        </a:cubicBezTo>
                        <a:cubicBezTo>
                          <a:pt x="1510" y="493"/>
                          <a:pt x="1510" y="493"/>
                          <a:pt x="1510" y="493"/>
                        </a:cubicBezTo>
                        <a:cubicBezTo>
                          <a:pt x="1509" y="492"/>
                          <a:pt x="1509" y="492"/>
                          <a:pt x="1509" y="491"/>
                        </a:cubicBezTo>
                        <a:cubicBezTo>
                          <a:pt x="1508" y="491"/>
                          <a:pt x="1508" y="491"/>
                          <a:pt x="1508" y="491"/>
                        </a:cubicBezTo>
                        <a:cubicBezTo>
                          <a:pt x="1506" y="489"/>
                          <a:pt x="1505" y="488"/>
                          <a:pt x="1503" y="486"/>
                        </a:cubicBezTo>
                        <a:cubicBezTo>
                          <a:pt x="1502" y="486"/>
                          <a:pt x="1502" y="486"/>
                          <a:pt x="1502" y="486"/>
                        </a:cubicBezTo>
                        <a:cubicBezTo>
                          <a:pt x="1502" y="485"/>
                          <a:pt x="1502" y="485"/>
                          <a:pt x="1502" y="485"/>
                        </a:cubicBezTo>
                        <a:cubicBezTo>
                          <a:pt x="1501" y="484"/>
                          <a:pt x="1501" y="484"/>
                          <a:pt x="1501" y="484"/>
                        </a:cubicBezTo>
                        <a:cubicBezTo>
                          <a:pt x="1500" y="483"/>
                          <a:pt x="1500" y="483"/>
                          <a:pt x="1500" y="483"/>
                        </a:cubicBezTo>
                        <a:cubicBezTo>
                          <a:pt x="1499" y="483"/>
                          <a:pt x="1499" y="483"/>
                          <a:pt x="1499" y="483"/>
                        </a:cubicBezTo>
                        <a:cubicBezTo>
                          <a:pt x="1498" y="482"/>
                          <a:pt x="1498" y="482"/>
                          <a:pt x="1498" y="482"/>
                        </a:cubicBezTo>
                        <a:cubicBezTo>
                          <a:pt x="1497" y="481"/>
                          <a:pt x="1497" y="481"/>
                          <a:pt x="1497" y="481"/>
                        </a:cubicBezTo>
                        <a:cubicBezTo>
                          <a:pt x="1496" y="481"/>
                          <a:pt x="1496" y="481"/>
                          <a:pt x="1496" y="481"/>
                        </a:cubicBezTo>
                        <a:cubicBezTo>
                          <a:pt x="1496" y="481"/>
                          <a:pt x="1495" y="480"/>
                          <a:pt x="1495" y="480"/>
                        </a:cubicBezTo>
                        <a:cubicBezTo>
                          <a:pt x="1494" y="480"/>
                          <a:pt x="1494" y="480"/>
                          <a:pt x="1494" y="480"/>
                        </a:cubicBezTo>
                        <a:cubicBezTo>
                          <a:pt x="1494" y="480"/>
                          <a:pt x="1493" y="480"/>
                          <a:pt x="1493" y="480"/>
                        </a:cubicBezTo>
                        <a:cubicBezTo>
                          <a:pt x="1492" y="479"/>
                          <a:pt x="1492" y="479"/>
                          <a:pt x="1492" y="479"/>
                        </a:cubicBezTo>
                        <a:cubicBezTo>
                          <a:pt x="1492" y="479"/>
                          <a:pt x="1491" y="479"/>
                          <a:pt x="1490" y="479"/>
                        </a:cubicBezTo>
                        <a:cubicBezTo>
                          <a:pt x="1490" y="479"/>
                          <a:pt x="1490" y="479"/>
                          <a:pt x="1490" y="479"/>
                        </a:cubicBezTo>
                        <a:cubicBezTo>
                          <a:pt x="1490" y="479"/>
                          <a:pt x="1490" y="479"/>
                          <a:pt x="1490" y="479"/>
                        </a:cubicBezTo>
                        <a:cubicBezTo>
                          <a:pt x="1490" y="479"/>
                          <a:pt x="1490" y="479"/>
                          <a:pt x="1490" y="479"/>
                        </a:cubicBezTo>
                        <a:cubicBezTo>
                          <a:pt x="1490" y="479"/>
                          <a:pt x="1490" y="479"/>
                          <a:pt x="1490" y="479"/>
                        </a:cubicBezTo>
                        <a:cubicBezTo>
                          <a:pt x="1489" y="479"/>
                          <a:pt x="1489" y="479"/>
                          <a:pt x="1488" y="480"/>
                        </a:cubicBezTo>
                        <a:cubicBezTo>
                          <a:pt x="1488" y="480"/>
                          <a:pt x="1488" y="480"/>
                          <a:pt x="1488" y="480"/>
                        </a:cubicBezTo>
                        <a:cubicBezTo>
                          <a:pt x="1487" y="480"/>
                          <a:pt x="1487" y="480"/>
                          <a:pt x="1486" y="481"/>
                        </a:cubicBezTo>
                        <a:cubicBezTo>
                          <a:pt x="1486" y="483"/>
                          <a:pt x="1486" y="485"/>
                          <a:pt x="1485" y="487"/>
                        </a:cubicBezTo>
                        <a:cubicBezTo>
                          <a:pt x="1485" y="491"/>
                          <a:pt x="1485" y="494"/>
                          <a:pt x="1485" y="498"/>
                        </a:cubicBezTo>
                        <a:cubicBezTo>
                          <a:pt x="1485" y="498"/>
                          <a:pt x="1485" y="498"/>
                          <a:pt x="1485" y="498"/>
                        </a:cubicBezTo>
                        <a:cubicBezTo>
                          <a:pt x="1478" y="498"/>
                          <a:pt x="1471" y="496"/>
                          <a:pt x="1463" y="497"/>
                        </a:cubicBezTo>
                        <a:cubicBezTo>
                          <a:pt x="1462" y="497"/>
                          <a:pt x="1461" y="498"/>
                          <a:pt x="1460" y="499"/>
                        </a:cubicBezTo>
                        <a:cubicBezTo>
                          <a:pt x="1460" y="499"/>
                          <a:pt x="1460" y="499"/>
                          <a:pt x="1460" y="499"/>
                        </a:cubicBezTo>
                        <a:cubicBezTo>
                          <a:pt x="1458" y="502"/>
                          <a:pt x="1458" y="505"/>
                          <a:pt x="1457" y="509"/>
                        </a:cubicBezTo>
                        <a:cubicBezTo>
                          <a:pt x="1457" y="512"/>
                          <a:pt x="1457" y="515"/>
                          <a:pt x="1457" y="518"/>
                        </a:cubicBezTo>
                        <a:cubicBezTo>
                          <a:pt x="1456" y="518"/>
                          <a:pt x="1456" y="519"/>
                          <a:pt x="1456" y="519"/>
                        </a:cubicBezTo>
                        <a:cubicBezTo>
                          <a:pt x="1456" y="519"/>
                          <a:pt x="1456" y="519"/>
                          <a:pt x="1456" y="519"/>
                        </a:cubicBezTo>
                        <a:cubicBezTo>
                          <a:pt x="1450" y="520"/>
                          <a:pt x="1445" y="519"/>
                          <a:pt x="1442" y="517"/>
                        </a:cubicBezTo>
                        <a:cubicBezTo>
                          <a:pt x="1438" y="516"/>
                          <a:pt x="1436" y="513"/>
                          <a:pt x="1433" y="510"/>
                        </a:cubicBezTo>
                        <a:cubicBezTo>
                          <a:pt x="1432" y="509"/>
                          <a:pt x="1431" y="507"/>
                          <a:pt x="1431" y="506"/>
                        </a:cubicBezTo>
                        <a:cubicBezTo>
                          <a:pt x="1421" y="492"/>
                          <a:pt x="1418" y="493"/>
                          <a:pt x="1411" y="487"/>
                        </a:cubicBezTo>
                        <a:cubicBezTo>
                          <a:pt x="1404" y="483"/>
                          <a:pt x="1397" y="481"/>
                          <a:pt x="1390" y="480"/>
                        </a:cubicBezTo>
                        <a:cubicBezTo>
                          <a:pt x="1387" y="480"/>
                          <a:pt x="1385" y="480"/>
                          <a:pt x="1383" y="480"/>
                        </a:cubicBezTo>
                        <a:cubicBezTo>
                          <a:pt x="1383" y="481"/>
                          <a:pt x="1383" y="481"/>
                          <a:pt x="1383" y="481"/>
                        </a:cubicBezTo>
                        <a:cubicBezTo>
                          <a:pt x="1383" y="485"/>
                          <a:pt x="1385" y="487"/>
                          <a:pt x="1389" y="488"/>
                        </a:cubicBezTo>
                        <a:cubicBezTo>
                          <a:pt x="1391" y="489"/>
                          <a:pt x="1393" y="489"/>
                          <a:pt x="1395" y="488"/>
                        </a:cubicBezTo>
                        <a:cubicBezTo>
                          <a:pt x="1395" y="488"/>
                          <a:pt x="1395" y="488"/>
                          <a:pt x="1395" y="488"/>
                        </a:cubicBezTo>
                        <a:cubicBezTo>
                          <a:pt x="1395" y="488"/>
                          <a:pt x="1395" y="488"/>
                          <a:pt x="1395" y="488"/>
                        </a:cubicBezTo>
                        <a:cubicBezTo>
                          <a:pt x="1394" y="489"/>
                          <a:pt x="1394" y="489"/>
                          <a:pt x="1393" y="490"/>
                        </a:cubicBezTo>
                        <a:cubicBezTo>
                          <a:pt x="1392" y="490"/>
                          <a:pt x="1392" y="491"/>
                          <a:pt x="1391" y="491"/>
                        </a:cubicBezTo>
                        <a:cubicBezTo>
                          <a:pt x="1391" y="491"/>
                          <a:pt x="1391" y="491"/>
                          <a:pt x="1391" y="491"/>
                        </a:cubicBezTo>
                        <a:cubicBezTo>
                          <a:pt x="1391" y="491"/>
                          <a:pt x="1391" y="491"/>
                          <a:pt x="1391" y="491"/>
                        </a:cubicBezTo>
                        <a:cubicBezTo>
                          <a:pt x="1390" y="492"/>
                          <a:pt x="1390" y="492"/>
                          <a:pt x="1389" y="492"/>
                        </a:cubicBezTo>
                        <a:cubicBezTo>
                          <a:pt x="1389" y="494"/>
                          <a:pt x="1389" y="495"/>
                          <a:pt x="1389" y="497"/>
                        </a:cubicBezTo>
                        <a:cubicBezTo>
                          <a:pt x="1389" y="499"/>
                          <a:pt x="1389" y="502"/>
                          <a:pt x="1390" y="505"/>
                        </a:cubicBezTo>
                        <a:cubicBezTo>
                          <a:pt x="1391" y="508"/>
                          <a:pt x="1393" y="512"/>
                          <a:pt x="1394" y="516"/>
                        </a:cubicBezTo>
                        <a:cubicBezTo>
                          <a:pt x="1394" y="516"/>
                          <a:pt x="1394" y="516"/>
                          <a:pt x="1394" y="516"/>
                        </a:cubicBezTo>
                        <a:cubicBezTo>
                          <a:pt x="1394" y="516"/>
                          <a:pt x="1394" y="516"/>
                          <a:pt x="1394" y="516"/>
                        </a:cubicBezTo>
                        <a:cubicBezTo>
                          <a:pt x="1385" y="516"/>
                          <a:pt x="1377" y="514"/>
                          <a:pt x="1369" y="515"/>
                        </a:cubicBezTo>
                        <a:cubicBezTo>
                          <a:pt x="1363" y="516"/>
                          <a:pt x="1361" y="520"/>
                          <a:pt x="1361" y="524"/>
                        </a:cubicBezTo>
                        <a:cubicBezTo>
                          <a:pt x="1360" y="534"/>
                          <a:pt x="1365" y="544"/>
                          <a:pt x="1365" y="554"/>
                        </a:cubicBezTo>
                        <a:cubicBezTo>
                          <a:pt x="1365" y="555"/>
                          <a:pt x="1365" y="555"/>
                          <a:pt x="1365" y="555"/>
                        </a:cubicBezTo>
                        <a:cubicBezTo>
                          <a:pt x="1365" y="555"/>
                          <a:pt x="1365" y="555"/>
                          <a:pt x="1365" y="555"/>
                        </a:cubicBezTo>
                        <a:cubicBezTo>
                          <a:pt x="1361" y="555"/>
                          <a:pt x="1357" y="554"/>
                          <a:pt x="1354" y="553"/>
                        </a:cubicBezTo>
                        <a:cubicBezTo>
                          <a:pt x="1354" y="553"/>
                          <a:pt x="1354" y="553"/>
                          <a:pt x="1354" y="553"/>
                        </a:cubicBezTo>
                        <a:cubicBezTo>
                          <a:pt x="1351" y="552"/>
                          <a:pt x="1348" y="551"/>
                          <a:pt x="1345" y="552"/>
                        </a:cubicBezTo>
                        <a:cubicBezTo>
                          <a:pt x="1342" y="552"/>
                          <a:pt x="1339" y="553"/>
                          <a:pt x="1337" y="552"/>
                        </a:cubicBezTo>
                        <a:cubicBezTo>
                          <a:pt x="1336" y="552"/>
                          <a:pt x="1336" y="552"/>
                          <a:pt x="1335" y="552"/>
                        </a:cubicBezTo>
                        <a:cubicBezTo>
                          <a:pt x="1333" y="552"/>
                          <a:pt x="1330" y="551"/>
                          <a:pt x="1328" y="549"/>
                        </a:cubicBezTo>
                        <a:cubicBezTo>
                          <a:pt x="1324" y="547"/>
                          <a:pt x="1322" y="544"/>
                          <a:pt x="1321" y="539"/>
                        </a:cubicBezTo>
                        <a:cubicBezTo>
                          <a:pt x="1320" y="537"/>
                          <a:pt x="1319" y="534"/>
                          <a:pt x="1319" y="530"/>
                        </a:cubicBezTo>
                        <a:cubicBezTo>
                          <a:pt x="1319" y="530"/>
                          <a:pt x="1319" y="530"/>
                          <a:pt x="1319" y="530"/>
                        </a:cubicBezTo>
                        <a:cubicBezTo>
                          <a:pt x="1319" y="528"/>
                          <a:pt x="1319" y="524"/>
                          <a:pt x="1320" y="520"/>
                        </a:cubicBezTo>
                        <a:cubicBezTo>
                          <a:pt x="1321" y="512"/>
                          <a:pt x="1324" y="503"/>
                          <a:pt x="1328" y="498"/>
                        </a:cubicBezTo>
                        <a:cubicBezTo>
                          <a:pt x="1328" y="498"/>
                          <a:pt x="1328" y="498"/>
                          <a:pt x="1328" y="497"/>
                        </a:cubicBezTo>
                        <a:cubicBezTo>
                          <a:pt x="1337" y="486"/>
                          <a:pt x="1337" y="474"/>
                          <a:pt x="1331" y="463"/>
                        </a:cubicBezTo>
                        <a:cubicBezTo>
                          <a:pt x="1331" y="461"/>
                          <a:pt x="1330" y="460"/>
                          <a:pt x="1329" y="458"/>
                        </a:cubicBezTo>
                        <a:cubicBezTo>
                          <a:pt x="1326" y="453"/>
                          <a:pt x="1322" y="448"/>
                          <a:pt x="1319" y="444"/>
                        </a:cubicBezTo>
                        <a:cubicBezTo>
                          <a:pt x="1318" y="443"/>
                          <a:pt x="1317" y="443"/>
                          <a:pt x="1317" y="442"/>
                        </a:cubicBezTo>
                        <a:cubicBezTo>
                          <a:pt x="1313" y="438"/>
                          <a:pt x="1309" y="434"/>
                          <a:pt x="1304" y="432"/>
                        </a:cubicBezTo>
                        <a:cubicBezTo>
                          <a:pt x="1290" y="425"/>
                          <a:pt x="1286" y="419"/>
                          <a:pt x="1286" y="404"/>
                        </a:cubicBezTo>
                        <a:cubicBezTo>
                          <a:pt x="1286" y="404"/>
                          <a:pt x="1286" y="404"/>
                          <a:pt x="1286" y="404"/>
                        </a:cubicBezTo>
                        <a:cubicBezTo>
                          <a:pt x="1286" y="404"/>
                          <a:pt x="1286" y="404"/>
                          <a:pt x="1286" y="404"/>
                        </a:cubicBezTo>
                        <a:cubicBezTo>
                          <a:pt x="1286" y="404"/>
                          <a:pt x="1286" y="404"/>
                          <a:pt x="1286" y="404"/>
                        </a:cubicBezTo>
                        <a:cubicBezTo>
                          <a:pt x="1286" y="404"/>
                          <a:pt x="1286" y="404"/>
                          <a:pt x="1286" y="404"/>
                        </a:cubicBezTo>
                        <a:cubicBezTo>
                          <a:pt x="1286" y="404"/>
                          <a:pt x="1286" y="404"/>
                          <a:pt x="1286" y="404"/>
                        </a:cubicBezTo>
                        <a:cubicBezTo>
                          <a:pt x="1286" y="403"/>
                          <a:pt x="1286" y="403"/>
                          <a:pt x="1286" y="403"/>
                        </a:cubicBezTo>
                        <a:cubicBezTo>
                          <a:pt x="1286" y="403"/>
                          <a:pt x="1285" y="403"/>
                          <a:pt x="1285" y="403"/>
                        </a:cubicBezTo>
                        <a:cubicBezTo>
                          <a:pt x="1284" y="403"/>
                          <a:pt x="1284" y="403"/>
                          <a:pt x="1284" y="403"/>
                        </a:cubicBezTo>
                        <a:cubicBezTo>
                          <a:pt x="1284" y="403"/>
                          <a:pt x="1283" y="403"/>
                          <a:pt x="1283" y="403"/>
                        </a:cubicBezTo>
                        <a:cubicBezTo>
                          <a:pt x="1282" y="403"/>
                          <a:pt x="1282" y="403"/>
                          <a:pt x="1282" y="403"/>
                        </a:cubicBezTo>
                        <a:cubicBezTo>
                          <a:pt x="1276" y="403"/>
                          <a:pt x="1269" y="404"/>
                          <a:pt x="1263" y="402"/>
                        </a:cubicBezTo>
                        <a:cubicBezTo>
                          <a:pt x="1263" y="402"/>
                          <a:pt x="1263" y="402"/>
                          <a:pt x="1263" y="402"/>
                        </a:cubicBezTo>
                        <a:cubicBezTo>
                          <a:pt x="1262" y="402"/>
                          <a:pt x="1262" y="402"/>
                          <a:pt x="1262" y="402"/>
                        </a:cubicBezTo>
                        <a:cubicBezTo>
                          <a:pt x="1259" y="401"/>
                          <a:pt x="1257" y="399"/>
                          <a:pt x="1256" y="395"/>
                        </a:cubicBezTo>
                        <a:cubicBezTo>
                          <a:pt x="1255" y="394"/>
                          <a:pt x="1255" y="394"/>
                          <a:pt x="1255" y="394"/>
                        </a:cubicBezTo>
                        <a:cubicBezTo>
                          <a:pt x="1255" y="394"/>
                          <a:pt x="1255" y="394"/>
                          <a:pt x="1255" y="394"/>
                        </a:cubicBezTo>
                        <a:cubicBezTo>
                          <a:pt x="1251" y="383"/>
                          <a:pt x="1251" y="375"/>
                          <a:pt x="1244" y="365"/>
                        </a:cubicBezTo>
                        <a:cubicBezTo>
                          <a:pt x="1244" y="364"/>
                          <a:pt x="1244" y="364"/>
                          <a:pt x="1244" y="364"/>
                        </a:cubicBezTo>
                        <a:cubicBezTo>
                          <a:pt x="1241" y="359"/>
                          <a:pt x="1239" y="354"/>
                          <a:pt x="1238" y="348"/>
                        </a:cubicBezTo>
                        <a:cubicBezTo>
                          <a:pt x="1238" y="348"/>
                          <a:pt x="1238" y="348"/>
                          <a:pt x="1238" y="348"/>
                        </a:cubicBezTo>
                        <a:cubicBezTo>
                          <a:pt x="1237" y="346"/>
                          <a:pt x="1237" y="345"/>
                          <a:pt x="1237" y="344"/>
                        </a:cubicBezTo>
                        <a:cubicBezTo>
                          <a:pt x="1234" y="325"/>
                          <a:pt x="1238" y="303"/>
                          <a:pt x="1240" y="285"/>
                        </a:cubicBezTo>
                        <a:cubicBezTo>
                          <a:pt x="1240" y="285"/>
                          <a:pt x="1240" y="285"/>
                          <a:pt x="1240" y="285"/>
                        </a:cubicBezTo>
                        <a:cubicBezTo>
                          <a:pt x="1240" y="284"/>
                          <a:pt x="1241" y="281"/>
                          <a:pt x="1241" y="280"/>
                        </a:cubicBezTo>
                        <a:cubicBezTo>
                          <a:pt x="1241" y="283"/>
                          <a:pt x="1235" y="281"/>
                          <a:pt x="1232" y="278"/>
                        </a:cubicBezTo>
                        <a:cubicBezTo>
                          <a:pt x="1230" y="278"/>
                          <a:pt x="1229" y="277"/>
                          <a:pt x="1229" y="276"/>
                        </a:cubicBezTo>
                        <a:cubicBezTo>
                          <a:pt x="1229" y="276"/>
                          <a:pt x="1229" y="276"/>
                          <a:pt x="1229" y="276"/>
                        </a:cubicBezTo>
                        <a:cubicBezTo>
                          <a:pt x="1228" y="276"/>
                          <a:pt x="1228" y="276"/>
                          <a:pt x="1228" y="276"/>
                        </a:cubicBezTo>
                        <a:cubicBezTo>
                          <a:pt x="1228" y="275"/>
                          <a:pt x="1228" y="275"/>
                          <a:pt x="1228" y="275"/>
                        </a:cubicBezTo>
                        <a:cubicBezTo>
                          <a:pt x="1227" y="274"/>
                          <a:pt x="1227" y="274"/>
                          <a:pt x="1227" y="274"/>
                        </a:cubicBezTo>
                        <a:cubicBezTo>
                          <a:pt x="1225" y="270"/>
                          <a:pt x="1225" y="265"/>
                          <a:pt x="1226" y="259"/>
                        </a:cubicBezTo>
                        <a:cubicBezTo>
                          <a:pt x="1226" y="258"/>
                          <a:pt x="1226" y="257"/>
                          <a:pt x="1226" y="257"/>
                        </a:cubicBezTo>
                        <a:cubicBezTo>
                          <a:pt x="1227" y="243"/>
                          <a:pt x="1229" y="228"/>
                          <a:pt x="1211" y="228"/>
                        </a:cubicBezTo>
                        <a:cubicBezTo>
                          <a:pt x="1211" y="226"/>
                          <a:pt x="1210" y="223"/>
                          <a:pt x="1210" y="221"/>
                        </a:cubicBezTo>
                        <a:cubicBezTo>
                          <a:pt x="1207" y="221"/>
                          <a:pt x="1201" y="222"/>
                          <a:pt x="1195" y="224"/>
                        </a:cubicBezTo>
                        <a:cubicBezTo>
                          <a:pt x="1191" y="225"/>
                          <a:pt x="1185" y="227"/>
                          <a:pt x="1179" y="228"/>
                        </a:cubicBezTo>
                        <a:cubicBezTo>
                          <a:pt x="1167" y="231"/>
                          <a:pt x="1156" y="231"/>
                          <a:pt x="1152" y="218"/>
                        </a:cubicBezTo>
                        <a:cubicBezTo>
                          <a:pt x="1152" y="218"/>
                          <a:pt x="1152" y="218"/>
                          <a:pt x="1152" y="218"/>
                        </a:cubicBezTo>
                        <a:cubicBezTo>
                          <a:pt x="1150" y="218"/>
                          <a:pt x="1146" y="216"/>
                          <a:pt x="1143" y="217"/>
                        </a:cubicBezTo>
                        <a:cubicBezTo>
                          <a:pt x="1143" y="217"/>
                          <a:pt x="1143" y="217"/>
                          <a:pt x="1143" y="217"/>
                        </a:cubicBezTo>
                        <a:cubicBezTo>
                          <a:pt x="1143" y="216"/>
                          <a:pt x="1143" y="216"/>
                          <a:pt x="1143" y="216"/>
                        </a:cubicBezTo>
                        <a:cubicBezTo>
                          <a:pt x="1143" y="212"/>
                          <a:pt x="1143" y="208"/>
                          <a:pt x="1143" y="204"/>
                        </a:cubicBezTo>
                        <a:cubicBezTo>
                          <a:pt x="1143" y="203"/>
                          <a:pt x="1143" y="202"/>
                          <a:pt x="1143" y="201"/>
                        </a:cubicBezTo>
                        <a:cubicBezTo>
                          <a:pt x="1140" y="200"/>
                          <a:pt x="1137" y="198"/>
                          <a:pt x="1133" y="196"/>
                        </a:cubicBezTo>
                        <a:cubicBezTo>
                          <a:pt x="1132" y="196"/>
                          <a:pt x="1130" y="195"/>
                          <a:pt x="1129" y="194"/>
                        </a:cubicBezTo>
                        <a:cubicBezTo>
                          <a:pt x="1125" y="193"/>
                          <a:pt x="1121" y="191"/>
                          <a:pt x="1118" y="190"/>
                        </a:cubicBezTo>
                        <a:cubicBezTo>
                          <a:pt x="1117" y="190"/>
                          <a:pt x="1115" y="190"/>
                          <a:pt x="1114" y="190"/>
                        </a:cubicBezTo>
                        <a:cubicBezTo>
                          <a:pt x="1109" y="189"/>
                          <a:pt x="1105" y="192"/>
                          <a:pt x="1104" y="200"/>
                        </a:cubicBezTo>
                        <a:cubicBezTo>
                          <a:pt x="1092" y="196"/>
                          <a:pt x="1079" y="195"/>
                          <a:pt x="1067" y="198"/>
                        </a:cubicBezTo>
                        <a:cubicBezTo>
                          <a:pt x="1067" y="198"/>
                          <a:pt x="1067" y="198"/>
                          <a:pt x="1067" y="198"/>
                        </a:cubicBezTo>
                        <a:cubicBezTo>
                          <a:pt x="1067" y="198"/>
                          <a:pt x="1067" y="198"/>
                          <a:pt x="1067" y="198"/>
                        </a:cubicBezTo>
                        <a:cubicBezTo>
                          <a:pt x="1067" y="198"/>
                          <a:pt x="1067" y="197"/>
                          <a:pt x="1067" y="197"/>
                        </a:cubicBezTo>
                        <a:cubicBezTo>
                          <a:pt x="1067" y="196"/>
                          <a:pt x="1066" y="195"/>
                          <a:pt x="1066" y="194"/>
                        </a:cubicBezTo>
                        <a:cubicBezTo>
                          <a:pt x="1065" y="191"/>
                          <a:pt x="1064" y="190"/>
                          <a:pt x="1065" y="187"/>
                        </a:cubicBezTo>
                        <a:cubicBezTo>
                          <a:pt x="1058" y="186"/>
                          <a:pt x="1048" y="183"/>
                          <a:pt x="1050" y="175"/>
                        </a:cubicBezTo>
                        <a:cubicBezTo>
                          <a:pt x="1053" y="175"/>
                          <a:pt x="1057" y="175"/>
                          <a:pt x="1060" y="175"/>
                        </a:cubicBezTo>
                        <a:cubicBezTo>
                          <a:pt x="1063" y="175"/>
                          <a:pt x="1066" y="175"/>
                          <a:pt x="1069" y="175"/>
                        </a:cubicBezTo>
                        <a:cubicBezTo>
                          <a:pt x="1069" y="174"/>
                          <a:pt x="1069" y="174"/>
                          <a:pt x="1069" y="174"/>
                        </a:cubicBezTo>
                        <a:cubicBezTo>
                          <a:pt x="1070" y="165"/>
                          <a:pt x="1066" y="154"/>
                          <a:pt x="1068" y="145"/>
                        </a:cubicBezTo>
                        <a:cubicBezTo>
                          <a:pt x="1069" y="144"/>
                          <a:pt x="1069" y="143"/>
                          <a:pt x="1070" y="141"/>
                        </a:cubicBezTo>
                        <a:cubicBezTo>
                          <a:pt x="1071" y="139"/>
                          <a:pt x="1072" y="136"/>
                          <a:pt x="1073" y="134"/>
                        </a:cubicBezTo>
                        <a:cubicBezTo>
                          <a:pt x="1075" y="127"/>
                          <a:pt x="1075" y="121"/>
                          <a:pt x="1075" y="113"/>
                        </a:cubicBezTo>
                        <a:cubicBezTo>
                          <a:pt x="1069" y="113"/>
                          <a:pt x="1063" y="113"/>
                          <a:pt x="1057" y="112"/>
                        </a:cubicBezTo>
                        <a:cubicBezTo>
                          <a:pt x="1057" y="109"/>
                          <a:pt x="1057" y="105"/>
                          <a:pt x="1057" y="101"/>
                        </a:cubicBezTo>
                        <a:cubicBezTo>
                          <a:pt x="1057" y="92"/>
                          <a:pt x="1058" y="85"/>
                          <a:pt x="1069" y="84"/>
                        </a:cubicBezTo>
                        <a:cubicBezTo>
                          <a:pt x="1070" y="81"/>
                          <a:pt x="1071" y="79"/>
                          <a:pt x="1071" y="77"/>
                        </a:cubicBezTo>
                        <a:cubicBezTo>
                          <a:pt x="1071" y="75"/>
                          <a:pt x="1070" y="73"/>
                          <a:pt x="1068" y="72"/>
                        </a:cubicBezTo>
                        <a:cubicBezTo>
                          <a:pt x="1066" y="71"/>
                          <a:pt x="1063" y="70"/>
                          <a:pt x="1059" y="69"/>
                        </a:cubicBezTo>
                        <a:cubicBezTo>
                          <a:pt x="1058" y="68"/>
                          <a:pt x="1057" y="68"/>
                          <a:pt x="1056" y="67"/>
                        </a:cubicBezTo>
                        <a:cubicBezTo>
                          <a:pt x="1056" y="67"/>
                          <a:pt x="1056" y="67"/>
                          <a:pt x="1056" y="67"/>
                        </a:cubicBezTo>
                        <a:cubicBezTo>
                          <a:pt x="1055" y="66"/>
                          <a:pt x="1054" y="66"/>
                          <a:pt x="1053" y="65"/>
                        </a:cubicBezTo>
                        <a:cubicBezTo>
                          <a:pt x="1053" y="65"/>
                          <a:pt x="1053" y="65"/>
                          <a:pt x="1053" y="65"/>
                        </a:cubicBezTo>
                        <a:cubicBezTo>
                          <a:pt x="1053" y="64"/>
                          <a:pt x="1052" y="63"/>
                          <a:pt x="1051" y="62"/>
                        </a:cubicBezTo>
                        <a:cubicBezTo>
                          <a:pt x="1051" y="62"/>
                          <a:pt x="1051" y="62"/>
                          <a:pt x="1051" y="62"/>
                        </a:cubicBezTo>
                        <a:cubicBezTo>
                          <a:pt x="1051" y="61"/>
                          <a:pt x="1050" y="60"/>
                          <a:pt x="1050" y="59"/>
                        </a:cubicBezTo>
                        <a:cubicBezTo>
                          <a:pt x="1050" y="59"/>
                          <a:pt x="1050" y="59"/>
                          <a:pt x="1050" y="59"/>
                        </a:cubicBezTo>
                        <a:cubicBezTo>
                          <a:pt x="1050" y="57"/>
                          <a:pt x="1049" y="56"/>
                          <a:pt x="1049" y="55"/>
                        </a:cubicBezTo>
                        <a:cubicBezTo>
                          <a:pt x="1049" y="55"/>
                          <a:pt x="1049" y="55"/>
                          <a:pt x="1049" y="55"/>
                        </a:cubicBezTo>
                        <a:cubicBezTo>
                          <a:pt x="1048" y="51"/>
                          <a:pt x="1048" y="48"/>
                          <a:pt x="1048" y="44"/>
                        </a:cubicBezTo>
                        <a:cubicBezTo>
                          <a:pt x="1048" y="45"/>
                          <a:pt x="1048" y="45"/>
                          <a:pt x="1048" y="45"/>
                        </a:cubicBezTo>
                        <a:cubicBezTo>
                          <a:pt x="1048" y="44"/>
                          <a:pt x="1048" y="44"/>
                          <a:pt x="1048" y="44"/>
                        </a:cubicBezTo>
                        <a:cubicBezTo>
                          <a:pt x="1048" y="44"/>
                          <a:pt x="1048" y="44"/>
                          <a:pt x="1048" y="44"/>
                        </a:cubicBezTo>
                        <a:cubicBezTo>
                          <a:pt x="1048" y="44"/>
                          <a:pt x="1048" y="44"/>
                          <a:pt x="1048" y="44"/>
                        </a:cubicBezTo>
                        <a:cubicBezTo>
                          <a:pt x="1048" y="44"/>
                          <a:pt x="1048" y="44"/>
                          <a:pt x="1048" y="44"/>
                        </a:cubicBezTo>
                        <a:cubicBezTo>
                          <a:pt x="1048" y="44"/>
                          <a:pt x="1047" y="44"/>
                          <a:pt x="1047" y="44"/>
                        </a:cubicBezTo>
                        <a:cubicBezTo>
                          <a:pt x="1030" y="42"/>
                          <a:pt x="1017" y="43"/>
                          <a:pt x="1001" y="37"/>
                        </a:cubicBezTo>
                        <a:cubicBezTo>
                          <a:pt x="1001" y="37"/>
                          <a:pt x="1000" y="37"/>
                          <a:pt x="1000" y="37"/>
                        </a:cubicBezTo>
                        <a:cubicBezTo>
                          <a:pt x="1000" y="37"/>
                          <a:pt x="1000" y="37"/>
                          <a:pt x="1000" y="37"/>
                        </a:cubicBezTo>
                        <a:cubicBezTo>
                          <a:pt x="997" y="36"/>
                          <a:pt x="990" y="36"/>
                          <a:pt x="982" y="36"/>
                        </a:cubicBezTo>
                        <a:cubicBezTo>
                          <a:pt x="968" y="36"/>
                          <a:pt x="953" y="35"/>
                          <a:pt x="951" y="29"/>
                        </a:cubicBezTo>
                        <a:cubicBezTo>
                          <a:pt x="949" y="20"/>
                          <a:pt x="958" y="9"/>
                          <a:pt x="948" y="2"/>
                        </a:cubicBezTo>
                        <a:cubicBezTo>
                          <a:pt x="947" y="2"/>
                          <a:pt x="947" y="1"/>
                          <a:pt x="946" y="1"/>
                        </a:cubicBezTo>
                        <a:cubicBezTo>
                          <a:pt x="945" y="1"/>
                          <a:pt x="944" y="0"/>
                          <a:pt x="943" y="0"/>
                        </a:cubicBezTo>
                        <a:cubicBezTo>
                          <a:pt x="937" y="3"/>
                          <a:pt x="932" y="6"/>
                          <a:pt x="928" y="12"/>
                        </a:cubicBezTo>
                        <a:cubicBezTo>
                          <a:pt x="922" y="21"/>
                          <a:pt x="921" y="31"/>
                          <a:pt x="909" y="31"/>
                        </a:cubicBezTo>
                        <a:cubicBezTo>
                          <a:pt x="898" y="32"/>
                          <a:pt x="887" y="28"/>
                          <a:pt x="876" y="28"/>
                        </a:cubicBezTo>
                        <a:cubicBezTo>
                          <a:pt x="860" y="27"/>
                          <a:pt x="852" y="32"/>
                          <a:pt x="838" y="39"/>
                        </a:cubicBezTo>
                        <a:cubicBezTo>
                          <a:pt x="836" y="62"/>
                          <a:pt x="829" y="82"/>
                          <a:pt x="820" y="104"/>
                        </a:cubicBezTo>
                        <a:cubicBezTo>
                          <a:pt x="816" y="116"/>
                          <a:pt x="812" y="129"/>
                          <a:pt x="808" y="140"/>
                        </a:cubicBezTo>
                        <a:cubicBezTo>
                          <a:pt x="803" y="152"/>
                          <a:pt x="797" y="164"/>
                          <a:pt x="788" y="171"/>
                        </a:cubicBezTo>
                        <a:cubicBezTo>
                          <a:pt x="763" y="191"/>
                          <a:pt x="759" y="221"/>
                          <a:pt x="732" y="240"/>
                        </a:cubicBezTo>
                        <a:cubicBezTo>
                          <a:pt x="721" y="248"/>
                          <a:pt x="700" y="257"/>
                          <a:pt x="697" y="258"/>
                        </a:cubicBezTo>
                        <a:cubicBezTo>
                          <a:pt x="685" y="263"/>
                          <a:pt x="676" y="267"/>
                          <a:pt x="666" y="274"/>
                        </a:cubicBezTo>
                        <a:cubicBezTo>
                          <a:pt x="656" y="282"/>
                          <a:pt x="646" y="280"/>
                          <a:pt x="634" y="284"/>
                        </a:cubicBezTo>
                        <a:cubicBezTo>
                          <a:pt x="614" y="290"/>
                          <a:pt x="602" y="313"/>
                          <a:pt x="593" y="331"/>
                        </a:cubicBezTo>
                        <a:cubicBezTo>
                          <a:pt x="577" y="333"/>
                          <a:pt x="588" y="355"/>
                          <a:pt x="584" y="365"/>
                        </a:cubicBezTo>
                        <a:cubicBezTo>
                          <a:pt x="580" y="375"/>
                          <a:pt x="573" y="376"/>
                          <a:pt x="563" y="382"/>
                        </a:cubicBezTo>
                        <a:cubicBezTo>
                          <a:pt x="553" y="387"/>
                          <a:pt x="543" y="390"/>
                          <a:pt x="536" y="399"/>
                        </a:cubicBezTo>
                        <a:cubicBezTo>
                          <a:pt x="525" y="415"/>
                          <a:pt x="525" y="434"/>
                          <a:pt x="513" y="448"/>
                        </a:cubicBezTo>
                        <a:cubicBezTo>
                          <a:pt x="507" y="455"/>
                          <a:pt x="509" y="452"/>
                          <a:pt x="508" y="453"/>
                        </a:cubicBezTo>
                        <a:cubicBezTo>
                          <a:pt x="481" y="477"/>
                          <a:pt x="446" y="465"/>
                          <a:pt x="413" y="464"/>
                        </a:cubicBezTo>
                        <a:cubicBezTo>
                          <a:pt x="393" y="464"/>
                          <a:pt x="376" y="465"/>
                          <a:pt x="359" y="472"/>
                        </a:cubicBezTo>
                        <a:cubicBezTo>
                          <a:pt x="340" y="479"/>
                          <a:pt x="320" y="498"/>
                          <a:pt x="298" y="492"/>
                        </a:cubicBezTo>
                        <a:cubicBezTo>
                          <a:pt x="286" y="489"/>
                          <a:pt x="265" y="466"/>
                          <a:pt x="263" y="454"/>
                        </a:cubicBezTo>
                        <a:cubicBezTo>
                          <a:pt x="259" y="438"/>
                          <a:pt x="266" y="431"/>
                          <a:pt x="255" y="420"/>
                        </a:cubicBezTo>
                        <a:cubicBezTo>
                          <a:pt x="229" y="397"/>
                          <a:pt x="191" y="417"/>
                          <a:pt x="172" y="438"/>
                        </a:cubicBezTo>
                        <a:cubicBezTo>
                          <a:pt x="167" y="443"/>
                          <a:pt x="166" y="451"/>
                          <a:pt x="162" y="456"/>
                        </a:cubicBezTo>
                        <a:cubicBezTo>
                          <a:pt x="152" y="468"/>
                          <a:pt x="143" y="479"/>
                          <a:pt x="133" y="491"/>
                        </a:cubicBezTo>
                        <a:cubicBezTo>
                          <a:pt x="124" y="503"/>
                          <a:pt x="109" y="521"/>
                          <a:pt x="97" y="530"/>
                        </a:cubicBezTo>
                        <a:cubicBezTo>
                          <a:pt x="83" y="540"/>
                          <a:pt x="64" y="548"/>
                          <a:pt x="49" y="558"/>
                        </a:cubicBezTo>
                        <a:cubicBezTo>
                          <a:pt x="25" y="573"/>
                          <a:pt x="28" y="582"/>
                          <a:pt x="23" y="609"/>
                        </a:cubicBezTo>
                        <a:cubicBezTo>
                          <a:pt x="21" y="620"/>
                          <a:pt x="13" y="625"/>
                          <a:pt x="10" y="637"/>
                        </a:cubicBezTo>
                        <a:cubicBezTo>
                          <a:pt x="0" y="676"/>
                          <a:pt x="29" y="677"/>
                          <a:pt x="53" y="697"/>
                        </a:cubicBezTo>
                        <a:cubicBezTo>
                          <a:pt x="58" y="701"/>
                          <a:pt x="62" y="706"/>
                          <a:pt x="67" y="710"/>
                        </a:cubicBezTo>
                        <a:cubicBezTo>
                          <a:pt x="71" y="713"/>
                          <a:pt x="70" y="717"/>
                          <a:pt x="76" y="719"/>
                        </a:cubicBezTo>
                        <a:cubicBezTo>
                          <a:pt x="82" y="720"/>
                          <a:pt x="81" y="713"/>
                          <a:pt x="84" y="713"/>
                        </a:cubicBezTo>
                        <a:cubicBezTo>
                          <a:pt x="98" y="712"/>
                          <a:pt x="118" y="716"/>
                          <a:pt x="128" y="724"/>
                        </a:cubicBezTo>
                        <a:cubicBezTo>
                          <a:pt x="143" y="735"/>
                          <a:pt x="138" y="753"/>
                          <a:pt x="137" y="770"/>
                        </a:cubicBezTo>
                        <a:cubicBezTo>
                          <a:pt x="137" y="780"/>
                          <a:pt x="138" y="787"/>
                          <a:pt x="133" y="794"/>
                        </a:cubicBezTo>
                        <a:cubicBezTo>
                          <a:pt x="129" y="800"/>
                          <a:pt x="124" y="802"/>
                          <a:pt x="120" y="806"/>
                        </a:cubicBezTo>
                        <a:cubicBezTo>
                          <a:pt x="120" y="806"/>
                          <a:pt x="120" y="806"/>
                          <a:pt x="120" y="806"/>
                        </a:cubicBezTo>
                        <a:cubicBezTo>
                          <a:pt x="119" y="806"/>
                          <a:pt x="119" y="806"/>
                          <a:pt x="119" y="806"/>
                        </a:cubicBezTo>
                        <a:cubicBezTo>
                          <a:pt x="118" y="807"/>
                          <a:pt x="117" y="808"/>
                          <a:pt x="116" y="810"/>
                        </a:cubicBezTo>
                        <a:cubicBezTo>
                          <a:pt x="111" y="818"/>
                          <a:pt x="107" y="845"/>
                          <a:pt x="111" y="856"/>
                        </a:cubicBezTo>
                        <a:cubicBezTo>
                          <a:pt x="114" y="863"/>
                          <a:pt x="122" y="863"/>
                          <a:pt x="124" y="868"/>
                        </a:cubicBezTo>
                        <a:cubicBezTo>
                          <a:pt x="127" y="874"/>
                          <a:pt x="124" y="885"/>
                          <a:pt x="124" y="892"/>
                        </a:cubicBezTo>
                        <a:cubicBezTo>
                          <a:pt x="138" y="895"/>
                          <a:pt x="132" y="900"/>
                          <a:pt x="138" y="906"/>
                        </a:cubicBezTo>
                        <a:cubicBezTo>
                          <a:pt x="142" y="910"/>
                          <a:pt x="148" y="913"/>
                          <a:pt x="154" y="915"/>
                        </a:cubicBezTo>
                        <a:cubicBezTo>
                          <a:pt x="168" y="920"/>
                          <a:pt x="182" y="922"/>
                          <a:pt x="198" y="922"/>
                        </a:cubicBezTo>
                        <a:cubicBezTo>
                          <a:pt x="223" y="922"/>
                          <a:pt x="222" y="926"/>
                          <a:pt x="221" y="951"/>
                        </a:cubicBezTo>
                        <a:cubicBezTo>
                          <a:pt x="221" y="967"/>
                          <a:pt x="222" y="980"/>
                          <a:pt x="226" y="995"/>
                        </a:cubicBezTo>
                        <a:cubicBezTo>
                          <a:pt x="230" y="1009"/>
                          <a:pt x="237" y="1023"/>
                          <a:pt x="243" y="1037"/>
                        </a:cubicBezTo>
                        <a:cubicBezTo>
                          <a:pt x="249" y="1051"/>
                          <a:pt x="260" y="1060"/>
                          <a:pt x="262" y="1074"/>
                        </a:cubicBezTo>
                        <a:cubicBezTo>
                          <a:pt x="266" y="1092"/>
                          <a:pt x="273" y="1096"/>
                          <a:pt x="283" y="1112"/>
                        </a:cubicBezTo>
                        <a:cubicBezTo>
                          <a:pt x="289" y="1123"/>
                          <a:pt x="289" y="1123"/>
                          <a:pt x="310" y="1159"/>
                        </a:cubicBezTo>
                        <a:cubicBezTo>
                          <a:pt x="310" y="1159"/>
                          <a:pt x="310" y="1159"/>
                          <a:pt x="310" y="1159"/>
                        </a:cubicBezTo>
                        <a:cubicBezTo>
                          <a:pt x="310" y="1159"/>
                          <a:pt x="337" y="1153"/>
                          <a:pt x="344" y="1158"/>
                        </a:cubicBezTo>
                        <a:close/>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8304" name="Freeform 17"/>
                  <p:cNvSpPr>
                    <a:spLocks/>
                  </p:cNvSpPr>
                  <p:nvPr/>
                </p:nvSpPr>
                <p:spPr bwMode="auto">
                  <a:xfrm>
                    <a:off x="2553" y="2123"/>
                    <a:ext cx="533" cy="802"/>
                  </a:xfrm>
                  <a:custGeom>
                    <a:avLst/>
                    <a:gdLst>
                      <a:gd name="T0" fmla="*/ 1 w 879"/>
                      <a:gd name="T1" fmla="*/ 1 h 1394"/>
                      <a:gd name="T2" fmla="*/ 1 w 879"/>
                      <a:gd name="T3" fmla="*/ 1 h 1394"/>
                      <a:gd name="T4" fmla="*/ 1 w 879"/>
                      <a:gd name="T5" fmla="*/ 1 h 1394"/>
                      <a:gd name="T6" fmla="*/ 1 w 879"/>
                      <a:gd name="T7" fmla="*/ 1 h 1394"/>
                      <a:gd name="T8" fmla="*/ 1 w 879"/>
                      <a:gd name="T9" fmla="*/ 1 h 1394"/>
                      <a:gd name="T10" fmla="*/ 1 w 879"/>
                      <a:gd name="T11" fmla="*/ 1 h 1394"/>
                      <a:gd name="T12" fmla="*/ 1 w 879"/>
                      <a:gd name="T13" fmla="*/ 1 h 1394"/>
                      <a:gd name="T14" fmla="*/ 1 w 879"/>
                      <a:gd name="T15" fmla="*/ 1 h 1394"/>
                      <a:gd name="T16" fmla="*/ 1 w 879"/>
                      <a:gd name="T17" fmla="*/ 1 h 1394"/>
                      <a:gd name="T18" fmla="*/ 1 w 879"/>
                      <a:gd name="T19" fmla="*/ 1 h 1394"/>
                      <a:gd name="T20" fmla="*/ 1 w 879"/>
                      <a:gd name="T21" fmla="*/ 1 h 1394"/>
                      <a:gd name="T22" fmla="*/ 1 w 879"/>
                      <a:gd name="T23" fmla="*/ 1 h 1394"/>
                      <a:gd name="T24" fmla="*/ 1 w 879"/>
                      <a:gd name="T25" fmla="*/ 1 h 1394"/>
                      <a:gd name="T26" fmla="*/ 1 w 879"/>
                      <a:gd name="T27" fmla="*/ 1 h 1394"/>
                      <a:gd name="T28" fmla="*/ 1 w 879"/>
                      <a:gd name="T29" fmla="*/ 1 h 1394"/>
                      <a:gd name="T30" fmla="*/ 1 w 879"/>
                      <a:gd name="T31" fmla="*/ 1 h 1394"/>
                      <a:gd name="T32" fmla="*/ 1 w 879"/>
                      <a:gd name="T33" fmla="*/ 1 h 1394"/>
                      <a:gd name="T34" fmla="*/ 1 w 879"/>
                      <a:gd name="T35" fmla="*/ 1 h 1394"/>
                      <a:gd name="T36" fmla="*/ 1 w 879"/>
                      <a:gd name="T37" fmla="*/ 1 h 1394"/>
                      <a:gd name="T38" fmla="*/ 1 w 879"/>
                      <a:gd name="T39" fmla="*/ 1 h 1394"/>
                      <a:gd name="T40" fmla="*/ 1 w 879"/>
                      <a:gd name="T41" fmla="*/ 1 h 1394"/>
                      <a:gd name="T42" fmla="*/ 1 w 879"/>
                      <a:gd name="T43" fmla="*/ 1 h 1394"/>
                      <a:gd name="T44" fmla="*/ 1 w 879"/>
                      <a:gd name="T45" fmla="*/ 1 h 1394"/>
                      <a:gd name="T46" fmla="*/ 1 w 879"/>
                      <a:gd name="T47" fmla="*/ 1 h 1394"/>
                      <a:gd name="T48" fmla="*/ 1 w 879"/>
                      <a:gd name="T49" fmla="*/ 1 h 1394"/>
                      <a:gd name="T50" fmla="*/ 1 w 879"/>
                      <a:gd name="T51" fmla="*/ 1 h 1394"/>
                      <a:gd name="T52" fmla="*/ 1 w 879"/>
                      <a:gd name="T53" fmla="*/ 1 h 1394"/>
                      <a:gd name="T54" fmla="*/ 1 w 879"/>
                      <a:gd name="T55" fmla="*/ 1 h 1394"/>
                      <a:gd name="T56" fmla="*/ 1 w 879"/>
                      <a:gd name="T57" fmla="*/ 1 h 1394"/>
                      <a:gd name="T58" fmla="*/ 1 w 879"/>
                      <a:gd name="T59" fmla="*/ 1 h 1394"/>
                      <a:gd name="T60" fmla="*/ 1 w 879"/>
                      <a:gd name="T61" fmla="*/ 1 h 1394"/>
                      <a:gd name="T62" fmla="*/ 1 w 879"/>
                      <a:gd name="T63" fmla="*/ 1 h 1394"/>
                      <a:gd name="T64" fmla="*/ 1 w 879"/>
                      <a:gd name="T65" fmla="*/ 1 h 1394"/>
                      <a:gd name="T66" fmla="*/ 1 w 879"/>
                      <a:gd name="T67" fmla="*/ 1 h 1394"/>
                      <a:gd name="T68" fmla="*/ 1 w 879"/>
                      <a:gd name="T69" fmla="*/ 1 h 1394"/>
                      <a:gd name="T70" fmla="*/ 1 w 879"/>
                      <a:gd name="T71" fmla="*/ 1 h 1394"/>
                      <a:gd name="T72" fmla="*/ 1 w 879"/>
                      <a:gd name="T73" fmla="*/ 1 h 1394"/>
                      <a:gd name="T74" fmla="*/ 1 w 879"/>
                      <a:gd name="T75" fmla="*/ 1 h 1394"/>
                      <a:gd name="T76" fmla="*/ 1 w 879"/>
                      <a:gd name="T77" fmla="*/ 1 h 1394"/>
                      <a:gd name="T78" fmla="*/ 1 w 879"/>
                      <a:gd name="T79" fmla="*/ 1 h 1394"/>
                      <a:gd name="T80" fmla="*/ 1 w 879"/>
                      <a:gd name="T81" fmla="*/ 1 h 1394"/>
                      <a:gd name="T82" fmla="*/ 1 w 879"/>
                      <a:gd name="T83" fmla="*/ 1 h 1394"/>
                      <a:gd name="T84" fmla="*/ 1 w 879"/>
                      <a:gd name="T85" fmla="*/ 1 h 1394"/>
                      <a:gd name="T86" fmla="*/ 1 w 879"/>
                      <a:gd name="T87" fmla="*/ 1 h 1394"/>
                      <a:gd name="T88" fmla="*/ 1 w 879"/>
                      <a:gd name="T89" fmla="*/ 1 h 1394"/>
                      <a:gd name="T90" fmla="*/ 1 w 879"/>
                      <a:gd name="T91" fmla="*/ 1 h 1394"/>
                      <a:gd name="T92" fmla="*/ 1 w 879"/>
                      <a:gd name="T93" fmla="*/ 1 h 1394"/>
                      <a:gd name="T94" fmla="*/ 1 w 879"/>
                      <a:gd name="T95" fmla="*/ 1 h 1394"/>
                      <a:gd name="T96" fmla="*/ 1 w 879"/>
                      <a:gd name="T97" fmla="*/ 1 h 1394"/>
                      <a:gd name="T98" fmla="*/ 1 w 879"/>
                      <a:gd name="T99" fmla="*/ 1 h 1394"/>
                      <a:gd name="T100" fmla="*/ 1 w 879"/>
                      <a:gd name="T101" fmla="*/ 1 h 1394"/>
                      <a:gd name="T102" fmla="*/ 1 w 879"/>
                      <a:gd name="T103" fmla="*/ 1 h 1394"/>
                      <a:gd name="T104" fmla="*/ 1 w 879"/>
                      <a:gd name="T105" fmla="*/ 1 h 1394"/>
                      <a:gd name="T106" fmla="*/ 1 w 879"/>
                      <a:gd name="T107" fmla="*/ 1 h 1394"/>
                      <a:gd name="T108" fmla="*/ 1 w 879"/>
                      <a:gd name="T109" fmla="*/ 1 h 1394"/>
                      <a:gd name="T110" fmla="*/ 1 w 879"/>
                      <a:gd name="T111" fmla="*/ 1 h 1394"/>
                      <a:gd name="T112" fmla="*/ 1 w 879"/>
                      <a:gd name="T113" fmla="*/ 1 h 1394"/>
                      <a:gd name="T114" fmla="*/ 1 w 879"/>
                      <a:gd name="T115" fmla="*/ 1 h 1394"/>
                      <a:gd name="T116" fmla="*/ 1 w 879"/>
                      <a:gd name="T117" fmla="*/ 1 h 1394"/>
                      <a:gd name="T118" fmla="*/ 1 w 879"/>
                      <a:gd name="T119" fmla="*/ 1 h 139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79"/>
                      <a:gd name="T181" fmla="*/ 0 h 1394"/>
                      <a:gd name="T182" fmla="*/ 879 w 879"/>
                      <a:gd name="T183" fmla="*/ 1394 h 139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79" h="1394">
                        <a:moveTo>
                          <a:pt x="824" y="342"/>
                        </a:moveTo>
                        <a:cubicBezTo>
                          <a:pt x="826" y="331"/>
                          <a:pt x="830" y="323"/>
                          <a:pt x="838" y="315"/>
                        </a:cubicBezTo>
                        <a:cubicBezTo>
                          <a:pt x="840" y="314"/>
                          <a:pt x="842" y="312"/>
                          <a:pt x="844" y="311"/>
                        </a:cubicBezTo>
                        <a:cubicBezTo>
                          <a:pt x="850" y="307"/>
                          <a:pt x="856" y="304"/>
                          <a:pt x="863" y="300"/>
                        </a:cubicBezTo>
                        <a:cubicBezTo>
                          <a:pt x="867" y="298"/>
                          <a:pt x="869" y="293"/>
                          <a:pt x="871" y="288"/>
                        </a:cubicBezTo>
                        <a:cubicBezTo>
                          <a:pt x="872" y="284"/>
                          <a:pt x="871" y="279"/>
                          <a:pt x="872" y="275"/>
                        </a:cubicBezTo>
                        <a:cubicBezTo>
                          <a:pt x="873" y="267"/>
                          <a:pt x="876" y="259"/>
                          <a:pt x="879" y="252"/>
                        </a:cubicBezTo>
                        <a:cubicBezTo>
                          <a:pt x="879" y="252"/>
                          <a:pt x="879" y="252"/>
                          <a:pt x="879" y="252"/>
                        </a:cubicBezTo>
                        <a:cubicBezTo>
                          <a:pt x="867" y="250"/>
                          <a:pt x="851" y="256"/>
                          <a:pt x="842" y="244"/>
                        </a:cubicBezTo>
                        <a:cubicBezTo>
                          <a:pt x="842" y="243"/>
                          <a:pt x="841" y="242"/>
                          <a:pt x="840" y="241"/>
                        </a:cubicBezTo>
                        <a:cubicBezTo>
                          <a:pt x="840" y="241"/>
                          <a:pt x="840" y="241"/>
                          <a:pt x="840" y="241"/>
                        </a:cubicBezTo>
                        <a:cubicBezTo>
                          <a:pt x="837" y="235"/>
                          <a:pt x="833" y="226"/>
                          <a:pt x="827" y="223"/>
                        </a:cubicBezTo>
                        <a:cubicBezTo>
                          <a:pt x="827" y="223"/>
                          <a:pt x="827" y="223"/>
                          <a:pt x="827" y="223"/>
                        </a:cubicBezTo>
                        <a:cubicBezTo>
                          <a:pt x="827" y="223"/>
                          <a:pt x="826" y="223"/>
                          <a:pt x="826" y="222"/>
                        </a:cubicBezTo>
                        <a:cubicBezTo>
                          <a:pt x="825" y="222"/>
                          <a:pt x="825" y="222"/>
                          <a:pt x="825" y="222"/>
                        </a:cubicBezTo>
                        <a:cubicBezTo>
                          <a:pt x="825" y="222"/>
                          <a:pt x="824" y="222"/>
                          <a:pt x="824" y="222"/>
                        </a:cubicBezTo>
                        <a:cubicBezTo>
                          <a:pt x="823" y="222"/>
                          <a:pt x="823" y="222"/>
                          <a:pt x="822" y="222"/>
                        </a:cubicBezTo>
                        <a:cubicBezTo>
                          <a:pt x="822" y="222"/>
                          <a:pt x="822" y="222"/>
                          <a:pt x="822" y="222"/>
                        </a:cubicBezTo>
                        <a:cubicBezTo>
                          <a:pt x="822" y="222"/>
                          <a:pt x="822" y="222"/>
                          <a:pt x="822" y="222"/>
                        </a:cubicBezTo>
                        <a:cubicBezTo>
                          <a:pt x="822" y="221"/>
                          <a:pt x="822" y="220"/>
                          <a:pt x="822" y="220"/>
                        </a:cubicBezTo>
                        <a:cubicBezTo>
                          <a:pt x="822" y="219"/>
                          <a:pt x="822" y="219"/>
                          <a:pt x="822" y="219"/>
                        </a:cubicBezTo>
                        <a:cubicBezTo>
                          <a:pt x="822" y="218"/>
                          <a:pt x="822" y="218"/>
                          <a:pt x="822" y="217"/>
                        </a:cubicBezTo>
                        <a:cubicBezTo>
                          <a:pt x="822" y="217"/>
                          <a:pt x="822" y="217"/>
                          <a:pt x="822" y="217"/>
                        </a:cubicBezTo>
                        <a:cubicBezTo>
                          <a:pt x="822" y="216"/>
                          <a:pt x="822" y="215"/>
                          <a:pt x="822" y="214"/>
                        </a:cubicBezTo>
                        <a:cubicBezTo>
                          <a:pt x="822" y="213"/>
                          <a:pt x="822" y="213"/>
                          <a:pt x="822" y="213"/>
                        </a:cubicBezTo>
                        <a:cubicBezTo>
                          <a:pt x="821" y="211"/>
                          <a:pt x="821" y="209"/>
                          <a:pt x="821" y="206"/>
                        </a:cubicBezTo>
                        <a:cubicBezTo>
                          <a:pt x="821" y="206"/>
                          <a:pt x="821" y="205"/>
                          <a:pt x="821" y="204"/>
                        </a:cubicBezTo>
                        <a:cubicBezTo>
                          <a:pt x="821" y="204"/>
                          <a:pt x="821" y="203"/>
                          <a:pt x="821" y="203"/>
                        </a:cubicBezTo>
                        <a:cubicBezTo>
                          <a:pt x="821" y="202"/>
                          <a:pt x="821" y="201"/>
                          <a:pt x="821" y="200"/>
                        </a:cubicBezTo>
                        <a:cubicBezTo>
                          <a:pt x="821" y="199"/>
                          <a:pt x="821" y="199"/>
                          <a:pt x="821" y="199"/>
                        </a:cubicBezTo>
                        <a:cubicBezTo>
                          <a:pt x="821" y="198"/>
                          <a:pt x="821" y="198"/>
                          <a:pt x="821" y="197"/>
                        </a:cubicBezTo>
                        <a:cubicBezTo>
                          <a:pt x="821" y="196"/>
                          <a:pt x="821" y="196"/>
                          <a:pt x="821" y="196"/>
                        </a:cubicBezTo>
                        <a:cubicBezTo>
                          <a:pt x="821" y="195"/>
                          <a:pt x="821" y="194"/>
                          <a:pt x="820" y="193"/>
                        </a:cubicBezTo>
                        <a:cubicBezTo>
                          <a:pt x="820" y="193"/>
                          <a:pt x="820" y="193"/>
                          <a:pt x="820" y="193"/>
                        </a:cubicBezTo>
                        <a:cubicBezTo>
                          <a:pt x="820" y="192"/>
                          <a:pt x="820" y="191"/>
                          <a:pt x="820" y="190"/>
                        </a:cubicBezTo>
                        <a:cubicBezTo>
                          <a:pt x="820" y="190"/>
                          <a:pt x="820" y="190"/>
                          <a:pt x="820" y="190"/>
                        </a:cubicBezTo>
                        <a:cubicBezTo>
                          <a:pt x="819" y="189"/>
                          <a:pt x="819" y="188"/>
                          <a:pt x="819" y="187"/>
                        </a:cubicBezTo>
                        <a:cubicBezTo>
                          <a:pt x="819" y="187"/>
                          <a:pt x="819" y="187"/>
                          <a:pt x="819" y="187"/>
                        </a:cubicBezTo>
                        <a:cubicBezTo>
                          <a:pt x="818" y="186"/>
                          <a:pt x="818" y="186"/>
                          <a:pt x="818" y="185"/>
                        </a:cubicBezTo>
                        <a:cubicBezTo>
                          <a:pt x="817" y="185"/>
                          <a:pt x="817" y="185"/>
                          <a:pt x="817" y="185"/>
                        </a:cubicBezTo>
                        <a:cubicBezTo>
                          <a:pt x="817" y="184"/>
                          <a:pt x="816" y="183"/>
                          <a:pt x="816" y="183"/>
                        </a:cubicBezTo>
                        <a:cubicBezTo>
                          <a:pt x="816" y="183"/>
                          <a:pt x="816" y="183"/>
                          <a:pt x="816" y="183"/>
                        </a:cubicBezTo>
                        <a:cubicBezTo>
                          <a:pt x="815" y="182"/>
                          <a:pt x="815" y="182"/>
                          <a:pt x="814" y="182"/>
                        </a:cubicBezTo>
                        <a:cubicBezTo>
                          <a:pt x="814" y="182"/>
                          <a:pt x="814" y="182"/>
                          <a:pt x="814" y="182"/>
                        </a:cubicBezTo>
                        <a:cubicBezTo>
                          <a:pt x="813" y="181"/>
                          <a:pt x="812" y="181"/>
                          <a:pt x="812" y="181"/>
                        </a:cubicBezTo>
                        <a:cubicBezTo>
                          <a:pt x="811" y="181"/>
                          <a:pt x="811" y="181"/>
                          <a:pt x="811" y="181"/>
                        </a:cubicBezTo>
                        <a:cubicBezTo>
                          <a:pt x="810" y="181"/>
                          <a:pt x="809" y="181"/>
                          <a:pt x="808" y="181"/>
                        </a:cubicBezTo>
                        <a:cubicBezTo>
                          <a:pt x="808" y="181"/>
                          <a:pt x="808" y="180"/>
                          <a:pt x="808" y="180"/>
                        </a:cubicBezTo>
                        <a:cubicBezTo>
                          <a:pt x="808" y="180"/>
                          <a:pt x="808" y="180"/>
                          <a:pt x="808" y="180"/>
                        </a:cubicBezTo>
                        <a:cubicBezTo>
                          <a:pt x="808" y="179"/>
                          <a:pt x="808" y="179"/>
                          <a:pt x="808" y="179"/>
                        </a:cubicBezTo>
                        <a:cubicBezTo>
                          <a:pt x="807" y="175"/>
                          <a:pt x="807" y="172"/>
                          <a:pt x="807" y="168"/>
                        </a:cubicBezTo>
                        <a:cubicBezTo>
                          <a:pt x="807" y="164"/>
                          <a:pt x="807" y="160"/>
                          <a:pt x="807" y="157"/>
                        </a:cubicBezTo>
                        <a:cubicBezTo>
                          <a:pt x="808" y="154"/>
                          <a:pt x="808" y="152"/>
                          <a:pt x="809" y="149"/>
                        </a:cubicBezTo>
                        <a:cubicBezTo>
                          <a:pt x="810" y="148"/>
                          <a:pt x="810" y="146"/>
                          <a:pt x="811" y="144"/>
                        </a:cubicBezTo>
                        <a:cubicBezTo>
                          <a:pt x="812" y="141"/>
                          <a:pt x="813" y="138"/>
                          <a:pt x="814" y="135"/>
                        </a:cubicBezTo>
                        <a:cubicBezTo>
                          <a:pt x="814" y="131"/>
                          <a:pt x="814" y="127"/>
                          <a:pt x="813" y="124"/>
                        </a:cubicBezTo>
                        <a:cubicBezTo>
                          <a:pt x="808" y="114"/>
                          <a:pt x="801" y="112"/>
                          <a:pt x="794" y="111"/>
                        </a:cubicBezTo>
                        <a:cubicBezTo>
                          <a:pt x="790" y="112"/>
                          <a:pt x="785" y="113"/>
                          <a:pt x="783" y="112"/>
                        </a:cubicBezTo>
                        <a:cubicBezTo>
                          <a:pt x="771" y="111"/>
                          <a:pt x="771" y="99"/>
                          <a:pt x="770" y="90"/>
                        </a:cubicBezTo>
                        <a:cubicBezTo>
                          <a:pt x="770" y="90"/>
                          <a:pt x="770" y="90"/>
                          <a:pt x="770" y="90"/>
                        </a:cubicBezTo>
                        <a:cubicBezTo>
                          <a:pt x="767" y="90"/>
                          <a:pt x="764" y="90"/>
                          <a:pt x="762" y="88"/>
                        </a:cubicBezTo>
                        <a:cubicBezTo>
                          <a:pt x="757" y="84"/>
                          <a:pt x="756" y="72"/>
                          <a:pt x="753" y="66"/>
                        </a:cubicBezTo>
                        <a:cubicBezTo>
                          <a:pt x="753" y="66"/>
                          <a:pt x="753" y="65"/>
                          <a:pt x="752" y="65"/>
                        </a:cubicBezTo>
                        <a:cubicBezTo>
                          <a:pt x="745" y="54"/>
                          <a:pt x="732" y="51"/>
                          <a:pt x="723" y="43"/>
                        </a:cubicBezTo>
                        <a:cubicBezTo>
                          <a:pt x="719" y="39"/>
                          <a:pt x="718" y="36"/>
                          <a:pt x="717" y="33"/>
                        </a:cubicBezTo>
                        <a:cubicBezTo>
                          <a:pt x="716" y="27"/>
                          <a:pt x="716" y="21"/>
                          <a:pt x="715" y="14"/>
                        </a:cubicBezTo>
                        <a:cubicBezTo>
                          <a:pt x="713" y="4"/>
                          <a:pt x="699" y="1"/>
                          <a:pt x="689" y="0"/>
                        </a:cubicBezTo>
                        <a:cubicBezTo>
                          <a:pt x="687" y="0"/>
                          <a:pt x="685" y="0"/>
                          <a:pt x="683" y="0"/>
                        </a:cubicBezTo>
                        <a:cubicBezTo>
                          <a:pt x="684" y="1"/>
                          <a:pt x="685" y="3"/>
                          <a:pt x="685" y="5"/>
                        </a:cubicBezTo>
                        <a:cubicBezTo>
                          <a:pt x="685" y="5"/>
                          <a:pt x="685" y="6"/>
                          <a:pt x="686" y="7"/>
                        </a:cubicBezTo>
                        <a:cubicBezTo>
                          <a:pt x="681" y="7"/>
                          <a:pt x="676" y="6"/>
                          <a:pt x="671" y="9"/>
                        </a:cubicBezTo>
                        <a:cubicBezTo>
                          <a:pt x="671" y="10"/>
                          <a:pt x="670" y="11"/>
                          <a:pt x="670" y="12"/>
                        </a:cubicBezTo>
                        <a:cubicBezTo>
                          <a:pt x="670" y="13"/>
                          <a:pt x="670" y="14"/>
                          <a:pt x="670" y="14"/>
                        </a:cubicBezTo>
                        <a:cubicBezTo>
                          <a:pt x="670" y="16"/>
                          <a:pt x="669" y="18"/>
                          <a:pt x="665" y="18"/>
                        </a:cubicBezTo>
                        <a:cubicBezTo>
                          <a:pt x="653" y="18"/>
                          <a:pt x="661" y="43"/>
                          <a:pt x="654" y="51"/>
                        </a:cubicBezTo>
                        <a:cubicBezTo>
                          <a:pt x="645" y="60"/>
                          <a:pt x="608" y="60"/>
                          <a:pt x="597" y="48"/>
                        </a:cubicBezTo>
                        <a:cubicBezTo>
                          <a:pt x="597" y="48"/>
                          <a:pt x="597" y="48"/>
                          <a:pt x="597" y="48"/>
                        </a:cubicBezTo>
                        <a:cubicBezTo>
                          <a:pt x="596" y="48"/>
                          <a:pt x="596" y="47"/>
                          <a:pt x="596" y="47"/>
                        </a:cubicBezTo>
                        <a:cubicBezTo>
                          <a:pt x="595" y="46"/>
                          <a:pt x="595" y="46"/>
                          <a:pt x="595" y="46"/>
                        </a:cubicBezTo>
                        <a:cubicBezTo>
                          <a:pt x="595" y="45"/>
                          <a:pt x="595" y="45"/>
                          <a:pt x="595" y="45"/>
                        </a:cubicBezTo>
                        <a:cubicBezTo>
                          <a:pt x="594" y="44"/>
                          <a:pt x="594" y="44"/>
                          <a:pt x="594" y="44"/>
                        </a:cubicBezTo>
                        <a:cubicBezTo>
                          <a:pt x="594" y="44"/>
                          <a:pt x="594" y="44"/>
                          <a:pt x="594" y="44"/>
                        </a:cubicBezTo>
                        <a:cubicBezTo>
                          <a:pt x="594" y="43"/>
                          <a:pt x="594" y="43"/>
                          <a:pt x="594" y="43"/>
                        </a:cubicBezTo>
                        <a:cubicBezTo>
                          <a:pt x="594" y="42"/>
                          <a:pt x="593" y="41"/>
                          <a:pt x="592" y="40"/>
                        </a:cubicBezTo>
                        <a:cubicBezTo>
                          <a:pt x="583" y="38"/>
                          <a:pt x="569" y="40"/>
                          <a:pt x="568" y="29"/>
                        </a:cubicBezTo>
                        <a:cubicBezTo>
                          <a:pt x="568" y="29"/>
                          <a:pt x="568" y="28"/>
                          <a:pt x="568" y="28"/>
                        </a:cubicBezTo>
                        <a:cubicBezTo>
                          <a:pt x="568" y="28"/>
                          <a:pt x="568" y="28"/>
                          <a:pt x="568" y="28"/>
                        </a:cubicBezTo>
                        <a:cubicBezTo>
                          <a:pt x="564" y="31"/>
                          <a:pt x="564" y="37"/>
                          <a:pt x="562" y="41"/>
                        </a:cubicBezTo>
                        <a:cubicBezTo>
                          <a:pt x="562" y="41"/>
                          <a:pt x="562" y="41"/>
                          <a:pt x="562" y="41"/>
                        </a:cubicBezTo>
                        <a:cubicBezTo>
                          <a:pt x="561" y="42"/>
                          <a:pt x="561" y="42"/>
                          <a:pt x="561" y="42"/>
                        </a:cubicBezTo>
                        <a:cubicBezTo>
                          <a:pt x="561" y="42"/>
                          <a:pt x="561" y="42"/>
                          <a:pt x="561" y="42"/>
                        </a:cubicBezTo>
                        <a:cubicBezTo>
                          <a:pt x="560" y="42"/>
                          <a:pt x="560" y="42"/>
                          <a:pt x="560" y="42"/>
                        </a:cubicBezTo>
                        <a:cubicBezTo>
                          <a:pt x="560" y="43"/>
                          <a:pt x="560" y="43"/>
                          <a:pt x="560" y="43"/>
                        </a:cubicBezTo>
                        <a:cubicBezTo>
                          <a:pt x="560" y="43"/>
                          <a:pt x="560" y="43"/>
                          <a:pt x="560" y="43"/>
                        </a:cubicBezTo>
                        <a:cubicBezTo>
                          <a:pt x="559" y="44"/>
                          <a:pt x="559" y="44"/>
                          <a:pt x="559" y="44"/>
                        </a:cubicBezTo>
                        <a:cubicBezTo>
                          <a:pt x="559" y="44"/>
                          <a:pt x="559" y="44"/>
                          <a:pt x="559" y="44"/>
                        </a:cubicBezTo>
                        <a:cubicBezTo>
                          <a:pt x="558" y="44"/>
                          <a:pt x="557" y="44"/>
                          <a:pt x="556" y="44"/>
                        </a:cubicBezTo>
                        <a:cubicBezTo>
                          <a:pt x="551" y="45"/>
                          <a:pt x="545" y="44"/>
                          <a:pt x="541" y="46"/>
                        </a:cubicBezTo>
                        <a:cubicBezTo>
                          <a:pt x="541" y="47"/>
                          <a:pt x="541" y="47"/>
                          <a:pt x="541" y="47"/>
                        </a:cubicBezTo>
                        <a:cubicBezTo>
                          <a:pt x="540" y="47"/>
                          <a:pt x="540" y="47"/>
                          <a:pt x="540" y="47"/>
                        </a:cubicBezTo>
                        <a:cubicBezTo>
                          <a:pt x="540" y="47"/>
                          <a:pt x="539" y="48"/>
                          <a:pt x="539" y="48"/>
                        </a:cubicBezTo>
                        <a:cubicBezTo>
                          <a:pt x="538" y="49"/>
                          <a:pt x="538" y="49"/>
                          <a:pt x="538" y="49"/>
                        </a:cubicBezTo>
                        <a:cubicBezTo>
                          <a:pt x="538" y="49"/>
                          <a:pt x="538" y="49"/>
                          <a:pt x="538" y="49"/>
                        </a:cubicBezTo>
                        <a:cubicBezTo>
                          <a:pt x="538" y="50"/>
                          <a:pt x="537" y="51"/>
                          <a:pt x="537" y="52"/>
                        </a:cubicBezTo>
                        <a:cubicBezTo>
                          <a:pt x="536" y="58"/>
                          <a:pt x="537" y="65"/>
                          <a:pt x="532" y="68"/>
                        </a:cubicBezTo>
                        <a:cubicBezTo>
                          <a:pt x="530" y="70"/>
                          <a:pt x="527" y="71"/>
                          <a:pt x="522" y="69"/>
                        </a:cubicBezTo>
                        <a:cubicBezTo>
                          <a:pt x="519" y="68"/>
                          <a:pt x="516" y="67"/>
                          <a:pt x="514" y="71"/>
                        </a:cubicBezTo>
                        <a:cubicBezTo>
                          <a:pt x="514" y="72"/>
                          <a:pt x="513" y="73"/>
                          <a:pt x="513" y="74"/>
                        </a:cubicBezTo>
                        <a:cubicBezTo>
                          <a:pt x="511" y="81"/>
                          <a:pt x="510" y="89"/>
                          <a:pt x="505" y="88"/>
                        </a:cubicBezTo>
                        <a:cubicBezTo>
                          <a:pt x="505" y="88"/>
                          <a:pt x="504" y="88"/>
                          <a:pt x="504" y="87"/>
                        </a:cubicBezTo>
                        <a:cubicBezTo>
                          <a:pt x="502" y="85"/>
                          <a:pt x="503" y="82"/>
                          <a:pt x="501" y="79"/>
                        </a:cubicBezTo>
                        <a:cubicBezTo>
                          <a:pt x="497" y="72"/>
                          <a:pt x="484" y="76"/>
                          <a:pt x="475" y="75"/>
                        </a:cubicBezTo>
                        <a:cubicBezTo>
                          <a:pt x="475" y="74"/>
                          <a:pt x="475" y="73"/>
                          <a:pt x="475" y="73"/>
                        </a:cubicBezTo>
                        <a:cubicBezTo>
                          <a:pt x="471" y="64"/>
                          <a:pt x="452" y="72"/>
                          <a:pt x="444" y="71"/>
                        </a:cubicBezTo>
                        <a:cubicBezTo>
                          <a:pt x="447" y="53"/>
                          <a:pt x="385" y="60"/>
                          <a:pt x="361" y="60"/>
                        </a:cubicBezTo>
                        <a:cubicBezTo>
                          <a:pt x="360" y="60"/>
                          <a:pt x="360" y="60"/>
                          <a:pt x="360" y="60"/>
                        </a:cubicBezTo>
                        <a:cubicBezTo>
                          <a:pt x="356" y="60"/>
                          <a:pt x="354" y="60"/>
                          <a:pt x="352" y="60"/>
                        </a:cubicBezTo>
                        <a:cubicBezTo>
                          <a:pt x="353" y="50"/>
                          <a:pt x="347" y="45"/>
                          <a:pt x="340" y="44"/>
                        </a:cubicBezTo>
                        <a:cubicBezTo>
                          <a:pt x="333" y="44"/>
                          <a:pt x="327" y="47"/>
                          <a:pt x="323" y="50"/>
                        </a:cubicBezTo>
                        <a:cubicBezTo>
                          <a:pt x="322" y="52"/>
                          <a:pt x="321" y="53"/>
                          <a:pt x="321" y="55"/>
                        </a:cubicBezTo>
                        <a:cubicBezTo>
                          <a:pt x="321" y="56"/>
                          <a:pt x="321" y="58"/>
                          <a:pt x="322" y="59"/>
                        </a:cubicBezTo>
                        <a:cubicBezTo>
                          <a:pt x="323" y="60"/>
                          <a:pt x="323" y="60"/>
                          <a:pt x="323" y="60"/>
                        </a:cubicBezTo>
                        <a:cubicBezTo>
                          <a:pt x="328" y="65"/>
                          <a:pt x="341" y="66"/>
                          <a:pt x="342" y="71"/>
                        </a:cubicBezTo>
                        <a:cubicBezTo>
                          <a:pt x="343" y="73"/>
                          <a:pt x="343" y="74"/>
                          <a:pt x="343" y="75"/>
                        </a:cubicBezTo>
                        <a:cubicBezTo>
                          <a:pt x="344" y="77"/>
                          <a:pt x="344" y="80"/>
                          <a:pt x="340" y="85"/>
                        </a:cubicBezTo>
                        <a:cubicBezTo>
                          <a:pt x="338" y="87"/>
                          <a:pt x="335" y="90"/>
                          <a:pt x="333" y="92"/>
                        </a:cubicBezTo>
                        <a:cubicBezTo>
                          <a:pt x="327" y="97"/>
                          <a:pt x="321" y="102"/>
                          <a:pt x="318" y="106"/>
                        </a:cubicBezTo>
                        <a:cubicBezTo>
                          <a:pt x="317" y="110"/>
                          <a:pt x="317" y="115"/>
                          <a:pt x="319" y="119"/>
                        </a:cubicBezTo>
                        <a:cubicBezTo>
                          <a:pt x="320" y="122"/>
                          <a:pt x="322" y="124"/>
                          <a:pt x="324" y="127"/>
                        </a:cubicBezTo>
                        <a:cubicBezTo>
                          <a:pt x="334" y="139"/>
                          <a:pt x="339" y="125"/>
                          <a:pt x="351" y="125"/>
                        </a:cubicBezTo>
                        <a:cubicBezTo>
                          <a:pt x="352" y="125"/>
                          <a:pt x="353" y="125"/>
                          <a:pt x="353" y="125"/>
                        </a:cubicBezTo>
                        <a:cubicBezTo>
                          <a:pt x="357" y="126"/>
                          <a:pt x="361" y="127"/>
                          <a:pt x="365" y="130"/>
                        </a:cubicBezTo>
                        <a:cubicBezTo>
                          <a:pt x="367" y="132"/>
                          <a:pt x="369" y="134"/>
                          <a:pt x="371" y="136"/>
                        </a:cubicBezTo>
                        <a:cubicBezTo>
                          <a:pt x="374" y="137"/>
                          <a:pt x="377" y="137"/>
                          <a:pt x="380" y="131"/>
                        </a:cubicBezTo>
                        <a:cubicBezTo>
                          <a:pt x="385" y="133"/>
                          <a:pt x="391" y="138"/>
                          <a:pt x="393" y="144"/>
                        </a:cubicBezTo>
                        <a:cubicBezTo>
                          <a:pt x="394" y="146"/>
                          <a:pt x="394" y="147"/>
                          <a:pt x="394" y="149"/>
                        </a:cubicBezTo>
                        <a:cubicBezTo>
                          <a:pt x="394" y="149"/>
                          <a:pt x="394" y="149"/>
                          <a:pt x="394" y="149"/>
                        </a:cubicBezTo>
                        <a:cubicBezTo>
                          <a:pt x="406" y="148"/>
                          <a:pt x="417" y="161"/>
                          <a:pt x="423" y="175"/>
                        </a:cubicBezTo>
                        <a:cubicBezTo>
                          <a:pt x="427" y="182"/>
                          <a:pt x="430" y="190"/>
                          <a:pt x="431" y="195"/>
                        </a:cubicBezTo>
                        <a:cubicBezTo>
                          <a:pt x="431" y="198"/>
                          <a:pt x="431" y="200"/>
                          <a:pt x="431" y="202"/>
                        </a:cubicBezTo>
                        <a:cubicBezTo>
                          <a:pt x="431" y="203"/>
                          <a:pt x="431" y="203"/>
                          <a:pt x="431" y="204"/>
                        </a:cubicBezTo>
                        <a:cubicBezTo>
                          <a:pt x="431" y="204"/>
                          <a:pt x="431" y="204"/>
                          <a:pt x="431" y="204"/>
                        </a:cubicBezTo>
                        <a:cubicBezTo>
                          <a:pt x="431" y="232"/>
                          <a:pt x="407" y="230"/>
                          <a:pt x="387" y="231"/>
                        </a:cubicBezTo>
                        <a:cubicBezTo>
                          <a:pt x="387" y="231"/>
                          <a:pt x="387" y="231"/>
                          <a:pt x="387" y="231"/>
                        </a:cubicBezTo>
                        <a:cubicBezTo>
                          <a:pt x="387" y="231"/>
                          <a:pt x="387" y="232"/>
                          <a:pt x="387" y="233"/>
                        </a:cubicBezTo>
                        <a:cubicBezTo>
                          <a:pt x="387" y="235"/>
                          <a:pt x="386" y="237"/>
                          <a:pt x="385" y="239"/>
                        </a:cubicBezTo>
                        <a:cubicBezTo>
                          <a:pt x="381" y="245"/>
                          <a:pt x="373" y="250"/>
                          <a:pt x="371" y="258"/>
                        </a:cubicBezTo>
                        <a:cubicBezTo>
                          <a:pt x="370" y="263"/>
                          <a:pt x="370" y="267"/>
                          <a:pt x="368" y="271"/>
                        </a:cubicBezTo>
                        <a:cubicBezTo>
                          <a:pt x="365" y="276"/>
                          <a:pt x="360" y="279"/>
                          <a:pt x="355" y="282"/>
                        </a:cubicBezTo>
                        <a:cubicBezTo>
                          <a:pt x="352" y="287"/>
                          <a:pt x="349" y="291"/>
                          <a:pt x="350" y="297"/>
                        </a:cubicBezTo>
                        <a:cubicBezTo>
                          <a:pt x="350" y="300"/>
                          <a:pt x="350" y="301"/>
                          <a:pt x="349" y="303"/>
                        </a:cubicBezTo>
                        <a:cubicBezTo>
                          <a:pt x="349" y="307"/>
                          <a:pt x="348" y="310"/>
                          <a:pt x="343" y="313"/>
                        </a:cubicBezTo>
                        <a:cubicBezTo>
                          <a:pt x="343" y="313"/>
                          <a:pt x="343" y="313"/>
                          <a:pt x="343" y="313"/>
                        </a:cubicBezTo>
                        <a:cubicBezTo>
                          <a:pt x="343" y="313"/>
                          <a:pt x="343" y="313"/>
                          <a:pt x="343" y="313"/>
                        </a:cubicBezTo>
                        <a:cubicBezTo>
                          <a:pt x="337" y="317"/>
                          <a:pt x="326" y="318"/>
                          <a:pt x="321" y="324"/>
                        </a:cubicBezTo>
                        <a:cubicBezTo>
                          <a:pt x="321" y="324"/>
                          <a:pt x="321" y="324"/>
                          <a:pt x="321" y="324"/>
                        </a:cubicBezTo>
                        <a:cubicBezTo>
                          <a:pt x="318" y="328"/>
                          <a:pt x="320" y="333"/>
                          <a:pt x="315" y="336"/>
                        </a:cubicBezTo>
                        <a:cubicBezTo>
                          <a:pt x="315" y="336"/>
                          <a:pt x="315" y="336"/>
                          <a:pt x="315" y="336"/>
                        </a:cubicBezTo>
                        <a:cubicBezTo>
                          <a:pt x="314" y="336"/>
                          <a:pt x="314" y="336"/>
                          <a:pt x="314" y="336"/>
                        </a:cubicBezTo>
                        <a:cubicBezTo>
                          <a:pt x="310" y="339"/>
                          <a:pt x="302" y="340"/>
                          <a:pt x="296" y="343"/>
                        </a:cubicBezTo>
                        <a:cubicBezTo>
                          <a:pt x="292" y="344"/>
                          <a:pt x="289" y="347"/>
                          <a:pt x="287" y="350"/>
                        </a:cubicBezTo>
                        <a:cubicBezTo>
                          <a:pt x="286" y="351"/>
                          <a:pt x="285" y="353"/>
                          <a:pt x="285" y="354"/>
                        </a:cubicBezTo>
                        <a:cubicBezTo>
                          <a:pt x="277" y="356"/>
                          <a:pt x="271" y="348"/>
                          <a:pt x="263" y="349"/>
                        </a:cubicBezTo>
                        <a:cubicBezTo>
                          <a:pt x="260" y="349"/>
                          <a:pt x="258" y="351"/>
                          <a:pt x="254" y="353"/>
                        </a:cubicBezTo>
                        <a:cubicBezTo>
                          <a:pt x="253" y="353"/>
                          <a:pt x="253" y="353"/>
                          <a:pt x="252" y="353"/>
                        </a:cubicBezTo>
                        <a:cubicBezTo>
                          <a:pt x="243" y="357"/>
                          <a:pt x="231" y="356"/>
                          <a:pt x="221" y="356"/>
                        </a:cubicBezTo>
                        <a:cubicBezTo>
                          <a:pt x="220" y="356"/>
                          <a:pt x="219" y="356"/>
                          <a:pt x="217" y="356"/>
                        </a:cubicBezTo>
                        <a:cubicBezTo>
                          <a:pt x="217" y="356"/>
                          <a:pt x="217" y="356"/>
                          <a:pt x="217" y="356"/>
                        </a:cubicBezTo>
                        <a:cubicBezTo>
                          <a:pt x="216" y="369"/>
                          <a:pt x="217" y="383"/>
                          <a:pt x="216" y="397"/>
                        </a:cubicBezTo>
                        <a:cubicBezTo>
                          <a:pt x="215" y="397"/>
                          <a:pt x="213" y="397"/>
                          <a:pt x="212" y="397"/>
                        </a:cubicBezTo>
                        <a:cubicBezTo>
                          <a:pt x="208" y="397"/>
                          <a:pt x="204" y="397"/>
                          <a:pt x="200" y="395"/>
                        </a:cubicBezTo>
                        <a:cubicBezTo>
                          <a:pt x="200" y="396"/>
                          <a:pt x="200" y="396"/>
                          <a:pt x="200" y="397"/>
                        </a:cubicBezTo>
                        <a:cubicBezTo>
                          <a:pt x="199" y="397"/>
                          <a:pt x="199" y="397"/>
                          <a:pt x="199" y="397"/>
                        </a:cubicBezTo>
                        <a:cubicBezTo>
                          <a:pt x="199" y="398"/>
                          <a:pt x="199" y="399"/>
                          <a:pt x="199" y="399"/>
                        </a:cubicBezTo>
                        <a:cubicBezTo>
                          <a:pt x="198" y="399"/>
                          <a:pt x="198" y="399"/>
                          <a:pt x="198" y="399"/>
                        </a:cubicBezTo>
                        <a:cubicBezTo>
                          <a:pt x="197" y="402"/>
                          <a:pt x="195" y="405"/>
                          <a:pt x="194" y="408"/>
                        </a:cubicBezTo>
                        <a:cubicBezTo>
                          <a:pt x="194" y="408"/>
                          <a:pt x="194" y="408"/>
                          <a:pt x="194" y="408"/>
                        </a:cubicBezTo>
                        <a:cubicBezTo>
                          <a:pt x="193" y="408"/>
                          <a:pt x="193" y="409"/>
                          <a:pt x="193" y="410"/>
                        </a:cubicBezTo>
                        <a:cubicBezTo>
                          <a:pt x="193" y="410"/>
                          <a:pt x="193" y="410"/>
                          <a:pt x="193" y="410"/>
                        </a:cubicBezTo>
                        <a:cubicBezTo>
                          <a:pt x="192" y="410"/>
                          <a:pt x="192" y="411"/>
                          <a:pt x="192" y="412"/>
                        </a:cubicBezTo>
                        <a:cubicBezTo>
                          <a:pt x="192" y="412"/>
                          <a:pt x="192" y="412"/>
                          <a:pt x="192" y="412"/>
                        </a:cubicBezTo>
                        <a:cubicBezTo>
                          <a:pt x="192" y="413"/>
                          <a:pt x="191" y="413"/>
                          <a:pt x="191" y="414"/>
                        </a:cubicBezTo>
                        <a:cubicBezTo>
                          <a:pt x="191" y="414"/>
                          <a:pt x="191" y="414"/>
                          <a:pt x="191" y="414"/>
                        </a:cubicBezTo>
                        <a:cubicBezTo>
                          <a:pt x="191" y="415"/>
                          <a:pt x="191" y="415"/>
                          <a:pt x="191" y="416"/>
                        </a:cubicBezTo>
                        <a:cubicBezTo>
                          <a:pt x="191" y="416"/>
                          <a:pt x="191" y="416"/>
                          <a:pt x="191" y="416"/>
                        </a:cubicBezTo>
                        <a:cubicBezTo>
                          <a:pt x="191" y="417"/>
                          <a:pt x="191" y="417"/>
                          <a:pt x="191" y="418"/>
                        </a:cubicBezTo>
                        <a:cubicBezTo>
                          <a:pt x="191" y="418"/>
                          <a:pt x="191" y="418"/>
                          <a:pt x="191" y="418"/>
                        </a:cubicBezTo>
                        <a:cubicBezTo>
                          <a:pt x="191" y="418"/>
                          <a:pt x="191" y="419"/>
                          <a:pt x="191" y="419"/>
                        </a:cubicBezTo>
                        <a:cubicBezTo>
                          <a:pt x="191" y="420"/>
                          <a:pt x="191" y="420"/>
                          <a:pt x="191" y="420"/>
                        </a:cubicBezTo>
                        <a:cubicBezTo>
                          <a:pt x="191" y="420"/>
                          <a:pt x="191" y="420"/>
                          <a:pt x="192" y="421"/>
                        </a:cubicBezTo>
                        <a:cubicBezTo>
                          <a:pt x="192" y="421"/>
                          <a:pt x="192" y="421"/>
                          <a:pt x="192" y="421"/>
                        </a:cubicBezTo>
                        <a:cubicBezTo>
                          <a:pt x="192" y="421"/>
                          <a:pt x="193" y="422"/>
                          <a:pt x="193" y="422"/>
                        </a:cubicBezTo>
                        <a:cubicBezTo>
                          <a:pt x="193" y="422"/>
                          <a:pt x="193" y="422"/>
                          <a:pt x="193" y="422"/>
                        </a:cubicBezTo>
                        <a:cubicBezTo>
                          <a:pt x="194" y="423"/>
                          <a:pt x="194" y="423"/>
                          <a:pt x="195" y="423"/>
                        </a:cubicBezTo>
                        <a:cubicBezTo>
                          <a:pt x="195" y="427"/>
                          <a:pt x="195" y="431"/>
                          <a:pt x="195" y="436"/>
                        </a:cubicBezTo>
                        <a:cubicBezTo>
                          <a:pt x="195" y="437"/>
                          <a:pt x="195" y="438"/>
                          <a:pt x="195" y="439"/>
                        </a:cubicBezTo>
                        <a:cubicBezTo>
                          <a:pt x="194" y="439"/>
                          <a:pt x="193" y="439"/>
                          <a:pt x="192" y="439"/>
                        </a:cubicBezTo>
                        <a:cubicBezTo>
                          <a:pt x="191" y="439"/>
                          <a:pt x="191" y="439"/>
                          <a:pt x="191" y="439"/>
                        </a:cubicBezTo>
                        <a:cubicBezTo>
                          <a:pt x="184" y="439"/>
                          <a:pt x="178" y="434"/>
                          <a:pt x="170" y="433"/>
                        </a:cubicBezTo>
                        <a:cubicBezTo>
                          <a:pt x="170" y="433"/>
                          <a:pt x="169" y="433"/>
                          <a:pt x="168" y="433"/>
                        </a:cubicBezTo>
                        <a:cubicBezTo>
                          <a:pt x="168" y="442"/>
                          <a:pt x="168" y="451"/>
                          <a:pt x="167" y="460"/>
                        </a:cubicBezTo>
                        <a:cubicBezTo>
                          <a:pt x="167" y="460"/>
                          <a:pt x="167" y="460"/>
                          <a:pt x="167" y="460"/>
                        </a:cubicBezTo>
                        <a:cubicBezTo>
                          <a:pt x="160" y="462"/>
                          <a:pt x="151" y="459"/>
                          <a:pt x="151" y="471"/>
                        </a:cubicBezTo>
                        <a:cubicBezTo>
                          <a:pt x="151" y="476"/>
                          <a:pt x="152" y="482"/>
                          <a:pt x="154" y="487"/>
                        </a:cubicBezTo>
                        <a:cubicBezTo>
                          <a:pt x="154" y="488"/>
                          <a:pt x="154" y="490"/>
                          <a:pt x="155" y="491"/>
                        </a:cubicBezTo>
                        <a:cubicBezTo>
                          <a:pt x="155" y="491"/>
                          <a:pt x="155" y="491"/>
                          <a:pt x="155" y="491"/>
                        </a:cubicBezTo>
                        <a:cubicBezTo>
                          <a:pt x="155" y="491"/>
                          <a:pt x="155" y="491"/>
                          <a:pt x="155" y="491"/>
                        </a:cubicBezTo>
                        <a:cubicBezTo>
                          <a:pt x="155" y="493"/>
                          <a:pt x="156" y="494"/>
                          <a:pt x="156" y="496"/>
                        </a:cubicBezTo>
                        <a:cubicBezTo>
                          <a:pt x="158" y="504"/>
                          <a:pt x="156" y="511"/>
                          <a:pt x="152" y="517"/>
                        </a:cubicBezTo>
                        <a:cubicBezTo>
                          <a:pt x="148" y="521"/>
                          <a:pt x="143" y="524"/>
                          <a:pt x="135" y="523"/>
                        </a:cubicBezTo>
                        <a:cubicBezTo>
                          <a:pt x="134" y="523"/>
                          <a:pt x="132" y="523"/>
                          <a:pt x="131" y="523"/>
                        </a:cubicBezTo>
                        <a:cubicBezTo>
                          <a:pt x="131" y="543"/>
                          <a:pt x="138" y="562"/>
                          <a:pt x="131" y="583"/>
                        </a:cubicBezTo>
                        <a:cubicBezTo>
                          <a:pt x="128" y="591"/>
                          <a:pt x="123" y="595"/>
                          <a:pt x="117" y="597"/>
                        </a:cubicBezTo>
                        <a:cubicBezTo>
                          <a:pt x="109" y="599"/>
                          <a:pt x="99" y="598"/>
                          <a:pt x="91" y="602"/>
                        </a:cubicBezTo>
                        <a:cubicBezTo>
                          <a:pt x="89" y="603"/>
                          <a:pt x="87" y="605"/>
                          <a:pt x="85" y="607"/>
                        </a:cubicBezTo>
                        <a:cubicBezTo>
                          <a:pt x="87" y="607"/>
                          <a:pt x="90" y="608"/>
                          <a:pt x="92" y="608"/>
                        </a:cubicBezTo>
                        <a:cubicBezTo>
                          <a:pt x="93" y="608"/>
                          <a:pt x="94" y="608"/>
                          <a:pt x="95" y="609"/>
                        </a:cubicBezTo>
                        <a:cubicBezTo>
                          <a:pt x="103" y="610"/>
                          <a:pt x="111" y="612"/>
                          <a:pt x="113" y="619"/>
                        </a:cubicBezTo>
                        <a:cubicBezTo>
                          <a:pt x="115" y="623"/>
                          <a:pt x="114" y="627"/>
                          <a:pt x="111" y="632"/>
                        </a:cubicBezTo>
                        <a:cubicBezTo>
                          <a:pt x="110" y="633"/>
                          <a:pt x="110" y="633"/>
                          <a:pt x="110" y="633"/>
                        </a:cubicBezTo>
                        <a:cubicBezTo>
                          <a:pt x="110" y="634"/>
                          <a:pt x="110" y="634"/>
                          <a:pt x="110" y="634"/>
                        </a:cubicBezTo>
                        <a:cubicBezTo>
                          <a:pt x="110" y="634"/>
                          <a:pt x="110" y="634"/>
                          <a:pt x="110" y="634"/>
                        </a:cubicBezTo>
                        <a:cubicBezTo>
                          <a:pt x="109" y="635"/>
                          <a:pt x="109" y="635"/>
                          <a:pt x="108" y="636"/>
                        </a:cubicBezTo>
                        <a:cubicBezTo>
                          <a:pt x="108" y="637"/>
                          <a:pt x="108" y="637"/>
                          <a:pt x="108" y="637"/>
                        </a:cubicBezTo>
                        <a:cubicBezTo>
                          <a:pt x="107" y="637"/>
                          <a:pt x="106" y="637"/>
                          <a:pt x="106" y="638"/>
                        </a:cubicBezTo>
                        <a:cubicBezTo>
                          <a:pt x="105" y="638"/>
                          <a:pt x="105" y="638"/>
                          <a:pt x="105" y="638"/>
                        </a:cubicBezTo>
                        <a:cubicBezTo>
                          <a:pt x="102" y="640"/>
                          <a:pt x="99" y="641"/>
                          <a:pt x="95" y="642"/>
                        </a:cubicBezTo>
                        <a:cubicBezTo>
                          <a:pt x="90" y="643"/>
                          <a:pt x="85" y="649"/>
                          <a:pt x="80" y="651"/>
                        </a:cubicBezTo>
                        <a:cubicBezTo>
                          <a:pt x="79" y="652"/>
                          <a:pt x="77" y="653"/>
                          <a:pt x="74" y="652"/>
                        </a:cubicBezTo>
                        <a:cubicBezTo>
                          <a:pt x="75" y="647"/>
                          <a:pt x="73" y="645"/>
                          <a:pt x="70" y="644"/>
                        </a:cubicBezTo>
                        <a:cubicBezTo>
                          <a:pt x="69" y="644"/>
                          <a:pt x="68" y="644"/>
                          <a:pt x="67" y="644"/>
                        </a:cubicBezTo>
                        <a:cubicBezTo>
                          <a:pt x="66" y="644"/>
                          <a:pt x="64" y="644"/>
                          <a:pt x="62" y="644"/>
                        </a:cubicBezTo>
                        <a:cubicBezTo>
                          <a:pt x="63" y="650"/>
                          <a:pt x="65" y="656"/>
                          <a:pt x="66" y="662"/>
                        </a:cubicBezTo>
                        <a:cubicBezTo>
                          <a:pt x="66" y="668"/>
                          <a:pt x="65" y="676"/>
                          <a:pt x="66" y="682"/>
                        </a:cubicBezTo>
                        <a:cubicBezTo>
                          <a:pt x="67" y="690"/>
                          <a:pt x="71" y="693"/>
                          <a:pt x="78" y="696"/>
                        </a:cubicBezTo>
                        <a:cubicBezTo>
                          <a:pt x="87" y="698"/>
                          <a:pt x="92" y="704"/>
                          <a:pt x="93" y="711"/>
                        </a:cubicBezTo>
                        <a:cubicBezTo>
                          <a:pt x="95" y="720"/>
                          <a:pt x="92" y="729"/>
                          <a:pt x="88" y="738"/>
                        </a:cubicBezTo>
                        <a:cubicBezTo>
                          <a:pt x="87" y="742"/>
                          <a:pt x="85" y="746"/>
                          <a:pt x="84" y="749"/>
                        </a:cubicBezTo>
                        <a:cubicBezTo>
                          <a:pt x="80" y="757"/>
                          <a:pt x="76" y="765"/>
                          <a:pt x="77" y="772"/>
                        </a:cubicBezTo>
                        <a:cubicBezTo>
                          <a:pt x="77" y="773"/>
                          <a:pt x="78" y="773"/>
                          <a:pt x="79" y="773"/>
                        </a:cubicBezTo>
                        <a:cubicBezTo>
                          <a:pt x="84" y="773"/>
                          <a:pt x="90" y="769"/>
                          <a:pt x="96" y="768"/>
                        </a:cubicBezTo>
                        <a:cubicBezTo>
                          <a:pt x="97" y="768"/>
                          <a:pt x="98" y="768"/>
                          <a:pt x="99" y="768"/>
                        </a:cubicBezTo>
                        <a:cubicBezTo>
                          <a:pt x="99" y="769"/>
                          <a:pt x="99" y="771"/>
                          <a:pt x="99" y="772"/>
                        </a:cubicBezTo>
                        <a:cubicBezTo>
                          <a:pt x="99" y="773"/>
                          <a:pt x="99" y="773"/>
                          <a:pt x="99" y="773"/>
                        </a:cubicBezTo>
                        <a:cubicBezTo>
                          <a:pt x="99" y="774"/>
                          <a:pt x="99" y="775"/>
                          <a:pt x="99" y="776"/>
                        </a:cubicBezTo>
                        <a:cubicBezTo>
                          <a:pt x="99" y="777"/>
                          <a:pt x="98" y="777"/>
                          <a:pt x="98" y="778"/>
                        </a:cubicBezTo>
                        <a:cubicBezTo>
                          <a:pt x="98" y="778"/>
                          <a:pt x="98" y="779"/>
                          <a:pt x="98" y="780"/>
                        </a:cubicBezTo>
                        <a:cubicBezTo>
                          <a:pt x="97" y="784"/>
                          <a:pt x="97" y="789"/>
                          <a:pt x="96" y="793"/>
                        </a:cubicBezTo>
                        <a:cubicBezTo>
                          <a:pt x="96" y="794"/>
                          <a:pt x="96" y="794"/>
                          <a:pt x="96" y="794"/>
                        </a:cubicBezTo>
                        <a:cubicBezTo>
                          <a:pt x="96" y="795"/>
                          <a:pt x="96" y="796"/>
                          <a:pt x="96" y="797"/>
                        </a:cubicBezTo>
                        <a:cubicBezTo>
                          <a:pt x="96" y="797"/>
                          <a:pt x="96" y="798"/>
                          <a:pt x="96" y="799"/>
                        </a:cubicBezTo>
                        <a:cubicBezTo>
                          <a:pt x="96" y="800"/>
                          <a:pt x="96" y="800"/>
                          <a:pt x="96" y="801"/>
                        </a:cubicBezTo>
                        <a:cubicBezTo>
                          <a:pt x="96" y="801"/>
                          <a:pt x="96" y="802"/>
                          <a:pt x="96" y="803"/>
                        </a:cubicBezTo>
                        <a:cubicBezTo>
                          <a:pt x="96" y="805"/>
                          <a:pt x="96" y="807"/>
                          <a:pt x="96" y="810"/>
                        </a:cubicBezTo>
                        <a:cubicBezTo>
                          <a:pt x="96" y="815"/>
                          <a:pt x="95" y="820"/>
                          <a:pt x="93" y="824"/>
                        </a:cubicBezTo>
                        <a:cubicBezTo>
                          <a:pt x="92" y="825"/>
                          <a:pt x="92" y="825"/>
                          <a:pt x="92" y="825"/>
                        </a:cubicBezTo>
                        <a:cubicBezTo>
                          <a:pt x="91" y="827"/>
                          <a:pt x="90" y="828"/>
                          <a:pt x="89" y="830"/>
                        </a:cubicBezTo>
                        <a:cubicBezTo>
                          <a:pt x="88" y="831"/>
                          <a:pt x="80" y="835"/>
                          <a:pt x="73" y="837"/>
                        </a:cubicBezTo>
                        <a:cubicBezTo>
                          <a:pt x="67" y="839"/>
                          <a:pt x="62" y="840"/>
                          <a:pt x="62" y="837"/>
                        </a:cubicBezTo>
                        <a:cubicBezTo>
                          <a:pt x="62" y="837"/>
                          <a:pt x="62" y="837"/>
                          <a:pt x="62" y="837"/>
                        </a:cubicBezTo>
                        <a:cubicBezTo>
                          <a:pt x="62" y="841"/>
                          <a:pt x="59" y="844"/>
                          <a:pt x="56" y="847"/>
                        </a:cubicBezTo>
                        <a:cubicBezTo>
                          <a:pt x="55" y="848"/>
                          <a:pt x="54" y="849"/>
                          <a:pt x="53" y="851"/>
                        </a:cubicBezTo>
                        <a:cubicBezTo>
                          <a:pt x="51" y="856"/>
                          <a:pt x="52" y="861"/>
                          <a:pt x="52" y="866"/>
                        </a:cubicBezTo>
                        <a:cubicBezTo>
                          <a:pt x="53" y="867"/>
                          <a:pt x="53" y="868"/>
                          <a:pt x="53" y="869"/>
                        </a:cubicBezTo>
                        <a:cubicBezTo>
                          <a:pt x="53" y="869"/>
                          <a:pt x="54" y="869"/>
                          <a:pt x="55" y="869"/>
                        </a:cubicBezTo>
                        <a:cubicBezTo>
                          <a:pt x="56" y="869"/>
                          <a:pt x="56" y="869"/>
                          <a:pt x="56" y="869"/>
                        </a:cubicBezTo>
                        <a:cubicBezTo>
                          <a:pt x="57" y="869"/>
                          <a:pt x="57" y="869"/>
                          <a:pt x="57" y="869"/>
                        </a:cubicBezTo>
                        <a:cubicBezTo>
                          <a:pt x="58" y="868"/>
                          <a:pt x="59" y="868"/>
                          <a:pt x="59" y="868"/>
                        </a:cubicBezTo>
                        <a:cubicBezTo>
                          <a:pt x="59" y="868"/>
                          <a:pt x="59" y="868"/>
                          <a:pt x="59" y="868"/>
                        </a:cubicBezTo>
                        <a:cubicBezTo>
                          <a:pt x="60" y="867"/>
                          <a:pt x="61" y="867"/>
                          <a:pt x="61" y="866"/>
                        </a:cubicBezTo>
                        <a:cubicBezTo>
                          <a:pt x="62" y="866"/>
                          <a:pt x="63" y="865"/>
                          <a:pt x="63" y="865"/>
                        </a:cubicBezTo>
                        <a:cubicBezTo>
                          <a:pt x="63" y="865"/>
                          <a:pt x="63" y="865"/>
                          <a:pt x="63" y="865"/>
                        </a:cubicBezTo>
                        <a:cubicBezTo>
                          <a:pt x="76" y="873"/>
                          <a:pt x="82" y="874"/>
                          <a:pt x="81" y="890"/>
                        </a:cubicBezTo>
                        <a:cubicBezTo>
                          <a:pt x="81" y="902"/>
                          <a:pt x="80" y="907"/>
                          <a:pt x="74" y="909"/>
                        </a:cubicBezTo>
                        <a:cubicBezTo>
                          <a:pt x="71" y="911"/>
                          <a:pt x="66" y="911"/>
                          <a:pt x="60" y="911"/>
                        </a:cubicBezTo>
                        <a:cubicBezTo>
                          <a:pt x="59" y="912"/>
                          <a:pt x="59" y="912"/>
                          <a:pt x="59" y="913"/>
                        </a:cubicBezTo>
                        <a:cubicBezTo>
                          <a:pt x="59" y="913"/>
                          <a:pt x="59" y="914"/>
                          <a:pt x="59" y="914"/>
                        </a:cubicBezTo>
                        <a:cubicBezTo>
                          <a:pt x="60" y="917"/>
                          <a:pt x="61" y="919"/>
                          <a:pt x="62" y="921"/>
                        </a:cubicBezTo>
                        <a:cubicBezTo>
                          <a:pt x="62" y="921"/>
                          <a:pt x="62" y="921"/>
                          <a:pt x="62" y="921"/>
                        </a:cubicBezTo>
                        <a:cubicBezTo>
                          <a:pt x="62" y="922"/>
                          <a:pt x="63" y="923"/>
                          <a:pt x="63" y="923"/>
                        </a:cubicBezTo>
                        <a:cubicBezTo>
                          <a:pt x="63" y="924"/>
                          <a:pt x="63" y="924"/>
                          <a:pt x="63" y="924"/>
                        </a:cubicBezTo>
                        <a:cubicBezTo>
                          <a:pt x="64" y="926"/>
                          <a:pt x="65" y="928"/>
                          <a:pt x="64" y="931"/>
                        </a:cubicBezTo>
                        <a:cubicBezTo>
                          <a:pt x="64" y="931"/>
                          <a:pt x="64" y="932"/>
                          <a:pt x="63" y="932"/>
                        </a:cubicBezTo>
                        <a:cubicBezTo>
                          <a:pt x="60" y="939"/>
                          <a:pt x="53" y="939"/>
                          <a:pt x="57" y="948"/>
                        </a:cubicBezTo>
                        <a:cubicBezTo>
                          <a:pt x="67" y="944"/>
                          <a:pt x="74" y="933"/>
                          <a:pt x="85" y="940"/>
                        </a:cubicBezTo>
                        <a:cubicBezTo>
                          <a:pt x="90" y="942"/>
                          <a:pt x="92" y="947"/>
                          <a:pt x="93" y="952"/>
                        </a:cubicBezTo>
                        <a:cubicBezTo>
                          <a:pt x="95" y="956"/>
                          <a:pt x="97" y="960"/>
                          <a:pt x="102" y="962"/>
                        </a:cubicBezTo>
                        <a:cubicBezTo>
                          <a:pt x="102" y="965"/>
                          <a:pt x="102" y="968"/>
                          <a:pt x="103" y="970"/>
                        </a:cubicBezTo>
                        <a:cubicBezTo>
                          <a:pt x="104" y="981"/>
                          <a:pt x="105" y="986"/>
                          <a:pt x="119" y="986"/>
                        </a:cubicBezTo>
                        <a:cubicBezTo>
                          <a:pt x="119" y="988"/>
                          <a:pt x="119" y="989"/>
                          <a:pt x="119" y="990"/>
                        </a:cubicBezTo>
                        <a:cubicBezTo>
                          <a:pt x="120" y="992"/>
                          <a:pt x="120" y="994"/>
                          <a:pt x="120" y="997"/>
                        </a:cubicBezTo>
                        <a:cubicBezTo>
                          <a:pt x="120" y="997"/>
                          <a:pt x="120" y="997"/>
                          <a:pt x="120" y="997"/>
                        </a:cubicBezTo>
                        <a:cubicBezTo>
                          <a:pt x="121" y="997"/>
                          <a:pt x="122" y="997"/>
                          <a:pt x="123" y="997"/>
                        </a:cubicBezTo>
                        <a:cubicBezTo>
                          <a:pt x="132" y="997"/>
                          <a:pt x="144" y="998"/>
                          <a:pt x="150" y="1005"/>
                        </a:cubicBezTo>
                        <a:cubicBezTo>
                          <a:pt x="152" y="1006"/>
                          <a:pt x="153" y="1008"/>
                          <a:pt x="153" y="1009"/>
                        </a:cubicBezTo>
                        <a:cubicBezTo>
                          <a:pt x="153" y="1009"/>
                          <a:pt x="153" y="1009"/>
                          <a:pt x="153" y="1009"/>
                        </a:cubicBezTo>
                        <a:cubicBezTo>
                          <a:pt x="156" y="1016"/>
                          <a:pt x="147" y="1020"/>
                          <a:pt x="145" y="1026"/>
                        </a:cubicBezTo>
                        <a:cubicBezTo>
                          <a:pt x="146" y="1027"/>
                          <a:pt x="146" y="1027"/>
                          <a:pt x="145" y="1026"/>
                        </a:cubicBezTo>
                        <a:cubicBezTo>
                          <a:pt x="145" y="1027"/>
                          <a:pt x="145" y="1028"/>
                          <a:pt x="145" y="1029"/>
                        </a:cubicBezTo>
                        <a:cubicBezTo>
                          <a:pt x="145" y="1029"/>
                          <a:pt x="145" y="1029"/>
                          <a:pt x="145" y="1029"/>
                        </a:cubicBezTo>
                        <a:cubicBezTo>
                          <a:pt x="145" y="1030"/>
                          <a:pt x="145" y="1030"/>
                          <a:pt x="145" y="1031"/>
                        </a:cubicBezTo>
                        <a:cubicBezTo>
                          <a:pt x="145" y="1031"/>
                          <a:pt x="145" y="1031"/>
                          <a:pt x="145" y="1031"/>
                        </a:cubicBezTo>
                        <a:cubicBezTo>
                          <a:pt x="147" y="1031"/>
                          <a:pt x="149" y="1032"/>
                          <a:pt x="150" y="1033"/>
                        </a:cubicBezTo>
                        <a:cubicBezTo>
                          <a:pt x="151" y="1033"/>
                          <a:pt x="151" y="1034"/>
                          <a:pt x="152" y="1034"/>
                        </a:cubicBezTo>
                        <a:cubicBezTo>
                          <a:pt x="148" y="1037"/>
                          <a:pt x="142" y="1039"/>
                          <a:pt x="143" y="1045"/>
                        </a:cubicBezTo>
                        <a:cubicBezTo>
                          <a:pt x="142" y="1046"/>
                          <a:pt x="142" y="1046"/>
                          <a:pt x="142" y="1046"/>
                        </a:cubicBezTo>
                        <a:cubicBezTo>
                          <a:pt x="140" y="1048"/>
                          <a:pt x="140" y="1047"/>
                          <a:pt x="139" y="1051"/>
                        </a:cubicBezTo>
                        <a:cubicBezTo>
                          <a:pt x="134" y="1054"/>
                          <a:pt x="130" y="1054"/>
                          <a:pt x="126" y="1058"/>
                        </a:cubicBezTo>
                        <a:cubicBezTo>
                          <a:pt x="119" y="1059"/>
                          <a:pt x="105" y="1059"/>
                          <a:pt x="98" y="1054"/>
                        </a:cubicBezTo>
                        <a:cubicBezTo>
                          <a:pt x="92" y="1051"/>
                          <a:pt x="89" y="1043"/>
                          <a:pt x="84" y="1039"/>
                        </a:cubicBezTo>
                        <a:cubicBezTo>
                          <a:pt x="84" y="1039"/>
                          <a:pt x="84" y="1039"/>
                          <a:pt x="84" y="1039"/>
                        </a:cubicBezTo>
                        <a:cubicBezTo>
                          <a:pt x="84" y="1038"/>
                          <a:pt x="83" y="1037"/>
                          <a:pt x="82" y="1037"/>
                        </a:cubicBezTo>
                        <a:cubicBezTo>
                          <a:pt x="82" y="1037"/>
                          <a:pt x="82" y="1037"/>
                          <a:pt x="82" y="1037"/>
                        </a:cubicBezTo>
                        <a:cubicBezTo>
                          <a:pt x="74" y="1032"/>
                          <a:pt x="54" y="1065"/>
                          <a:pt x="40" y="1065"/>
                        </a:cubicBezTo>
                        <a:cubicBezTo>
                          <a:pt x="39" y="1065"/>
                          <a:pt x="39" y="1065"/>
                          <a:pt x="38" y="1064"/>
                        </a:cubicBezTo>
                        <a:cubicBezTo>
                          <a:pt x="38" y="1066"/>
                          <a:pt x="38" y="1067"/>
                          <a:pt x="38" y="1068"/>
                        </a:cubicBezTo>
                        <a:cubicBezTo>
                          <a:pt x="37" y="1068"/>
                          <a:pt x="36" y="1068"/>
                          <a:pt x="36" y="1069"/>
                        </a:cubicBezTo>
                        <a:cubicBezTo>
                          <a:pt x="35" y="1069"/>
                          <a:pt x="35" y="1069"/>
                          <a:pt x="34" y="1070"/>
                        </a:cubicBezTo>
                        <a:cubicBezTo>
                          <a:pt x="34" y="1070"/>
                          <a:pt x="34" y="1070"/>
                          <a:pt x="34" y="1070"/>
                        </a:cubicBezTo>
                        <a:cubicBezTo>
                          <a:pt x="34" y="1070"/>
                          <a:pt x="33" y="1071"/>
                          <a:pt x="33" y="1071"/>
                        </a:cubicBezTo>
                        <a:cubicBezTo>
                          <a:pt x="33" y="1071"/>
                          <a:pt x="33" y="1071"/>
                          <a:pt x="33" y="1071"/>
                        </a:cubicBezTo>
                        <a:cubicBezTo>
                          <a:pt x="33" y="1072"/>
                          <a:pt x="32" y="1072"/>
                          <a:pt x="32" y="1073"/>
                        </a:cubicBezTo>
                        <a:cubicBezTo>
                          <a:pt x="32" y="1073"/>
                          <a:pt x="32" y="1073"/>
                          <a:pt x="32" y="1073"/>
                        </a:cubicBezTo>
                        <a:cubicBezTo>
                          <a:pt x="32" y="1074"/>
                          <a:pt x="32" y="1074"/>
                          <a:pt x="32" y="1074"/>
                        </a:cubicBezTo>
                        <a:cubicBezTo>
                          <a:pt x="31" y="1076"/>
                          <a:pt x="31" y="1077"/>
                          <a:pt x="31" y="1078"/>
                        </a:cubicBezTo>
                        <a:cubicBezTo>
                          <a:pt x="31" y="1085"/>
                          <a:pt x="32" y="1093"/>
                          <a:pt x="26" y="1094"/>
                        </a:cubicBezTo>
                        <a:cubicBezTo>
                          <a:pt x="24" y="1094"/>
                          <a:pt x="23" y="1095"/>
                          <a:pt x="22" y="1096"/>
                        </a:cubicBezTo>
                        <a:cubicBezTo>
                          <a:pt x="20" y="1100"/>
                          <a:pt x="18" y="1105"/>
                          <a:pt x="18" y="1111"/>
                        </a:cubicBezTo>
                        <a:cubicBezTo>
                          <a:pt x="18" y="1117"/>
                          <a:pt x="20" y="1123"/>
                          <a:pt x="21" y="1126"/>
                        </a:cubicBezTo>
                        <a:cubicBezTo>
                          <a:pt x="21" y="1127"/>
                          <a:pt x="22" y="1128"/>
                          <a:pt x="22" y="1128"/>
                        </a:cubicBezTo>
                        <a:cubicBezTo>
                          <a:pt x="25" y="1135"/>
                          <a:pt x="41" y="1142"/>
                          <a:pt x="37" y="1150"/>
                        </a:cubicBezTo>
                        <a:cubicBezTo>
                          <a:pt x="36" y="1153"/>
                          <a:pt x="34" y="1155"/>
                          <a:pt x="28" y="1157"/>
                        </a:cubicBezTo>
                        <a:cubicBezTo>
                          <a:pt x="23" y="1159"/>
                          <a:pt x="17" y="1159"/>
                          <a:pt x="13" y="1161"/>
                        </a:cubicBezTo>
                        <a:cubicBezTo>
                          <a:pt x="13" y="1162"/>
                          <a:pt x="13" y="1162"/>
                          <a:pt x="13" y="1162"/>
                        </a:cubicBezTo>
                        <a:cubicBezTo>
                          <a:pt x="12" y="1162"/>
                          <a:pt x="12" y="1162"/>
                          <a:pt x="12" y="1162"/>
                        </a:cubicBezTo>
                        <a:cubicBezTo>
                          <a:pt x="11" y="1163"/>
                          <a:pt x="10" y="1163"/>
                          <a:pt x="10" y="1164"/>
                        </a:cubicBezTo>
                        <a:cubicBezTo>
                          <a:pt x="9" y="1165"/>
                          <a:pt x="9" y="1165"/>
                          <a:pt x="9" y="1165"/>
                        </a:cubicBezTo>
                        <a:cubicBezTo>
                          <a:pt x="9" y="1165"/>
                          <a:pt x="9" y="1165"/>
                          <a:pt x="9" y="1165"/>
                        </a:cubicBezTo>
                        <a:cubicBezTo>
                          <a:pt x="9" y="1166"/>
                          <a:pt x="9" y="1166"/>
                          <a:pt x="9" y="1166"/>
                        </a:cubicBezTo>
                        <a:cubicBezTo>
                          <a:pt x="9" y="1167"/>
                          <a:pt x="9" y="1167"/>
                          <a:pt x="9" y="1167"/>
                        </a:cubicBezTo>
                        <a:cubicBezTo>
                          <a:pt x="8" y="1167"/>
                          <a:pt x="8" y="1168"/>
                          <a:pt x="8" y="1168"/>
                        </a:cubicBezTo>
                        <a:cubicBezTo>
                          <a:pt x="8" y="1169"/>
                          <a:pt x="8" y="1169"/>
                          <a:pt x="8" y="1169"/>
                        </a:cubicBezTo>
                        <a:cubicBezTo>
                          <a:pt x="8" y="1170"/>
                          <a:pt x="8" y="1170"/>
                          <a:pt x="8" y="1171"/>
                        </a:cubicBezTo>
                        <a:cubicBezTo>
                          <a:pt x="8" y="1171"/>
                          <a:pt x="8" y="1171"/>
                          <a:pt x="8" y="1171"/>
                        </a:cubicBezTo>
                        <a:cubicBezTo>
                          <a:pt x="8" y="1172"/>
                          <a:pt x="8" y="1173"/>
                          <a:pt x="9" y="1174"/>
                        </a:cubicBezTo>
                        <a:cubicBezTo>
                          <a:pt x="12" y="1176"/>
                          <a:pt x="15" y="1178"/>
                          <a:pt x="18" y="1180"/>
                        </a:cubicBezTo>
                        <a:cubicBezTo>
                          <a:pt x="12" y="1183"/>
                          <a:pt x="6" y="1185"/>
                          <a:pt x="0" y="1186"/>
                        </a:cubicBezTo>
                        <a:cubicBezTo>
                          <a:pt x="0" y="1186"/>
                          <a:pt x="0" y="1186"/>
                          <a:pt x="0" y="1186"/>
                        </a:cubicBezTo>
                        <a:cubicBezTo>
                          <a:pt x="1" y="1186"/>
                          <a:pt x="2" y="1186"/>
                          <a:pt x="3" y="1186"/>
                        </a:cubicBezTo>
                        <a:cubicBezTo>
                          <a:pt x="6" y="1186"/>
                          <a:pt x="8" y="1186"/>
                          <a:pt x="10" y="1187"/>
                        </a:cubicBezTo>
                        <a:cubicBezTo>
                          <a:pt x="13" y="1187"/>
                          <a:pt x="17" y="1189"/>
                          <a:pt x="20" y="1193"/>
                        </a:cubicBezTo>
                        <a:cubicBezTo>
                          <a:pt x="20" y="1193"/>
                          <a:pt x="21" y="1194"/>
                          <a:pt x="21" y="1194"/>
                        </a:cubicBezTo>
                        <a:cubicBezTo>
                          <a:pt x="27" y="1200"/>
                          <a:pt x="32" y="1207"/>
                          <a:pt x="41" y="1208"/>
                        </a:cubicBezTo>
                        <a:cubicBezTo>
                          <a:pt x="50" y="1208"/>
                          <a:pt x="50" y="1201"/>
                          <a:pt x="56" y="1200"/>
                        </a:cubicBezTo>
                        <a:cubicBezTo>
                          <a:pt x="63" y="1200"/>
                          <a:pt x="71" y="1209"/>
                          <a:pt x="75" y="1213"/>
                        </a:cubicBezTo>
                        <a:cubicBezTo>
                          <a:pt x="87" y="1225"/>
                          <a:pt x="104" y="1246"/>
                          <a:pt x="107" y="1263"/>
                        </a:cubicBezTo>
                        <a:cubicBezTo>
                          <a:pt x="109" y="1271"/>
                          <a:pt x="115" y="1281"/>
                          <a:pt x="116" y="1289"/>
                        </a:cubicBezTo>
                        <a:cubicBezTo>
                          <a:pt x="116" y="1297"/>
                          <a:pt x="107" y="1301"/>
                          <a:pt x="110" y="1309"/>
                        </a:cubicBezTo>
                        <a:cubicBezTo>
                          <a:pt x="112" y="1310"/>
                          <a:pt x="113" y="1310"/>
                          <a:pt x="115" y="1310"/>
                        </a:cubicBezTo>
                        <a:cubicBezTo>
                          <a:pt x="118" y="1310"/>
                          <a:pt x="120" y="1309"/>
                          <a:pt x="123" y="1308"/>
                        </a:cubicBezTo>
                        <a:cubicBezTo>
                          <a:pt x="128" y="1306"/>
                          <a:pt x="133" y="1302"/>
                          <a:pt x="138" y="1302"/>
                        </a:cubicBezTo>
                        <a:cubicBezTo>
                          <a:pt x="139" y="1302"/>
                          <a:pt x="140" y="1302"/>
                          <a:pt x="140" y="1302"/>
                        </a:cubicBezTo>
                        <a:cubicBezTo>
                          <a:pt x="140" y="1305"/>
                          <a:pt x="140" y="1309"/>
                          <a:pt x="141" y="1312"/>
                        </a:cubicBezTo>
                        <a:cubicBezTo>
                          <a:pt x="141" y="1313"/>
                          <a:pt x="141" y="1315"/>
                          <a:pt x="142" y="1317"/>
                        </a:cubicBezTo>
                        <a:cubicBezTo>
                          <a:pt x="143" y="1317"/>
                          <a:pt x="143" y="1317"/>
                          <a:pt x="144" y="1317"/>
                        </a:cubicBezTo>
                        <a:cubicBezTo>
                          <a:pt x="146" y="1317"/>
                          <a:pt x="148" y="1316"/>
                          <a:pt x="150" y="1315"/>
                        </a:cubicBezTo>
                        <a:cubicBezTo>
                          <a:pt x="151" y="1315"/>
                          <a:pt x="152" y="1314"/>
                          <a:pt x="153" y="1314"/>
                        </a:cubicBezTo>
                        <a:cubicBezTo>
                          <a:pt x="154" y="1313"/>
                          <a:pt x="154" y="1313"/>
                          <a:pt x="155" y="1313"/>
                        </a:cubicBezTo>
                        <a:cubicBezTo>
                          <a:pt x="156" y="1313"/>
                          <a:pt x="157" y="1313"/>
                          <a:pt x="157" y="1313"/>
                        </a:cubicBezTo>
                        <a:cubicBezTo>
                          <a:pt x="157" y="1314"/>
                          <a:pt x="157" y="1314"/>
                          <a:pt x="157" y="1314"/>
                        </a:cubicBezTo>
                        <a:cubicBezTo>
                          <a:pt x="158" y="1314"/>
                          <a:pt x="158" y="1314"/>
                          <a:pt x="158" y="1314"/>
                        </a:cubicBezTo>
                        <a:cubicBezTo>
                          <a:pt x="163" y="1321"/>
                          <a:pt x="150" y="1331"/>
                          <a:pt x="159" y="1340"/>
                        </a:cubicBezTo>
                        <a:cubicBezTo>
                          <a:pt x="168" y="1350"/>
                          <a:pt x="166" y="1363"/>
                          <a:pt x="165" y="1375"/>
                        </a:cubicBezTo>
                        <a:cubicBezTo>
                          <a:pt x="165" y="1376"/>
                          <a:pt x="165" y="1377"/>
                          <a:pt x="165" y="1379"/>
                        </a:cubicBezTo>
                        <a:cubicBezTo>
                          <a:pt x="165" y="1380"/>
                          <a:pt x="165" y="1380"/>
                          <a:pt x="165" y="1380"/>
                        </a:cubicBezTo>
                        <a:cubicBezTo>
                          <a:pt x="165" y="1380"/>
                          <a:pt x="165" y="1381"/>
                          <a:pt x="165" y="1382"/>
                        </a:cubicBezTo>
                        <a:cubicBezTo>
                          <a:pt x="166" y="1383"/>
                          <a:pt x="166" y="1383"/>
                          <a:pt x="166" y="1383"/>
                        </a:cubicBezTo>
                        <a:cubicBezTo>
                          <a:pt x="166" y="1384"/>
                          <a:pt x="166" y="1385"/>
                          <a:pt x="166" y="1386"/>
                        </a:cubicBezTo>
                        <a:cubicBezTo>
                          <a:pt x="166" y="1386"/>
                          <a:pt x="166" y="1386"/>
                          <a:pt x="166" y="1386"/>
                        </a:cubicBezTo>
                        <a:cubicBezTo>
                          <a:pt x="166" y="1387"/>
                          <a:pt x="166" y="1387"/>
                          <a:pt x="166" y="1388"/>
                        </a:cubicBezTo>
                        <a:cubicBezTo>
                          <a:pt x="167" y="1388"/>
                          <a:pt x="167" y="1388"/>
                          <a:pt x="167" y="1388"/>
                        </a:cubicBezTo>
                        <a:cubicBezTo>
                          <a:pt x="167" y="1389"/>
                          <a:pt x="167" y="1389"/>
                          <a:pt x="167" y="1390"/>
                        </a:cubicBezTo>
                        <a:cubicBezTo>
                          <a:pt x="167" y="1390"/>
                          <a:pt x="167" y="1390"/>
                          <a:pt x="167" y="1390"/>
                        </a:cubicBezTo>
                        <a:cubicBezTo>
                          <a:pt x="167" y="1391"/>
                          <a:pt x="168" y="1391"/>
                          <a:pt x="168" y="1392"/>
                        </a:cubicBezTo>
                        <a:cubicBezTo>
                          <a:pt x="168" y="1392"/>
                          <a:pt x="168" y="1392"/>
                          <a:pt x="168" y="1392"/>
                        </a:cubicBezTo>
                        <a:cubicBezTo>
                          <a:pt x="169" y="1393"/>
                          <a:pt x="169" y="1393"/>
                          <a:pt x="169" y="1393"/>
                        </a:cubicBezTo>
                        <a:cubicBezTo>
                          <a:pt x="169" y="1393"/>
                          <a:pt x="169" y="1393"/>
                          <a:pt x="169" y="1393"/>
                        </a:cubicBezTo>
                        <a:cubicBezTo>
                          <a:pt x="170" y="1393"/>
                          <a:pt x="170" y="1393"/>
                          <a:pt x="170" y="1394"/>
                        </a:cubicBezTo>
                        <a:cubicBezTo>
                          <a:pt x="170" y="1394"/>
                          <a:pt x="170" y="1394"/>
                          <a:pt x="170" y="1394"/>
                        </a:cubicBezTo>
                        <a:cubicBezTo>
                          <a:pt x="171" y="1394"/>
                          <a:pt x="171" y="1394"/>
                          <a:pt x="172" y="1394"/>
                        </a:cubicBezTo>
                        <a:cubicBezTo>
                          <a:pt x="172" y="1394"/>
                          <a:pt x="172" y="1394"/>
                          <a:pt x="172" y="1394"/>
                        </a:cubicBezTo>
                        <a:cubicBezTo>
                          <a:pt x="172" y="1394"/>
                          <a:pt x="173" y="1394"/>
                          <a:pt x="173" y="1394"/>
                        </a:cubicBezTo>
                        <a:cubicBezTo>
                          <a:pt x="173" y="1394"/>
                          <a:pt x="173" y="1394"/>
                          <a:pt x="173" y="1394"/>
                        </a:cubicBezTo>
                        <a:cubicBezTo>
                          <a:pt x="174" y="1394"/>
                          <a:pt x="174" y="1394"/>
                          <a:pt x="175" y="1394"/>
                        </a:cubicBezTo>
                        <a:cubicBezTo>
                          <a:pt x="175" y="1394"/>
                          <a:pt x="175" y="1394"/>
                          <a:pt x="175" y="1394"/>
                        </a:cubicBezTo>
                        <a:cubicBezTo>
                          <a:pt x="175" y="1394"/>
                          <a:pt x="176" y="1393"/>
                          <a:pt x="176" y="1393"/>
                        </a:cubicBezTo>
                        <a:cubicBezTo>
                          <a:pt x="177" y="1393"/>
                          <a:pt x="177" y="1393"/>
                          <a:pt x="177" y="1393"/>
                        </a:cubicBezTo>
                        <a:cubicBezTo>
                          <a:pt x="177" y="1393"/>
                          <a:pt x="178" y="1393"/>
                          <a:pt x="178" y="1393"/>
                        </a:cubicBezTo>
                        <a:cubicBezTo>
                          <a:pt x="178" y="1393"/>
                          <a:pt x="178" y="1393"/>
                          <a:pt x="178" y="1393"/>
                        </a:cubicBezTo>
                        <a:cubicBezTo>
                          <a:pt x="179" y="1392"/>
                          <a:pt x="180" y="1392"/>
                          <a:pt x="180" y="1392"/>
                        </a:cubicBezTo>
                        <a:cubicBezTo>
                          <a:pt x="181" y="1392"/>
                          <a:pt x="181" y="1392"/>
                          <a:pt x="181" y="1392"/>
                        </a:cubicBezTo>
                        <a:cubicBezTo>
                          <a:pt x="181" y="1391"/>
                          <a:pt x="182" y="1391"/>
                          <a:pt x="182" y="1391"/>
                        </a:cubicBezTo>
                        <a:cubicBezTo>
                          <a:pt x="183" y="1391"/>
                          <a:pt x="183" y="1391"/>
                          <a:pt x="183" y="1391"/>
                        </a:cubicBezTo>
                        <a:cubicBezTo>
                          <a:pt x="184" y="1390"/>
                          <a:pt x="184" y="1390"/>
                          <a:pt x="184" y="1390"/>
                        </a:cubicBezTo>
                        <a:cubicBezTo>
                          <a:pt x="185" y="1390"/>
                          <a:pt x="187" y="1389"/>
                          <a:pt x="189" y="1388"/>
                        </a:cubicBezTo>
                        <a:cubicBezTo>
                          <a:pt x="189" y="1388"/>
                          <a:pt x="189" y="1388"/>
                          <a:pt x="189" y="1388"/>
                        </a:cubicBezTo>
                        <a:cubicBezTo>
                          <a:pt x="192" y="1387"/>
                          <a:pt x="195" y="1385"/>
                          <a:pt x="198" y="1385"/>
                        </a:cubicBezTo>
                        <a:cubicBezTo>
                          <a:pt x="198" y="1385"/>
                          <a:pt x="198" y="1385"/>
                          <a:pt x="198" y="1385"/>
                        </a:cubicBezTo>
                        <a:cubicBezTo>
                          <a:pt x="200" y="1384"/>
                          <a:pt x="201" y="1384"/>
                          <a:pt x="203" y="1384"/>
                        </a:cubicBezTo>
                        <a:cubicBezTo>
                          <a:pt x="204" y="1383"/>
                          <a:pt x="205" y="1383"/>
                          <a:pt x="206" y="1383"/>
                        </a:cubicBezTo>
                        <a:cubicBezTo>
                          <a:pt x="207" y="1384"/>
                          <a:pt x="207" y="1384"/>
                          <a:pt x="207" y="1384"/>
                        </a:cubicBezTo>
                        <a:cubicBezTo>
                          <a:pt x="207" y="1384"/>
                          <a:pt x="208" y="1384"/>
                          <a:pt x="208" y="1384"/>
                        </a:cubicBezTo>
                        <a:cubicBezTo>
                          <a:pt x="209" y="1384"/>
                          <a:pt x="209" y="1384"/>
                          <a:pt x="210" y="1384"/>
                        </a:cubicBezTo>
                        <a:cubicBezTo>
                          <a:pt x="210" y="1385"/>
                          <a:pt x="211" y="1385"/>
                          <a:pt x="211" y="1385"/>
                        </a:cubicBezTo>
                        <a:cubicBezTo>
                          <a:pt x="211" y="1385"/>
                          <a:pt x="212" y="1385"/>
                          <a:pt x="212" y="1386"/>
                        </a:cubicBezTo>
                        <a:cubicBezTo>
                          <a:pt x="213" y="1386"/>
                          <a:pt x="213" y="1386"/>
                          <a:pt x="213" y="1386"/>
                        </a:cubicBezTo>
                        <a:cubicBezTo>
                          <a:pt x="213" y="1386"/>
                          <a:pt x="213" y="1386"/>
                          <a:pt x="213" y="1386"/>
                        </a:cubicBezTo>
                        <a:cubicBezTo>
                          <a:pt x="214" y="1387"/>
                          <a:pt x="215" y="1387"/>
                          <a:pt x="216" y="1388"/>
                        </a:cubicBezTo>
                        <a:cubicBezTo>
                          <a:pt x="217" y="1388"/>
                          <a:pt x="217" y="1388"/>
                          <a:pt x="217" y="1388"/>
                        </a:cubicBezTo>
                        <a:cubicBezTo>
                          <a:pt x="218" y="1389"/>
                          <a:pt x="218" y="1389"/>
                          <a:pt x="219" y="1389"/>
                        </a:cubicBezTo>
                        <a:cubicBezTo>
                          <a:pt x="219" y="1389"/>
                          <a:pt x="220" y="1389"/>
                          <a:pt x="220" y="1390"/>
                        </a:cubicBezTo>
                        <a:cubicBezTo>
                          <a:pt x="221" y="1390"/>
                          <a:pt x="221" y="1390"/>
                          <a:pt x="222" y="1390"/>
                        </a:cubicBezTo>
                        <a:cubicBezTo>
                          <a:pt x="222" y="1390"/>
                          <a:pt x="222" y="1390"/>
                          <a:pt x="222" y="1390"/>
                        </a:cubicBezTo>
                        <a:cubicBezTo>
                          <a:pt x="223" y="1391"/>
                          <a:pt x="224" y="1391"/>
                          <a:pt x="225" y="1391"/>
                        </a:cubicBezTo>
                        <a:cubicBezTo>
                          <a:pt x="225" y="1391"/>
                          <a:pt x="225" y="1391"/>
                          <a:pt x="226" y="1391"/>
                        </a:cubicBezTo>
                        <a:cubicBezTo>
                          <a:pt x="226" y="1391"/>
                          <a:pt x="226" y="1391"/>
                          <a:pt x="226" y="1391"/>
                        </a:cubicBezTo>
                        <a:cubicBezTo>
                          <a:pt x="227" y="1391"/>
                          <a:pt x="227" y="1391"/>
                          <a:pt x="228" y="1391"/>
                        </a:cubicBezTo>
                        <a:cubicBezTo>
                          <a:pt x="229" y="1390"/>
                          <a:pt x="229" y="1390"/>
                          <a:pt x="229" y="1390"/>
                        </a:cubicBezTo>
                        <a:cubicBezTo>
                          <a:pt x="232" y="1379"/>
                          <a:pt x="227" y="1370"/>
                          <a:pt x="237" y="1361"/>
                        </a:cubicBezTo>
                        <a:cubicBezTo>
                          <a:pt x="244" y="1354"/>
                          <a:pt x="249" y="1348"/>
                          <a:pt x="252" y="1342"/>
                        </a:cubicBezTo>
                        <a:cubicBezTo>
                          <a:pt x="260" y="1329"/>
                          <a:pt x="261" y="1314"/>
                          <a:pt x="263" y="1295"/>
                        </a:cubicBezTo>
                        <a:cubicBezTo>
                          <a:pt x="273" y="1294"/>
                          <a:pt x="277" y="1287"/>
                          <a:pt x="285" y="1281"/>
                        </a:cubicBezTo>
                        <a:cubicBezTo>
                          <a:pt x="289" y="1278"/>
                          <a:pt x="290" y="1275"/>
                          <a:pt x="295" y="1274"/>
                        </a:cubicBezTo>
                        <a:cubicBezTo>
                          <a:pt x="300" y="1273"/>
                          <a:pt x="306" y="1277"/>
                          <a:pt x="311" y="1274"/>
                        </a:cubicBezTo>
                        <a:cubicBezTo>
                          <a:pt x="328" y="1266"/>
                          <a:pt x="328" y="1241"/>
                          <a:pt x="341" y="1229"/>
                        </a:cubicBezTo>
                        <a:cubicBezTo>
                          <a:pt x="348" y="1229"/>
                          <a:pt x="354" y="1228"/>
                          <a:pt x="360" y="1227"/>
                        </a:cubicBezTo>
                        <a:cubicBezTo>
                          <a:pt x="363" y="1211"/>
                          <a:pt x="360" y="1207"/>
                          <a:pt x="346" y="1199"/>
                        </a:cubicBezTo>
                        <a:cubicBezTo>
                          <a:pt x="352" y="1197"/>
                          <a:pt x="360" y="1197"/>
                          <a:pt x="366" y="1196"/>
                        </a:cubicBezTo>
                        <a:cubicBezTo>
                          <a:pt x="366" y="1196"/>
                          <a:pt x="366" y="1196"/>
                          <a:pt x="366" y="1196"/>
                        </a:cubicBezTo>
                        <a:cubicBezTo>
                          <a:pt x="366" y="1196"/>
                          <a:pt x="366" y="1196"/>
                          <a:pt x="366" y="1196"/>
                        </a:cubicBezTo>
                        <a:cubicBezTo>
                          <a:pt x="369" y="1196"/>
                          <a:pt x="371" y="1196"/>
                          <a:pt x="373" y="1196"/>
                        </a:cubicBezTo>
                        <a:cubicBezTo>
                          <a:pt x="374" y="1181"/>
                          <a:pt x="389" y="1187"/>
                          <a:pt x="396" y="1180"/>
                        </a:cubicBezTo>
                        <a:cubicBezTo>
                          <a:pt x="397" y="1179"/>
                          <a:pt x="397" y="1179"/>
                          <a:pt x="398" y="1178"/>
                        </a:cubicBezTo>
                        <a:cubicBezTo>
                          <a:pt x="398" y="1178"/>
                          <a:pt x="398" y="1178"/>
                          <a:pt x="398" y="1178"/>
                        </a:cubicBezTo>
                        <a:cubicBezTo>
                          <a:pt x="403" y="1171"/>
                          <a:pt x="404" y="1154"/>
                          <a:pt x="403" y="1147"/>
                        </a:cubicBezTo>
                        <a:cubicBezTo>
                          <a:pt x="404" y="1147"/>
                          <a:pt x="406" y="1147"/>
                          <a:pt x="407" y="1147"/>
                        </a:cubicBezTo>
                        <a:cubicBezTo>
                          <a:pt x="411" y="1147"/>
                          <a:pt x="416" y="1146"/>
                          <a:pt x="419" y="1146"/>
                        </a:cubicBezTo>
                        <a:cubicBezTo>
                          <a:pt x="421" y="1119"/>
                          <a:pt x="411" y="1094"/>
                          <a:pt x="411" y="1067"/>
                        </a:cubicBezTo>
                        <a:cubicBezTo>
                          <a:pt x="410" y="1062"/>
                          <a:pt x="411" y="1056"/>
                          <a:pt x="412" y="1051"/>
                        </a:cubicBezTo>
                        <a:cubicBezTo>
                          <a:pt x="412" y="1048"/>
                          <a:pt x="412" y="1045"/>
                          <a:pt x="412" y="1042"/>
                        </a:cubicBezTo>
                        <a:cubicBezTo>
                          <a:pt x="412" y="1027"/>
                          <a:pt x="397" y="1026"/>
                          <a:pt x="394" y="1012"/>
                        </a:cubicBezTo>
                        <a:cubicBezTo>
                          <a:pt x="394" y="1012"/>
                          <a:pt x="393" y="1012"/>
                          <a:pt x="393" y="1012"/>
                        </a:cubicBezTo>
                        <a:cubicBezTo>
                          <a:pt x="392" y="1012"/>
                          <a:pt x="391" y="1012"/>
                          <a:pt x="390" y="1012"/>
                        </a:cubicBezTo>
                        <a:cubicBezTo>
                          <a:pt x="388" y="1012"/>
                          <a:pt x="386" y="1011"/>
                          <a:pt x="384" y="1011"/>
                        </a:cubicBezTo>
                        <a:cubicBezTo>
                          <a:pt x="383" y="1011"/>
                          <a:pt x="383" y="1011"/>
                          <a:pt x="382" y="1011"/>
                        </a:cubicBezTo>
                        <a:cubicBezTo>
                          <a:pt x="382" y="1011"/>
                          <a:pt x="381" y="1011"/>
                          <a:pt x="381" y="1011"/>
                        </a:cubicBezTo>
                        <a:cubicBezTo>
                          <a:pt x="381" y="1011"/>
                          <a:pt x="381" y="1011"/>
                          <a:pt x="381" y="1011"/>
                        </a:cubicBezTo>
                        <a:cubicBezTo>
                          <a:pt x="381" y="1011"/>
                          <a:pt x="381" y="1011"/>
                          <a:pt x="381" y="1011"/>
                        </a:cubicBezTo>
                        <a:cubicBezTo>
                          <a:pt x="380" y="992"/>
                          <a:pt x="399" y="972"/>
                          <a:pt x="393" y="952"/>
                        </a:cubicBezTo>
                        <a:cubicBezTo>
                          <a:pt x="393" y="952"/>
                          <a:pt x="393" y="951"/>
                          <a:pt x="393" y="950"/>
                        </a:cubicBezTo>
                        <a:cubicBezTo>
                          <a:pt x="392" y="950"/>
                          <a:pt x="392" y="950"/>
                          <a:pt x="392" y="950"/>
                        </a:cubicBezTo>
                        <a:cubicBezTo>
                          <a:pt x="392" y="949"/>
                          <a:pt x="392" y="949"/>
                          <a:pt x="392" y="949"/>
                        </a:cubicBezTo>
                        <a:cubicBezTo>
                          <a:pt x="391" y="948"/>
                          <a:pt x="391" y="948"/>
                          <a:pt x="391" y="948"/>
                        </a:cubicBezTo>
                        <a:cubicBezTo>
                          <a:pt x="388" y="945"/>
                          <a:pt x="382" y="944"/>
                          <a:pt x="378" y="942"/>
                        </a:cubicBezTo>
                        <a:cubicBezTo>
                          <a:pt x="374" y="941"/>
                          <a:pt x="370" y="939"/>
                          <a:pt x="370" y="932"/>
                        </a:cubicBezTo>
                        <a:cubicBezTo>
                          <a:pt x="367" y="932"/>
                          <a:pt x="364" y="932"/>
                          <a:pt x="361" y="933"/>
                        </a:cubicBezTo>
                        <a:cubicBezTo>
                          <a:pt x="360" y="933"/>
                          <a:pt x="358" y="933"/>
                          <a:pt x="357" y="933"/>
                        </a:cubicBezTo>
                        <a:cubicBezTo>
                          <a:pt x="356" y="933"/>
                          <a:pt x="354" y="933"/>
                          <a:pt x="353" y="932"/>
                        </a:cubicBezTo>
                        <a:cubicBezTo>
                          <a:pt x="352" y="931"/>
                          <a:pt x="351" y="930"/>
                          <a:pt x="351" y="929"/>
                        </a:cubicBezTo>
                        <a:cubicBezTo>
                          <a:pt x="351" y="929"/>
                          <a:pt x="351" y="929"/>
                          <a:pt x="351" y="929"/>
                        </a:cubicBezTo>
                        <a:cubicBezTo>
                          <a:pt x="351" y="928"/>
                          <a:pt x="350" y="927"/>
                          <a:pt x="350" y="926"/>
                        </a:cubicBezTo>
                        <a:cubicBezTo>
                          <a:pt x="350" y="925"/>
                          <a:pt x="350" y="925"/>
                          <a:pt x="350" y="925"/>
                        </a:cubicBezTo>
                        <a:cubicBezTo>
                          <a:pt x="350" y="924"/>
                          <a:pt x="349" y="923"/>
                          <a:pt x="349" y="923"/>
                        </a:cubicBezTo>
                        <a:cubicBezTo>
                          <a:pt x="349" y="922"/>
                          <a:pt x="349" y="922"/>
                          <a:pt x="349" y="922"/>
                        </a:cubicBezTo>
                        <a:cubicBezTo>
                          <a:pt x="349" y="921"/>
                          <a:pt x="349" y="920"/>
                          <a:pt x="349" y="919"/>
                        </a:cubicBezTo>
                        <a:cubicBezTo>
                          <a:pt x="349" y="919"/>
                          <a:pt x="349" y="919"/>
                          <a:pt x="349" y="919"/>
                        </a:cubicBezTo>
                        <a:cubicBezTo>
                          <a:pt x="349" y="918"/>
                          <a:pt x="349" y="917"/>
                          <a:pt x="349" y="916"/>
                        </a:cubicBezTo>
                        <a:cubicBezTo>
                          <a:pt x="349" y="916"/>
                          <a:pt x="349" y="916"/>
                          <a:pt x="349" y="916"/>
                        </a:cubicBezTo>
                        <a:cubicBezTo>
                          <a:pt x="350" y="906"/>
                          <a:pt x="356" y="896"/>
                          <a:pt x="358" y="885"/>
                        </a:cubicBezTo>
                        <a:cubicBezTo>
                          <a:pt x="358" y="885"/>
                          <a:pt x="358" y="885"/>
                          <a:pt x="358" y="885"/>
                        </a:cubicBezTo>
                        <a:cubicBezTo>
                          <a:pt x="358" y="884"/>
                          <a:pt x="358" y="883"/>
                          <a:pt x="358" y="882"/>
                        </a:cubicBezTo>
                        <a:cubicBezTo>
                          <a:pt x="358" y="881"/>
                          <a:pt x="358" y="881"/>
                          <a:pt x="358" y="881"/>
                        </a:cubicBezTo>
                        <a:cubicBezTo>
                          <a:pt x="361" y="881"/>
                          <a:pt x="366" y="880"/>
                          <a:pt x="370" y="881"/>
                        </a:cubicBezTo>
                        <a:cubicBezTo>
                          <a:pt x="375" y="881"/>
                          <a:pt x="379" y="881"/>
                          <a:pt x="381" y="884"/>
                        </a:cubicBezTo>
                        <a:cubicBezTo>
                          <a:pt x="382" y="886"/>
                          <a:pt x="382" y="888"/>
                          <a:pt x="382" y="891"/>
                        </a:cubicBezTo>
                        <a:cubicBezTo>
                          <a:pt x="383" y="891"/>
                          <a:pt x="385" y="891"/>
                          <a:pt x="386" y="891"/>
                        </a:cubicBezTo>
                        <a:cubicBezTo>
                          <a:pt x="386" y="891"/>
                          <a:pt x="386" y="891"/>
                          <a:pt x="386" y="891"/>
                        </a:cubicBezTo>
                        <a:cubicBezTo>
                          <a:pt x="386" y="891"/>
                          <a:pt x="386" y="891"/>
                          <a:pt x="386" y="891"/>
                        </a:cubicBezTo>
                        <a:cubicBezTo>
                          <a:pt x="386" y="891"/>
                          <a:pt x="386" y="891"/>
                          <a:pt x="386" y="891"/>
                        </a:cubicBezTo>
                        <a:cubicBezTo>
                          <a:pt x="386" y="891"/>
                          <a:pt x="386" y="891"/>
                          <a:pt x="386" y="891"/>
                        </a:cubicBezTo>
                        <a:cubicBezTo>
                          <a:pt x="388" y="892"/>
                          <a:pt x="389" y="892"/>
                          <a:pt x="391" y="892"/>
                        </a:cubicBezTo>
                        <a:cubicBezTo>
                          <a:pt x="391" y="892"/>
                          <a:pt x="392" y="892"/>
                          <a:pt x="392" y="892"/>
                        </a:cubicBezTo>
                        <a:cubicBezTo>
                          <a:pt x="393" y="892"/>
                          <a:pt x="394" y="892"/>
                          <a:pt x="395" y="892"/>
                        </a:cubicBezTo>
                        <a:cubicBezTo>
                          <a:pt x="396" y="892"/>
                          <a:pt x="396" y="892"/>
                          <a:pt x="397" y="892"/>
                        </a:cubicBezTo>
                        <a:cubicBezTo>
                          <a:pt x="398" y="892"/>
                          <a:pt x="400" y="892"/>
                          <a:pt x="402" y="892"/>
                        </a:cubicBezTo>
                        <a:cubicBezTo>
                          <a:pt x="403" y="892"/>
                          <a:pt x="403" y="892"/>
                          <a:pt x="403" y="892"/>
                        </a:cubicBezTo>
                        <a:cubicBezTo>
                          <a:pt x="404" y="892"/>
                          <a:pt x="405" y="892"/>
                          <a:pt x="406" y="892"/>
                        </a:cubicBezTo>
                        <a:cubicBezTo>
                          <a:pt x="407" y="892"/>
                          <a:pt x="407" y="892"/>
                          <a:pt x="408" y="892"/>
                        </a:cubicBezTo>
                        <a:cubicBezTo>
                          <a:pt x="409" y="892"/>
                          <a:pt x="409" y="892"/>
                          <a:pt x="410" y="892"/>
                        </a:cubicBezTo>
                        <a:cubicBezTo>
                          <a:pt x="411" y="892"/>
                          <a:pt x="411" y="892"/>
                          <a:pt x="412" y="892"/>
                        </a:cubicBezTo>
                        <a:cubicBezTo>
                          <a:pt x="413" y="892"/>
                          <a:pt x="414" y="892"/>
                          <a:pt x="414" y="892"/>
                        </a:cubicBezTo>
                        <a:cubicBezTo>
                          <a:pt x="415" y="893"/>
                          <a:pt x="416" y="893"/>
                          <a:pt x="416" y="893"/>
                        </a:cubicBezTo>
                        <a:cubicBezTo>
                          <a:pt x="417" y="893"/>
                          <a:pt x="418" y="893"/>
                          <a:pt x="419" y="893"/>
                        </a:cubicBezTo>
                        <a:cubicBezTo>
                          <a:pt x="419" y="893"/>
                          <a:pt x="420" y="893"/>
                          <a:pt x="420" y="893"/>
                        </a:cubicBezTo>
                        <a:cubicBezTo>
                          <a:pt x="421" y="893"/>
                          <a:pt x="422" y="893"/>
                          <a:pt x="423" y="893"/>
                        </a:cubicBezTo>
                        <a:cubicBezTo>
                          <a:pt x="423" y="893"/>
                          <a:pt x="424" y="893"/>
                          <a:pt x="425" y="894"/>
                        </a:cubicBezTo>
                        <a:cubicBezTo>
                          <a:pt x="425" y="894"/>
                          <a:pt x="426" y="894"/>
                          <a:pt x="427" y="894"/>
                        </a:cubicBezTo>
                        <a:cubicBezTo>
                          <a:pt x="427" y="894"/>
                          <a:pt x="428" y="894"/>
                          <a:pt x="429" y="894"/>
                        </a:cubicBezTo>
                        <a:cubicBezTo>
                          <a:pt x="429" y="895"/>
                          <a:pt x="430" y="895"/>
                          <a:pt x="431" y="895"/>
                        </a:cubicBezTo>
                        <a:cubicBezTo>
                          <a:pt x="431" y="895"/>
                          <a:pt x="432" y="895"/>
                          <a:pt x="433" y="895"/>
                        </a:cubicBezTo>
                        <a:cubicBezTo>
                          <a:pt x="433" y="896"/>
                          <a:pt x="434" y="896"/>
                          <a:pt x="435" y="896"/>
                        </a:cubicBezTo>
                        <a:cubicBezTo>
                          <a:pt x="435" y="896"/>
                          <a:pt x="436" y="896"/>
                          <a:pt x="436" y="897"/>
                        </a:cubicBezTo>
                        <a:cubicBezTo>
                          <a:pt x="437" y="897"/>
                          <a:pt x="438" y="897"/>
                          <a:pt x="438" y="897"/>
                        </a:cubicBezTo>
                        <a:cubicBezTo>
                          <a:pt x="439" y="898"/>
                          <a:pt x="440" y="898"/>
                          <a:pt x="440" y="898"/>
                        </a:cubicBezTo>
                        <a:cubicBezTo>
                          <a:pt x="441" y="899"/>
                          <a:pt x="441" y="899"/>
                          <a:pt x="442" y="899"/>
                        </a:cubicBezTo>
                        <a:cubicBezTo>
                          <a:pt x="443" y="899"/>
                          <a:pt x="443" y="900"/>
                          <a:pt x="444" y="900"/>
                        </a:cubicBezTo>
                        <a:cubicBezTo>
                          <a:pt x="445" y="901"/>
                          <a:pt x="445" y="901"/>
                          <a:pt x="446" y="901"/>
                        </a:cubicBezTo>
                        <a:cubicBezTo>
                          <a:pt x="447" y="902"/>
                          <a:pt x="448" y="903"/>
                          <a:pt x="449" y="903"/>
                        </a:cubicBezTo>
                        <a:cubicBezTo>
                          <a:pt x="449" y="904"/>
                          <a:pt x="449" y="904"/>
                          <a:pt x="449" y="904"/>
                        </a:cubicBezTo>
                        <a:cubicBezTo>
                          <a:pt x="450" y="911"/>
                          <a:pt x="446" y="926"/>
                          <a:pt x="450" y="934"/>
                        </a:cubicBezTo>
                        <a:cubicBezTo>
                          <a:pt x="451" y="936"/>
                          <a:pt x="454" y="938"/>
                          <a:pt x="457" y="938"/>
                        </a:cubicBezTo>
                        <a:cubicBezTo>
                          <a:pt x="458" y="938"/>
                          <a:pt x="459" y="938"/>
                          <a:pt x="460" y="937"/>
                        </a:cubicBezTo>
                        <a:cubicBezTo>
                          <a:pt x="459" y="929"/>
                          <a:pt x="464" y="925"/>
                          <a:pt x="472" y="923"/>
                        </a:cubicBezTo>
                        <a:cubicBezTo>
                          <a:pt x="472" y="923"/>
                          <a:pt x="473" y="923"/>
                          <a:pt x="474" y="923"/>
                        </a:cubicBezTo>
                        <a:cubicBezTo>
                          <a:pt x="475" y="923"/>
                          <a:pt x="477" y="923"/>
                          <a:pt x="479" y="923"/>
                        </a:cubicBezTo>
                        <a:cubicBezTo>
                          <a:pt x="484" y="923"/>
                          <a:pt x="490" y="923"/>
                          <a:pt x="495" y="924"/>
                        </a:cubicBezTo>
                        <a:cubicBezTo>
                          <a:pt x="499" y="925"/>
                          <a:pt x="502" y="926"/>
                          <a:pt x="505" y="927"/>
                        </a:cubicBezTo>
                        <a:cubicBezTo>
                          <a:pt x="505" y="931"/>
                          <a:pt x="505" y="935"/>
                          <a:pt x="505" y="939"/>
                        </a:cubicBezTo>
                        <a:cubicBezTo>
                          <a:pt x="505" y="941"/>
                          <a:pt x="505" y="943"/>
                          <a:pt x="505" y="945"/>
                        </a:cubicBezTo>
                        <a:cubicBezTo>
                          <a:pt x="505" y="947"/>
                          <a:pt x="505" y="949"/>
                          <a:pt x="505" y="950"/>
                        </a:cubicBezTo>
                        <a:cubicBezTo>
                          <a:pt x="506" y="951"/>
                          <a:pt x="506" y="951"/>
                          <a:pt x="507" y="951"/>
                        </a:cubicBezTo>
                        <a:cubicBezTo>
                          <a:pt x="508" y="951"/>
                          <a:pt x="508" y="951"/>
                          <a:pt x="509" y="951"/>
                        </a:cubicBezTo>
                        <a:cubicBezTo>
                          <a:pt x="517" y="951"/>
                          <a:pt x="521" y="944"/>
                          <a:pt x="527" y="939"/>
                        </a:cubicBezTo>
                        <a:cubicBezTo>
                          <a:pt x="528" y="929"/>
                          <a:pt x="531" y="915"/>
                          <a:pt x="525" y="906"/>
                        </a:cubicBezTo>
                        <a:cubicBezTo>
                          <a:pt x="525" y="905"/>
                          <a:pt x="525" y="905"/>
                          <a:pt x="525" y="905"/>
                        </a:cubicBezTo>
                        <a:cubicBezTo>
                          <a:pt x="524" y="905"/>
                          <a:pt x="514" y="905"/>
                          <a:pt x="506" y="905"/>
                        </a:cubicBezTo>
                        <a:cubicBezTo>
                          <a:pt x="500" y="905"/>
                          <a:pt x="495" y="905"/>
                          <a:pt x="493" y="905"/>
                        </a:cubicBezTo>
                        <a:cubicBezTo>
                          <a:pt x="491" y="904"/>
                          <a:pt x="487" y="904"/>
                          <a:pt x="483" y="903"/>
                        </a:cubicBezTo>
                        <a:cubicBezTo>
                          <a:pt x="483" y="903"/>
                          <a:pt x="483" y="903"/>
                          <a:pt x="483" y="903"/>
                        </a:cubicBezTo>
                        <a:cubicBezTo>
                          <a:pt x="482" y="903"/>
                          <a:pt x="481" y="903"/>
                          <a:pt x="481" y="902"/>
                        </a:cubicBezTo>
                        <a:cubicBezTo>
                          <a:pt x="480" y="902"/>
                          <a:pt x="480" y="902"/>
                          <a:pt x="480" y="902"/>
                        </a:cubicBezTo>
                        <a:cubicBezTo>
                          <a:pt x="473" y="901"/>
                          <a:pt x="467" y="898"/>
                          <a:pt x="465" y="893"/>
                        </a:cubicBezTo>
                        <a:cubicBezTo>
                          <a:pt x="462" y="875"/>
                          <a:pt x="470" y="853"/>
                          <a:pt x="473" y="836"/>
                        </a:cubicBezTo>
                        <a:cubicBezTo>
                          <a:pt x="474" y="833"/>
                          <a:pt x="475" y="830"/>
                          <a:pt x="475" y="827"/>
                        </a:cubicBezTo>
                        <a:cubicBezTo>
                          <a:pt x="477" y="817"/>
                          <a:pt x="476" y="807"/>
                          <a:pt x="470" y="798"/>
                        </a:cubicBezTo>
                        <a:cubicBezTo>
                          <a:pt x="467" y="794"/>
                          <a:pt x="461" y="796"/>
                          <a:pt x="459" y="792"/>
                        </a:cubicBezTo>
                        <a:cubicBezTo>
                          <a:pt x="453" y="783"/>
                          <a:pt x="457" y="759"/>
                          <a:pt x="457" y="748"/>
                        </a:cubicBezTo>
                        <a:cubicBezTo>
                          <a:pt x="457" y="743"/>
                          <a:pt x="457" y="738"/>
                          <a:pt x="457" y="732"/>
                        </a:cubicBezTo>
                        <a:cubicBezTo>
                          <a:pt x="457" y="731"/>
                          <a:pt x="457" y="729"/>
                          <a:pt x="457" y="728"/>
                        </a:cubicBezTo>
                        <a:cubicBezTo>
                          <a:pt x="458" y="724"/>
                          <a:pt x="458" y="720"/>
                          <a:pt x="458" y="716"/>
                        </a:cubicBezTo>
                        <a:cubicBezTo>
                          <a:pt x="458" y="714"/>
                          <a:pt x="458" y="713"/>
                          <a:pt x="458" y="711"/>
                        </a:cubicBezTo>
                        <a:cubicBezTo>
                          <a:pt x="458" y="706"/>
                          <a:pt x="459" y="701"/>
                          <a:pt x="459" y="696"/>
                        </a:cubicBezTo>
                        <a:cubicBezTo>
                          <a:pt x="459" y="695"/>
                          <a:pt x="459" y="695"/>
                          <a:pt x="459" y="695"/>
                        </a:cubicBezTo>
                        <a:cubicBezTo>
                          <a:pt x="460" y="695"/>
                          <a:pt x="460" y="695"/>
                          <a:pt x="460" y="695"/>
                        </a:cubicBezTo>
                        <a:cubicBezTo>
                          <a:pt x="460" y="695"/>
                          <a:pt x="460" y="695"/>
                          <a:pt x="460" y="695"/>
                        </a:cubicBezTo>
                        <a:cubicBezTo>
                          <a:pt x="462" y="695"/>
                          <a:pt x="464" y="695"/>
                          <a:pt x="465" y="696"/>
                        </a:cubicBezTo>
                        <a:cubicBezTo>
                          <a:pt x="466" y="696"/>
                          <a:pt x="466" y="696"/>
                          <a:pt x="466" y="696"/>
                        </a:cubicBezTo>
                        <a:cubicBezTo>
                          <a:pt x="467" y="696"/>
                          <a:pt x="467" y="696"/>
                          <a:pt x="468" y="697"/>
                        </a:cubicBezTo>
                        <a:cubicBezTo>
                          <a:pt x="469" y="697"/>
                          <a:pt x="470" y="697"/>
                          <a:pt x="471" y="698"/>
                        </a:cubicBezTo>
                        <a:cubicBezTo>
                          <a:pt x="471" y="703"/>
                          <a:pt x="473" y="709"/>
                          <a:pt x="477" y="712"/>
                        </a:cubicBezTo>
                        <a:cubicBezTo>
                          <a:pt x="478" y="713"/>
                          <a:pt x="479" y="713"/>
                          <a:pt x="480" y="714"/>
                        </a:cubicBezTo>
                        <a:cubicBezTo>
                          <a:pt x="482" y="714"/>
                          <a:pt x="484" y="715"/>
                          <a:pt x="487" y="714"/>
                        </a:cubicBezTo>
                        <a:cubicBezTo>
                          <a:pt x="493" y="712"/>
                          <a:pt x="497" y="700"/>
                          <a:pt x="500" y="695"/>
                        </a:cubicBezTo>
                        <a:cubicBezTo>
                          <a:pt x="508" y="679"/>
                          <a:pt x="514" y="664"/>
                          <a:pt x="516" y="646"/>
                        </a:cubicBezTo>
                        <a:cubicBezTo>
                          <a:pt x="516" y="644"/>
                          <a:pt x="517" y="641"/>
                          <a:pt x="517" y="639"/>
                        </a:cubicBezTo>
                        <a:cubicBezTo>
                          <a:pt x="520" y="639"/>
                          <a:pt x="522" y="639"/>
                          <a:pt x="525" y="639"/>
                        </a:cubicBezTo>
                        <a:cubicBezTo>
                          <a:pt x="526" y="639"/>
                          <a:pt x="526" y="639"/>
                          <a:pt x="526" y="639"/>
                        </a:cubicBezTo>
                        <a:cubicBezTo>
                          <a:pt x="528" y="639"/>
                          <a:pt x="529" y="639"/>
                          <a:pt x="531" y="639"/>
                        </a:cubicBezTo>
                        <a:cubicBezTo>
                          <a:pt x="551" y="640"/>
                          <a:pt x="571" y="641"/>
                          <a:pt x="591" y="642"/>
                        </a:cubicBezTo>
                        <a:cubicBezTo>
                          <a:pt x="599" y="641"/>
                          <a:pt x="607" y="641"/>
                          <a:pt x="612" y="645"/>
                        </a:cubicBezTo>
                        <a:cubicBezTo>
                          <a:pt x="619" y="653"/>
                          <a:pt x="625" y="652"/>
                          <a:pt x="635" y="651"/>
                        </a:cubicBezTo>
                        <a:cubicBezTo>
                          <a:pt x="635" y="649"/>
                          <a:pt x="635" y="647"/>
                          <a:pt x="636" y="646"/>
                        </a:cubicBezTo>
                        <a:cubicBezTo>
                          <a:pt x="638" y="640"/>
                          <a:pt x="641" y="635"/>
                          <a:pt x="643" y="630"/>
                        </a:cubicBezTo>
                        <a:cubicBezTo>
                          <a:pt x="643" y="629"/>
                          <a:pt x="644" y="628"/>
                          <a:pt x="644" y="627"/>
                        </a:cubicBezTo>
                        <a:cubicBezTo>
                          <a:pt x="644" y="627"/>
                          <a:pt x="644" y="627"/>
                          <a:pt x="644" y="627"/>
                        </a:cubicBezTo>
                        <a:cubicBezTo>
                          <a:pt x="645" y="621"/>
                          <a:pt x="643" y="613"/>
                          <a:pt x="646" y="608"/>
                        </a:cubicBezTo>
                        <a:cubicBezTo>
                          <a:pt x="653" y="597"/>
                          <a:pt x="671" y="602"/>
                          <a:pt x="682" y="602"/>
                        </a:cubicBezTo>
                        <a:cubicBezTo>
                          <a:pt x="683" y="602"/>
                          <a:pt x="683" y="602"/>
                          <a:pt x="684" y="602"/>
                        </a:cubicBezTo>
                        <a:cubicBezTo>
                          <a:pt x="684" y="602"/>
                          <a:pt x="684" y="601"/>
                          <a:pt x="684" y="601"/>
                        </a:cubicBezTo>
                        <a:cubicBezTo>
                          <a:pt x="684" y="600"/>
                          <a:pt x="684" y="600"/>
                          <a:pt x="684" y="599"/>
                        </a:cubicBezTo>
                        <a:cubicBezTo>
                          <a:pt x="684" y="599"/>
                          <a:pt x="684" y="599"/>
                          <a:pt x="684" y="599"/>
                        </a:cubicBezTo>
                        <a:cubicBezTo>
                          <a:pt x="684" y="591"/>
                          <a:pt x="675" y="587"/>
                          <a:pt x="674" y="579"/>
                        </a:cubicBezTo>
                        <a:cubicBezTo>
                          <a:pt x="674" y="569"/>
                          <a:pt x="676" y="553"/>
                          <a:pt x="681" y="544"/>
                        </a:cubicBezTo>
                        <a:cubicBezTo>
                          <a:pt x="682" y="543"/>
                          <a:pt x="683" y="542"/>
                          <a:pt x="684" y="541"/>
                        </a:cubicBezTo>
                        <a:cubicBezTo>
                          <a:pt x="685" y="540"/>
                          <a:pt x="686" y="539"/>
                          <a:pt x="687" y="538"/>
                        </a:cubicBezTo>
                        <a:cubicBezTo>
                          <a:pt x="687" y="538"/>
                          <a:pt x="690" y="537"/>
                          <a:pt x="692" y="536"/>
                        </a:cubicBezTo>
                        <a:cubicBezTo>
                          <a:pt x="695" y="535"/>
                          <a:pt x="697" y="533"/>
                          <a:pt x="697" y="531"/>
                        </a:cubicBezTo>
                        <a:cubicBezTo>
                          <a:pt x="698" y="531"/>
                          <a:pt x="698" y="531"/>
                          <a:pt x="698" y="530"/>
                        </a:cubicBezTo>
                        <a:cubicBezTo>
                          <a:pt x="698" y="526"/>
                          <a:pt x="697" y="522"/>
                          <a:pt x="698" y="519"/>
                        </a:cubicBezTo>
                        <a:cubicBezTo>
                          <a:pt x="697" y="517"/>
                          <a:pt x="697" y="516"/>
                          <a:pt x="703" y="515"/>
                        </a:cubicBezTo>
                        <a:cubicBezTo>
                          <a:pt x="703" y="513"/>
                          <a:pt x="703" y="512"/>
                          <a:pt x="703" y="511"/>
                        </a:cubicBezTo>
                        <a:cubicBezTo>
                          <a:pt x="703" y="510"/>
                          <a:pt x="704" y="509"/>
                          <a:pt x="704" y="509"/>
                        </a:cubicBezTo>
                        <a:cubicBezTo>
                          <a:pt x="704" y="508"/>
                          <a:pt x="704" y="508"/>
                          <a:pt x="704" y="508"/>
                        </a:cubicBezTo>
                        <a:cubicBezTo>
                          <a:pt x="707" y="499"/>
                          <a:pt x="713" y="493"/>
                          <a:pt x="723" y="488"/>
                        </a:cubicBezTo>
                        <a:cubicBezTo>
                          <a:pt x="723" y="487"/>
                          <a:pt x="723" y="488"/>
                          <a:pt x="723" y="487"/>
                        </a:cubicBezTo>
                        <a:cubicBezTo>
                          <a:pt x="726" y="486"/>
                          <a:pt x="727" y="485"/>
                          <a:pt x="730" y="484"/>
                        </a:cubicBezTo>
                        <a:cubicBezTo>
                          <a:pt x="729" y="483"/>
                          <a:pt x="729" y="483"/>
                          <a:pt x="729" y="483"/>
                        </a:cubicBezTo>
                        <a:cubicBezTo>
                          <a:pt x="728" y="481"/>
                          <a:pt x="726" y="478"/>
                          <a:pt x="723" y="474"/>
                        </a:cubicBezTo>
                        <a:cubicBezTo>
                          <a:pt x="719" y="469"/>
                          <a:pt x="715" y="465"/>
                          <a:pt x="714" y="459"/>
                        </a:cubicBezTo>
                        <a:cubicBezTo>
                          <a:pt x="711" y="452"/>
                          <a:pt x="712" y="446"/>
                          <a:pt x="720" y="443"/>
                        </a:cubicBezTo>
                        <a:cubicBezTo>
                          <a:pt x="731" y="439"/>
                          <a:pt x="723" y="435"/>
                          <a:pt x="729" y="427"/>
                        </a:cubicBezTo>
                        <a:cubicBezTo>
                          <a:pt x="729" y="427"/>
                          <a:pt x="729" y="427"/>
                          <a:pt x="729" y="427"/>
                        </a:cubicBezTo>
                        <a:cubicBezTo>
                          <a:pt x="731" y="424"/>
                          <a:pt x="735" y="421"/>
                          <a:pt x="738" y="418"/>
                        </a:cubicBezTo>
                        <a:cubicBezTo>
                          <a:pt x="741" y="416"/>
                          <a:pt x="744" y="413"/>
                          <a:pt x="748" y="411"/>
                        </a:cubicBezTo>
                        <a:cubicBezTo>
                          <a:pt x="759" y="404"/>
                          <a:pt x="773" y="392"/>
                          <a:pt x="786" y="386"/>
                        </a:cubicBezTo>
                        <a:cubicBezTo>
                          <a:pt x="789" y="384"/>
                          <a:pt x="791" y="383"/>
                          <a:pt x="794" y="382"/>
                        </a:cubicBezTo>
                        <a:cubicBezTo>
                          <a:pt x="819" y="376"/>
                          <a:pt x="818" y="368"/>
                          <a:pt x="817" y="344"/>
                        </a:cubicBezTo>
                        <a:cubicBezTo>
                          <a:pt x="816" y="343"/>
                          <a:pt x="814" y="342"/>
                          <a:pt x="814" y="342"/>
                        </a:cubicBezTo>
                        <a:cubicBezTo>
                          <a:pt x="818" y="342"/>
                          <a:pt x="821" y="342"/>
                          <a:pt x="824" y="342"/>
                        </a:cubicBezTo>
                        <a:close/>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8305" name="Freeform 19"/>
                  <p:cNvSpPr>
                    <a:spLocks/>
                  </p:cNvSpPr>
                  <p:nvPr/>
                </p:nvSpPr>
                <p:spPr bwMode="auto">
                  <a:xfrm>
                    <a:off x="2220" y="1305"/>
                    <a:ext cx="901" cy="852"/>
                  </a:xfrm>
                  <a:custGeom>
                    <a:avLst/>
                    <a:gdLst>
                      <a:gd name="T0" fmla="*/ 1 w 1484"/>
                      <a:gd name="T1" fmla="*/ 1 h 1478"/>
                      <a:gd name="T2" fmla="*/ 1 w 1484"/>
                      <a:gd name="T3" fmla="*/ 1 h 1478"/>
                      <a:gd name="T4" fmla="*/ 1 w 1484"/>
                      <a:gd name="T5" fmla="*/ 1 h 1478"/>
                      <a:gd name="T6" fmla="*/ 1 w 1484"/>
                      <a:gd name="T7" fmla="*/ 1 h 1478"/>
                      <a:gd name="T8" fmla="*/ 1 w 1484"/>
                      <a:gd name="T9" fmla="*/ 1 h 1478"/>
                      <a:gd name="T10" fmla="*/ 1 w 1484"/>
                      <a:gd name="T11" fmla="*/ 1 h 1478"/>
                      <a:gd name="T12" fmla="*/ 1 w 1484"/>
                      <a:gd name="T13" fmla="*/ 1 h 1478"/>
                      <a:gd name="T14" fmla="*/ 1 w 1484"/>
                      <a:gd name="T15" fmla="*/ 1 h 1478"/>
                      <a:gd name="T16" fmla="*/ 1 w 1484"/>
                      <a:gd name="T17" fmla="*/ 1 h 1478"/>
                      <a:gd name="T18" fmla="*/ 1 w 1484"/>
                      <a:gd name="T19" fmla="*/ 1 h 1478"/>
                      <a:gd name="T20" fmla="*/ 1 w 1484"/>
                      <a:gd name="T21" fmla="*/ 1 h 1478"/>
                      <a:gd name="T22" fmla="*/ 1 w 1484"/>
                      <a:gd name="T23" fmla="*/ 1 h 1478"/>
                      <a:gd name="T24" fmla="*/ 1 w 1484"/>
                      <a:gd name="T25" fmla="*/ 1 h 1478"/>
                      <a:gd name="T26" fmla="*/ 1 w 1484"/>
                      <a:gd name="T27" fmla="*/ 1 h 1478"/>
                      <a:gd name="T28" fmla="*/ 1 w 1484"/>
                      <a:gd name="T29" fmla="*/ 1 h 1478"/>
                      <a:gd name="T30" fmla="*/ 1 w 1484"/>
                      <a:gd name="T31" fmla="*/ 1 h 1478"/>
                      <a:gd name="T32" fmla="*/ 1 w 1484"/>
                      <a:gd name="T33" fmla="*/ 1 h 1478"/>
                      <a:gd name="T34" fmla="*/ 1 w 1484"/>
                      <a:gd name="T35" fmla="*/ 1 h 1478"/>
                      <a:gd name="T36" fmla="*/ 1 w 1484"/>
                      <a:gd name="T37" fmla="*/ 1 h 1478"/>
                      <a:gd name="T38" fmla="*/ 1 w 1484"/>
                      <a:gd name="T39" fmla="*/ 1 h 1478"/>
                      <a:gd name="T40" fmla="*/ 1 w 1484"/>
                      <a:gd name="T41" fmla="*/ 1 h 1478"/>
                      <a:gd name="T42" fmla="*/ 1 w 1484"/>
                      <a:gd name="T43" fmla="*/ 1 h 1478"/>
                      <a:gd name="T44" fmla="*/ 1 w 1484"/>
                      <a:gd name="T45" fmla="*/ 1 h 1478"/>
                      <a:gd name="T46" fmla="*/ 1 w 1484"/>
                      <a:gd name="T47" fmla="*/ 1 h 1478"/>
                      <a:gd name="T48" fmla="*/ 1 w 1484"/>
                      <a:gd name="T49" fmla="*/ 1 h 1478"/>
                      <a:gd name="T50" fmla="*/ 1 w 1484"/>
                      <a:gd name="T51" fmla="*/ 1 h 1478"/>
                      <a:gd name="T52" fmla="*/ 1 w 1484"/>
                      <a:gd name="T53" fmla="*/ 1 h 1478"/>
                      <a:gd name="T54" fmla="*/ 1 w 1484"/>
                      <a:gd name="T55" fmla="*/ 1 h 1478"/>
                      <a:gd name="T56" fmla="*/ 1 w 1484"/>
                      <a:gd name="T57" fmla="*/ 1 h 1478"/>
                      <a:gd name="T58" fmla="*/ 1 w 1484"/>
                      <a:gd name="T59" fmla="*/ 1 h 1478"/>
                      <a:gd name="T60" fmla="*/ 1 w 1484"/>
                      <a:gd name="T61" fmla="*/ 1 h 1478"/>
                      <a:gd name="T62" fmla="*/ 1 w 1484"/>
                      <a:gd name="T63" fmla="*/ 1 h 1478"/>
                      <a:gd name="T64" fmla="*/ 1 w 1484"/>
                      <a:gd name="T65" fmla="*/ 1 h 1478"/>
                      <a:gd name="T66" fmla="*/ 1 w 1484"/>
                      <a:gd name="T67" fmla="*/ 1 h 1478"/>
                      <a:gd name="T68" fmla="*/ 1 w 1484"/>
                      <a:gd name="T69" fmla="*/ 1 h 1478"/>
                      <a:gd name="T70" fmla="*/ 1 w 1484"/>
                      <a:gd name="T71" fmla="*/ 1 h 1478"/>
                      <a:gd name="T72" fmla="*/ 1 w 1484"/>
                      <a:gd name="T73" fmla="*/ 1 h 1478"/>
                      <a:gd name="T74" fmla="*/ 1 w 1484"/>
                      <a:gd name="T75" fmla="*/ 1 h 1478"/>
                      <a:gd name="T76" fmla="*/ 1 w 1484"/>
                      <a:gd name="T77" fmla="*/ 1 h 1478"/>
                      <a:gd name="T78" fmla="*/ 1 w 1484"/>
                      <a:gd name="T79" fmla="*/ 1 h 1478"/>
                      <a:gd name="T80" fmla="*/ 1 w 1484"/>
                      <a:gd name="T81" fmla="*/ 1 h 1478"/>
                      <a:gd name="T82" fmla="*/ 1 w 1484"/>
                      <a:gd name="T83" fmla="*/ 1 h 1478"/>
                      <a:gd name="T84" fmla="*/ 1 w 1484"/>
                      <a:gd name="T85" fmla="*/ 1 h 1478"/>
                      <a:gd name="T86" fmla="*/ 1 w 1484"/>
                      <a:gd name="T87" fmla="*/ 1 h 1478"/>
                      <a:gd name="T88" fmla="*/ 1 w 1484"/>
                      <a:gd name="T89" fmla="*/ 1 h 1478"/>
                      <a:gd name="T90" fmla="*/ 1 w 1484"/>
                      <a:gd name="T91" fmla="*/ 1 h 1478"/>
                      <a:gd name="T92" fmla="*/ 1 w 1484"/>
                      <a:gd name="T93" fmla="*/ 1 h 1478"/>
                      <a:gd name="T94" fmla="*/ 1 w 1484"/>
                      <a:gd name="T95" fmla="*/ 1 h 1478"/>
                      <a:gd name="T96" fmla="*/ 1 w 1484"/>
                      <a:gd name="T97" fmla="*/ 1 h 1478"/>
                      <a:gd name="T98" fmla="*/ 1 w 1484"/>
                      <a:gd name="T99" fmla="*/ 1 h 1478"/>
                      <a:gd name="T100" fmla="*/ 1 w 1484"/>
                      <a:gd name="T101" fmla="*/ 1 h 1478"/>
                      <a:gd name="T102" fmla="*/ 1 w 1484"/>
                      <a:gd name="T103" fmla="*/ 1 h 1478"/>
                      <a:gd name="T104" fmla="*/ 1 w 1484"/>
                      <a:gd name="T105" fmla="*/ 1 h 1478"/>
                      <a:gd name="T106" fmla="*/ 1 w 1484"/>
                      <a:gd name="T107" fmla="*/ 1 h 1478"/>
                      <a:gd name="T108" fmla="*/ 1 w 1484"/>
                      <a:gd name="T109" fmla="*/ 1 h 1478"/>
                      <a:gd name="T110" fmla="*/ 1 w 1484"/>
                      <a:gd name="T111" fmla="*/ 1 h 1478"/>
                      <a:gd name="T112" fmla="*/ 1 w 1484"/>
                      <a:gd name="T113" fmla="*/ 1 h 1478"/>
                      <a:gd name="T114" fmla="*/ 1 w 1484"/>
                      <a:gd name="T115" fmla="*/ 1 h 1478"/>
                      <a:gd name="T116" fmla="*/ 1 w 1484"/>
                      <a:gd name="T117" fmla="*/ 1 h 1478"/>
                      <a:gd name="T118" fmla="*/ 1 w 1484"/>
                      <a:gd name="T119" fmla="*/ 1 h 1478"/>
                      <a:gd name="T120" fmla="*/ 1 w 1484"/>
                      <a:gd name="T121" fmla="*/ 1 h 1478"/>
                      <a:gd name="T122" fmla="*/ 1 w 1484"/>
                      <a:gd name="T123" fmla="*/ 1 h 147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84"/>
                      <a:gd name="T187" fmla="*/ 0 h 1478"/>
                      <a:gd name="T188" fmla="*/ 1484 w 1484"/>
                      <a:gd name="T189" fmla="*/ 1478 h 147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84" h="1478">
                        <a:moveTo>
                          <a:pt x="612" y="374"/>
                        </a:moveTo>
                        <a:cubicBezTo>
                          <a:pt x="605" y="379"/>
                          <a:pt x="604" y="386"/>
                          <a:pt x="598" y="394"/>
                        </a:cubicBezTo>
                        <a:cubicBezTo>
                          <a:pt x="592" y="394"/>
                          <a:pt x="586" y="394"/>
                          <a:pt x="581" y="393"/>
                        </a:cubicBezTo>
                        <a:cubicBezTo>
                          <a:pt x="581" y="393"/>
                          <a:pt x="581" y="393"/>
                          <a:pt x="581" y="393"/>
                        </a:cubicBezTo>
                        <a:cubicBezTo>
                          <a:pt x="580" y="393"/>
                          <a:pt x="580" y="393"/>
                          <a:pt x="580" y="393"/>
                        </a:cubicBezTo>
                        <a:cubicBezTo>
                          <a:pt x="581" y="391"/>
                          <a:pt x="581" y="388"/>
                          <a:pt x="580" y="386"/>
                        </a:cubicBezTo>
                        <a:cubicBezTo>
                          <a:pt x="578" y="380"/>
                          <a:pt x="568" y="384"/>
                          <a:pt x="566" y="378"/>
                        </a:cubicBezTo>
                        <a:cubicBezTo>
                          <a:pt x="566" y="378"/>
                          <a:pt x="566" y="378"/>
                          <a:pt x="566" y="378"/>
                        </a:cubicBezTo>
                        <a:cubicBezTo>
                          <a:pt x="566" y="377"/>
                          <a:pt x="565" y="376"/>
                          <a:pt x="564" y="376"/>
                        </a:cubicBezTo>
                        <a:cubicBezTo>
                          <a:pt x="561" y="375"/>
                          <a:pt x="558" y="375"/>
                          <a:pt x="554" y="376"/>
                        </a:cubicBezTo>
                        <a:cubicBezTo>
                          <a:pt x="554" y="376"/>
                          <a:pt x="554" y="376"/>
                          <a:pt x="554" y="376"/>
                        </a:cubicBezTo>
                        <a:cubicBezTo>
                          <a:pt x="554" y="376"/>
                          <a:pt x="554" y="376"/>
                          <a:pt x="554" y="376"/>
                        </a:cubicBezTo>
                        <a:cubicBezTo>
                          <a:pt x="554" y="369"/>
                          <a:pt x="554" y="363"/>
                          <a:pt x="554" y="357"/>
                        </a:cubicBezTo>
                        <a:cubicBezTo>
                          <a:pt x="539" y="353"/>
                          <a:pt x="525" y="362"/>
                          <a:pt x="509" y="358"/>
                        </a:cubicBezTo>
                        <a:cubicBezTo>
                          <a:pt x="508" y="358"/>
                          <a:pt x="507" y="358"/>
                          <a:pt x="507" y="358"/>
                        </a:cubicBezTo>
                        <a:cubicBezTo>
                          <a:pt x="472" y="348"/>
                          <a:pt x="472" y="348"/>
                          <a:pt x="472" y="348"/>
                        </a:cubicBezTo>
                        <a:cubicBezTo>
                          <a:pt x="472" y="348"/>
                          <a:pt x="472" y="348"/>
                          <a:pt x="472" y="348"/>
                        </a:cubicBezTo>
                        <a:cubicBezTo>
                          <a:pt x="471" y="347"/>
                          <a:pt x="471" y="347"/>
                          <a:pt x="471" y="347"/>
                        </a:cubicBezTo>
                        <a:cubicBezTo>
                          <a:pt x="471" y="346"/>
                          <a:pt x="471" y="345"/>
                          <a:pt x="470" y="345"/>
                        </a:cubicBezTo>
                        <a:cubicBezTo>
                          <a:pt x="470" y="344"/>
                          <a:pt x="470" y="344"/>
                          <a:pt x="470" y="344"/>
                        </a:cubicBezTo>
                        <a:cubicBezTo>
                          <a:pt x="469" y="343"/>
                          <a:pt x="469" y="343"/>
                          <a:pt x="469" y="343"/>
                        </a:cubicBezTo>
                        <a:cubicBezTo>
                          <a:pt x="467" y="340"/>
                          <a:pt x="462" y="338"/>
                          <a:pt x="455" y="337"/>
                        </a:cubicBezTo>
                        <a:cubicBezTo>
                          <a:pt x="442" y="333"/>
                          <a:pt x="429" y="319"/>
                          <a:pt x="415" y="319"/>
                        </a:cubicBezTo>
                        <a:cubicBezTo>
                          <a:pt x="415" y="317"/>
                          <a:pt x="415" y="315"/>
                          <a:pt x="415" y="314"/>
                        </a:cubicBezTo>
                        <a:cubicBezTo>
                          <a:pt x="415" y="313"/>
                          <a:pt x="415" y="312"/>
                          <a:pt x="415" y="311"/>
                        </a:cubicBezTo>
                        <a:cubicBezTo>
                          <a:pt x="414" y="304"/>
                          <a:pt x="412" y="298"/>
                          <a:pt x="407" y="295"/>
                        </a:cubicBezTo>
                        <a:cubicBezTo>
                          <a:pt x="405" y="294"/>
                          <a:pt x="401" y="293"/>
                          <a:pt x="397" y="292"/>
                        </a:cubicBezTo>
                        <a:cubicBezTo>
                          <a:pt x="386" y="293"/>
                          <a:pt x="386" y="293"/>
                          <a:pt x="386" y="293"/>
                        </a:cubicBezTo>
                        <a:cubicBezTo>
                          <a:pt x="378" y="294"/>
                          <a:pt x="370" y="296"/>
                          <a:pt x="366" y="290"/>
                        </a:cubicBezTo>
                        <a:cubicBezTo>
                          <a:pt x="366" y="289"/>
                          <a:pt x="366" y="288"/>
                          <a:pt x="366" y="288"/>
                        </a:cubicBezTo>
                        <a:cubicBezTo>
                          <a:pt x="365" y="287"/>
                          <a:pt x="365" y="287"/>
                          <a:pt x="365" y="287"/>
                        </a:cubicBezTo>
                        <a:cubicBezTo>
                          <a:pt x="365" y="285"/>
                          <a:pt x="365" y="282"/>
                          <a:pt x="362" y="281"/>
                        </a:cubicBezTo>
                        <a:cubicBezTo>
                          <a:pt x="352" y="277"/>
                          <a:pt x="350" y="264"/>
                          <a:pt x="339" y="260"/>
                        </a:cubicBezTo>
                        <a:cubicBezTo>
                          <a:pt x="339" y="259"/>
                          <a:pt x="338" y="257"/>
                          <a:pt x="339" y="256"/>
                        </a:cubicBezTo>
                        <a:cubicBezTo>
                          <a:pt x="338" y="255"/>
                          <a:pt x="339" y="253"/>
                          <a:pt x="340" y="250"/>
                        </a:cubicBezTo>
                        <a:cubicBezTo>
                          <a:pt x="341" y="249"/>
                          <a:pt x="339" y="245"/>
                          <a:pt x="345" y="244"/>
                        </a:cubicBezTo>
                        <a:cubicBezTo>
                          <a:pt x="353" y="242"/>
                          <a:pt x="374" y="240"/>
                          <a:pt x="369" y="231"/>
                        </a:cubicBezTo>
                        <a:cubicBezTo>
                          <a:pt x="368" y="232"/>
                          <a:pt x="368" y="231"/>
                          <a:pt x="366" y="229"/>
                        </a:cubicBezTo>
                        <a:cubicBezTo>
                          <a:pt x="360" y="225"/>
                          <a:pt x="354" y="222"/>
                          <a:pt x="348" y="218"/>
                        </a:cubicBezTo>
                        <a:cubicBezTo>
                          <a:pt x="343" y="214"/>
                          <a:pt x="337" y="210"/>
                          <a:pt x="332" y="205"/>
                        </a:cubicBezTo>
                        <a:cubicBezTo>
                          <a:pt x="328" y="203"/>
                          <a:pt x="324" y="200"/>
                          <a:pt x="321" y="198"/>
                        </a:cubicBezTo>
                        <a:cubicBezTo>
                          <a:pt x="315" y="194"/>
                          <a:pt x="310" y="190"/>
                          <a:pt x="305" y="185"/>
                        </a:cubicBezTo>
                        <a:cubicBezTo>
                          <a:pt x="302" y="183"/>
                          <a:pt x="300" y="180"/>
                          <a:pt x="298" y="178"/>
                        </a:cubicBezTo>
                        <a:cubicBezTo>
                          <a:pt x="297" y="177"/>
                          <a:pt x="297" y="177"/>
                          <a:pt x="296" y="176"/>
                        </a:cubicBezTo>
                        <a:cubicBezTo>
                          <a:pt x="296" y="175"/>
                          <a:pt x="295" y="174"/>
                          <a:pt x="295" y="173"/>
                        </a:cubicBezTo>
                        <a:cubicBezTo>
                          <a:pt x="290" y="166"/>
                          <a:pt x="287" y="159"/>
                          <a:pt x="283" y="152"/>
                        </a:cubicBezTo>
                        <a:cubicBezTo>
                          <a:pt x="283" y="152"/>
                          <a:pt x="283" y="152"/>
                          <a:pt x="283" y="152"/>
                        </a:cubicBezTo>
                        <a:cubicBezTo>
                          <a:pt x="281" y="150"/>
                          <a:pt x="279" y="148"/>
                          <a:pt x="277" y="146"/>
                        </a:cubicBezTo>
                        <a:cubicBezTo>
                          <a:pt x="272" y="139"/>
                          <a:pt x="268" y="135"/>
                          <a:pt x="260" y="141"/>
                        </a:cubicBezTo>
                        <a:cubicBezTo>
                          <a:pt x="255" y="145"/>
                          <a:pt x="249" y="145"/>
                          <a:pt x="243" y="145"/>
                        </a:cubicBezTo>
                        <a:cubicBezTo>
                          <a:pt x="238" y="146"/>
                          <a:pt x="234" y="147"/>
                          <a:pt x="232" y="152"/>
                        </a:cubicBezTo>
                        <a:cubicBezTo>
                          <a:pt x="230" y="156"/>
                          <a:pt x="232" y="161"/>
                          <a:pt x="225" y="162"/>
                        </a:cubicBezTo>
                        <a:cubicBezTo>
                          <a:pt x="222" y="162"/>
                          <a:pt x="219" y="163"/>
                          <a:pt x="216" y="164"/>
                        </a:cubicBezTo>
                        <a:cubicBezTo>
                          <a:pt x="214" y="165"/>
                          <a:pt x="213" y="166"/>
                          <a:pt x="212" y="168"/>
                        </a:cubicBezTo>
                        <a:cubicBezTo>
                          <a:pt x="210" y="171"/>
                          <a:pt x="209" y="176"/>
                          <a:pt x="206" y="179"/>
                        </a:cubicBezTo>
                        <a:cubicBezTo>
                          <a:pt x="205" y="182"/>
                          <a:pt x="203" y="185"/>
                          <a:pt x="200" y="185"/>
                        </a:cubicBezTo>
                        <a:cubicBezTo>
                          <a:pt x="193" y="185"/>
                          <a:pt x="186" y="173"/>
                          <a:pt x="180" y="170"/>
                        </a:cubicBezTo>
                        <a:cubicBezTo>
                          <a:pt x="180" y="170"/>
                          <a:pt x="180" y="170"/>
                          <a:pt x="180" y="170"/>
                        </a:cubicBezTo>
                        <a:cubicBezTo>
                          <a:pt x="180" y="170"/>
                          <a:pt x="180" y="170"/>
                          <a:pt x="180" y="170"/>
                        </a:cubicBezTo>
                        <a:cubicBezTo>
                          <a:pt x="186" y="164"/>
                          <a:pt x="181" y="156"/>
                          <a:pt x="182" y="149"/>
                        </a:cubicBezTo>
                        <a:cubicBezTo>
                          <a:pt x="171" y="151"/>
                          <a:pt x="155" y="159"/>
                          <a:pt x="144" y="153"/>
                        </a:cubicBezTo>
                        <a:cubicBezTo>
                          <a:pt x="141" y="150"/>
                          <a:pt x="140" y="145"/>
                          <a:pt x="139" y="140"/>
                        </a:cubicBezTo>
                        <a:cubicBezTo>
                          <a:pt x="138" y="136"/>
                          <a:pt x="138" y="133"/>
                          <a:pt x="138" y="130"/>
                        </a:cubicBezTo>
                        <a:cubicBezTo>
                          <a:pt x="137" y="128"/>
                          <a:pt x="137" y="126"/>
                          <a:pt x="137" y="124"/>
                        </a:cubicBezTo>
                        <a:cubicBezTo>
                          <a:pt x="136" y="123"/>
                          <a:pt x="136" y="121"/>
                          <a:pt x="135" y="120"/>
                        </a:cubicBezTo>
                        <a:cubicBezTo>
                          <a:pt x="131" y="115"/>
                          <a:pt x="132" y="109"/>
                          <a:pt x="135" y="104"/>
                        </a:cubicBezTo>
                        <a:cubicBezTo>
                          <a:pt x="136" y="102"/>
                          <a:pt x="138" y="100"/>
                          <a:pt x="140" y="98"/>
                        </a:cubicBezTo>
                        <a:cubicBezTo>
                          <a:pt x="149" y="88"/>
                          <a:pt x="156" y="81"/>
                          <a:pt x="161" y="68"/>
                        </a:cubicBezTo>
                        <a:cubicBezTo>
                          <a:pt x="162" y="63"/>
                          <a:pt x="164" y="57"/>
                          <a:pt x="165" y="52"/>
                        </a:cubicBezTo>
                        <a:cubicBezTo>
                          <a:pt x="166" y="50"/>
                          <a:pt x="167" y="47"/>
                          <a:pt x="167" y="45"/>
                        </a:cubicBezTo>
                        <a:cubicBezTo>
                          <a:pt x="168" y="45"/>
                          <a:pt x="169" y="44"/>
                          <a:pt x="170" y="44"/>
                        </a:cubicBezTo>
                        <a:cubicBezTo>
                          <a:pt x="173" y="40"/>
                          <a:pt x="178" y="38"/>
                          <a:pt x="185" y="39"/>
                        </a:cubicBezTo>
                        <a:cubicBezTo>
                          <a:pt x="172" y="32"/>
                          <a:pt x="156" y="30"/>
                          <a:pt x="143" y="22"/>
                        </a:cubicBezTo>
                        <a:cubicBezTo>
                          <a:pt x="137" y="17"/>
                          <a:pt x="124" y="9"/>
                          <a:pt x="118" y="0"/>
                        </a:cubicBezTo>
                        <a:cubicBezTo>
                          <a:pt x="114" y="19"/>
                          <a:pt x="100" y="31"/>
                          <a:pt x="88" y="45"/>
                        </a:cubicBezTo>
                        <a:cubicBezTo>
                          <a:pt x="84" y="50"/>
                          <a:pt x="80" y="55"/>
                          <a:pt x="77" y="61"/>
                        </a:cubicBezTo>
                        <a:cubicBezTo>
                          <a:pt x="77" y="64"/>
                          <a:pt x="76" y="66"/>
                          <a:pt x="75" y="68"/>
                        </a:cubicBezTo>
                        <a:cubicBezTo>
                          <a:pt x="73" y="78"/>
                          <a:pt x="63" y="68"/>
                          <a:pt x="58" y="77"/>
                        </a:cubicBezTo>
                        <a:cubicBezTo>
                          <a:pt x="55" y="81"/>
                          <a:pt x="54" y="86"/>
                          <a:pt x="51" y="90"/>
                        </a:cubicBezTo>
                        <a:cubicBezTo>
                          <a:pt x="51" y="90"/>
                          <a:pt x="51" y="90"/>
                          <a:pt x="51" y="90"/>
                        </a:cubicBezTo>
                        <a:cubicBezTo>
                          <a:pt x="50" y="92"/>
                          <a:pt x="48" y="93"/>
                          <a:pt x="44" y="94"/>
                        </a:cubicBezTo>
                        <a:cubicBezTo>
                          <a:pt x="42" y="94"/>
                          <a:pt x="40" y="95"/>
                          <a:pt x="39" y="97"/>
                        </a:cubicBezTo>
                        <a:cubicBezTo>
                          <a:pt x="35" y="100"/>
                          <a:pt x="34" y="107"/>
                          <a:pt x="34" y="112"/>
                        </a:cubicBezTo>
                        <a:cubicBezTo>
                          <a:pt x="34" y="115"/>
                          <a:pt x="34" y="117"/>
                          <a:pt x="34" y="120"/>
                        </a:cubicBezTo>
                        <a:cubicBezTo>
                          <a:pt x="34" y="125"/>
                          <a:pt x="33" y="130"/>
                          <a:pt x="30" y="134"/>
                        </a:cubicBezTo>
                        <a:cubicBezTo>
                          <a:pt x="29" y="136"/>
                          <a:pt x="28" y="137"/>
                          <a:pt x="27" y="139"/>
                        </a:cubicBezTo>
                        <a:cubicBezTo>
                          <a:pt x="23" y="146"/>
                          <a:pt x="20" y="154"/>
                          <a:pt x="15" y="161"/>
                        </a:cubicBezTo>
                        <a:cubicBezTo>
                          <a:pt x="15" y="163"/>
                          <a:pt x="15" y="163"/>
                          <a:pt x="15" y="163"/>
                        </a:cubicBezTo>
                        <a:cubicBezTo>
                          <a:pt x="14" y="162"/>
                          <a:pt x="11" y="163"/>
                          <a:pt x="11" y="163"/>
                        </a:cubicBezTo>
                        <a:cubicBezTo>
                          <a:pt x="11" y="163"/>
                          <a:pt x="9" y="171"/>
                          <a:pt x="7" y="179"/>
                        </a:cubicBezTo>
                        <a:cubicBezTo>
                          <a:pt x="5" y="186"/>
                          <a:pt x="4" y="194"/>
                          <a:pt x="3" y="197"/>
                        </a:cubicBezTo>
                        <a:cubicBezTo>
                          <a:pt x="0" y="217"/>
                          <a:pt x="1" y="233"/>
                          <a:pt x="5" y="252"/>
                        </a:cubicBezTo>
                        <a:cubicBezTo>
                          <a:pt x="6" y="252"/>
                          <a:pt x="6" y="252"/>
                          <a:pt x="6" y="252"/>
                        </a:cubicBezTo>
                        <a:cubicBezTo>
                          <a:pt x="5" y="252"/>
                          <a:pt x="5" y="252"/>
                          <a:pt x="5" y="252"/>
                        </a:cubicBezTo>
                        <a:cubicBezTo>
                          <a:pt x="8" y="265"/>
                          <a:pt x="9" y="279"/>
                          <a:pt x="9" y="293"/>
                        </a:cubicBezTo>
                        <a:cubicBezTo>
                          <a:pt x="9" y="299"/>
                          <a:pt x="10" y="305"/>
                          <a:pt x="10" y="310"/>
                        </a:cubicBezTo>
                        <a:cubicBezTo>
                          <a:pt x="11" y="316"/>
                          <a:pt x="12" y="321"/>
                          <a:pt x="13" y="327"/>
                        </a:cubicBezTo>
                        <a:cubicBezTo>
                          <a:pt x="13" y="327"/>
                          <a:pt x="13" y="328"/>
                          <a:pt x="14" y="330"/>
                        </a:cubicBezTo>
                        <a:cubicBezTo>
                          <a:pt x="15" y="333"/>
                          <a:pt x="16" y="336"/>
                          <a:pt x="16" y="337"/>
                        </a:cubicBezTo>
                        <a:cubicBezTo>
                          <a:pt x="16" y="337"/>
                          <a:pt x="16" y="337"/>
                          <a:pt x="16" y="337"/>
                        </a:cubicBezTo>
                        <a:cubicBezTo>
                          <a:pt x="18" y="336"/>
                          <a:pt x="20" y="339"/>
                          <a:pt x="21" y="342"/>
                        </a:cubicBezTo>
                        <a:cubicBezTo>
                          <a:pt x="21" y="343"/>
                          <a:pt x="22" y="343"/>
                          <a:pt x="22" y="343"/>
                        </a:cubicBezTo>
                        <a:cubicBezTo>
                          <a:pt x="22" y="346"/>
                          <a:pt x="22" y="346"/>
                          <a:pt x="21" y="346"/>
                        </a:cubicBezTo>
                        <a:cubicBezTo>
                          <a:pt x="20" y="347"/>
                          <a:pt x="18" y="347"/>
                          <a:pt x="18" y="348"/>
                        </a:cubicBezTo>
                        <a:cubicBezTo>
                          <a:pt x="19" y="349"/>
                          <a:pt x="19" y="349"/>
                          <a:pt x="19" y="349"/>
                        </a:cubicBezTo>
                        <a:cubicBezTo>
                          <a:pt x="19" y="350"/>
                          <a:pt x="21" y="350"/>
                          <a:pt x="23" y="351"/>
                        </a:cubicBezTo>
                        <a:cubicBezTo>
                          <a:pt x="23" y="352"/>
                          <a:pt x="23" y="352"/>
                          <a:pt x="23" y="352"/>
                        </a:cubicBezTo>
                        <a:cubicBezTo>
                          <a:pt x="23" y="352"/>
                          <a:pt x="23" y="352"/>
                          <a:pt x="23" y="352"/>
                        </a:cubicBezTo>
                        <a:cubicBezTo>
                          <a:pt x="23" y="352"/>
                          <a:pt x="23" y="352"/>
                          <a:pt x="23" y="352"/>
                        </a:cubicBezTo>
                        <a:cubicBezTo>
                          <a:pt x="23" y="352"/>
                          <a:pt x="23" y="353"/>
                          <a:pt x="23" y="353"/>
                        </a:cubicBezTo>
                        <a:cubicBezTo>
                          <a:pt x="23" y="353"/>
                          <a:pt x="23" y="353"/>
                          <a:pt x="23" y="353"/>
                        </a:cubicBezTo>
                        <a:cubicBezTo>
                          <a:pt x="23" y="353"/>
                          <a:pt x="23" y="353"/>
                          <a:pt x="23" y="353"/>
                        </a:cubicBezTo>
                        <a:cubicBezTo>
                          <a:pt x="23" y="353"/>
                          <a:pt x="24" y="355"/>
                          <a:pt x="25" y="357"/>
                        </a:cubicBezTo>
                        <a:cubicBezTo>
                          <a:pt x="26" y="357"/>
                          <a:pt x="26" y="357"/>
                          <a:pt x="27" y="358"/>
                        </a:cubicBezTo>
                        <a:cubicBezTo>
                          <a:pt x="27" y="358"/>
                          <a:pt x="27" y="359"/>
                          <a:pt x="27" y="359"/>
                        </a:cubicBezTo>
                        <a:cubicBezTo>
                          <a:pt x="28" y="360"/>
                          <a:pt x="28" y="361"/>
                          <a:pt x="29" y="361"/>
                        </a:cubicBezTo>
                        <a:cubicBezTo>
                          <a:pt x="30" y="363"/>
                          <a:pt x="31" y="363"/>
                          <a:pt x="31" y="365"/>
                        </a:cubicBezTo>
                        <a:cubicBezTo>
                          <a:pt x="31" y="366"/>
                          <a:pt x="31" y="366"/>
                          <a:pt x="32" y="366"/>
                        </a:cubicBezTo>
                        <a:cubicBezTo>
                          <a:pt x="33" y="366"/>
                          <a:pt x="35" y="364"/>
                          <a:pt x="37" y="365"/>
                        </a:cubicBezTo>
                        <a:cubicBezTo>
                          <a:pt x="37" y="365"/>
                          <a:pt x="37" y="365"/>
                          <a:pt x="37" y="365"/>
                        </a:cubicBezTo>
                        <a:cubicBezTo>
                          <a:pt x="37" y="365"/>
                          <a:pt x="37" y="365"/>
                          <a:pt x="37" y="365"/>
                        </a:cubicBezTo>
                        <a:cubicBezTo>
                          <a:pt x="37" y="367"/>
                          <a:pt x="38" y="370"/>
                          <a:pt x="37" y="371"/>
                        </a:cubicBezTo>
                        <a:cubicBezTo>
                          <a:pt x="36" y="373"/>
                          <a:pt x="35" y="376"/>
                          <a:pt x="36" y="378"/>
                        </a:cubicBezTo>
                        <a:cubicBezTo>
                          <a:pt x="38" y="382"/>
                          <a:pt x="43" y="384"/>
                          <a:pt x="36" y="386"/>
                        </a:cubicBezTo>
                        <a:cubicBezTo>
                          <a:pt x="33" y="387"/>
                          <a:pt x="33" y="389"/>
                          <a:pt x="33" y="391"/>
                        </a:cubicBezTo>
                        <a:cubicBezTo>
                          <a:pt x="33" y="391"/>
                          <a:pt x="33" y="392"/>
                          <a:pt x="34" y="392"/>
                        </a:cubicBezTo>
                        <a:cubicBezTo>
                          <a:pt x="34" y="392"/>
                          <a:pt x="34" y="392"/>
                          <a:pt x="34" y="392"/>
                        </a:cubicBezTo>
                        <a:cubicBezTo>
                          <a:pt x="35" y="394"/>
                          <a:pt x="36" y="395"/>
                          <a:pt x="37" y="396"/>
                        </a:cubicBezTo>
                        <a:cubicBezTo>
                          <a:pt x="38" y="398"/>
                          <a:pt x="39" y="400"/>
                          <a:pt x="39" y="403"/>
                        </a:cubicBezTo>
                        <a:cubicBezTo>
                          <a:pt x="39" y="403"/>
                          <a:pt x="39" y="403"/>
                          <a:pt x="39" y="403"/>
                        </a:cubicBezTo>
                        <a:cubicBezTo>
                          <a:pt x="39" y="404"/>
                          <a:pt x="38" y="405"/>
                          <a:pt x="36" y="407"/>
                        </a:cubicBezTo>
                        <a:cubicBezTo>
                          <a:pt x="36" y="407"/>
                          <a:pt x="36" y="407"/>
                          <a:pt x="36" y="407"/>
                        </a:cubicBezTo>
                        <a:cubicBezTo>
                          <a:pt x="39" y="409"/>
                          <a:pt x="41" y="411"/>
                          <a:pt x="42" y="414"/>
                        </a:cubicBezTo>
                        <a:cubicBezTo>
                          <a:pt x="42" y="415"/>
                          <a:pt x="42" y="415"/>
                          <a:pt x="42" y="416"/>
                        </a:cubicBezTo>
                        <a:cubicBezTo>
                          <a:pt x="43" y="421"/>
                          <a:pt x="43" y="426"/>
                          <a:pt x="44" y="431"/>
                        </a:cubicBezTo>
                        <a:cubicBezTo>
                          <a:pt x="45" y="435"/>
                          <a:pt x="47" y="439"/>
                          <a:pt x="50" y="443"/>
                        </a:cubicBezTo>
                        <a:cubicBezTo>
                          <a:pt x="53" y="446"/>
                          <a:pt x="57" y="450"/>
                          <a:pt x="59" y="454"/>
                        </a:cubicBezTo>
                        <a:cubicBezTo>
                          <a:pt x="61" y="456"/>
                          <a:pt x="62" y="458"/>
                          <a:pt x="63" y="460"/>
                        </a:cubicBezTo>
                        <a:cubicBezTo>
                          <a:pt x="64" y="461"/>
                          <a:pt x="64" y="462"/>
                          <a:pt x="65" y="462"/>
                        </a:cubicBezTo>
                        <a:cubicBezTo>
                          <a:pt x="69" y="469"/>
                          <a:pt x="73" y="476"/>
                          <a:pt x="76" y="484"/>
                        </a:cubicBezTo>
                        <a:cubicBezTo>
                          <a:pt x="77" y="487"/>
                          <a:pt x="79" y="491"/>
                          <a:pt x="79" y="495"/>
                        </a:cubicBezTo>
                        <a:cubicBezTo>
                          <a:pt x="80" y="496"/>
                          <a:pt x="80" y="498"/>
                          <a:pt x="80" y="500"/>
                        </a:cubicBezTo>
                        <a:cubicBezTo>
                          <a:pt x="80" y="500"/>
                          <a:pt x="80" y="501"/>
                          <a:pt x="80" y="502"/>
                        </a:cubicBezTo>
                        <a:cubicBezTo>
                          <a:pt x="80" y="503"/>
                          <a:pt x="80" y="505"/>
                          <a:pt x="80" y="506"/>
                        </a:cubicBezTo>
                        <a:cubicBezTo>
                          <a:pt x="80" y="507"/>
                          <a:pt x="80" y="508"/>
                          <a:pt x="80" y="509"/>
                        </a:cubicBezTo>
                        <a:cubicBezTo>
                          <a:pt x="80" y="509"/>
                          <a:pt x="81" y="509"/>
                          <a:pt x="81" y="510"/>
                        </a:cubicBezTo>
                        <a:cubicBezTo>
                          <a:pt x="81" y="512"/>
                          <a:pt x="81" y="515"/>
                          <a:pt x="81" y="517"/>
                        </a:cubicBezTo>
                        <a:cubicBezTo>
                          <a:pt x="82" y="518"/>
                          <a:pt x="81" y="519"/>
                          <a:pt x="81" y="519"/>
                        </a:cubicBezTo>
                        <a:cubicBezTo>
                          <a:pt x="81" y="522"/>
                          <a:pt x="80" y="525"/>
                          <a:pt x="81" y="528"/>
                        </a:cubicBezTo>
                        <a:cubicBezTo>
                          <a:pt x="81" y="529"/>
                          <a:pt x="82" y="531"/>
                          <a:pt x="82" y="532"/>
                        </a:cubicBezTo>
                        <a:cubicBezTo>
                          <a:pt x="84" y="534"/>
                          <a:pt x="86" y="537"/>
                          <a:pt x="85" y="540"/>
                        </a:cubicBezTo>
                        <a:cubicBezTo>
                          <a:pt x="85" y="541"/>
                          <a:pt x="84" y="543"/>
                          <a:pt x="84" y="544"/>
                        </a:cubicBezTo>
                        <a:cubicBezTo>
                          <a:pt x="83" y="546"/>
                          <a:pt x="82" y="548"/>
                          <a:pt x="82" y="548"/>
                        </a:cubicBezTo>
                        <a:cubicBezTo>
                          <a:pt x="82" y="548"/>
                          <a:pt x="80" y="548"/>
                          <a:pt x="78" y="548"/>
                        </a:cubicBezTo>
                        <a:cubicBezTo>
                          <a:pt x="77" y="548"/>
                          <a:pt x="76" y="548"/>
                          <a:pt x="75" y="548"/>
                        </a:cubicBezTo>
                        <a:cubicBezTo>
                          <a:pt x="73" y="548"/>
                          <a:pt x="71" y="549"/>
                          <a:pt x="69" y="549"/>
                        </a:cubicBezTo>
                        <a:cubicBezTo>
                          <a:pt x="68" y="549"/>
                          <a:pt x="66" y="548"/>
                          <a:pt x="63" y="549"/>
                        </a:cubicBezTo>
                        <a:cubicBezTo>
                          <a:pt x="61" y="549"/>
                          <a:pt x="59" y="550"/>
                          <a:pt x="58" y="551"/>
                        </a:cubicBezTo>
                        <a:cubicBezTo>
                          <a:pt x="57" y="552"/>
                          <a:pt x="57" y="554"/>
                          <a:pt x="58" y="555"/>
                        </a:cubicBezTo>
                        <a:cubicBezTo>
                          <a:pt x="58" y="556"/>
                          <a:pt x="58" y="556"/>
                          <a:pt x="58" y="556"/>
                        </a:cubicBezTo>
                        <a:cubicBezTo>
                          <a:pt x="60" y="561"/>
                          <a:pt x="57" y="563"/>
                          <a:pt x="53" y="566"/>
                        </a:cubicBezTo>
                        <a:cubicBezTo>
                          <a:pt x="52" y="568"/>
                          <a:pt x="49" y="570"/>
                          <a:pt x="48" y="572"/>
                        </a:cubicBezTo>
                        <a:cubicBezTo>
                          <a:pt x="45" y="578"/>
                          <a:pt x="45" y="585"/>
                          <a:pt x="45" y="591"/>
                        </a:cubicBezTo>
                        <a:cubicBezTo>
                          <a:pt x="45" y="599"/>
                          <a:pt x="46" y="607"/>
                          <a:pt x="48" y="614"/>
                        </a:cubicBezTo>
                        <a:cubicBezTo>
                          <a:pt x="50" y="621"/>
                          <a:pt x="52" y="627"/>
                          <a:pt x="54" y="634"/>
                        </a:cubicBezTo>
                        <a:cubicBezTo>
                          <a:pt x="55" y="635"/>
                          <a:pt x="55" y="636"/>
                          <a:pt x="56" y="638"/>
                        </a:cubicBezTo>
                        <a:cubicBezTo>
                          <a:pt x="56" y="639"/>
                          <a:pt x="56" y="639"/>
                          <a:pt x="56" y="639"/>
                        </a:cubicBezTo>
                        <a:cubicBezTo>
                          <a:pt x="58" y="645"/>
                          <a:pt x="57" y="652"/>
                          <a:pt x="60" y="658"/>
                        </a:cubicBezTo>
                        <a:cubicBezTo>
                          <a:pt x="67" y="670"/>
                          <a:pt x="98" y="665"/>
                          <a:pt x="100" y="678"/>
                        </a:cubicBezTo>
                        <a:cubicBezTo>
                          <a:pt x="101" y="680"/>
                          <a:pt x="100" y="681"/>
                          <a:pt x="98" y="682"/>
                        </a:cubicBezTo>
                        <a:cubicBezTo>
                          <a:pt x="95" y="684"/>
                          <a:pt x="89" y="685"/>
                          <a:pt x="89" y="685"/>
                        </a:cubicBezTo>
                        <a:cubicBezTo>
                          <a:pt x="89" y="686"/>
                          <a:pt x="89" y="686"/>
                          <a:pt x="89" y="687"/>
                        </a:cubicBezTo>
                        <a:cubicBezTo>
                          <a:pt x="91" y="693"/>
                          <a:pt x="99" y="693"/>
                          <a:pt x="105" y="694"/>
                        </a:cubicBezTo>
                        <a:cubicBezTo>
                          <a:pt x="104" y="694"/>
                          <a:pt x="103" y="694"/>
                          <a:pt x="102" y="694"/>
                        </a:cubicBezTo>
                        <a:cubicBezTo>
                          <a:pt x="107" y="695"/>
                          <a:pt x="108" y="697"/>
                          <a:pt x="107" y="700"/>
                        </a:cubicBezTo>
                        <a:cubicBezTo>
                          <a:pt x="107" y="702"/>
                          <a:pt x="107" y="704"/>
                          <a:pt x="106" y="707"/>
                        </a:cubicBezTo>
                        <a:cubicBezTo>
                          <a:pt x="105" y="707"/>
                          <a:pt x="104" y="707"/>
                          <a:pt x="104" y="708"/>
                        </a:cubicBezTo>
                        <a:cubicBezTo>
                          <a:pt x="102" y="711"/>
                          <a:pt x="100" y="714"/>
                          <a:pt x="100" y="717"/>
                        </a:cubicBezTo>
                        <a:cubicBezTo>
                          <a:pt x="100" y="718"/>
                          <a:pt x="100" y="718"/>
                          <a:pt x="100" y="719"/>
                        </a:cubicBezTo>
                        <a:cubicBezTo>
                          <a:pt x="98" y="718"/>
                          <a:pt x="96" y="718"/>
                          <a:pt x="94" y="718"/>
                        </a:cubicBezTo>
                        <a:cubicBezTo>
                          <a:pt x="90" y="719"/>
                          <a:pt x="87" y="722"/>
                          <a:pt x="86" y="726"/>
                        </a:cubicBezTo>
                        <a:cubicBezTo>
                          <a:pt x="86" y="729"/>
                          <a:pt x="86" y="732"/>
                          <a:pt x="86" y="735"/>
                        </a:cubicBezTo>
                        <a:cubicBezTo>
                          <a:pt x="86" y="737"/>
                          <a:pt x="88" y="738"/>
                          <a:pt x="89" y="738"/>
                        </a:cubicBezTo>
                        <a:cubicBezTo>
                          <a:pt x="101" y="739"/>
                          <a:pt x="118" y="737"/>
                          <a:pt x="122" y="750"/>
                        </a:cubicBezTo>
                        <a:cubicBezTo>
                          <a:pt x="123" y="751"/>
                          <a:pt x="123" y="752"/>
                          <a:pt x="123" y="753"/>
                        </a:cubicBezTo>
                        <a:cubicBezTo>
                          <a:pt x="114" y="753"/>
                          <a:pt x="99" y="751"/>
                          <a:pt x="99" y="763"/>
                        </a:cubicBezTo>
                        <a:cubicBezTo>
                          <a:pt x="97" y="763"/>
                          <a:pt x="94" y="763"/>
                          <a:pt x="92" y="763"/>
                        </a:cubicBezTo>
                        <a:cubicBezTo>
                          <a:pt x="91" y="763"/>
                          <a:pt x="89" y="763"/>
                          <a:pt x="87" y="763"/>
                        </a:cubicBezTo>
                        <a:cubicBezTo>
                          <a:pt x="83" y="763"/>
                          <a:pt x="79" y="762"/>
                          <a:pt x="75" y="763"/>
                        </a:cubicBezTo>
                        <a:cubicBezTo>
                          <a:pt x="74" y="763"/>
                          <a:pt x="74" y="763"/>
                          <a:pt x="73" y="763"/>
                        </a:cubicBezTo>
                        <a:cubicBezTo>
                          <a:pt x="73" y="764"/>
                          <a:pt x="73" y="765"/>
                          <a:pt x="73" y="766"/>
                        </a:cubicBezTo>
                        <a:cubicBezTo>
                          <a:pt x="69" y="766"/>
                          <a:pt x="65" y="768"/>
                          <a:pt x="62" y="770"/>
                        </a:cubicBezTo>
                        <a:cubicBezTo>
                          <a:pt x="58" y="775"/>
                          <a:pt x="53" y="783"/>
                          <a:pt x="52" y="790"/>
                        </a:cubicBezTo>
                        <a:cubicBezTo>
                          <a:pt x="52" y="795"/>
                          <a:pt x="53" y="799"/>
                          <a:pt x="56" y="800"/>
                        </a:cubicBezTo>
                        <a:cubicBezTo>
                          <a:pt x="57" y="801"/>
                          <a:pt x="59" y="801"/>
                          <a:pt x="61" y="801"/>
                        </a:cubicBezTo>
                        <a:cubicBezTo>
                          <a:pt x="61" y="798"/>
                          <a:pt x="62" y="795"/>
                          <a:pt x="63" y="792"/>
                        </a:cubicBezTo>
                        <a:cubicBezTo>
                          <a:pt x="63" y="791"/>
                          <a:pt x="63" y="791"/>
                          <a:pt x="63" y="791"/>
                        </a:cubicBezTo>
                        <a:cubicBezTo>
                          <a:pt x="63" y="791"/>
                          <a:pt x="63" y="791"/>
                          <a:pt x="63" y="791"/>
                        </a:cubicBezTo>
                        <a:cubicBezTo>
                          <a:pt x="64" y="788"/>
                          <a:pt x="66" y="787"/>
                          <a:pt x="67" y="785"/>
                        </a:cubicBezTo>
                        <a:cubicBezTo>
                          <a:pt x="69" y="784"/>
                          <a:pt x="72" y="783"/>
                          <a:pt x="75" y="782"/>
                        </a:cubicBezTo>
                        <a:cubicBezTo>
                          <a:pt x="82" y="781"/>
                          <a:pt x="91" y="781"/>
                          <a:pt x="99" y="782"/>
                        </a:cubicBezTo>
                        <a:cubicBezTo>
                          <a:pt x="103" y="782"/>
                          <a:pt x="108" y="783"/>
                          <a:pt x="112" y="783"/>
                        </a:cubicBezTo>
                        <a:cubicBezTo>
                          <a:pt x="112" y="778"/>
                          <a:pt x="111" y="773"/>
                          <a:pt x="113" y="770"/>
                        </a:cubicBezTo>
                        <a:cubicBezTo>
                          <a:pt x="113" y="769"/>
                          <a:pt x="113" y="768"/>
                          <a:pt x="113" y="768"/>
                        </a:cubicBezTo>
                        <a:cubicBezTo>
                          <a:pt x="114" y="768"/>
                          <a:pt x="115" y="768"/>
                          <a:pt x="116" y="767"/>
                        </a:cubicBezTo>
                        <a:cubicBezTo>
                          <a:pt x="116" y="767"/>
                          <a:pt x="117" y="767"/>
                          <a:pt x="118" y="767"/>
                        </a:cubicBezTo>
                        <a:cubicBezTo>
                          <a:pt x="119" y="767"/>
                          <a:pt x="121" y="767"/>
                          <a:pt x="122" y="767"/>
                        </a:cubicBezTo>
                        <a:cubicBezTo>
                          <a:pt x="126" y="767"/>
                          <a:pt x="130" y="767"/>
                          <a:pt x="133" y="768"/>
                        </a:cubicBezTo>
                        <a:cubicBezTo>
                          <a:pt x="136" y="769"/>
                          <a:pt x="137" y="772"/>
                          <a:pt x="139" y="774"/>
                        </a:cubicBezTo>
                        <a:cubicBezTo>
                          <a:pt x="140" y="776"/>
                          <a:pt x="142" y="777"/>
                          <a:pt x="144" y="777"/>
                        </a:cubicBezTo>
                        <a:cubicBezTo>
                          <a:pt x="145" y="778"/>
                          <a:pt x="146" y="778"/>
                          <a:pt x="148" y="778"/>
                        </a:cubicBezTo>
                        <a:cubicBezTo>
                          <a:pt x="148" y="778"/>
                          <a:pt x="148" y="778"/>
                          <a:pt x="148" y="778"/>
                        </a:cubicBezTo>
                        <a:cubicBezTo>
                          <a:pt x="149" y="777"/>
                          <a:pt x="149" y="777"/>
                          <a:pt x="149" y="777"/>
                        </a:cubicBezTo>
                        <a:cubicBezTo>
                          <a:pt x="155" y="776"/>
                          <a:pt x="160" y="769"/>
                          <a:pt x="167" y="769"/>
                        </a:cubicBezTo>
                        <a:cubicBezTo>
                          <a:pt x="168" y="769"/>
                          <a:pt x="168" y="769"/>
                          <a:pt x="168" y="769"/>
                        </a:cubicBezTo>
                        <a:cubicBezTo>
                          <a:pt x="169" y="768"/>
                          <a:pt x="169" y="769"/>
                          <a:pt x="170" y="769"/>
                        </a:cubicBezTo>
                        <a:cubicBezTo>
                          <a:pt x="170" y="769"/>
                          <a:pt x="171" y="769"/>
                          <a:pt x="171" y="769"/>
                        </a:cubicBezTo>
                        <a:cubicBezTo>
                          <a:pt x="171" y="770"/>
                          <a:pt x="171" y="770"/>
                          <a:pt x="171" y="771"/>
                        </a:cubicBezTo>
                        <a:cubicBezTo>
                          <a:pt x="173" y="776"/>
                          <a:pt x="172" y="787"/>
                          <a:pt x="183" y="784"/>
                        </a:cubicBezTo>
                        <a:cubicBezTo>
                          <a:pt x="183" y="778"/>
                          <a:pt x="185" y="772"/>
                          <a:pt x="188" y="767"/>
                        </a:cubicBezTo>
                        <a:cubicBezTo>
                          <a:pt x="196" y="768"/>
                          <a:pt x="193" y="765"/>
                          <a:pt x="197" y="760"/>
                        </a:cubicBezTo>
                        <a:cubicBezTo>
                          <a:pt x="200" y="758"/>
                          <a:pt x="201" y="757"/>
                          <a:pt x="203" y="758"/>
                        </a:cubicBezTo>
                        <a:cubicBezTo>
                          <a:pt x="203" y="758"/>
                          <a:pt x="203" y="758"/>
                          <a:pt x="203" y="758"/>
                        </a:cubicBezTo>
                        <a:cubicBezTo>
                          <a:pt x="204" y="759"/>
                          <a:pt x="204" y="759"/>
                          <a:pt x="204" y="760"/>
                        </a:cubicBezTo>
                        <a:cubicBezTo>
                          <a:pt x="205" y="761"/>
                          <a:pt x="206" y="764"/>
                          <a:pt x="207" y="766"/>
                        </a:cubicBezTo>
                        <a:cubicBezTo>
                          <a:pt x="210" y="771"/>
                          <a:pt x="214" y="775"/>
                          <a:pt x="220" y="776"/>
                        </a:cubicBezTo>
                        <a:cubicBezTo>
                          <a:pt x="219" y="776"/>
                          <a:pt x="219" y="776"/>
                          <a:pt x="219" y="776"/>
                        </a:cubicBezTo>
                        <a:cubicBezTo>
                          <a:pt x="220" y="776"/>
                          <a:pt x="220" y="776"/>
                          <a:pt x="220" y="776"/>
                        </a:cubicBezTo>
                        <a:cubicBezTo>
                          <a:pt x="216" y="777"/>
                          <a:pt x="214" y="781"/>
                          <a:pt x="214" y="784"/>
                        </a:cubicBezTo>
                        <a:cubicBezTo>
                          <a:pt x="215" y="787"/>
                          <a:pt x="217" y="790"/>
                          <a:pt x="220" y="791"/>
                        </a:cubicBezTo>
                        <a:cubicBezTo>
                          <a:pt x="228" y="793"/>
                          <a:pt x="235" y="790"/>
                          <a:pt x="243" y="789"/>
                        </a:cubicBezTo>
                        <a:cubicBezTo>
                          <a:pt x="250" y="789"/>
                          <a:pt x="257" y="792"/>
                          <a:pt x="263" y="794"/>
                        </a:cubicBezTo>
                        <a:cubicBezTo>
                          <a:pt x="276" y="800"/>
                          <a:pt x="289" y="800"/>
                          <a:pt x="303" y="799"/>
                        </a:cubicBezTo>
                        <a:cubicBezTo>
                          <a:pt x="307" y="799"/>
                          <a:pt x="309" y="797"/>
                          <a:pt x="310" y="796"/>
                        </a:cubicBezTo>
                        <a:cubicBezTo>
                          <a:pt x="310" y="796"/>
                          <a:pt x="310" y="796"/>
                          <a:pt x="310" y="796"/>
                        </a:cubicBezTo>
                        <a:cubicBezTo>
                          <a:pt x="312" y="794"/>
                          <a:pt x="313" y="793"/>
                          <a:pt x="319" y="794"/>
                        </a:cubicBezTo>
                        <a:cubicBezTo>
                          <a:pt x="324" y="795"/>
                          <a:pt x="329" y="797"/>
                          <a:pt x="333" y="800"/>
                        </a:cubicBezTo>
                        <a:cubicBezTo>
                          <a:pt x="333" y="800"/>
                          <a:pt x="333" y="800"/>
                          <a:pt x="333" y="800"/>
                        </a:cubicBezTo>
                        <a:cubicBezTo>
                          <a:pt x="336" y="802"/>
                          <a:pt x="339" y="805"/>
                          <a:pt x="343" y="808"/>
                        </a:cubicBezTo>
                        <a:cubicBezTo>
                          <a:pt x="343" y="808"/>
                          <a:pt x="343" y="808"/>
                          <a:pt x="343" y="808"/>
                        </a:cubicBezTo>
                        <a:cubicBezTo>
                          <a:pt x="343" y="809"/>
                          <a:pt x="343" y="810"/>
                          <a:pt x="343" y="811"/>
                        </a:cubicBezTo>
                        <a:cubicBezTo>
                          <a:pt x="344" y="814"/>
                          <a:pt x="347" y="817"/>
                          <a:pt x="351" y="818"/>
                        </a:cubicBezTo>
                        <a:cubicBezTo>
                          <a:pt x="356" y="820"/>
                          <a:pt x="363" y="821"/>
                          <a:pt x="366" y="825"/>
                        </a:cubicBezTo>
                        <a:cubicBezTo>
                          <a:pt x="367" y="825"/>
                          <a:pt x="367" y="826"/>
                          <a:pt x="367" y="827"/>
                        </a:cubicBezTo>
                        <a:cubicBezTo>
                          <a:pt x="367" y="827"/>
                          <a:pt x="367" y="827"/>
                          <a:pt x="367" y="827"/>
                        </a:cubicBezTo>
                        <a:cubicBezTo>
                          <a:pt x="368" y="828"/>
                          <a:pt x="368" y="829"/>
                          <a:pt x="368" y="830"/>
                        </a:cubicBezTo>
                        <a:cubicBezTo>
                          <a:pt x="368" y="831"/>
                          <a:pt x="368" y="832"/>
                          <a:pt x="369" y="833"/>
                        </a:cubicBezTo>
                        <a:cubicBezTo>
                          <a:pt x="369" y="841"/>
                          <a:pt x="368" y="849"/>
                          <a:pt x="373" y="857"/>
                        </a:cubicBezTo>
                        <a:cubicBezTo>
                          <a:pt x="375" y="861"/>
                          <a:pt x="378" y="864"/>
                          <a:pt x="380" y="868"/>
                        </a:cubicBezTo>
                        <a:cubicBezTo>
                          <a:pt x="383" y="873"/>
                          <a:pt x="383" y="875"/>
                          <a:pt x="384" y="878"/>
                        </a:cubicBezTo>
                        <a:cubicBezTo>
                          <a:pt x="384" y="880"/>
                          <a:pt x="384" y="881"/>
                          <a:pt x="384" y="882"/>
                        </a:cubicBezTo>
                        <a:cubicBezTo>
                          <a:pt x="384" y="885"/>
                          <a:pt x="384" y="885"/>
                          <a:pt x="384" y="888"/>
                        </a:cubicBezTo>
                        <a:cubicBezTo>
                          <a:pt x="384" y="895"/>
                          <a:pt x="382" y="903"/>
                          <a:pt x="382" y="910"/>
                        </a:cubicBezTo>
                        <a:cubicBezTo>
                          <a:pt x="381" y="919"/>
                          <a:pt x="378" y="913"/>
                          <a:pt x="373" y="918"/>
                        </a:cubicBezTo>
                        <a:cubicBezTo>
                          <a:pt x="370" y="921"/>
                          <a:pt x="370" y="926"/>
                          <a:pt x="368" y="929"/>
                        </a:cubicBezTo>
                        <a:cubicBezTo>
                          <a:pt x="366" y="932"/>
                          <a:pt x="365" y="932"/>
                          <a:pt x="363" y="933"/>
                        </a:cubicBezTo>
                        <a:cubicBezTo>
                          <a:pt x="363" y="933"/>
                          <a:pt x="363" y="933"/>
                          <a:pt x="363" y="933"/>
                        </a:cubicBezTo>
                        <a:cubicBezTo>
                          <a:pt x="362" y="934"/>
                          <a:pt x="362" y="935"/>
                          <a:pt x="361" y="937"/>
                        </a:cubicBezTo>
                        <a:cubicBezTo>
                          <a:pt x="361" y="939"/>
                          <a:pt x="361" y="942"/>
                          <a:pt x="361" y="944"/>
                        </a:cubicBezTo>
                        <a:cubicBezTo>
                          <a:pt x="361" y="945"/>
                          <a:pt x="361" y="945"/>
                          <a:pt x="361" y="946"/>
                        </a:cubicBezTo>
                        <a:cubicBezTo>
                          <a:pt x="361" y="949"/>
                          <a:pt x="360" y="952"/>
                          <a:pt x="358" y="954"/>
                        </a:cubicBezTo>
                        <a:cubicBezTo>
                          <a:pt x="350" y="962"/>
                          <a:pt x="351" y="977"/>
                          <a:pt x="342" y="983"/>
                        </a:cubicBezTo>
                        <a:cubicBezTo>
                          <a:pt x="342" y="983"/>
                          <a:pt x="342" y="983"/>
                          <a:pt x="342" y="983"/>
                        </a:cubicBezTo>
                        <a:cubicBezTo>
                          <a:pt x="336" y="987"/>
                          <a:pt x="329" y="1006"/>
                          <a:pt x="328" y="1013"/>
                        </a:cubicBezTo>
                        <a:cubicBezTo>
                          <a:pt x="325" y="1010"/>
                          <a:pt x="321" y="1009"/>
                          <a:pt x="319" y="1014"/>
                        </a:cubicBezTo>
                        <a:cubicBezTo>
                          <a:pt x="319" y="1015"/>
                          <a:pt x="319" y="1016"/>
                          <a:pt x="319" y="1017"/>
                        </a:cubicBezTo>
                        <a:cubicBezTo>
                          <a:pt x="319" y="1020"/>
                          <a:pt x="319" y="1023"/>
                          <a:pt x="318" y="1025"/>
                        </a:cubicBezTo>
                        <a:cubicBezTo>
                          <a:pt x="318" y="1026"/>
                          <a:pt x="317" y="1027"/>
                          <a:pt x="315" y="1027"/>
                        </a:cubicBezTo>
                        <a:cubicBezTo>
                          <a:pt x="315" y="1030"/>
                          <a:pt x="315" y="1032"/>
                          <a:pt x="317" y="1034"/>
                        </a:cubicBezTo>
                        <a:cubicBezTo>
                          <a:pt x="319" y="1038"/>
                          <a:pt x="323" y="1042"/>
                          <a:pt x="324" y="1047"/>
                        </a:cubicBezTo>
                        <a:cubicBezTo>
                          <a:pt x="324" y="1047"/>
                          <a:pt x="324" y="1048"/>
                          <a:pt x="324" y="1049"/>
                        </a:cubicBezTo>
                        <a:cubicBezTo>
                          <a:pt x="322" y="1061"/>
                          <a:pt x="304" y="1053"/>
                          <a:pt x="297" y="1059"/>
                        </a:cubicBezTo>
                        <a:cubicBezTo>
                          <a:pt x="288" y="1067"/>
                          <a:pt x="279" y="1067"/>
                          <a:pt x="267" y="1065"/>
                        </a:cubicBezTo>
                        <a:cubicBezTo>
                          <a:pt x="257" y="1064"/>
                          <a:pt x="244" y="1062"/>
                          <a:pt x="242" y="1074"/>
                        </a:cubicBezTo>
                        <a:cubicBezTo>
                          <a:pt x="242" y="1076"/>
                          <a:pt x="242" y="1079"/>
                          <a:pt x="242" y="1081"/>
                        </a:cubicBezTo>
                        <a:cubicBezTo>
                          <a:pt x="242" y="1083"/>
                          <a:pt x="242" y="1085"/>
                          <a:pt x="242" y="1086"/>
                        </a:cubicBezTo>
                        <a:cubicBezTo>
                          <a:pt x="242" y="1090"/>
                          <a:pt x="240" y="1092"/>
                          <a:pt x="235" y="1091"/>
                        </a:cubicBezTo>
                        <a:cubicBezTo>
                          <a:pt x="231" y="1090"/>
                          <a:pt x="229" y="1090"/>
                          <a:pt x="227" y="1091"/>
                        </a:cubicBezTo>
                        <a:cubicBezTo>
                          <a:pt x="220" y="1093"/>
                          <a:pt x="222" y="1102"/>
                          <a:pt x="221" y="1111"/>
                        </a:cubicBezTo>
                        <a:cubicBezTo>
                          <a:pt x="221" y="1111"/>
                          <a:pt x="221" y="1111"/>
                          <a:pt x="221" y="1111"/>
                        </a:cubicBezTo>
                        <a:cubicBezTo>
                          <a:pt x="221" y="1118"/>
                          <a:pt x="220" y="1126"/>
                          <a:pt x="222" y="1133"/>
                        </a:cubicBezTo>
                        <a:cubicBezTo>
                          <a:pt x="223" y="1133"/>
                          <a:pt x="223" y="1133"/>
                          <a:pt x="223" y="1133"/>
                        </a:cubicBezTo>
                        <a:cubicBezTo>
                          <a:pt x="224" y="1137"/>
                          <a:pt x="226" y="1140"/>
                          <a:pt x="230" y="1140"/>
                        </a:cubicBezTo>
                        <a:cubicBezTo>
                          <a:pt x="231" y="1140"/>
                          <a:pt x="231" y="1140"/>
                          <a:pt x="232" y="1141"/>
                        </a:cubicBezTo>
                        <a:cubicBezTo>
                          <a:pt x="233" y="1141"/>
                          <a:pt x="234" y="1142"/>
                          <a:pt x="234" y="1143"/>
                        </a:cubicBezTo>
                        <a:cubicBezTo>
                          <a:pt x="237" y="1145"/>
                          <a:pt x="238" y="1149"/>
                          <a:pt x="238" y="1153"/>
                        </a:cubicBezTo>
                        <a:cubicBezTo>
                          <a:pt x="238" y="1153"/>
                          <a:pt x="238" y="1153"/>
                          <a:pt x="238" y="1153"/>
                        </a:cubicBezTo>
                        <a:cubicBezTo>
                          <a:pt x="239" y="1154"/>
                          <a:pt x="239" y="1154"/>
                          <a:pt x="239" y="1154"/>
                        </a:cubicBezTo>
                        <a:cubicBezTo>
                          <a:pt x="239" y="1154"/>
                          <a:pt x="239" y="1154"/>
                          <a:pt x="239" y="1154"/>
                        </a:cubicBezTo>
                        <a:cubicBezTo>
                          <a:pt x="239" y="1154"/>
                          <a:pt x="239" y="1154"/>
                          <a:pt x="239" y="1154"/>
                        </a:cubicBezTo>
                        <a:cubicBezTo>
                          <a:pt x="239" y="1156"/>
                          <a:pt x="239" y="1157"/>
                          <a:pt x="239" y="1159"/>
                        </a:cubicBezTo>
                        <a:cubicBezTo>
                          <a:pt x="239" y="1159"/>
                          <a:pt x="239" y="1159"/>
                          <a:pt x="239" y="1159"/>
                        </a:cubicBezTo>
                        <a:cubicBezTo>
                          <a:pt x="239" y="1159"/>
                          <a:pt x="239" y="1159"/>
                          <a:pt x="239" y="1159"/>
                        </a:cubicBezTo>
                        <a:cubicBezTo>
                          <a:pt x="239" y="1159"/>
                          <a:pt x="239" y="1159"/>
                          <a:pt x="239" y="1159"/>
                        </a:cubicBezTo>
                        <a:cubicBezTo>
                          <a:pt x="238" y="1159"/>
                          <a:pt x="237" y="1159"/>
                          <a:pt x="236" y="1159"/>
                        </a:cubicBezTo>
                        <a:cubicBezTo>
                          <a:pt x="232" y="1159"/>
                          <a:pt x="229" y="1163"/>
                          <a:pt x="227" y="1167"/>
                        </a:cubicBezTo>
                        <a:cubicBezTo>
                          <a:pt x="227" y="1167"/>
                          <a:pt x="227" y="1167"/>
                          <a:pt x="227" y="1167"/>
                        </a:cubicBezTo>
                        <a:cubicBezTo>
                          <a:pt x="226" y="1168"/>
                          <a:pt x="226" y="1168"/>
                          <a:pt x="226" y="1168"/>
                        </a:cubicBezTo>
                        <a:cubicBezTo>
                          <a:pt x="226" y="1168"/>
                          <a:pt x="226" y="1168"/>
                          <a:pt x="226" y="1168"/>
                        </a:cubicBezTo>
                        <a:cubicBezTo>
                          <a:pt x="225" y="1169"/>
                          <a:pt x="224" y="1170"/>
                          <a:pt x="223" y="1170"/>
                        </a:cubicBezTo>
                        <a:cubicBezTo>
                          <a:pt x="223" y="1171"/>
                          <a:pt x="223" y="1171"/>
                          <a:pt x="223" y="1171"/>
                        </a:cubicBezTo>
                        <a:cubicBezTo>
                          <a:pt x="223" y="1171"/>
                          <a:pt x="222" y="1171"/>
                          <a:pt x="222" y="1171"/>
                        </a:cubicBezTo>
                        <a:cubicBezTo>
                          <a:pt x="222" y="1171"/>
                          <a:pt x="222" y="1171"/>
                          <a:pt x="222" y="1171"/>
                        </a:cubicBezTo>
                        <a:cubicBezTo>
                          <a:pt x="220" y="1171"/>
                          <a:pt x="219" y="1172"/>
                          <a:pt x="219" y="1173"/>
                        </a:cubicBezTo>
                        <a:cubicBezTo>
                          <a:pt x="218" y="1174"/>
                          <a:pt x="218" y="1177"/>
                          <a:pt x="218" y="1180"/>
                        </a:cubicBezTo>
                        <a:cubicBezTo>
                          <a:pt x="218" y="1180"/>
                          <a:pt x="218" y="1180"/>
                          <a:pt x="218" y="1180"/>
                        </a:cubicBezTo>
                        <a:cubicBezTo>
                          <a:pt x="218" y="1181"/>
                          <a:pt x="218" y="1181"/>
                          <a:pt x="218" y="1181"/>
                        </a:cubicBezTo>
                        <a:cubicBezTo>
                          <a:pt x="218" y="1187"/>
                          <a:pt x="214" y="1196"/>
                          <a:pt x="209" y="1203"/>
                        </a:cubicBezTo>
                        <a:cubicBezTo>
                          <a:pt x="203" y="1211"/>
                          <a:pt x="195" y="1217"/>
                          <a:pt x="186" y="1216"/>
                        </a:cubicBezTo>
                        <a:cubicBezTo>
                          <a:pt x="185" y="1216"/>
                          <a:pt x="185" y="1216"/>
                          <a:pt x="184" y="1216"/>
                        </a:cubicBezTo>
                        <a:cubicBezTo>
                          <a:pt x="184" y="1216"/>
                          <a:pt x="184" y="1216"/>
                          <a:pt x="184" y="1216"/>
                        </a:cubicBezTo>
                        <a:cubicBezTo>
                          <a:pt x="184" y="1216"/>
                          <a:pt x="184" y="1216"/>
                          <a:pt x="184" y="1216"/>
                        </a:cubicBezTo>
                        <a:cubicBezTo>
                          <a:pt x="183" y="1228"/>
                          <a:pt x="196" y="1246"/>
                          <a:pt x="200" y="1258"/>
                        </a:cubicBezTo>
                        <a:cubicBezTo>
                          <a:pt x="200" y="1259"/>
                          <a:pt x="201" y="1261"/>
                          <a:pt x="201" y="1263"/>
                        </a:cubicBezTo>
                        <a:cubicBezTo>
                          <a:pt x="203" y="1269"/>
                          <a:pt x="205" y="1275"/>
                          <a:pt x="204" y="1281"/>
                        </a:cubicBezTo>
                        <a:cubicBezTo>
                          <a:pt x="204" y="1283"/>
                          <a:pt x="203" y="1285"/>
                          <a:pt x="202" y="1286"/>
                        </a:cubicBezTo>
                        <a:cubicBezTo>
                          <a:pt x="200" y="1288"/>
                          <a:pt x="198" y="1290"/>
                          <a:pt x="196" y="1291"/>
                        </a:cubicBezTo>
                        <a:cubicBezTo>
                          <a:pt x="195" y="1292"/>
                          <a:pt x="194" y="1293"/>
                          <a:pt x="194" y="1295"/>
                        </a:cubicBezTo>
                        <a:cubicBezTo>
                          <a:pt x="194" y="1295"/>
                          <a:pt x="194" y="1296"/>
                          <a:pt x="194" y="1296"/>
                        </a:cubicBezTo>
                        <a:cubicBezTo>
                          <a:pt x="194" y="1300"/>
                          <a:pt x="196" y="1302"/>
                          <a:pt x="199" y="1304"/>
                        </a:cubicBezTo>
                        <a:cubicBezTo>
                          <a:pt x="204" y="1305"/>
                          <a:pt x="209" y="1306"/>
                          <a:pt x="213" y="1308"/>
                        </a:cubicBezTo>
                        <a:cubicBezTo>
                          <a:pt x="217" y="1310"/>
                          <a:pt x="220" y="1314"/>
                          <a:pt x="220" y="1318"/>
                        </a:cubicBezTo>
                        <a:cubicBezTo>
                          <a:pt x="221" y="1322"/>
                          <a:pt x="221" y="1326"/>
                          <a:pt x="220" y="1330"/>
                        </a:cubicBezTo>
                        <a:cubicBezTo>
                          <a:pt x="220" y="1333"/>
                          <a:pt x="220" y="1335"/>
                          <a:pt x="219" y="1337"/>
                        </a:cubicBezTo>
                        <a:cubicBezTo>
                          <a:pt x="219" y="1339"/>
                          <a:pt x="219" y="1342"/>
                          <a:pt x="218" y="1344"/>
                        </a:cubicBezTo>
                        <a:cubicBezTo>
                          <a:pt x="218" y="1347"/>
                          <a:pt x="219" y="1349"/>
                          <a:pt x="220" y="1350"/>
                        </a:cubicBezTo>
                        <a:cubicBezTo>
                          <a:pt x="222" y="1351"/>
                          <a:pt x="225" y="1351"/>
                          <a:pt x="229" y="1351"/>
                        </a:cubicBezTo>
                        <a:cubicBezTo>
                          <a:pt x="229" y="1351"/>
                          <a:pt x="229" y="1351"/>
                          <a:pt x="229" y="1351"/>
                        </a:cubicBezTo>
                        <a:cubicBezTo>
                          <a:pt x="232" y="1352"/>
                          <a:pt x="233" y="1351"/>
                          <a:pt x="234" y="1350"/>
                        </a:cubicBezTo>
                        <a:cubicBezTo>
                          <a:pt x="235" y="1347"/>
                          <a:pt x="235" y="1343"/>
                          <a:pt x="236" y="1339"/>
                        </a:cubicBezTo>
                        <a:cubicBezTo>
                          <a:pt x="236" y="1338"/>
                          <a:pt x="236" y="1338"/>
                          <a:pt x="236" y="1338"/>
                        </a:cubicBezTo>
                        <a:cubicBezTo>
                          <a:pt x="236" y="1338"/>
                          <a:pt x="236" y="1338"/>
                          <a:pt x="236" y="1338"/>
                        </a:cubicBezTo>
                        <a:cubicBezTo>
                          <a:pt x="237" y="1337"/>
                          <a:pt x="237" y="1336"/>
                          <a:pt x="238" y="1335"/>
                        </a:cubicBezTo>
                        <a:cubicBezTo>
                          <a:pt x="238" y="1334"/>
                          <a:pt x="238" y="1334"/>
                          <a:pt x="238" y="1334"/>
                        </a:cubicBezTo>
                        <a:cubicBezTo>
                          <a:pt x="240" y="1331"/>
                          <a:pt x="243" y="1328"/>
                          <a:pt x="246" y="1325"/>
                        </a:cubicBezTo>
                        <a:cubicBezTo>
                          <a:pt x="246" y="1325"/>
                          <a:pt x="246" y="1325"/>
                          <a:pt x="246" y="1325"/>
                        </a:cubicBezTo>
                        <a:cubicBezTo>
                          <a:pt x="247" y="1331"/>
                          <a:pt x="251" y="1333"/>
                          <a:pt x="255" y="1334"/>
                        </a:cubicBezTo>
                        <a:cubicBezTo>
                          <a:pt x="262" y="1335"/>
                          <a:pt x="269" y="1335"/>
                          <a:pt x="273" y="1341"/>
                        </a:cubicBezTo>
                        <a:cubicBezTo>
                          <a:pt x="273" y="1342"/>
                          <a:pt x="273" y="1342"/>
                          <a:pt x="273" y="1342"/>
                        </a:cubicBezTo>
                        <a:cubicBezTo>
                          <a:pt x="273" y="1343"/>
                          <a:pt x="273" y="1343"/>
                          <a:pt x="273" y="1343"/>
                        </a:cubicBezTo>
                        <a:cubicBezTo>
                          <a:pt x="273" y="1343"/>
                          <a:pt x="273" y="1343"/>
                          <a:pt x="273" y="1343"/>
                        </a:cubicBezTo>
                        <a:cubicBezTo>
                          <a:pt x="274" y="1344"/>
                          <a:pt x="274" y="1345"/>
                          <a:pt x="274" y="1346"/>
                        </a:cubicBezTo>
                        <a:cubicBezTo>
                          <a:pt x="277" y="1354"/>
                          <a:pt x="277" y="1364"/>
                          <a:pt x="285" y="1368"/>
                        </a:cubicBezTo>
                        <a:cubicBezTo>
                          <a:pt x="286" y="1368"/>
                          <a:pt x="286" y="1368"/>
                          <a:pt x="286" y="1368"/>
                        </a:cubicBezTo>
                        <a:cubicBezTo>
                          <a:pt x="286" y="1368"/>
                          <a:pt x="286" y="1368"/>
                          <a:pt x="287" y="1368"/>
                        </a:cubicBezTo>
                        <a:cubicBezTo>
                          <a:pt x="288" y="1369"/>
                          <a:pt x="289" y="1369"/>
                          <a:pt x="290" y="1369"/>
                        </a:cubicBezTo>
                        <a:cubicBezTo>
                          <a:pt x="290" y="1369"/>
                          <a:pt x="290" y="1369"/>
                          <a:pt x="290" y="1369"/>
                        </a:cubicBezTo>
                        <a:cubicBezTo>
                          <a:pt x="289" y="1366"/>
                          <a:pt x="289" y="1364"/>
                          <a:pt x="290" y="1363"/>
                        </a:cubicBezTo>
                        <a:cubicBezTo>
                          <a:pt x="291" y="1361"/>
                          <a:pt x="293" y="1360"/>
                          <a:pt x="294" y="1359"/>
                        </a:cubicBezTo>
                        <a:cubicBezTo>
                          <a:pt x="297" y="1358"/>
                          <a:pt x="299" y="1359"/>
                          <a:pt x="302" y="1360"/>
                        </a:cubicBezTo>
                        <a:cubicBezTo>
                          <a:pt x="307" y="1361"/>
                          <a:pt x="310" y="1365"/>
                          <a:pt x="310" y="1371"/>
                        </a:cubicBezTo>
                        <a:cubicBezTo>
                          <a:pt x="319" y="1368"/>
                          <a:pt x="326" y="1361"/>
                          <a:pt x="334" y="1356"/>
                        </a:cubicBezTo>
                        <a:cubicBezTo>
                          <a:pt x="335" y="1356"/>
                          <a:pt x="337" y="1355"/>
                          <a:pt x="338" y="1354"/>
                        </a:cubicBezTo>
                        <a:cubicBezTo>
                          <a:pt x="340" y="1353"/>
                          <a:pt x="342" y="1351"/>
                          <a:pt x="343" y="1349"/>
                        </a:cubicBezTo>
                        <a:cubicBezTo>
                          <a:pt x="343" y="1348"/>
                          <a:pt x="343" y="1347"/>
                          <a:pt x="344" y="1346"/>
                        </a:cubicBezTo>
                        <a:cubicBezTo>
                          <a:pt x="344" y="1346"/>
                          <a:pt x="344" y="1346"/>
                          <a:pt x="344" y="1346"/>
                        </a:cubicBezTo>
                        <a:cubicBezTo>
                          <a:pt x="343" y="1346"/>
                          <a:pt x="343" y="1346"/>
                          <a:pt x="343" y="1346"/>
                        </a:cubicBezTo>
                        <a:cubicBezTo>
                          <a:pt x="344" y="1340"/>
                          <a:pt x="346" y="1334"/>
                          <a:pt x="352" y="1331"/>
                        </a:cubicBezTo>
                        <a:cubicBezTo>
                          <a:pt x="352" y="1330"/>
                          <a:pt x="352" y="1330"/>
                          <a:pt x="351" y="1329"/>
                        </a:cubicBezTo>
                        <a:cubicBezTo>
                          <a:pt x="350" y="1327"/>
                          <a:pt x="348" y="1325"/>
                          <a:pt x="347" y="1323"/>
                        </a:cubicBezTo>
                        <a:cubicBezTo>
                          <a:pt x="346" y="1323"/>
                          <a:pt x="346" y="1323"/>
                          <a:pt x="346" y="1323"/>
                        </a:cubicBezTo>
                        <a:cubicBezTo>
                          <a:pt x="346" y="1322"/>
                          <a:pt x="345" y="1321"/>
                          <a:pt x="344" y="1320"/>
                        </a:cubicBezTo>
                        <a:cubicBezTo>
                          <a:pt x="344" y="1320"/>
                          <a:pt x="344" y="1320"/>
                          <a:pt x="344" y="1320"/>
                        </a:cubicBezTo>
                        <a:cubicBezTo>
                          <a:pt x="343" y="1319"/>
                          <a:pt x="342" y="1318"/>
                          <a:pt x="342" y="1317"/>
                        </a:cubicBezTo>
                        <a:cubicBezTo>
                          <a:pt x="341" y="1317"/>
                          <a:pt x="341" y="1317"/>
                          <a:pt x="341" y="1317"/>
                        </a:cubicBezTo>
                        <a:cubicBezTo>
                          <a:pt x="341" y="1317"/>
                          <a:pt x="341" y="1317"/>
                          <a:pt x="341" y="1317"/>
                        </a:cubicBezTo>
                        <a:cubicBezTo>
                          <a:pt x="339" y="1316"/>
                          <a:pt x="337" y="1315"/>
                          <a:pt x="335" y="1313"/>
                        </a:cubicBezTo>
                        <a:cubicBezTo>
                          <a:pt x="334" y="1313"/>
                          <a:pt x="333" y="1312"/>
                          <a:pt x="333" y="1311"/>
                        </a:cubicBezTo>
                        <a:cubicBezTo>
                          <a:pt x="332" y="1310"/>
                          <a:pt x="332" y="1308"/>
                          <a:pt x="335" y="1306"/>
                        </a:cubicBezTo>
                        <a:cubicBezTo>
                          <a:pt x="335" y="1306"/>
                          <a:pt x="335" y="1306"/>
                          <a:pt x="335" y="1306"/>
                        </a:cubicBezTo>
                        <a:cubicBezTo>
                          <a:pt x="335" y="1306"/>
                          <a:pt x="336" y="1305"/>
                          <a:pt x="337" y="1305"/>
                        </a:cubicBezTo>
                        <a:cubicBezTo>
                          <a:pt x="338" y="1305"/>
                          <a:pt x="340" y="1304"/>
                          <a:pt x="341" y="1305"/>
                        </a:cubicBezTo>
                        <a:cubicBezTo>
                          <a:pt x="341" y="1305"/>
                          <a:pt x="341" y="1305"/>
                          <a:pt x="341" y="1305"/>
                        </a:cubicBezTo>
                        <a:cubicBezTo>
                          <a:pt x="341" y="1304"/>
                          <a:pt x="341" y="1303"/>
                          <a:pt x="341" y="1301"/>
                        </a:cubicBezTo>
                        <a:cubicBezTo>
                          <a:pt x="342" y="1299"/>
                          <a:pt x="342" y="1297"/>
                          <a:pt x="342" y="1295"/>
                        </a:cubicBezTo>
                        <a:cubicBezTo>
                          <a:pt x="342" y="1295"/>
                          <a:pt x="342" y="1294"/>
                          <a:pt x="342" y="1294"/>
                        </a:cubicBezTo>
                        <a:cubicBezTo>
                          <a:pt x="342" y="1292"/>
                          <a:pt x="342" y="1291"/>
                          <a:pt x="342" y="1290"/>
                        </a:cubicBezTo>
                        <a:cubicBezTo>
                          <a:pt x="341" y="1287"/>
                          <a:pt x="339" y="1285"/>
                          <a:pt x="337" y="1283"/>
                        </a:cubicBezTo>
                        <a:cubicBezTo>
                          <a:pt x="337" y="1283"/>
                          <a:pt x="336" y="1282"/>
                          <a:pt x="336" y="1281"/>
                        </a:cubicBezTo>
                        <a:cubicBezTo>
                          <a:pt x="335" y="1281"/>
                          <a:pt x="335" y="1280"/>
                          <a:pt x="335" y="1280"/>
                        </a:cubicBezTo>
                        <a:cubicBezTo>
                          <a:pt x="333" y="1277"/>
                          <a:pt x="333" y="1276"/>
                          <a:pt x="330" y="1275"/>
                        </a:cubicBezTo>
                        <a:cubicBezTo>
                          <a:pt x="329" y="1275"/>
                          <a:pt x="328" y="1276"/>
                          <a:pt x="325" y="1276"/>
                        </a:cubicBezTo>
                        <a:cubicBezTo>
                          <a:pt x="325" y="1276"/>
                          <a:pt x="325" y="1276"/>
                          <a:pt x="325" y="1276"/>
                        </a:cubicBezTo>
                        <a:cubicBezTo>
                          <a:pt x="324" y="1277"/>
                          <a:pt x="323" y="1277"/>
                          <a:pt x="322" y="1277"/>
                        </a:cubicBezTo>
                        <a:cubicBezTo>
                          <a:pt x="319" y="1278"/>
                          <a:pt x="316" y="1279"/>
                          <a:pt x="312" y="1280"/>
                        </a:cubicBezTo>
                        <a:cubicBezTo>
                          <a:pt x="312" y="1280"/>
                          <a:pt x="312" y="1280"/>
                          <a:pt x="312" y="1280"/>
                        </a:cubicBezTo>
                        <a:cubicBezTo>
                          <a:pt x="311" y="1280"/>
                          <a:pt x="309" y="1280"/>
                          <a:pt x="308" y="1280"/>
                        </a:cubicBezTo>
                        <a:cubicBezTo>
                          <a:pt x="308" y="1280"/>
                          <a:pt x="308" y="1280"/>
                          <a:pt x="308" y="1280"/>
                        </a:cubicBezTo>
                        <a:cubicBezTo>
                          <a:pt x="308" y="1280"/>
                          <a:pt x="308" y="1280"/>
                          <a:pt x="308" y="1280"/>
                        </a:cubicBezTo>
                        <a:cubicBezTo>
                          <a:pt x="305" y="1280"/>
                          <a:pt x="304" y="1279"/>
                          <a:pt x="303" y="1278"/>
                        </a:cubicBezTo>
                        <a:cubicBezTo>
                          <a:pt x="302" y="1274"/>
                          <a:pt x="304" y="1268"/>
                          <a:pt x="305" y="1264"/>
                        </a:cubicBezTo>
                        <a:cubicBezTo>
                          <a:pt x="305" y="1261"/>
                          <a:pt x="306" y="1258"/>
                          <a:pt x="307" y="1254"/>
                        </a:cubicBezTo>
                        <a:cubicBezTo>
                          <a:pt x="308" y="1250"/>
                          <a:pt x="309" y="1245"/>
                          <a:pt x="309" y="1241"/>
                        </a:cubicBezTo>
                        <a:cubicBezTo>
                          <a:pt x="309" y="1240"/>
                          <a:pt x="309" y="1240"/>
                          <a:pt x="309" y="1240"/>
                        </a:cubicBezTo>
                        <a:cubicBezTo>
                          <a:pt x="309" y="1239"/>
                          <a:pt x="309" y="1238"/>
                          <a:pt x="309" y="1238"/>
                        </a:cubicBezTo>
                        <a:cubicBezTo>
                          <a:pt x="309" y="1235"/>
                          <a:pt x="309" y="1233"/>
                          <a:pt x="309" y="1231"/>
                        </a:cubicBezTo>
                        <a:cubicBezTo>
                          <a:pt x="307" y="1223"/>
                          <a:pt x="302" y="1223"/>
                          <a:pt x="293" y="1219"/>
                        </a:cubicBezTo>
                        <a:cubicBezTo>
                          <a:pt x="291" y="1218"/>
                          <a:pt x="289" y="1216"/>
                          <a:pt x="288" y="1213"/>
                        </a:cubicBezTo>
                        <a:cubicBezTo>
                          <a:pt x="286" y="1208"/>
                          <a:pt x="287" y="1201"/>
                          <a:pt x="287" y="1197"/>
                        </a:cubicBezTo>
                        <a:cubicBezTo>
                          <a:pt x="288" y="1191"/>
                          <a:pt x="288" y="1184"/>
                          <a:pt x="288" y="1178"/>
                        </a:cubicBezTo>
                        <a:cubicBezTo>
                          <a:pt x="287" y="1176"/>
                          <a:pt x="287" y="1175"/>
                          <a:pt x="286" y="1173"/>
                        </a:cubicBezTo>
                        <a:cubicBezTo>
                          <a:pt x="286" y="1171"/>
                          <a:pt x="285" y="1169"/>
                          <a:pt x="283" y="1168"/>
                        </a:cubicBezTo>
                        <a:cubicBezTo>
                          <a:pt x="283" y="1168"/>
                          <a:pt x="283" y="1168"/>
                          <a:pt x="283" y="1168"/>
                        </a:cubicBezTo>
                        <a:cubicBezTo>
                          <a:pt x="282" y="1167"/>
                          <a:pt x="282" y="1167"/>
                          <a:pt x="281" y="1167"/>
                        </a:cubicBezTo>
                        <a:cubicBezTo>
                          <a:pt x="281" y="1167"/>
                          <a:pt x="281" y="1167"/>
                          <a:pt x="281" y="1167"/>
                        </a:cubicBezTo>
                        <a:cubicBezTo>
                          <a:pt x="281" y="1167"/>
                          <a:pt x="281" y="1167"/>
                          <a:pt x="281" y="1167"/>
                        </a:cubicBezTo>
                        <a:cubicBezTo>
                          <a:pt x="281" y="1167"/>
                          <a:pt x="280" y="1167"/>
                          <a:pt x="279" y="1167"/>
                        </a:cubicBezTo>
                        <a:cubicBezTo>
                          <a:pt x="279" y="1167"/>
                          <a:pt x="279" y="1167"/>
                          <a:pt x="279" y="1167"/>
                        </a:cubicBezTo>
                        <a:cubicBezTo>
                          <a:pt x="278" y="1167"/>
                          <a:pt x="277" y="1167"/>
                          <a:pt x="277" y="1167"/>
                        </a:cubicBezTo>
                        <a:cubicBezTo>
                          <a:pt x="277" y="1167"/>
                          <a:pt x="277" y="1167"/>
                          <a:pt x="277" y="1167"/>
                        </a:cubicBezTo>
                        <a:cubicBezTo>
                          <a:pt x="276" y="1166"/>
                          <a:pt x="276" y="1165"/>
                          <a:pt x="276" y="1164"/>
                        </a:cubicBezTo>
                        <a:cubicBezTo>
                          <a:pt x="275" y="1161"/>
                          <a:pt x="275" y="1157"/>
                          <a:pt x="275" y="1154"/>
                        </a:cubicBezTo>
                        <a:cubicBezTo>
                          <a:pt x="275" y="1153"/>
                          <a:pt x="274" y="1152"/>
                          <a:pt x="274" y="1151"/>
                        </a:cubicBezTo>
                        <a:cubicBezTo>
                          <a:pt x="274" y="1151"/>
                          <a:pt x="274" y="1151"/>
                          <a:pt x="274" y="1151"/>
                        </a:cubicBezTo>
                        <a:cubicBezTo>
                          <a:pt x="274" y="1151"/>
                          <a:pt x="274" y="1151"/>
                          <a:pt x="274" y="1151"/>
                        </a:cubicBezTo>
                        <a:cubicBezTo>
                          <a:pt x="274" y="1140"/>
                          <a:pt x="272" y="1131"/>
                          <a:pt x="261" y="1128"/>
                        </a:cubicBezTo>
                        <a:cubicBezTo>
                          <a:pt x="260" y="1128"/>
                          <a:pt x="259" y="1128"/>
                          <a:pt x="258" y="1128"/>
                        </a:cubicBezTo>
                        <a:cubicBezTo>
                          <a:pt x="255" y="1128"/>
                          <a:pt x="248" y="1126"/>
                          <a:pt x="247" y="1124"/>
                        </a:cubicBezTo>
                        <a:cubicBezTo>
                          <a:pt x="246" y="1123"/>
                          <a:pt x="246" y="1123"/>
                          <a:pt x="247" y="1122"/>
                        </a:cubicBezTo>
                        <a:cubicBezTo>
                          <a:pt x="247" y="1122"/>
                          <a:pt x="248" y="1121"/>
                          <a:pt x="249" y="1121"/>
                        </a:cubicBezTo>
                        <a:cubicBezTo>
                          <a:pt x="250" y="1121"/>
                          <a:pt x="250" y="1120"/>
                          <a:pt x="251" y="1120"/>
                        </a:cubicBezTo>
                        <a:cubicBezTo>
                          <a:pt x="260" y="1118"/>
                          <a:pt x="263" y="1111"/>
                          <a:pt x="267" y="1105"/>
                        </a:cubicBezTo>
                        <a:cubicBezTo>
                          <a:pt x="268" y="1103"/>
                          <a:pt x="270" y="1101"/>
                          <a:pt x="272" y="1100"/>
                        </a:cubicBezTo>
                        <a:cubicBezTo>
                          <a:pt x="274" y="1099"/>
                          <a:pt x="275" y="1099"/>
                          <a:pt x="277" y="1098"/>
                        </a:cubicBezTo>
                        <a:cubicBezTo>
                          <a:pt x="280" y="1097"/>
                          <a:pt x="283" y="1098"/>
                          <a:pt x="285" y="1099"/>
                        </a:cubicBezTo>
                        <a:cubicBezTo>
                          <a:pt x="288" y="1101"/>
                          <a:pt x="290" y="1104"/>
                          <a:pt x="291" y="1109"/>
                        </a:cubicBezTo>
                        <a:cubicBezTo>
                          <a:pt x="291" y="1109"/>
                          <a:pt x="291" y="1109"/>
                          <a:pt x="291" y="1109"/>
                        </a:cubicBezTo>
                        <a:cubicBezTo>
                          <a:pt x="291" y="1112"/>
                          <a:pt x="294" y="1114"/>
                          <a:pt x="297" y="1114"/>
                        </a:cubicBezTo>
                        <a:cubicBezTo>
                          <a:pt x="299" y="1114"/>
                          <a:pt x="300" y="1114"/>
                          <a:pt x="301" y="1114"/>
                        </a:cubicBezTo>
                        <a:cubicBezTo>
                          <a:pt x="304" y="1114"/>
                          <a:pt x="307" y="1112"/>
                          <a:pt x="308" y="1109"/>
                        </a:cubicBezTo>
                        <a:cubicBezTo>
                          <a:pt x="310" y="1106"/>
                          <a:pt x="310" y="1103"/>
                          <a:pt x="310" y="1099"/>
                        </a:cubicBezTo>
                        <a:cubicBezTo>
                          <a:pt x="321" y="1101"/>
                          <a:pt x="321" y="1099"/>
                          <a:pt x="321" y="1090"/>
                        </a:cubicBezTo>
                        <a:cubicBezTo>
                          <a:pt x="321" y="1089"/>
                          <a:pt x="321" y="1088"/>
                          <a:pt x="321" y="1088"/>
                        </a:cubicBezTo>
                        <a:cubicBezTo>
                          <a:pt x="322" y="1087"/>
                          <a:pt x="322" y="1086"/>
                          <a:pt x="323" y="1085"/>
                        </a:cubicBezTo>
                        <a:cubicBezTo>
                          <a:pt x="325" y="1083"/>
                          <a:pt x="329" y="1084"/>
                          <a:pt x="332" y="1081"/>
                        </a:cubicBezTo>
                        <a:cubicBezTo>
                          <a:pt x="337" y="1077"/>
                          <a:pt x="341" y="1073"/>
                          <a:pt x="347" y="1071"/>
                        </a:cubicBezTo>
                        <a:cubicBezTo>
                          <a:pt x="347" y="1072"/>
                          <a:pt x="347" y="1072"/>
                          <a:pt x="348" y="1073"/>
                        </a:cubicBezTo>
                        <a:cubicBezTo>
                          <a:pt x="350" y="1080"/>
                          <a:pt x="342" y="1084"/>
                          <a:pt x="341" y="1091"/>
                        </a:cubicBezTo>
                        <a:cubicBezTo>
                          <a:pt x="341" y="1093"/>
                          <a:pt x="341" y="1094"/>
                          <a:pt x="341" y="1095"/>
                        </a:cubicBezTo>
                        <a:cubicBezTo>
                          <a:pt x="342" y="1096"/>
                          <a:pt x="342" y="1096"/>
                          <a:pt x="342" y="1096"/>
                        </a:cubicBezTo>
                        <a:cubicBezTo>
                          <a:pt x="342" y="1096"/>
                          <a:pt x="342" y="1097"/>
                          <a:pt x="342" y="1098"/>
                        </a:cubicBezTo>
                        <a:cubicBezTo>
                          <a:pt x="342" y="1098"/>
                          <a:pt x="343" y="1099"/>
                          <a:pt x="343" y="1099"/>
                        </a:cubicBezTo>
                        <a:cubicBezTo>
                          <a:pt x="343" y="1100"/>
                          <a:pt x="343" y="1100"/>
                          <a:pt x="343" y="1100"/>
                        </a:cubicBezTo>
                        <a:cubicBezTo>
                          <a:pt x="344" y="1103"/>
                          <a:pt x="346" y="1105"/>
                          <a:pt x="347" y="1108"/>
                        </a:cubicBezTo>
                        <a:cubicBezTo>
                          <a:pt x="347" y="1109"/>
                          <a:pt x="348" y="1109"/>
                          <a:pt x="348" y="1110"/>
                        </a:cubicBezTo>
                        <a:cubicBezTo>
                          <a:pt x="348" y="1111"/>
                          <a:pt x="348" y="1111"/>
                          <a:pt x="348" y="1111"/>
                        </a:cubicBezTo>
                        <a:cubicBezTo>
                          <a:pt x="348" y="1111"/>
                          <a:pt x="348" y="1112"/>
                          <a:pt x="348" y="1113"/>
                        </a:cubicBezTo>
                        <a:cubicBezTo>
                          <a:pt x="342" y="1114"/>
                          <a:pt x="333" y="1114"/>
                          <a:pt x="328" y="1119"/>
                        </a:cubicBezTo>
                        <a:cubicBezTo>
                          <a:pt x="324" y="1122"/>
                          <a:pt x="323" y="1126"/>
                          <a:pt x="324" y="1129"/>
                        </a:cubicBezTo>
                        <a:cubicBezTo>
                          <a:pt x="325" y="1133"/>
                          <a:pt x="329" y="1136"/>
                          <a:pt x="333" y="1138"/>
                        </a:cubicBezTo>
                        <a:cubicBezTo>
                          <a:pt x="334" y="1134"/>
                          <a:pt x="333" y="1130"/>
                          <a:pt x="335" y="1127"/>
                        </a:cubicBezTo>
                        <a:cubicBezTo>
                          <a:pt x="335" y="1127"/>
                          <a:pt x="336" y="1126"/>
                          <a:pt x="337" y="1126"/>
                        </a:cubicBezTo>
                        <a:cubicBezTo>
                          <a:pt x="338" y="1125"/>
                          <a:pt x="339" y="1124"/>
                          <a:pt x="341" y="1124"/>
                        </a:cubicBezTo>
                        <a:cubicBezTo>
                          <a:pt x="343" y="1124"/>
                          <a:pt x="344" y="1124"/>
                          <a:pt x="345" y="1125"/>
                        </a:cubicBezTo>
                        <a:cubicBezTo>
                          <a:pt x="346" y="1125"/>
                          <a:pt x="347" y="1126"/>
                          <a:pt x="347" y="1126"/>
                        </a:cubicBezTo>
                        <a:cubicBezTo>
                          <a:pt x="348" y="1128"/>
                          <a:pt x="347" y="1130"/>
                          <a:pt x="347" y="1133"/>
                        </a:cubicBezTo>
                        <a:cubicBezTo>
                          <a:pt x="346" y="1134"/>
                          <a:pt x="346" y="1135"/>
                          <a:pt x="346" y="1136"/>
                        </a:cubicBezTo>
                        <a:cubicBezTo>
                          <a:pt x="345" y="1140"/>
                          <a:pt x="342" y="1144"/>
                          <a:pt x="337" y="1146"/>
                        </a:cubicBezTo>
                        <a:cubicBezTo>
                          <a:pt x="336" y="1148"/>
                          <a:pt x="336" y="1150"/>
                          <a:pt x="337" y="1152"/>
                        </a:cubicBezTo>
                        <a:cubicBezTo>
                          <a:pt x="337" y="1155"/>
                          <a:pt x="340" y="1156"/>
                          <a:pt x="343" y="1153"/>
                        </a:cubicBezTo>
                        <a:cubicBezTo>
                          <a:pt x="344" y="1152"/>
                          <a:pt x="345" y="1152"/>
                          <a:pt x="346" y="1151"/>
                        </a:cubicBezTo>
                        <a:cubicBezTo>
                          <a:pt x="347" y="1149"/>
                          <a:pt x="348" y="1148"/>
                          <a:pt x="349" y="1147"/>
                        </a:cubicBezTo>
                        <a:cubicBezTo>
                          <a:pt x="350" y="1146"/>
                          <a:pt x="351" y="1145"/>
                          <a:pt x="353" y="1145"/>
                        </a:cubicBezTo>
                        <a:cubicBezTo>
                          <a:pt x="357" y="1143"/>
                          <a:pt x="363" y="1141"/>
                          <a:pt x="365" y="1146"/>
                        </a:cubicBezTo>
                        <a:cubicBezTo>
                          <a:pt x="366" y="1147"/>
                          <a:pt x="366" y="1148"/>
                          <a:pt x="366" y="1149"/>
                        </a:cubicBezTo>
                        <a:cubicBezTo>
                          <a:pt x="366" y="1151"/>
                          <a:pt x="365" y="1154"/>
                          <a:pt x="365" y="1157"/>
                        </a:cubicBezTo>
                        <a:cubicBezTo>
                          <a:pt x="365" y="1157"/>
                          <a:pt x="365" y="1157"/>
                          <a:pt x="365" y="1157"/>
                        </a:cubicBezTo>
                        <a:cubicBezTo>
                          <a:pt x="366" y="1157"/>
                          <a:pt x="366" y="1158"/>
                          <a:pt x="366" y="1158"/>
                        </a:cubicBezTo>
                        <a:cubicBezTo>
                          <a:pt x="366" y="1158"/>
                          <a:pt x="366" y="1158"/>
                          <a:pt x="366" y="1158"/>
                        </a:cubicBezTo>
                        <a:cubicBezTo>
                          <a:pt x="367" y="1159"/>
                          <a:pt x="367" y="1159"/>
                          <a:pt x="367" y="1159"/>
                        </a:cubicBezTo>
                        <a:cubicBezTo>
                          <a:pt x="368" y="1160"/>
                          <a:pt x="369" y="1160"/>
                          <a:pt x="370" y="1162"/>
                        </a:cubicBezTo>
                        <a:cubicBezTo>
                          <a:pt x="370" y="1163"/>
                          <a:pt x="370" y="1164"/>
                          <a:pt x="370" y="1165"/>
                        </a:cubicBezTo>
                        <a:cubicBezTo>
                          <a:pt x="370" y="1165"/>
                          <a:pt x="370" y="1166"/>
                          <a:pt x="370" y="1166"/>
                        </a:cubicBezTo>
                        <a:cubicBezTo>
                          <a:pt x="370" y="1166"/>
                          <a:pt x="370" y="1166"/>
                          <a:pt x="370" y="1166"/>
                        </a:cubicBezTo>
                        <a:cubicBezTo>
                          <a:pt x="376" y="1166"/>
                          <a:pt x="380" y="1162"/>
                          <a:pt x="386" y="1162"/>
                        </a:cubicBezTo>
                        <a:cubicBezTo>
                          <a:pt x="392" y="1161"/>
                          <a:pt x="399" y="1166"/>
                          <a:pt x="405" y="1167"/>
                        </a:cubicBezTo>
                        <a:cubicBezTo>
                          <a:pt x="412" y="1168"/>
                          <a:pt x="415" y="1167"/>
                          <a:pt x="416" y="1162"/>
                        </a:cubicBezTo>
                        <a:cubicBezTo>
                          <a:pt x="416" y="1162"/>
                          <a:pt x="416" y="1162"/>
                          <a:pt x="416" y="1162"/>
                        </a:cubicBezTo>
                        <a:cubicBezTo>
                          <a:pt x="416" y="1161"/>
                          <a:pt x="416" y="1160"/>
                          <a:pt x="416" y="1158"/>
                        </a:cubicBezTo>
                        <a:cubicBezTo>
                          <a:pt x="416" y="1158"/>
                          <a:pt x="416" y="1158"/>
                          <a:pt x="416" y="1158"/>
                        </a:cubicBezTo>
                        <a:cubicBezTo>
                          <a:pt x="416" y="1158"/>
                          <a:pt x="416" y="1157"/>
                          <a:pt x="416" y="1156"/>
                        </a:cubicBezTo>
                        <a:cubicBezTo>
                          <a:pt x="420" y="1155"/>
                          <a:pt x="420" y="1150"/>
                          <a:pt x="420" y="1147"/>
                        </a:cubicBezTo>
                        <a:cubicBezTo>
                          <a:pt x="420" y="1146"/>
                          <a:pt x="419" y="1146"/>
                          <a:pt x="419" y="1145"/>
                        </a:cubicBezTo>
                        <a:cubicBezTo>
                          <a:pt x="418" y="1137"/>
                          <a:pt x="413" y="1126"/>
                          <a:pt x="412" y="1122"/>
                        </a:cubicBezTo>
                        <a:cubicBezTo>
                          <a:pt x="412" y="1122"/>
                          <a:pt x="412" y="1122"/>
                          <a:pt x="412" y="1122"/>
                        </a:cubicBezTo>
                        <a:cubicBezTo>
                          <a:pt x="419" y="1123"/>
                          <a:pt x="422" y="1128"/>
                          <a:pt x="428" y="1130"/>
                        </a:cubicBezTo>
                        <a:cubicBezTo>
                          <a:pt x="429" y="1130"/>
                          <a:pt x="431" y="1130"/>
                          <a:pt x="432" y="1130"/>
                        </a:cubicBezTo>
                        <a:cubicBezTo>
                          <a:pt x="432" y="1130"/>
                          <a:pt x="432" y="1130"/>
                          <a:pt x="432" y="1130"/>
                        </a:cubicBezTo>
                        <a:cubicBezTo>
                          <a:pt x="432" y="1140"/>
                          <a:pt x="435" y="1142"/>
                          <a:pt x="441" y="1142"/>
                        </a:cubicBezTo>
                        <a:cubicBezTo>
                          <a:pt x="442" y="1142"/>
                          <a:pt x="442" y="1142"/>
                          <a:pt x="442" y="1142"/>
                        </a:cubicBezTo>
                        <a:cubicBezTo>
                          <a:pt x="445" y="1142"/>
                          <a:pt x="448" y="1142"/>
                          <a:pt x="451" y="1142"/>
                        </a:cubicBezTo>
                        <a:cubicBezTo>
                          <a:pt x="452" y="1142"/>
                          <a:pt x="453" y="1142"/>
                          <a:pt x="454" y="1142"/>
                        </a:cubicBezTo>
                        <a:cubicBezTo>
                          <a:pt x="454" y="1142"/>
                          <a:pt x="454" y="1142"/>
                          <a:pt x="454" y="1142"/>
                        </a:cubicBezTo>
                        <a:cubicBezTo>
                          <a:pt x="454" y="1142"/>
                          <a:pt x="454" y="1142"/>
                          <a:pt x="454" y="1142"/>
                        </a:cubicBezTo>
                        <a:cubicBezTo>
                          <a:pt x="454" y="1143"/>
                          <a:pt x="454" y="1144"/>
                          <a:pt x="453" y="1145"/>
                        </a:cubicBezTo>
                        <a:cubicBezTo>
                          <a:pt x="450" y="1153"/>
                          <a:pt x="438" y="1164"/>
                          <a:pt x="432" y="1173"/>
                        </a:cubicBezTo>
                        <a:cubicBezTo>
                          <a:pt x="429" y="1178"/>
                          <a:pt x="428" y="1183"/>
                          <a:pt x="431" y="1187"/>
                        </a:cubicBezTo>
                        <a:cubicBezTo>
                          <a:pt x="432" y="1188"/>
                          <a:pt x="435" y="1190"/>
                          <a:pt x="440" y="1191"/>
                        </a:cubicBezTo>
                        <a:cubicBezTo>
                          <a:pt x="441" y="1185"/>
                          <a:pt x="435" y="1177"/>
                          <a:pt x="442" y="1173"/>
                        </a:cubicBezTo>
                        <a:cubicBezTo>
                          <a:pt x="449" y="1170"/>
                          <a:pt x="457" y="1174"/>
                          <a:pt x="465" y="1174"/>
                        </a:cubicBezTo>
                        <a:cubicBezTo>
                          <a:pt x="465" y="1173"/>
                          <a:pt x="465" y="1171"/>
                          <a:pt x="465" y="1169"/>
                        </a:cubicBezTo>
                        <a:cubicBezTo>
                          <a:pt x="465" y="1169"/>
                          <a:pt x="465" y="1169"/>
                          <a:pt x="465" y="1169"/>
                        </a:cubicBezTo>
                        <a:cubicBezTo>
                          <a:pt x="465" y="1169"/>
                          <a:pt x="465" y="1169"/>
                          <a:pt x="465" y="1169"/>
                        </a:cubicBezTo>
                        <a:cubicBezTo>
                          <a:pt x="465" y="1168"/>
                          <a:pt x="465" y="1168"/>
                          <a:pt x="465" y="1167"/>
                        </a:cubicBezTo>
                        <a:cubicBezTo>
                          <a:pt x="465" y="1167"/>
                          <a:pt x="465" y="1167"/>
                          <a:pt x="465" y="1167"/>
                        </a:cubicBezTo>
                        <a:cubicBezTo>
                          <a:pt x="466" y="1164"/>
                          <a:pt x="468" y="1162"/>
                          <a:pt x="472" y="1164"/>
                        </a:cubicBezTo>
                        <a:cubicBezTo>
                          <a:pt x="475" y="1166"/>
                          <a:pt x="477" y="1168"/>
                          <a:pt x="479" y="1171"/>
                        </a:cubicBezTo>
                        <a:cubicBezTo>
                          <a:pt x="481" y="1176"/>
                          <a:pt x="484" y="1175"/>
                          <a:pt x="490" y="1175"/>
                        </a:cubicBezTo>
                        <a:cubicBezTo>
                          <a:pt x="501" y="1176"/>
                          <a:pt x="513" y="1175"/>
                          <a:pt x="524" y="1174"/>
                        </a:cubicBezTo>
                        <a:cubicBezTo>
                          <a:pt x="528" y="1174"/>
                          <a:pt x="529" y="1173"/>
                          <a:pt x="529" y="1172"/>
                        </a:cubicBezTo>
                        <a:cubicBezTo>
                          <a:pt x="529" y="1167"/>
                          <a:pt x="528" y="1161"/>
                          <a:pt x="529" y="1156"/>
                        </a:cubicBezTo>
                        <a:cubicBezTo>
                          <a:pt x="530" y="1154"/>
                          <a:pt x="530" y="1153"/>
                          <a:pt x="531" y="1152"/>
                        </a:cubicBezTo>
                        <a:cubicBezTo>
                          <a:pt x="531" y="1151"/>
                          <a:pt x="531" y="1151"/>
                          <a:pt x="531" y="1151"/>
                        </a:cubicBezTo>
                        <a:cubicBezTo>
                          <a:pt x="531" y="1151"/>
                          <a:pt x="531" y="1151"/>
                          <a:pt x="531" y="1151"/>
                        </a:cubicBezTo>
                        <a:cubicBezTo>
                          <a:pt x="531" y="1150"/>
                          <a:pt x="531" y="1150"/>
                          <a:pt x="532" y="1149"/>
                        </a:cubicBezTo>
                        <a:cubicBezTo>
                          <a:pt x="533" y="1147"/>
                          <a:pt x="535" y="1146"/>
                          <a:pt x="537" y="1147"/>
                        </a:cubicBezTo>
                        <a:cubicBezTo>
                          <a:pt x="537" y="1147"/>
                          <a:pt x="537" y="1147"/>
                          <a:pt x="537" y="1147"/>
                        </a:cubicBezTo>
                        <a:cubicBezTo>
                          <a:pt x="539" y="1147"/>
                          <a:pt x="541" y="1147"/>
                          <a:pt x="543" y="1148"/>
                        </a:cubicBezTo>
                        <a:cubicBezTo>
                          <a:pt x="544" y="1148"/>
                          <a:pt x="544" y="1148"/>
                          <a:pt x="544" y="1148"/>
                        </a:cubicBezTo>
                        <a:cubicBezTo>
                          <a:pt x="544" y="1148"/>
                          <a:pt x="544" y="1148"/>
                          <a:pt x="544" y="1148"/>
                        </a:cubicBezTo>
                        <a:cubicBezTo>
                          <a:pt x="544" y="1148"/>
                          <a:pt x="544" y="1148"/>
                          <a:pt x="544" y="1148"/>
                        </a:cubicBezTo>
                        <a:cubicBezTo>
                          <a:pt x="549" y="1147"/>
                          <a:pt x="557" y="1145"/>
                          <a:pt x="562" y="1142"/>
                        </a:cubicBezTo>
                        <a:cubicBezTo>
                          <a:pt x="562" y="1142"/>
                          <a:pt x="562" y="1142"/>
                          <a:pt x="562" y="1142"/>
                        </a:cubicBezTo>
                        <a:cubicBezTo>
                          <a:pt x="567" y="1138"/>
                          <a:pt x="570" y="1133"/>
                          <a:pt x="568" y="1127"/>
                        </a:cubicBezTo>
                        <a:cubicBezTo>
                          <a:pt x="568" y="1127"/>
                          <a:pt x="568" y="1127"/>
                          <a:pt x="568" y="1127"/>
                        </a:cubicBezTo>
                        <a:cubicBezTo>
                          <a:pt x="568" y="1127"/>
                          <a:pt x="567" y="1126"/>
                          <a:pt x="567" y="1125"/>
                        </a:cubicBezTo>
                        <a:cubicBezTo>
                          <a:pt x="567" y="1125"/>
                          <a:pt x="567" y="1125"/>
                          <a:pt x="567" y="1125"/>
                        </a:cubicBezTo>
                        <a:cubicBezTo>
                          <a:pt x="567" y="1125"/>
                          <a:pt x="567" y="1125"/>
                          <a:pt x="567" y="1125"/>
                        </a:cubicBezTo>
                        <a:cubicBezTo>
                          <a:pt x="571" y="1124"/>
                          <a:pt x="571" y="1125"/>
                          <a:pt x="573" y="1125"/>
                        </a:cubicBezTo>
                        <a:cubicBezTo>
                          <a:pt x="578" y="1125"/>
                          <a:pt x="583" y="1126"/>
                          <a:pt x="587" y="1127"/>
                        </a:cubicBezTo>
                        <a:cubicBezTo>
                          <a:pt x="587" y="1127"/>
                          <a:pt x="588" y="1127"/>
                          <a:pt x="589" y="1128"/>
                        </a:cubicBezTo>
                        <a:cubicBezTo>
                          <a:pt x="589" y="1123"/>
                          <a:pt x="597" y="1120"/>
                          <a:pt x="601" y="1119"/>
                        </a:cubicBezTo>
                        <a:cubicBezTo>
                          <a:pt x="605" y="1117"/>
                          <a:pt x="611" y="1114"/>
                          <a:pt x="614" y="1116"/>
                        </a:cubicBezTo>
                        <a:cubicBezTo>
                          <a:pt x="615" y="1116"/>
                          <a:pt x="615" y="1116"/>
                          <a:pt x="615" y="1116"/>
                        </a:cubicBezTo>
                        <a:cubicBezTo>
                          <a:pt x="616" y="1116"/>
                          <a:pt x="616" y="1116"/>
                          <a:pt x="616" y="1116"/>
                        </a:cubicBezTo>
                        <a:cubicBezTo>
                          <a:pt x="617" y="1118"/>
                          <a:pt x="617" y="1120"/>
                          <a:pt x="617" y="1122"/>
                        </a:cubicBezTo>
                        <a:cubicBezTo>
                          <a:pt x="618" y="1127"/>
                          <a:pt x="620" y="1132"/>
                          <a:pt x="624" y="1137"/>
                        </a:cubicBezTo>
                        <a:cubicBezTo>
                          <a:pt x="624" y="1137"/>
                          <a:pt x="624" y="1137"/>
                          <a:pt x="624" y="1137"/>
                        </a:cubicBezTo>
                        <a:cubicBezTo>
                          <a:pt x="628" y="1141"/>
                          <a:pt x="633" y="1147"/>
                          <a:pt x="639" y="1151"/>
                        </a:cubicBezTo>
                        <a:cubicBezTo>
                          <a:pt x="639" y="1152"/>
                          <a:pt x="640" y="1153"/>
                          <a:pt x="641" y="1153"/>
                        </a:cubicBezTo>
                        <a:cubicBezTo>
                          <a:pt x="642" y="1154"/>
                          <a:pt x="644" y="1154"/>
                          <a:pt x="645" y="1155"/>
                        </a:cubicBezTo>
                        <a:cubicBezTo>
                          <a:pt x="645" y="1155"/>
                          <a:pt x="645" y="1155"/>
                          <a:pt x="645" y="1155"/>
                        </a:cubicBezTo>
                        <a:cubicBezTo>
                          <a:pt x="645" y="1155"/>
                          <a:pt x="645" y="1155"/>
                          <a:pt x="645" y="1155"/>
                        </a:cubicBezTo>
                        <a:cubicBezTo>
                          <a:pt x="648" y="1172"/>
                          <a:pt x="627" y="1171"/>
                          <a:pt x="627" y="1182"/>
                        </a:cubicBezTo>
                        <a:cubicBezTo>
                          <a:pt x="627" y="1184"/>
                          <a:pt x="628" y="1185"/>
                          <a:pt x="629" y="1186"/>
                        </a:cubicBezTo>
                        <a:cubicBezTo>
                          <a:pt x="630" y="1186"/>
                          <a:pt x="630" y="1186"/>
                          <a:pt x="631" y="1187"/>
                        </a:cubicBezTo>
                        <a:cubicBezTo>
                          <a:pt x="631" y="1188"/>
                          <a:pt x="629" y="1192"/>
                          <a:pt x="628" y="1193"/>
                        </a:cubicBezTo>
                        <a:cubicBezTo>
                          <a:pt x="624" y="1195"/>
                          <a:pt x="625" y="1194"/>
                          <a:pt x="622" y="1197"/>
                        </a:cubicBezTo>
                        <a:cubicBezTo>
                          <a:pt x="620" y="1197"/>
                          <a:pt x="617" y="1198"/>
                          <a:pt x="616" y="1200"/>
                        </a:cubicBezTo>
                        <a:cubicBezTo>
                          <a:pt x="615" y="1200"/>
                          <a:pt x="615" y="1200"/>
                          <a:pt x="615" y="1200"/>
                        </a:cubicBezTo>
                        <a:cubicBezTo>
                          <a:pt x="615" y="1201"/>
                          <a:pt x="615" y="1201"/>
                          <a:pt x="615" y="1201"/>
                        </a:cubicBezTo>
                        <a:cubicBezTo>
                          <a:pt x="615" y="1201"/>
                          <a:pt x="615" y="1201"/>
                          <a:pt x="614" y="1202"/>
                        </a:cubicBezTo>
                        <a:cubicBezTo>
                          <a:pt x="614" y="1202"/>
                          <a:pt x="614" y="1203"/>
                          <a:pt x="613" y="1204"/>
                        </a:cubicBezTo>
                        <a:cubicBezTo>
                          <a:pt x="617" y="1205"/>
                          <a:pt x="621" y="1205"/>
                          <a:pt x="625" y="1205"/>
                        </a:cubicBezTo>
                        <a:cubicBezTo>
                          <a:pt x="625" y="1205"/>
                          <a:pt x="626" y="1205"/>
                          <a:pt x="627" y="1205"/>
                        </a:cubicBezTo>
                        <a:cubicBezTo>
                          <a:pt x="628" y="1205"/>
                          <a:pt x="629" y="1205"/>
                          <a:pt x="629" y="1204"/>
                        </a:cubicBezTo>
                        <a:cubicBezTo>
                          <a:pt x="630" y="1203"/>
                          <a:pt x="630" y="1203"/>
                          <a:pt x="630" y="1203"/>
                        </a:cubicBezTo>
                        <a:cubicBezTo>
                          <a:pt x="631" y="1203"/>
                          <a:pt x="631" y="1201"/>
                          <a:pt x="631" y="1200"/>
                        </a:cubicBezTo>
                        <a:cubicBezTo>
                          <a:pt x="630" y="1199"/>
                          <a:pt x="630" y="1199"/>
                          <a:pt x="630" y="1199"/>
                        </a:cubicBezTo>
                        <a:cubicBezTo>
                          <a:pt x="632" y="1193"/>
                          <a:pt x="638" y="1190"/>
                          <a:pt x="644" y="1192"/>
                        </a:cubicBezTo>
                        <a:cubicBezTo>
                          <a:pt x="646" y="1193"/>
                          <a:pt x="647" y="1193"/>
                          <a:pt x="647" y="1194"/>
                        </a:cubicBezTo>
                        <a:cubicBezTo>
                          <a:pt x="651" y="1198"/>
                          <a:pt x="648" y="1206"/>
                          <a:pt x="649" y="1210"/>
                        </a:cubicBezTo>
                        <a:cubicBezTo>
                          <a:pt x="650" y="1211"/>
                          <a:pt x="650" y="1213"/>
                          <a:pt x="652" y="1213"/>
                        </a:cubicBezTo>
                        <a:cubicBezTo>
                          <a:pt x="661" y="1213"/>
                          <a:pt x="661" y="1202"/>
                          <a:pt x="660" y="1196"/>
                        </a:cubicBezTo>
                        <a:cubicBezTo>
                          <a:pt x="660" y="1195"/>
                          <a:pt x="660" y="1193"/>
                          <a:pt x="659" y="1191"/>
                        </a:cubicBezTo>
                        <a:cubicBezTo>
                          <a:pt x="659" y="1191"/>
                          <a:pt x="659" y="1191"/>
                          <a:pt x="659" y="1191"/>
                        </a:cubicBezTo>
                        <a:cubicBezTo>
                          <a:pt x="659" y="1189"/>
                          <a:pt x="658" y="1188"/>
                          <a:pt x="658" y="1187"/>
                        </a:cubicBezTo>
                        <a:cubicBezTo>
                          <a:pt x="658" y="1186"/>
                          <a:pt x="658" y="1186"/>
                          <a:pt x="658" y="1186"/>
                        </a:cubicBezTo>
                        <a:cubicBezTo>
                          <a:pt x="658" y="1186"/>
                          <a:pt x="658" y="1186"/>
                          <a:pt x="658" y="1186"/>
                        </a:cubicBezTo>
                        <a:cubicBezTo>
                          <a:pt x="662" y="1183"/>
                          <a:pt x="670" y="1181"/>
                          <a:pt x="673" y="1187"/>
                        </a:cubicBezTo>
                        <a:cubicBezTo>
                          <a:pt x="674" y="1185"/>
                          <a:pt x="674" y="1184"/>
                          <a:pt x="675" y="1182"/>
                        </a:cubicBezTo>
                        <a:cubicBezTo>
                          <a:pt x="679" y="1178"/>
                          <a:pt x="681" y="1180"/>
                          <a:pt x="685" y="1186"/>
                        </a:cubicBezTo>
                        <a:cubicBezTo>
                          <a:pt x="685" y="1187"/>
                          <a:pt x="686" y="1187"/>
                          <a:pt x="686" y="1188"/>
                        </a:cubicBezTo>
                        <a:cubicBezTo>
                          <a:pt x="690" y="1195"/>
                          <a:pt x="702" y="1192"/>
                          <a:pt x="708" y="1192"/>
                        </a:cubicBezTo>
                        <a:cubicBezTo>
                          <a:pt x="708" y="1191"/>
                          <a:pt x="707" y="1189"/>
                          <a:pt x="707" y="1188"/>
                        </a:cubicBezTo>
                        <a:cubicBezTo>
                          <a:pt x="705" y="1185"/>
                          <a:pt x="703" y="1182"/>
                          <a:pt x="704" y="1180"/>
                        </a:cubicBezTo>
                        <a:cubicBezTo>
                          <a:pt x="705" y="1179"/>
                          <a:pt x="707" y="1179"/>
                          <a:pt x="712" y="1179"/>
                        </a:cubicBezTo>
                        <a:cubicBezTo>
                          <a:pt x="712" y="1179"/>
                          <a:pt x="716" y="1179"/>
                          <a:pt x="718" y="1180"/>
                        </a:cubicBezTo>
                        <a:cubicBezTo>
                          <a:pt x="720" y="1180"/>
                          <a:pt x="721" y="1181"/>
                          <a:pt x="722" y="1182"/>
                        </a:cubicBezTo>
                        <a:cubicBezTo>
                          <a:pt x="723" y="1184"/>
                          <a:pt x="723" y="1185"/>
                          <a:pt x="723" y="1187"/>
                        </a:cubicBezTo>
                        <a:cubicBezTo>
                          <a:pt x="723" y="1188"/>
                          <a:pt x="723" y="1188"/>
                          <a:pt x="723" y="1188"/>
                        </a:cubicBezTo>
                        <a:cubicBezTo>
                          <a:pt x="723" y="1188"/>
                          <a:pt x="723" y="1188"/>
                          <a:pt x="723" y="1188"/>
                        </a:cubicBezTo>
                        <a:cubicBezTo>
                          <a:pt x="725" y="1184"/>
                          <a:pt x="725" y="1180"/>
                          <a:pt x="725" y="1177"/>
                        </a:cubicBezTo>
                        <a:cubicBezTo>
                          <a:pt x="730" y="1177"/>
                          <a:pt x="735" y="1177"/>
                          <a:pt x="739" y="1177"/>
                        </a:cubicBezTo>
                        <a:cubicBezTo>
                          <a:pt x="739" y="1178"/>
                          <a:pt x="739" y="1178"/>
                          <a:pt x="739" y="1178"/>
                        </a:cubicBezTo>
                        <a:cubicBezTo>
                          <a:pt x="738" y="1182"/>
                          <a:pt x="733" y="1183"/>
                          <a:pt x="731" y="1187"/>
                        </a:cubicBezTo>
                        <a:cubicBezTo>
                          <a:pt x="730" y="1190"/>
                          <a:pt x="730" y="1193"/>
                          <a:pt x="730" y="1196"/>
                        </a:cubicBezTo>
                        <a:cubicBezTo>
                          <a:pt x="730" y="1197"/>
                          <a:pt x="730" y="1197"/>
                          <a:pt x="730" y="1198"/>
                        </a:cubicBezTo>
                        <a:cubicBezTo>
                          <a:pt x="730" y="1199"/>
                          <a:pt x="730" y="1199"/>
                          <a:pt x="730" y="1200"/>
                        </a:cubicBezTo>
                        <a:cubicBezTo>
                          <a:pt x="729" y="1210"/>
                          <a:pt x="727" y="1220"/>
                          <a:pt x="721" y="1229"/>
                        </a:cubicBezTo>
                        <a:cubicBezTo>
                          <a:pt x="722" y="1229"/>
                          <a:pt x="722" y="1229"/>
                          <a:pt x="722" y="1229"/>
                        </a:cubicBezTo>
                        <a:cubicBezTo>
                          <a:pt x="730" y="1231"/>
                          <a:pt x="735" y="1223"/>
                          <a:pt x="742" y="1220"/>
                        </a:cubicBezTo>
                        <a:cubicBezTo>
                          <a:pt x="744" y="1219"/>
                          <a:pt x="746" y="1219"/>
                          <a:pt x="747" y="1219"/>
                        </a:cubicBezTo>
                        <a:cubicBezTo>
                          <a:pt x="748" y="1220"/>
                          <a:pt x="749" y="1220"/>
                          <a:pt x="749" y="1220"/>
                        </a:cubicBezTo>
                        <a:cubicBezTo>
                          <a:pt x="751" y="1221"/>
                          <a:pt x="753" y="1223"/>
                          <a:pt x="756" y="1224"/>
                        </a:cubicBezTo>
                        <a:cubicBezTo>
                          <a:pt x="771" y="1227"/>
                          <a:pt x="786" y="1225"/>
                          <a:pt x="801" y="1224"/>
                        </a:cubicBezTo>
                        <a:cubicBezTo>
                          <a:pt x="801" y="1224"/>
                          <a:pt x="801" y="1224"/>
                          <a:pt x="801" y="1224"/>
                        </a:cubicBezTo>
                        <a:cubicBezTo>
                          <a:pt x="801" y="1223"/>
                          <a:pt x="800" y="1223"/>
                          <a:pt x="800" y="1222"/>
                        </a:cubicBezTo>
                        <a:cubicBezTo>
                          <a:pt x="800" y="1222"/>
                          <a:pt x="800" y="1222"/>
                          <a:pt x="800" y="1222"/>
                        </a:cubicBezTo>
                        <a:cubicBezTo>
                          <a:pt x="800" y="1221"/>
                          <a:pt x="800" y="1221"/>
                          <a:pt x="800" y="1221"/>
                        </a:cubicBezTo>
                        <a:cubicBezTo>
                          <a:pt x="798" y="1211"/>
                          <a:pt x="806" y="1205"/>
                          <a:pt x="810" y="1196"/>
                        </a:cubicBezTo>
                        <a:cubicBezTo>
                          <a:pt x="811" y="1192"/>
                          <a:pt x="811" y="1189"/>
                          <a:pt x="810" y="1185"/>
                        </a:cubicBezTo>
                        <a:cubicBezTo>
                          <a:pt x="809" y="1184"/>
                          <a:pt x="809" y="1183"/>
                          <a:pt x="808" y="1182"/>
                        </a:cubicBezTo>
                        <a:cubicBezTo>
                          <a:pt x="808" y="1182"/>
                          <a:pt x="808" y="1182"/>
                          <a:pt x="808" y="1182"/>
                        </a:cubicBezTo>
                        <a:cubicBezTo>
                          <a:pt x="810" y="1180"/>
                          <a:pt x="812" y="1179"/>
                          <a:pt x="815" y="1179"/>
                        </a:cubicBezTo>
                        <a:cubicBezTo>
                          <a:pt x="817" y="1179"/>
                          <a:pt x="818" y="1179"/>
                          <a:pt x="819" y="1180"/>
                        </a:cubicBezTo>
                        <a:cubicBezTo>
                          <a:pt x="819" y="1180"/>
                          <a:pt x="820" y="1180"/>
                          <a:pt x="820" y="1181"/>
                        </a:cubicBezTo>
                        <a:cubicBezTo>
                          <a:pt x="821" y="1183"/>
                          <a:pt x="820" y="1185"/>
                          <a:pt x="821" y="1189"/>
                        </a:cubicBezTo>
                        <a:cubicBezTo>
                          <a:pt x="821" y="1189"/>
                          <a:pt x="821" y="1189"/>
                          <a:pt x="821" y="1189"/>
                        </a:cubicBezTo>
                        <a:cubicBezTo>
                          <a:pt x="821" y="1189"/>
                          <a:pt x="821" y="1189"/>
                          <a:pt x="821" y="1189"/>
                        </a:cubicBezTo>
                        <a:cubicBezTo>
                          <a:pt x="825" y="1182"/>
                          <a:pt x="831" y="1175"/>
                          <a:pt x="840" y="1177"/>
                        </a:cubicBezTo>
                        <a:cubicBezTo>
                          <a:pt x="840" y="1178"/>
                          <a:pt x="840" y="1178"/>
                          <a:pt x="840" y="1178"/>
                        </a:cubicBezTo>
                        <a:cubicBezTo>
                          <a:pt x="840" y="1180"/>
                          <a:pt x="841" y="1182"/>
                          <a:pt x="841" y="1184"/>
                        </a:cubicBezTo>
                        <a:cubicBezTo>
                          <a:pt x="844" y="1190"/>
                          <a:pt x="850" y="1194"/>
                          <a:pt x="857" y="1193"/>
                        </a:cubicBezTo>
                        <a:cubicBezTo>
                          <a:pt x="855" y="1185"/>
                          <a:pt x="863" y="1179"/>
                          <a:pt x="860" y="1170"/>
                        </a:cubicBezTo>
                        <a:cubicBezTo>
                          <a:pt x="864" y="1170"/>
                          <a:pt x="865" y="1170"/>
                          <a:pt x="866" y="1169"/>
                        </a:cubicBezTo>
                        <a:cubicBezTo>
                          <a:pt x="874" y="1168"/>
                          <a:pt x="886" y="1168"/>
                          <a:pt x="887" y="1178"/>
                        </a:cubicBezTo>
                        <a:cubicBezTo>
                          <a:pt x="887" y="1179"/>
                          <a:pt x="887" y="1179"/>
                          <a:pt x="887" y="1179"/>
                        </a:cubicBezTo>
                        <a:cubicBezTo>
                          <a:pt x="888" y="1187"/>
                          <a:pt x="882" y="1194"/>
                          <a:pt x="882" y="1202"/>
                        </a:cubicBezTo>
                        <a:cubicBezTo>
                          <a:pt x="883" y="1202"/>
                          <a:pt x="883" y="1202"/>
                          <a:pt x="883" y="1202"/>
                        </a:cubicBezTo>
                        <a:cubicBezTo>
                          <a:pt x="885" y="1202"/>
                          <a:pt x="888" y="1202"/>
                          <a:pt x="890" y="1202"/>
                        </a:cubicBezTo>
                        <a:cubicBezTo>
                          <a:pt x="899" y="1202"/>
                          <a:pt x="904" y="1200"/>
                          <a:pt x="910" y="1212"/>
                        </a:cubicBezTo>
                        <a:cubicBezTo>
                          <a:pt x="911" y="1214"/>
                          <a:pt x="913" y="1216"/>
                          <a:pt x="915" y="1217"/>
                        </a:cubicBezTo>
                        <a:cubicBezTo>
                          <a:pt x="923" y="1220"/>
                          <a:pt x="934" y="1218"/>
                          <a:pt x="942" y="1218"/>
                        </a:cubicBezTo>
                        <a:cubicBezTo>
                          <a:pt x="942" y="1218"/>
                          <a:pt x="942" y="1219"/>
                          <a:pt x="943" y="1219"/>
                        </a:cubicBezTo>
                        <a:cubicBezTo>
                          <a:pt x="944" y="1220"/>
                          <a:pt x="944" y="1224"/>
                          <a:pt x="944" y="1228"/>
                        </a:cubicBezTo>
                        <a:cubicBezTo>
                          <a:pt x="944" y="1237"/>
                          <a:pt x="943" y="1251"/>
                          <a:pt x="952" y="1255"/>
                        </a:cubicBezTo>
                        <a:cubicBezTo>
                          <a:pt x="954" y="1255"/>
                          <a:pt x="956" y="1256"/>
                          <a:pt x="958" y="1256"/>
                        </a:cubicBezTo>
                        <a:cubicBezTo>
                          <a:pt x="964" y="1257"/>
                          <a:pt x="970" y="1256"/>
                          <a:pt x="974" y="1255"/>
                        </a:cubicBezTo>
                        <a:cubicBezTo>
                          <a:pt x="976" y="1255"/>
                          <a:pt x="978" y="1254"/>
                          <a:pt x="978" y="1255"/>
                        </a:cubicBezTo>
                        <a:cubicBezTo>
                          <a:pt x="980" y="1254"/>
                          <a:pt x="981" y="1255"/>
                          <a:pt x="982" y="1255"/>
                        </a:cubicBezTo>
                        <a:cubicBezTo>
                          <a:pt x="983" y="1255"/>
                          <a:pt x="984" y="1256"/>
                          <a:pt x="984" y="1257"/>
                        </a:cubicBezTo>
                        <a:cubicBezTo>
                          <a:pt x="985" y="1258"/>
                          <a:pt x="984" y="1260"/>
                          <a:pt x="984" y="1263"/>
                        </a:cubicBezTo>
                        <a:cubicBezTo>
                          <a:pt x="984" y="1264"/>
                          <a:pt x="984" y="1265"/>
                          <a:pt x="984" y="1266"/>
                        </a:cubicBezTo>
                        <a:cubicBezTo>
                          <a:pt x="984" y="1266"/>
                          <a:pt x="984" y="1266"/>
                          <a:pt x="984" y="1266"/>
                        </a:cubicBezTo>
                        <a:cubicBezTo>
                          <a:pt x="992" y="1267"/>
                          <a:pt x="1000" y="1266"/>
                          <a:pt x="1008" y="1267"/>
                        </a:cubicBezTo>
                        <a:cubicBezTo>
                          <a:pt x="1008" y="1268"/>
                          <a:pt x="1008" y="1268"/>
                          <a:pt x="1008" y="1268"/>
                        </a:cubicBezTo>
                        <a:cubicBezTo>
                          <a:pt x="1008" y="1275"/>
                          <a:pt x="1007" y="1282"/>
                          <a:pt x="1008" y="1289"/>
                        </a:cubicBezTo>
                        <a:cubicBezTo>
                          <a:pt x="1008" y="1289"/>
                          <a:pt x="1008" y="1289"/>
                          <a:pt x="1008" y="1289"/>
                        </a:cubicBezTo>
                        <a:cubicBezTo>
                          <a:pt x="1012" y="1290"/>
                          <a:pt x="1016" y="1290"/>
                          <a:pt x="1021" y="1290"/>
                        </a:cubicBezTo>
                        <a:cubicBezTo>
                          <a:pt x="1021" y="1291"/>
                          <a:pt x="1021" y="1291"/>
                          <a:pt x="1021" y="1291"/>
                        </a:cubicBezTo>
                        <a:cubicBezTo>
                          <a:pt x="1021" y="1295"/>
                          <a:pt x="1021" y="1299"/>
                          <a:pt x="1021" y="1303"/>
                        </a:cubicBezTo>
                        <a:cubicBezTo>
                          <a:pt x="1021" y="1303"/>
                          <a:pt x="1021" y="1303"/>
                          <a:pt x="1021" y="1303"/>
                        </a:cubicBezTo>
                        <a:cubicBezTo>
                          <a:pt x="1022" y="1303"/>
                          <a:pt x="1024" y="1303"/>
                          <a:pt x="1025" y="1304"/>
                        </a:cubicBezTo>
                        <a:cubicBezTo>
                          <a:pt x="1027" y="1305"/>
                          <a:pt x="1029" y="1307"/>
                          <a:pt x="1031" y="1309"/>
                        </a:cubicBezTo>
                        <a:cubicBezTo>
                          <a:pt x="1032" y="1311"/>
                          <a:pt x="1034" y="1312"/>
                          <a:pt x="1037" y="1312"/>
                        </a:cubicBezTo>
                        <a:cubicBezTo>
                          <a:pt x="1038" y="1305"/>
                          <a:pt x="1036" y="1299"/>
                          <a:pt x="1037" y="1292"/>
                        </a:cubicBezTo>
                        <a:cubicBezTo>
                          <a:pt x="1040" y="1292"/>
                          <a:pt x="1044" y="1292"/>
                          <a:pt x="1047" y="1292"/>
                        </a:cubicBezTo>
                        <a:cubicBezTo>
                          <a:pt x="1056" y="1293"/>
                          <a:pt x="1057" y="1293"/>
                          <a:pt x="1059" y="1293"/>
                        </a:cubicBezTo>
                        <a:cubicBezTo>
                          <a:pt x="1068" y="1294"/>
                          <a:pt x="1084" y="1296"/>
                          <a:pt x="1091" y="1287"/>
                        </a:cubicBezTo>
                        <a:cubicBezTo>
                          <a:pt x="1097" y="1286"/>
                          <a:pt x="1101" y="1287"/>
                          <a:pt x="1105" y="1289"/>
                        </a:cubicBezTo>
                        <a:cubicBezTo>
                          <a:pt x="1107" y="1291"/>
                          <a:pt x="1109" y="1295"/>
                          <a:pt x="1110" y="1299"/>
                        </a:cubicBezTo>
                        <a:cubicBezTo>
                          <a:pt x="1110" y="1300"/>
                          <a:pt x="1110" y="1300"/>
                          <a:pt x="1110" y="1301"/>
                        </a:cubicBezTo>
                        <a:cubicBezTo>
                          <a:pt x="1110" y="1301"/>
                          <a:pt x="1110" y="1301"/>
                          <a:pt x="1110" y="1301"/>
                        </a:cubicBezTo>
                        <a:cubicBezTo>
                          <a:pt x="1111" y="1302"/>
                          <a:pt x="1111" y="1302"/>
                          <a:pt x="1111" y="1302"/>
                        </a:cubicBezTo>
                        <a:cubicBezTo>
                          <a:pt x="1111" y="1302"/>
                          <a:pt x="1112" y="1303"/>
                          <a:pt x="1112" y="1303"/>
                        </a:cubicBezTo>
                        <a:cubicBezTo>
                          <a:pt x="1115" y="1305"/>
                          <a:pt x="1120" y="1306"/>
                          <a:pt x="1123" y="1308"/>
                        </a:cubicBezTo>
                        <a:cubicBezTo>
                          <a:pt x="1125" y="1310"/>
                          <a:pt x="1127" y="1312"/>
                          <a:pt x="1126" y="1316"/>
                        </a:cubicBezTo>
                        <a:cubicBezTo>
                          <a:pt x="1125" y="1317"/>
                          <a:pt x="1125" y="1318"/>
                          <a:pt x="1125" y="1318"/>
                        </a:cubicBezTo>
                        <a:cubicBezTo>
                          <a:pt x="1121" y="1325"/>
                          <a:pt x="1109" y="1325"/>
                          <a:pt x="1103" y="1322"/>
                        </a:cubicBezTo>
                        <a:cubicBezTo>
                          <a:pt x="1103" y="1326"/>
                          <a:pt x="1101" y="1334"/>
                          <a:pt x="1103" y="1338"/>
                        </a:cubicBezTo>
                        <a:cubicBezTo>
                          <a:pt x="1104" y="1340"/>
                          <a:pt x="1106" y="1341"/>
                          <a:pt x="1109" y="1341"/>
                        </a:cubicBezTo>
                        <a:cubicBezTo>
                          <a:pt x="1109" y="1341"/>
                          <a:pt x="1109" y="1341"/>
                          <a:pt x="1109" y="1341"/>
                        </a:cubicBezTo>
                        <a:cubicBezTo>
                          <a:pt x="1109" y="1347"/>
                          <a:pt x="1109" y="1353"/>
                          <a:pt x="1109" y="1359"/>
                        </a:cubicBezTo>
                        <a:cubicBezTo>
                          <a:pt x="1109" y="1359"/>
                          <a:pt x="1109" y="1359"/>
                          <a:pt x="1109" y="1359"/>
                        </a:cubicBezTo>
                        <a:cubicBezTo>
                          <a:pt x="1112" y="1359"/>
                          <a:pt x="1117" y="1359"/>
                          <a:pt x="1119" y="1363"/>
                        </a:cubicBezTo>
                        <a:cubicBezTo>
                          <a:pt x="1123" y="1369"/>
                          <a:pt x="1119" y="1378"/>
                          <a:pt x="1115" y="1386"/>
                        </a:cubicBezTo>
                        <a:cubicBezTo>
                          <a:pt x="1115" y="1387"/>
                          <a:pt x="1115" y="1387"/>
                          <a:pt x="1114" y="1388"/>
                        </a:cubicBezTo>
                        <a:cubicBezTo>
                          <a:pt x="1112" y="1393"/>
                          <a:pt x="1109" y="1399"/>
                          <a:pt x="1108" y="1403"/>
                        </a:cubicBezTo>
                        <a:cubicBezTo>
                          <a:pt x="1107" y="1405"/>
                          <a:pt x="1106" y="1408"/>
                          <a:pt x="1106" y="1410"/>
                        </a:cubicBezTo>
                        <a:cubicBezTo>
                          <a:pt x="1106" y="1411"/>
                          <a:pt x="1106" y="1412"/>
                          <a:pt x="1106" y="1412"/>
                        </a:cubicBezTo>
                        <a:cubicBezTo>
                          <a:pt x="1103" y="1412"/>
                          <a:pt x="1099" y="1411"/>
                          <a:pt x="1098" y="1413"/>
                        </a:cubicBezTo>
                        <a:cubicBezTo>
                          <a:pt x="1097" y="1413"/>
                          <a:pt x="1097" y="1414"/>
                          <a:pt x="1097" y="1414"/>
                        </a:cubicBezTo>
                        <a:cubicBezTo>
                          <a:pt x="1096" y="1415"/>
                          <a:pt x="1096" y="1415"/>
                          <a:pt x="1096" y="1416"/>
                        </a:cubicBezTo>
                        <a:cubicBezTo>
                          <a:pt x="1096" y="1417"/>
                          <a:pt x="1096" y="1417"/>
                          <a:pt x="1096" y="1417"/>
                        </a:cubicBezTo>
                        <a:cubicBezTo>
                          <a:pt x="1097" y="1419"/>
                          <a:pt x="1098" y="1420"/>
                          <a:pt x="1099" y="1421"/>
                        </a:cubicBezTo>
                        <a:cubicBezTo>
                          <a:pt x="1103" y="1425"/>
                          <a:pt x="1108" y="1428"/>
                          <a:pt x="1111" y="1432"/>
                        </a:cubicBezTo>
                        <a:cubicBezTo>
                          <a:pt x="1111" y="1433"/>
                          <a:pt x="1111" y="1433"/>
                          <a:pt x="1111" y="1433"/>
                        </a:cubicBezTo>
                        <a:cubicBezTo>
                          <a:pt x="1111" y="1434"/>
                          <a:pt x="1111" y="1435"/>
                          <a:pt x="1112" y="1436"/>
                        </a:cubicBezTo>
                        <a:cubicBezTo>
                          <a:pt x="1112" y="1437"/>
                          <a:pt x="1112" y="1438"/>
                          <a:pt x="1112" y="1440"/>
                        </a:cubicBezTo>
                        <a:cubicBezTo>
                          <a:pt x="1112" y="1443"/>
                          <a:pt x="1113" y="1447"/>
                          <a:pt x="1118" y="1446"/>
                        </a:cubicBezTo>
                        <a:cubicBezTo>
                          <a:pt x="1118" y="1447"/>
                          <a:pt x="1118" y="1447"/>
                          <a:pt x="1118" y="1447"/>
                        </a:cubicBezTo>
                        <a:cubicBezTo>
                          <a:pt x="1118" y="1448"/>
                          <a:pt x="1118" y="1448"/>
                          <a:pt x="1118" y="1448"/>
                        </a:cubicBezTo>
                        <a:cubicBezTo>
                          <a:pt x="1118" y="1448"/>
                          <a:pt x="1118" y="1448"/>
                          <a:pt x="1118" y="1448"/>
                        </a:cubicBezTo>
                        <a:cubicBezTo>
                          <a:pt x="1118" y="1448"/>
                          <a:pt x="1118" y="1449"/>
                          <a:pt x="1118" y="1449"/>
                        </a:cubicBezTo>
                        <a:cubicBezTo>
                          <a:pt x="1119" y="1455"/>
                          <a:pt x="1124" y="1457"/>
                          <a:pt x="1130" y="1458"/>
                        </a:cubicBezTo>
                        <a:cubicBezTo>
                          <a:pt x="1134" y="1459"/>
                          <a:pt x="1139" y="1458"/>
                          <a:pt x="1142" y="1460"/>
                        </a:cubicBezTo>
                        <a:cubicBezTo>
                          <a:pt x="1143" y="1461"/>
                          <a:pt x="1144" y="1462"/>
                          <a:pt x="1144" y="1463"/>
                        </a:cubicBezTo>
                        <a:cubicBezTo>
                          <a:pt x="1144" y="1464"/>
                          <a:pt x="1144" y="1464"/>
                          <a:pt x="1144" y="1464"/>
                        </a:cubicBezTo>
                        <a:cubicBezTo>
                          <a:pt x="1144" y="1464"/>
                          <a:pt x="1144" y="1464"/>
                          <a:pt x="1144" y="1464"/>
                        </a:cubicBezTo>
                        <a:cubicBezTo>
                          <a:pt x="1145" y="1465"/>
                          <a:pt x="1145" y="1465"/>
                          <a:pt x="1145" y="1465"/>
                        </a:cubicBezTo>
                        <a:cubicBezTo>
                          <a:pt x="1145" y="1466"/>
                          <a:pt x="1145" y="1466"/>
                          <a:pt x="1145" y="1466"/>
                        </a:cubicBezTo>
                        <a:cubicBezTo>
                          <a:pt x="1146" y="1467"/>
                          <a:pt x="1146" y="1467"/>
                          <a:pt x="1146" y="1467"/>
                        </a:cubicBezTo>
                        <a:cubicBezTo>
                          <a:pt x="1146" y="1467"/>
                          <a:pt x="1146" y="1468"/>
                          <a:pt x="1147" y="1468"/>
                        </a:cubicBezTo>
                        <a:cubicBezTo>
                          <a:pt x="1147" y="1468"/>
                          <a:pt x="1147" y="1468"/>
                          <a:pt x="1147" y="1468"/>
                        </a:cubicBezTo>
                        <a:cubicBezTo>
                          <a:pt x="1149" y="1471"/>
                          <a:pt x="1153" y="1472"/>
                          <a:pt x="1156" y="1474"/>
                        </a:cubicBezTo>
                        <a:cubicBezTo>
                          <a:pt x="1168" y="1478"/>
                          <a:pt x="1183" y="1478"/>
                          <a:pt x="1196" y="1475"/>
                        </a:cubicBezTo>
                        <a:cubicBezTo>
                          <a:pt x="1213" y="1470"/>
                          <a:pt x="1204" y="1454"/>
                          <a:pt x="1209" y="1441"/>
                        </a:cubicBezTo>
                        <a:cubicBezTo>
                          <a:pt x="1212" y="1435"/>
                          <a:pt x="1218" y="1439"/>
                          <a:pt x="1220" y="1434"/>
                        </a:cubicBezTo>
                        <a:cubicBezTo>
                          <a:pt x="1220" y="1434"/>
                          <a:pt x="1220" y="1433"/>
                          <a:pt x="1220" y="1432"/>
                        </a:cubicBezTo>
                        <a:cubicBezTo>
                          <a:pt x="1220" y="1431"/>
                          <a:pt x="1221" y="1430"/>
                          <a:pt x="1221" y="1429"/>
                        </a:cubicBezTo>
                        <a:cubicBezTo>
                          <a:pt x="1224" y="1425"/>
                          <a:pt x="1231" y="1426"/>
                          <a:pt x="1235" y="1426"/>
                        </a:cubicBezTo>
                        <a:cubicBezTo>
                          <a:pt x="1235" y="1426"/>
                          <a:pt x="1235" y="1425"/>
                          <a:pt x="1235" y="1425"/>
                        </a:cubicBezTo>
                        <a:cubicBezTo>
                          <a:pt x="1235" y="1423"/>
                          <a:pt x="1234" y="1421"/>
                          <a:pt x="1233" y="1420"/>
                        </a:cubicBezTo>
                        <a:cubicBezTo>
                          <a:pt x="1233" y="1420"/>
                          <a:pt x="1233" y="1420"/>
                          <a:pt x="1233" y="1420"/>
                        </a:cubicBezTo>
                        <a:cubicBezTo>
                          <a:pt x="1231" y="1417"/>
                          <a:pt x="1230" y="1414"/>
                          <a:pt x="1229" y="1412"/>
                        </a:cubicBezTo>
                        <a:cubicBezTo>
                          <a:pt x="1228" y="1409"/>
                          <a:pt x="1228" y="1406"/>
                          <a:pt x="1232" y="1402"/>
                        </a:cubicBezTo>
                        <a:cubicBezTo>
                          <a:pt x="1236" y="1398"/>
                          <a:pt x="1244" y="1396"/>
                          <a:pt x="1244" y="1390"/>
                        </a:cubicBezTo>
                        <a:cubicBezTo>
                          <a:pt x="1244" y="1388"/>
                          <a:pt x="1242" y="1385"/>
                          <a:pt x="1241" y="1383"/>
                        </a:cubicBezTo>
                        <a:cubicBezTo>
                          <a:pt x="1234" y="1372"/>
                          <a:pt x="1246" y="1367"/>
                          <a:pt x="1248" y="1357"/>
                        </a:cubicBezTo>
                        <a:cubicBezTo>
                          <a:pt x="1248" y="1356"/>
                          <a:pt x="1248" y="1354"/>
                          <a:pt x="1247" y="1352"/>
                        </a:cubicBezTo>
                        <a:cubicBezTo>
                          <a:pt x="1245" y="1349"/>
                          <a:pt x="1243" y="1346"/>
                          <a:pt x="1243" y="1342"/>
                        </a:cubicBezTo>
                        <a:cubicBezTo>
                          <a:pt x="1243" y="1342"/>
                          <a:pt x="1243" y="1342"/>
                          <a:pt x="1243" y="1342"/>
                        </a:cubicBezTo>
                        <a:cubicBezTo>
                          <a:pt x="1241" y="1338"/>
                          <a:pt x="1241" y="1334"/>
                          <a:pt x="1244" y="1332"/>
                        </a:cubicBezTo>
                        <a:cubicBezTo>
                          <a:pt x="1244" y="1331"/>
                          <a:pt x="1244" y="1331"/>
                          <a:pt x="1244" y="1331"/>
                        </a:cubicBezTo>
                        <a:cubicBezTo>
                          <a:pt x="1244" y="1331"/>
                          <a:pt x="1245" y="1331"/>
                          <a:pt x="1245" y="1331"/>
                        </a:cubicBezTo>
                        <a:cubicBezTo>
                          <a:pt x="1246" y="1331"/>
                          <a:pt x="1247" y="1330"/>
                          <a:pt x="1248" y="1330"/>
                        </a:cubicBezTo>
                        <a:cubicBezTo>
                          <a:pt x="1248" y="1330"/>
                          <a:pt x="1248" y="1330"/>
                          <a:pt x="1248" y="1330"/>
                        </a:cubicBezTo>
                        <a:cubicBezTo>
                          <a:pt x="1248" y="1330"/>
                          <a:pt x="1248" y="1330"/>
                          <a:pt x="1248" y="1330"/>
                        </a:cubicBezTo>
                        <a:cubicBezTo>
                          <a:pt x="1260" y="1328"/>
                          <a:pt x="1267" y="1319"/>
                          <a:pt x="1269" y="1309"/>
                        </a:cubicBezTo>
                        <a:cubicBezTo>
                          <a:pt x="1269" y="1309"/>
                          <a:pt x="1269" y="1309"/>
                          <a:pt x="1269" y="1309"/>
                        </a:cubicBezTo>
                        <a:cubicBezTo>
                          <a:pt x="1269" y="1308"/>
                          <a:pt x="1269" y="1307"/>
                          <a:pt x="1269" y="1306"/>
                        </a:cubicBezTo>
                        <a:cubicBezTo>
                          <a:pt x="1269" y="1305"/>
                          <a:pt x="1269" y="1305"/>
                          <a:pt x="1269" y="1305"/>
                        </a:cubicBezTo>
                        <a:cubicBezTo>
                          <a:pt x="1269" y="1304"/>
                          <a:pt x="1269" y="1303"/>
                          <a:pt x="1269" y="1302"/>
                        </a:cubicBezTo>
                        <a:cubicBezTo>
                          <a:pt x="1269" y="1301"/>
                          <a:pt x="1269" y="1301"/>
                          <a:pt x="1269" y="1301"/>
                        </a:cubicBezTo>
                        <a:cubicBezTo>
                          <a:pt x="1268" y="1301"/>
                          <a:pt x="1268" y="1300"/>
                          <a:pt x="1268" y="1299"/>
                        </a:cubicBezTo>
                        <a:cubicBezTo>
                          <a:pt x="1268" y="1298"/>
                          <a:pt x="1268" y="1298"/>
                          <a:pt x="1268" y="1298"/>
                        </a:cubicBezTo>
                        <a:cubicBezTo>
                          <a:pt x="1268" y="1297"/>
                          <a:pt x="1267" y="1296"/>
                          <a:pt x="1267" y="1296"/>
                        </a:cubicBezTo>
                        <a:cubicBezTo>
                          <a:pt x="1267" y="1295"/>
                          <a:pt x="1267" y="1294"/>
                          <a:pt x="1266" y="1294"/>
                        </a:cubicBezTo>
                        <a:cubicBezTo>
                          <a:pt x="1266" y="1293"/>
                          <a:pt x="1266" y="1293"/>
                          <a:pt x="1266" y="1292"/>
                        </a:cubicBezTo>
                        <a:cubicBezTo>
                          <a:pt x="1265" y="1291"/>
                          <a:pt x="1265" y="1291"/>
                          <a:pt x="1264" y="1290"/>
                        </a:cubicBezTo>
                        <a:cubicBezTo>
                          <a:pt x="1264" y="1289"/>
                          <a:pt x="1264" y="1289"/>
                          <a:pt x="1264" y="1289"/>
                        </a:cubicBezTo>
                        <a:cubicBezTo>
                          <a:pt x="1263" y="1288"/>
                          <a:pt x="1262" y="1287"/>
                          <a:pt x="1261" y="1286"/>
                        </a:cubicBezTo>
                        <a:cubicBezTo>
                          <a:pt x="1246" y="1273"/>
                          <a:pt x="1246" y="1273"/>
                          <a:pt x="1246" y="1273"/>
                        </a:cubicBezTo>
                        <a:cubicBezTo>
                          <a:pt x="1235" y="1263"/>
                          <a:pt x="1235" y="1243"/>
                          <a:pt x="1231" y="1230"/>
                        </a:cubicBezTo>
                        <a:cubicBezTo>
                          <a:pt x="1229" y="1224"/>
                          <a:pt x="1228" y="1217"/>
                          <a:pt x="1228" y="1210"/>
                        </a:cubicBezTo>
                        <a:cubicBezTo>
                          <a:pt x="1229" y="1199"/>
                          <a:pt x="1232" y="1187"/>
                          <a:pt x="1237" y="1177"/>
                        </a:cubicBezTo>
                        <a:cubicBezTo>
                          <a:pt x="1239" y="1174"/>
                          <a:pt x="1242" y="1170"/>
                          <a:pt x="1245" y="1167"/>
                        </a:cubicBezTo>
                        <a:cubicBezTo>
                          <a:pt x="1247" y="1166"/>
                          <a:pt x="1249" y="1165"/>
                          <a:pt x="1251" y="1164"/>
                        </a:cubicBezTo>
                        <a:cubicBezTo>
                          <a:pt x="1254" y="1163"/>
                          <a:pt x="1256" y="1162"/>
                          <a:pt x="1258" y="1161"/>
                        </a:cubicBezTo>
                        <a:cubicBezTo>
                          <a:pt x="1261" y="1161"/>
                          <a:pt x="1263" y="1160"/>
                          <a:pt x="1265" y="1159"/>
                        </a:cubicBezTo>
                        <a:cubicBezTo>
                          <a:pt x="1268" y="1158"/>
                          <a:pt x="1269" y="1158"/>
                          <a:pt x="1270" y="1157"/>
                        </a:cubicBezTo>
                        <a:cubicBezTo>
                          <a:pt x="1275" y="1154"/>
                          <a:pt x="1280" y="1152"/>
                          <a:pt x="1285" y="1149"/>
                        </a:cubicBezTo>
                        <a:cubicBezTo>
                          <a:pt x="1293" y="1144"/>
                          <a:pt x="1301" y="1139"/>
                          <a:pt x="1310" y="1136"/>
                        </a:cubicBezTo>
                        <a:cubicBezTo>
                          <a:pt x="1316" y="1134"/>
                          <a:pt x="1320" y="1132"/>
                          <a:pt x="1323" y="1129"/>
                        </a:cubicBezTo>
                        <a:cubicBezTo>
                          <a:pt x="1330" y="1122"/>
                          <a:pt x="1333" y="1113"/>
                          <a:pt x="1340" y="1104"/>
                        </a:cubicBezTo>
                        <a:cubicBezTo>
                          <a:pt x="1341" y="1102"/>
                          <a:pt x="1342" y="1101"/>
                          <a:pt x="1344" y="1100"/>
                        </a:cubicBezTo>
                        <a:cubicBezTo>
                          <a:pt x="1345" y="1099"/>
                          <a:pt x="1347" y="1098"/>
                          <a:pt x="1349" y="1097"/>
                        </a:cubicBezTo>
                        <a:cubicBezTo>
                          <a:pt x="1351" y="1096"/>
                          <a:pt x="1354" y="1094"/>
                          <a:pt x="1356" y="1093"/>
                        </a:cubicBezTo>
                        <a:cubicBezTo>
                          <a:pt x="1358" y="1092"/>
                          <a:pt x="1358" y="1092"/>
                          <a:pt x="1359" y="1091"/>
                        </a:cubicBezTo>
                        <a:cubicBezTo>
                          <a:pt x="1360" y="1091"/>
                          <a:pt x="1360" y="1091"/>
                          <a:pt x="1360" y="1091"/>
                        </a:cubicBezTo>
                        <a:cubicBezTo>
                          <a:pt x="1366" y="1088"/>
                          <a:pt x="1374" y="1088"/>
                          <a:pt x="1377" y="1081"/>
                        </a:cubicBezTo>
                        <a:cubicBezTo>
                          <a:pt x="1380" y="1076"/>
                          <a:pt x="1378" y="1068"/>
                          <a:pt x="1384" y="1064"/>
                        </a:cubicBezTo>
                        <a:cubicBezTo>
                          <a:pt x="1385" y="1063"/>
                          <a:pt x="1386" y="1063"/>
                          <a:pt x="1388" y="1062"/>
                        </a:cubicBezTo>
                        <a:cubicBezTo>
                          <a:pt x="1390" y="1062"/>
                          <a:pt x="1393" y="1062"/>
                          <a:pt x="1395" y="1062"/>
                        </a:cubicBezTo>
                        <a:cubicBezTo>
                          <a:pt x="1401" y="1063"/>
                          <a:pt x="1406" y="1067"/>
                          <a:pt x="1406" y="1073"/>
                        </a:cubicBezTo>
                        <a:cubicBezTo>
                          <a:pt x="1406" y="1074"/>
                          <a:pt x="1406" y="1075"/>
                          <a:pt x="1406" y="1075"/>
                        </a:cubicBezTo>
                        <a:cubicBezTo>
                          <a:pt x="1408" y="1076"/>
                          <a:pt x="1411" y="1075"/>
                          <a:pt x="1413" y="1074"/>
                        </a:cubicBezTo>
                        <a:cubicBezTo>
                          <a:pt x="1419" y="1072"/>
                          <a:pt x="1422" y="1065"/>
                          <a:pt x="1429" y="1063"/>
                        </a:cubicBezTo>
                        <a:cubicBezTo>
                          <a:pt x="1437" y="1060"/>
                          <a:pt x="1445" y="1064"/>
                          <a:pt x="1453" y="1067"/>
                        </a:cubicBezTo>
                        <a:cubicBezTo>
                          <a:pt x="1454" y="1067"/>
                          <a:pt x="1455" y="1067"/>
                          <a:pt x="1456" y="1067"/>
                        </a:cubicBezTo>
                        <a:cubicBezTo>
                          <a:pt x="1457" y="1068"/>
                          <a:pt x="1458" y="1068"/>
                          <a:pt x="1460" y="1069"/>
                        </a:cubicBezTo>
                        <a:cubicBezTo>
                          <a:pt x="1461" y="1069"/>
                          <a:pt x="1463" y="1069"/>
                          <a:pt x="1464" y="1069"/>
                        </a:cubicBezTo>
                        <a:cubicBezTo>
                          <a:pt x="1476" y="1071"/>
                          <a:pt x="1483" y="1064"/>
                          <a:pt x="1484" y="1056"/>
                        </a:cubicBezTo>
                        <a:cubicBezTo>
                          <a:pt x="1484" y="1050"/>
                          <a:pt x="1480" y="1044"/>
                          <a:pt x="1472" y="1040"/>
                        </a:cubicBezTo>
                        <a:cubicBezTo>
                          <a:pt x="1454" y="1032"/>
                          <a:pt x="1436" y="1024"/>
                          <a:pt x="1420" y="1014"/>
                        </a:cubicBezTo>
                        <a:cubicBezTo>
                          <a:pt x="1414" y="1011"/>
                          <a:pt x="1408" y="1007"/>
                          <a:pt x="1403" y="1004"/>
                        </a:cubicBezTo>
                        <a:cubicBezTo>
                          <a:pt x="1401" y="1003"/>
                          <a:pt x="1399" y="1001"/>
                          <a:pt x="1398" y="999"/>
                        </a:cubicBezTo>
                        <a:cubicBezTo>
                          <a:pt x="1392" y="992"/>
                          <a:pt x="1392" y="983"/>
                          <a:pt x="1385" y="975"/>
                        </a:cubicBezTo>
                        <a:cubicBezTo>
                          <a:pt x="1380" y="971"/>
                          <a:pt x="1378" y="970"/>
                          <a:pt x="1374" y="965"/>
                        </a:cubicBezTo>
                        <a:cubicBezTo>
                          <a:pt x="1373" y="965"/>
                          <a:pt x="1369" y="960"/>
                          <a:pt x="1366" y="955"/>
                        </a:cubicBezTo>
                        <a:cubicBezTo>
                          <a:pt x="1365" y="953"/>
                          <a:pt x="1364" y="952"/>
                          <a:pt x="1363" y="950"/>
                        </a:cubicBezTo>
                        <a:cubicBezTo>
                          <a:pt x="1367" y="951"/>
                          <a:pt x="1373" y="950"/>
                          <a:pt x="1379" y="949"/>
                        </a:cubicBezTo>
                        <a:cubicBezTo>
                          <a:pt x="1389" y="947"/>
                          <a:pt x="1399" y="942"/>
                          <a:pt x="1400" y="934"/>
                        </a:cubicBezTo>
                        <a:cubicBezTo>
                          <a:pt x="1400" y="929"/>
                          <a:pt x="1398" y="920"/>
                          <a:pt x="1394" y="916"/>
                        </a:cubicBezTo>
                        <a:cubicBezTo>
                          <a:pt x="1390" y="910"/>
                          <a:pt x="1381" y="912"/>
                          <a:pt x="1375" y="911"/>
                        </a:cubicBezTo>
                        <a:cubicBezTo>
                          <a:pt x="1372" y="910"/>
                          <a:pt x="1367" y="909"/>
                          <a:pt x="1362" y="907"/>
                        </a:cubicBezTo>
                        <a:cubicBezTo>
                          <a:pt x="1362" y="907"/>
                          <a:pt x="1361" y="906"/>
                          <a:pt x="1360" y="906"/>
                        </a:cubicBezTo>
                        <a:cubicBezTo>
                          <a:pt x="1354" y="903"/>
                          <a:pt x="1349" y="900"/>
                          <a:pt x="1348" y="894"/>
                        </a:cubicBezTo>
                        <a:cubicBezTo>
                          <a:pt x="1348" y="892"/>
                          <a:pt x="1348" y="889"/>
                          <a:pt x="1350" y="886"/>
                        </a:cubicBezTo>
                        <a:cubicBezTo>
                          <a:pt x="1351" y="884"/>
                          <a:pt x="1352" y="883"/>
                          <a:pt x="1353" y="882"/>
                        </a:cubicBezTo>
                        <a:cubicBezTo>
                          <a:pt x="1355" y="881"/>
                          <a:pt x="1357" y="880"/>
                          <a:pt x="1360" y="880"/>
                        </a:cubicBezTo>
                        <a:cubicBezTo>
                          <a:pt x="1362" y="880"/>
                          <a:pt x="1365" y="879"/>
                          <a:pt x="1367" y="879"/>
                        </a:cubicBezTo>
                        <a:cubicBezTo>
                          <a:pt x="1369" y="878"/>
                          <a:pt x="1370" y="877"/>
                          <a:pt x="1372" y="876"/>
                        </a:cubicBezTo>
                        <a:cubicBezTo>
                          <a:pt x="1374" y="875"/>
                          <a:pt x="1375" y="872"/>
                          <a:pt x="1377" y="870"/>
                        </a:cubicBezTo>
                        <a:cubicBezTo>
                          <a:pt x="1377" y="870"/>
                          <a:pt x="1377" y="870"/>
                          <a:pt x="1377" y="870"/>
                        </a:cubicBezTo>
                        <a:cubicBezTo>
                          <a:pt x="1377" y="869"/>
                          <a:pt x="1379" y="868"/>
                          <a:pt x="1384" y="867"/>
                        </a:cubicBezTo>
                        <a:cubicBezTo>
                          <a:pt x="1388" y="866"/>
                          <a:pt x="1395" y="865"/>
                          <a:pt x="1400" y="865"/>
                        </a:cubicBezTo>
                        <a:cubicBezTo>
                          <a:pt x="1406" y="865"/>
                          <a:pt x="1420" y="868"/>
                          <a:pt x="1430" y="868"/>
                        </a:cubicBezTo>
                        <a:cubicBezTo>
                          <a:pt x="1436" y="867"/>
                          <a:pt x="1442" y="865"/>
                          <a:pt x="1443" y="861"/>
                        </a:cubicBezTo>
                        <a:cubicBezTo>
                          <a:pt x="1444" y="860"/>
                          <a:pt x="1444" y="859"/>
                          <a:pt x="1444" y="858"/>
                        </a:cubicBezTo>
                        <a:cubicBezTo>
                          <a:pt x="1444" y="858"/>
                          <a:pt x="1444" y="858"/>
                          <a:pt x="1444" y="858"/>
                        </a:cubicBezTo>
                        <a:cubicBezTo>
                          <a:pt x="1443" y="857"/>
                          <a:pt x="1443" y="857"/>
                          <a:pt x="1443" y="856"/>
                        </a:cubicBezTo>
                        <a:cubicBezTo>
                          <a:pt x="1442" y="855"/>
                          <a:pt x="1442" y="854"/>
                          <a:pt x="1441" y="854"/>
                        </a:cubicBezTo>
                        <a:cubicBezTo>
                          <a:pt x="1437" y="849"/>
                          <a:pt x="1428" y="851"/>
                          <a:pt x="1422" y="850"/>
                        </a:cubicBezTo>
                        <a:cubicBezTo>
                          <a:pt x="1422" y="849"/>
                          <a:pt x="1422" y="849"/>
                          <a:pt x="1422" y="849"/>
                        </a:cubicBezTo>
                        <a:cubicBezTo>
                          <a:pt x="1422" y="849"/>
                          <a:pt x="1422" y="848"/>
                          <a:pt x="1422" y="847"/>
                        </a:cubicBezTo>
                        <a:cubicBezTo>
                          <a:pt x="1421" y="844"/>
                          <a:pt x="1418" y="842"/>
                          <a:pt x="1415" y="842"/>
                        </a:cubicBezTo>
                        <a:cubicBezTo>
                          <a:pt x="1414" y="842"/>
                          <a:pt x="1414" y="842"/>
                          <a:pt x="1414" y="842"/>
                        </a:cubicBezTo>
                        <a:cubicBezTo>
                          <a:pt x="1414" y="842"/>
                          <a:pt x="1414" y="842"/>
                          <a:pt x="1414" y="842"/>
                        </a:cubicBezTo>
                        <a:cubicBezTo>
                          <a:pt x="1414" y="841"/>
                          <a:pt x="1414" y="841"/>
                          <a:pt x="1414" y="841"/>
                        </a:cubicBezTo>
                        <a:cubicBezTo>
                          <a:pt x="1414" y="841"/>
                          <a:pt x="1414" y="841"/>
                          <a:pt x="1414" y="841"/>
                        </a:cubicBezTo>
                        <a:cubicBezTo>
                          <a:pt x="1414" y="840"/>
                          <a:pt x="1414" y="839"/>
                          <a:pt x="1413" y="838"/>
                        </a:cubicBezTo>
                        <a:cubicBezTo>
                          <a:pt x="1413" y="835"/>
                          <a:pt x="1413" y="833"/>
                          <a:pt x="1412" y="830"/>
                        </a:cubicBezTo>
                        <a:cubicBezTo>
                          <a:pt x="1412" y="829"/>
                          <a:pt x="1412" y="827"/>
                          <a:pt x="1412" y="826"/>
                        </a:cubicBezTo>
                        <a:cubicBezTo>
                          <a:pt x="1412" y="823"/>
                          <a:pt x="1412" y="820"/>
                          <a:pt x="1412" y="817"/>
                        </a:cubicBezTo>
                        <a:cubicBezTo>
                          <a:pt x="1412" y="815"/>
                          <a:pt x="1411" y="813"/>
                          <a:pt x="1408" y="813"/>
                        </a:cubicBezTo>
                        <a:cubicBezTo>
                          <a:pt x="1397" y="812"/>
                          <a:pt x="1385" y="815"/>
                          <a:pt x="1376" y="808"/>
                        </a:cubicBezTo>
                        <a:cubicBezTo>
                          <a:pt x="1373" y="806"/>
                          <a:pt x="1372" y="803"/>
                          <a:pt x="1371" y="800"/>
                        </a:cubicBezTo>
                        <a:cubicBezTo>
                          <a:pt x="1371" y="799"/>
                          <a:pt x="1370" y="798"/>
                          <a:pt x="1370" y="797"/>
                        </a:cubicBezTo>
                        <a:cubicBezTo>
                          <a:pt x="1370" y="795"/>
                          <a:pt x="1370" y="793"/>
                          <a:pt x="1370" y="791"/>
                        </a:cubicBezTo>
                        <a:cubicBezTo>
                          <a:pt x="1370" y="784"/>
                          <a:pt x="1372" y="777"/>
                          <a:pt x="1371" y="771"/>
                        </a:cubicBezTo>
                        <a:cubicBezTo>
                          <a:pt x="1368" y="757"/>
                          <a:pt x="1349" y="764"/>
                          <a:pt x="1353" y="749"/>
                        </a:cubicBezTo>
                        <a:cubicBezTo>
                          <a:pt x="1353" y="748"/>
                          <a:pt x="1353" y="748"/>
                          <a:pt x="1354" y="747"/>
                        </a:cubicBezTo>
                        <a:cubicBezTo>
                          <a:pt x="1354" y="746"/>
                          <a:pt x="1354" y="745"/>
                          <a:pt x="1354" y="745"/>
                        </a:cubicBezTo>
                        <a:cubicBezTo>
                          <a:pt x="1354" y="744"/>
                          <a:pt x="1354" y="743"/>
                          <a:pt x="1353" y="743"/>
                        </a:cubicBezTo>
                        <a:cubicBezTo>
                          <a:pt x="1353" y="743"/>
                          <a:pt x="1353" y="743"/>
                          <a:pt x="1353" y="743"/>
                        </a:cubicBezTo>
                        <a:cubicBezTo>
                          <a:pt x="1353" y="742"/>
                          <a:pt x="1353" y="741"/>
                          <a:pt x="1353" y="741"/>
                        </a:cubicBezTo>
                        <a:cubicBezTo>
                          <a:pt x="1353" y="740"/>
                          <a:pt x="1353" y="740"/>
                          <a:pt x="1353" y="740"/>
                        </a:cubicBezTo>
                        <a:cubicBezTo>
                          <a:pt x="1353" y="739"/>
                          <a:pt x="1353" y="739"/>
                          <a:pt x="1353" y="739"/>
                        </a:cubicBezTo>
                        <a:cubicBezTo>
                          <a:pt x="1351" y="736"/>
                          <a:pt x="1349" y="732"/>
                          <a:pt x="1347" y="728"/>
                        </a:cubicBezTo>
                        <a:cubicBezTo>
                          <a:pt x="1344" y="724"/>
                          <a:pt x="1341" y="719"/>
                          <a:pt x="1342" y="713"/>
                        </a:cubicBezTo>
                        <a:cubicBezTo>
                          <a:pt x="1342" y="712"/>
                          <a:pt x="1342" y="712"/>
                          <a:pt x="1342" y="712"/>
                        </a:cubicBezTo>
                        <a:cubicBezTo>
                          <a:pt x="1340" y="712"/>
                          <a:pt x="1339" y="712"/>
                          <a:pt x="1338" y="712"/>
                        </a:cubicBezTo>
                        <a:cubicBezTo>
                          <a:pt x="1333" y="711"/>
                          <a:pt x="1330" y="708"/>
                          <a:pt x="1328" y="703"/>
                        </a:cubicBezTo>
                        <a:cubicBezTo>
                          <a:pt x="1327" y="702"/>
                          <a:pt x="1327" y="702"/>
                          <a:pt x="1327" y="702"/>
                        </a:cubicBezTo>
                        <a:cubicBezTo>
                          <a:pt x="1327" y="701"/>
                          <a:pt x="1327" y="701"/>
                          <a:pt x="1327" y="701"/>
                        </a:cubicBezTo>
                        <a:cubicBezTo>
                          <a:pt x="1326" y="700"/>
                          <a:pt x="1326" y="698"/>
                          <a:pt x="1325" y="696"/>
                        </a:cubicBezTo>
                        <a:cubicBezTo>
                          <a:pt x="1326" y="696"/>
                          <a:pt x="1326" y="696"/>
                          <a:pt x="1326" y="696"/>
                        </a:cubicBezTo>
                        <a:cubicBezTo>
                          <a:pt x="1325" y="696"/>
                          <a:pt x="1325" y="696"/>
                          <a:pt x="1325" y="696"/>
                        </a:cubicBezTo>
                        <a:cubicBezTo>
                          <a:pt x="1313" y="699"/>
                          <a:pt x="1305" y="688"/>
                          <a:pt x="1295" y="683"/>
                        </a:cubicBezTo>
                        <a:cubicBezTo>
                          <a:pt x="1279" y="675"/>
                          <a:pt x="1262" y="677"/>
                          <a:pt x="1244" y="678"/>
                        </a:cubicBezTo>
                        <a:cubicBezTo>
                          <a:pt x="1243" y="683"/>
                          <a:pt x="1240" y="689"/>
                          <a:pt x="1235" y="693"/>
                        </a:cubicBezTo>
                        <a:cubicBezTo>
                          <a:pt x="1232" y="696"/>
                          <a:pt x="1226" y="698"/>
                          <a:pt x="1223" y="701"/>
                        </a:cubicBezTo>
                        <a:cubicBezTo>
                          <a:pt x="1222" y="702"/>
                          <a:pt x="1221" y="703"/>
                          <a:pt x="1220" y="704"/>
                        </a:cubicBezTo>
                        <a:cubicBezTo>
                          <a:pt x="1219" y="704"/>
                          <a:pt x="1219" y="704"/>
                          <a:pt x="1219" y="704"/>
                        </a:cubicBezTo>
                        <a:cubicBezTo>
                          <a:pt x="1218" y="705"/>
                          <a:pt x="1218" y="705"/>
                          <a:pt x="1218" y="705"/>
                        </a:cubicBezTo>
                        <a:cubicBezTo>
                          <a:pt x="1209" y="707"/>
                          <a:pt x="1207" y="694"/>
                          <a:pt x="1204" y="688"/>
                        </a:cubicBezTo>
                        <a:cubicBezTo>
                          <a:pt x="1201" y="683"/>
                          <a:pt x="1197" y="677"/>
                          <a:pt x="1190" y="674"/>
                        </a:cubicBezTo>
                        <a:cubicBezTo>
                          <a:pt x="1178" y="669"/>
                          <a:pt x="1161" y="674"/>
                          <a:pt x="1148" y="673"/>
                        </a:cubicBezTo>
                        <a:cubicBezTo>
                          <a:pt x="1147" y="660"/>
                          <a:pt x="1118" y="665"/>
                          <a:pt x="1108" y="664"/>
                        </a:cubicBezTo>
                        <a:cubicBezTo>
                          <a:pt x="1108" y="664"/>
                          <a:pt x="1108" y="663"/>
                          <a:pt x="1108" y="663"/>
                        </a:cubicBezTo>
                        <a:cubicBezTo>
                          <a:pt x="1108" y="662"/>
                          <a:pt x="1108" y="662"/>
                          <a:pt x="1108" y="662"/>
                        </a:cubicBezTo>
                        <a:cubicBezTo>
                          <a:pt x="1108" y="655"/>
                          <a:pt x="1109" y="647"/>
                          <a:pt x="1109" y="640"/>
                        </a:cubicBezTo>
                        <a:cubicBezTo>
                          <a:pt x="1108" y="632"/>
                          <a:pt x="1102" y="626"/>
                          <a:pt x="1100" y="618"/>
                        </a:cubicBezTo>
                        <a:cubicBezTo>
                          <a:pt x="1083" y="614"/>
                          <a:pt x="1066" y="626"/>
                          <a:pt x="1050" y="623"/>
                        </a:cubicBezTo>
                        <a:cubicBezTo>
                          <a:pt x="1040" y="621"/>
                          <a:pt x="1039" y="614"/>
                          <a:pt x="1033" y="607"/>
                        </a:cubicBezTo>
                        <a:cubicBezTo>
                          <a:pt x="1026" y="600"/>
                          <a:pt x="1021" y="600"/>
                          <a:pt x="1013" y="597"/>
                        </a:cubicBezTo>
                        <a:cubicBezTo>
                          <a:pt x="1010" y="595"/>
                          <a:pt x="1008" y="594"/>
                          <a:pt x="1005" y="593"/>
                        </a:cubicBezTo>
                        <a:cubicBezTo>
                          <a:pt x="995" y="587"/>
                          <a:pt x="985" y="581"/>
                          <a:pt x="974" y="576"/>
                        </a:cubicBezTo>
                        <a:cubicBezTo>
                          <a:pt x="964" y="572"/>
                          <a:pt x="964" y="569"/>
                          <a:pt x="955" y="574"/>
                        </a:cubicBezTo>
                        <a:cubicBezTo>
                          <a:pt x="949" y="577"/>
                          <a:pt x="945" y="586"/>
                          <a:pt x="937" y="584"/>
                        </a:cubicBezTo>
                        <a:cubicBezTo>
                          <a:pt x="934" y="574"/>
                          <a:pt x="921" y="568"/>
                          <a:pt x="912" y="565"/>
                        </a:cubicBezTo>
                        <a:cubicBezTo>
                          <a:pt x="903" y="562"/>
                          <a:pt x="895" y="559"/>
                          <a:pt x="886" y="554"/>
                        </a:cubicBezTo>
                        <a:cubicBezTo>
                          <a:pt x="886" y="552"/>
                          <a:pt x="885" y="549"/>
                          <a:pt x="886" y="547"/>
                        </a:cubicBezTo>
                        <a:cubicBezTo>
                          <a:pt x="885" y="547"/>
                          <a:pt x="885" y="547"/>
                          <a:pt x="885" y="547"/>
                        </a:cubicBezTo>
                        <a:cubicBezTo>
                          <a:pt x="885" y="546"/>
                          <a:pt x="885" y="546"/>
                          <a:pt x="885" y="546"/>
                        </a:cubicBezTo>
                        <a:cubicBezTo>
                          <a:pt x="875" y="541"/>
                          <a:pt x="866" y="537"/>
                          <a:pt x="857" y="529"/>
                        </a:cubicBezTo>
                        <a:cubicBezTo>
                          <a:pt x="847" y="522"/>
                          <a:pt x="843" y="511"/>
                          <a:pt x="831" y="516"/>
                        </a:cubicBezTo>
                        <a:cubicBezTo>
                          <a:pt x="830" y="517"/>
                          <a:pt x="830" y="517"/>
                          <a:pt x="830" y="518"/>
                        </a:cubicBezTo>
                        <a:cubicBezTo>
                          <a:pt x="820" y="520"/>
                          <a:pt x="824" y="498"/>
                          <a:pt x="822" y="491"/>
                        </a:cubicBezTo>
                        <a:cubicBezTo>
                          <a:pt x="819" y="481"/>
                          <a:pt x="814" y="472"/>
                          <a:pt x="804" y="468"/>
                        </a:cubicBezTo>
                        <a:cubicBezTo>
                          <a:pt x="798" y="466"/>
                          <a:pt x="795" y="467"/>
                          <a:pt x="789" y="464"/>
                        </a:cubicBezTo>
                        <a:cubicBezTo>
                          <a:pt x="785" y="461"/>
                          <a:pt x="781" y="458"/>
                          <a:pt x="776" y="456"/>
                        </a:cubicBezTo>
                        <a:cubicBezTo>
                          <a:pt x="775" y="455"/>
                          <a:pt x="772" y="455"/>
                          <a:pt x="771" y="453"/>
                        </a:cubicBezTo>
                        <a:cubicBezTo>
                          <a:pt x="768" y="450"/>
                          <a:pt x="763" y="447"/>
                          <a:pt x="761" y="446"/>
                        </a:cubicBezTo>
                        <a:cubicBezTo>
                          <a:pt x="756" y="444"/>
                          <a:pt x="749" y="445"/>
                          <a:pt x="744" y="445"/>
                        </a:cubicBezTo>
                        <a:cubicBezTo>
                          <a:pt x="744" y="442"/>
                          <a:pt x="743" y="439"/>
                          <a:pt x="744" y="436"/>
                        </a:cubicBezTo>
                        <a:cubicBezTo>
                          <a:pt x="723" y="435"/>
                          <a:pt x="713" y="424"/>
                          <a:pt x="699" y="411"/>
                        </a:cubicBezTo>
                        <a:cubicBezTo>
                          <a:pt x="692" y="404"/>
                          <a:pt x="690" y="395"/>
                          <a:pt x="681" y="394"/>
                        </a:cubicBezTo>
                        <a:cubicBezTo>
                          <a:pt x="668" y="394"/>
                          <a:pt x="671" y="408"/>
                          <a:pt x="670" y="418"/>
                        </a:cubicBezTo>
                        <a:cubicBezTo>
                          <a:pt x="661" y="419"/>
                          <a:pt x="660" y="405"/>
                          <a:pt x="652" y="402"/>
                        </a:cubicBezTo>
                        <a:cubicBezTo>
                          <a:pt x="649" y="400"/>
                          <a:pt x="644" y="400"/>
                          <a:pt x="643" y="400"/>
                        </a:cubicBezTo>
                        <a:cubicBezTo>
                          <a:pt x="638" y="400"/>
                          <a:pt x="634" y="400"/>
                          <a:pt x="629" y="394"/>
                        </a:cubicBezTo>
                        <a:cubicBezTo>
                          <a:pt x="625" y="390"/>
                          <a:pt x="624" y="384"/>
                          <a:pt x="622" y="380"/>
                        </a:cubicBezTo>
                        <a:cubicBezTo>
                          <a:pt x="619" y="377"/>
                          <a:pt x="615" y="375"/>
                          <a:pt x="612" y="374"/>
                        </a:cubicBezTo>
                        <a:cubicBezTo>
                          <a:pt x="611" y="374"/>
                          <a:pt x="611" y="374"/>
                          <a:pt x="611" y="374"/>
                        </a:cubicBezTo>
                        <a:cubicBezTo>
                          <a:pt x="612" y="374"/>
                          <a:pt x="612" y="374"/>
                          <a:pt x="612" y="374"/>
                        </a:cubicBezTo>
                        <a:close/>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8306" name="Freeform 20"/>
                  <p:cNvSpPr>
                    <a:spLocks/>
                  </p:cNvSpPr>
                  <p:nvPr/>
                </p:nvSpPr>
                <p:spPr bwMode="auto">
                  <a:xfrm>
                    <a:off x="2968" y="1690"/>
                    <a:ext cx="595" cy="422"/>
                  </a:xfrm>
                  <a:custGeom>
                    <a:avLst/>
                    <a:gdLst>
                      <a:gd name="T0" fmla="*/ 1 w 979"/>
                      <a:gd name="T1" fmla="*/ 1 h 732"/>
                      <a:gd name="T2" fmla="*/ 1 w 979"/>
                      <a:gd name="T3" fmla="*/ 1 h 732"/>
                      <a:gd name="T4" fmla="*/ 1 w 979"/>
                      <a:gd name="T5" fmla="*/ 1 h 732"/>
                      <a:gd name="T6" fmla="*/ 1 w 979"/>
                      <a:gd name="T7" fmla="*/ 1 h 732"/>
                      <a:gd name="T8" fmla="*/ 1 w 979"/>
                      <a:gd name="T9" fmla="*/ 1 h 732"/>
                      <a:gd name="T10" fmla="*/ 1 w 979"/>
                      <a:gd name="T11" fmla="*/ 1 h 732"/>
                      <a:gd name="T12" fmla="*/ 1 w 979"/>
                      <a:gd name="T13" fmla="*/ 1 h 732"/>
                      <a:gd name="T14" fmla="*/ 1 w 979"/>
                      <a:gd name="T15" fmla="*/ 1 h 732"/>
                      <a:gd name="T16" fmla="*/ 1 w 979"/>
                      <a:gd name="T17" fmla="*/ 1 h 732"/>
                      <a:gd name="T18" fmla="*/ 1 w 979"/>
                      <a:gd name="T19" fmla="*/ 1 h 732"/>
                      <a:gd name="T20" fmla="*/ 1 w 979"/>
                      <a:gd name="T21" fmla="*/ 1 h 732"/>
                      <a:gd name="T22" fmla="*/ 1 w 979"/>
                      <a:gd name="T23" fmla="*/ 1 h 732"/>
                      <a:gd name="T24" fmla="*/ 1 w 979"/>
                      <a:gd name="T25" fmla="*/ 1 h 732"/>
                      <a:gd name="T26" fmla="*/ 1 w 979"/>
                      <a:gd name="T27" fmla="*/ 1 h 732"/>
                      <a:gd name="T28" fmla="*/ 1 w 979"/>
                      <a:gd name="T29" fmla="*/ 1 h 732"/>
                      <a:gd name="T30" fmla="*/ 1 w 979"/>
                      <a:gd name="T31" fmla="*/ 1 h 732"/>
                      <a:gd name="T32" fmla="*/ 1 w 979"/>
                      <a:gd name="T33" fmla="*/ 1 h 732"/>
                      <a:gd name="T34" fmla="*/ 1 w 979"/>
                      <a:gd name="T35" fmla="*/ 1 h 732"/>
                      <a:gd name="T36" fmla="*/ 1 w 979"/>
                      <a:gd name="T37" fmla="*/ 1 h 732"/>
                      <a:gd name="T38" fmla="*/ 1 w 979"/>
                      <a:gd name="T39" fmla="*/ 1 h 732"/>
                      <a:gd name="T40" fmla="*/ 1 w 979"/>
                      <a:gd name="T41" fmla="*/ 1 h 732"/>
                      <a:gd name="T42" fmla="*/ 1 w 979"/>
                      <a:gd name="T43" fmla="*/ 1 h 732"/>
                      <a:gd name="T44" fmla="*/ 1 w 979"/>
                      <a:gd name="T45" fmla="*/ 1 h 732"/>
                      <a:gd name="T46" fmla="*/ 1 w 979"/>
                      <a:gd name="T47" fmla="*/ 1 h 732"/>
                      <a:gd name="T48" fmla="*/ 1 w 979"/>
                      <a:gd name="T49" fmla="*/ 1 h 732"/>
                      <a:gd name="T50" fmla="*/ 1 w 979"/>
                      <a:gd name="T51" fmla="*/ 1 h 732"/>
                      <a:gd name="T52" fmla="*/ 1 w 979"/>
                      <a:gd name="T53" fmla="*/ 1 h 732"/>
                      <a:gd name="T54" fmla="*/ 1 w 979"/>
                      <a:gd name="T55" fmla="*/ 1 h 732"/>
                      <a:gd name="T56" fmla="*/ 1 w 979"/>
                      <a:gd name="T57" fmla="*/ 1 h 732"/>
                      <a:gd name="T58" fmla="*/ 1 w 979"/>
                      <a:gd name="T59" fmla="*/ 1 h 732"/>
                      <a:gd name="T60" fmla="*/ 1 w 979"/>
                      <a:gd name="T61" fmla="*/ 1 h 732"/>
                      <a:gd name="T62" fmla="*/ 1 w 979"/>
                      <a:gd name="T63" fmla="*/ 1 h 732"/>
                      <a:gd name="T64" fmla="*/ 1 w 979"/>
                      <a:gd name="T65" fmla="*/ 1 h 732"/>
                      <a:gd name="T66" fmla="*/ 1 w 979"/>
                      <a:gd name="T67" fmla="*/ 1 h 732"/>
                      <a:gd name="T68" fmla="*/ 1 w 979"/>
                      <a:gd name="T69" fmla="*/ 1 h 732"/>
                      <a:gd name="T70" fmla="*/ 1 w 979"/>
                      <a:gd name="T71" fmla="*/ 1 h 732"/>
                      <a:gd name="T72" fmla="*/ 1 w 979"/>
                      <a:gd name="T73" fmla="*/ 1 h 732"/>
                      <a:gd name="T74" fmla="*/ 1 w 979"/>
                      <a:gd name="T75" fmla="*/ 1 h 732"/>
                      <a:gd name="T76" fmla="*/ 1 w 979"/>
                      <a:gd name="T77" fmla="*/ 1 h 732"/>
                      <a:gd name="T78" fmla="*/ 1 w 979"/>
                      <a:gd name="T79" fmla="*/ 1 h 732"/>
                      <a:gd name="T80" fmla="*/ 1 w 979"/>
                      <a:gd name="T81" fmla="*/ 1 h 732"/>
                      <a:gd name="T82" fmla="*/ 1 w 979"/>
                      <a:gd name="T83" fmla="*/ 1 h 732"/>
                      <a:gd name="T84" fmla="*/ 1 w 979"/>
                      <a:gd name="T85" fmla="*/ 1 h 732"/>
                      <a:gd name="T86" fmla="*/ 1 w 979"/>
                      <a:gd name="T87" fmla="*/ 1 h 732"/>
                      <a:gd name="T88" fmla="*/ 1 w 979"/>
                      <a:gd name="T89" fmla="*/ 1 h 732"/>
                      <a:gd name="T90" fmla="*/ 1 w 979"/>
                      <a:gd name="T91" fmla="*/ 1 h 732"/>
                      <a:gd name="T92" fmla="*/ 1 w 979"/>
                      <a:gd name="T93" fmla="*/ 1 h 732"/>
                      <a:gd name="T94" fmla="*/ 1 w 979"/>
                      <a:gd name="T95" fmla="*/ 1 h 732"/>
                      <a:gd name="T96" fmla="*/ 1 w 979"/>
                      <a:gd name="T97" fmla="*/ 1 h 732"/>
                      <a:gd name="T98" fmla="*/ 1 w 979"/>
                      <a:gd name="T99" fmla="*/ 1 h 732"/>
                      <a:gd name="T100" fmla="*/ 1 w 979"/>
                      <a:gd name="T101" fmla="*/ 1 h 732"/>
                      <a:gd name="T102" fmla="*/ 1 w 979"/>
                      <a:gd name="T103" fmla="*/ 1 h 732"/>
                      <a:gd name="T104" fmla="*/ 1 w 979"/>
                      <a:gd name="T105" fmla="*/ 1 h 732"/>
                      <a:gd name="T106" fmla="*/ 1 w 979"/>
                      <a:gd name="T107" fmla="*/ 1 h 732"/>
                      <a:gd name="T108" fmla="*/ 1 w 979"/>
                      <a:gd name="T109" fmla="*/ 1 h 732"/>
                      <a:gd name="T110" fmla="*/ 1 w 979"/>
                      <a:gd name="T111" fmla="*/ 1 h 732"/>
                      <a:gd name="T112" fmla="*/ 1 w 979"/>
                      <a:gd name="T113" fmla="*/ 1 h 732"/>
                      <a:gd name="T114" fmla="*/ 1 w 979"/>
                      <a:gd name="T115" fmla="*/ 1 h 732"/>
                      <a:gd name="T116" fmla="*/ 1 w 979"/>
                      <a:gd name="T117" fmla="*/ 1 h 732"/>
                      <a:gd name="T118" fmla="*/ 1 w 979"/>
                      <a:gd name="T119" fmla="*/ 1 h 73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79"/>
                      <a:gd name="T181" fmla="*/ 0 h 732"/>
                      <a:gd name="T182" fmla="*/ 979 w 979"/>
                      <a:gd name="T183" fmla="*/ 732 h 73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79" h="732">
                        <a:moveTo>
                          <a:pt x="99" y="33"/>
                        </a:moveTo>
                        <a:cubicBezTo>
                          <a:pt x="99" y="34"/>
                          <a:pt x="99" y="34"/>
                          <a:pt x="99" y="34"/>
                        </a:cubicBezTo>
                        <a:cubicBezTo>
                          <a:pt x="100" y="35"/>
                          <a:pt x="100" y="35"/>
                          <a:pt x="100" y="35"/>
                        </a:cubicBezTo>
                        <a:cubicBezTo>
                          <a:pt x="102" y="40"/>
                          <a:pt x="105" y="43"/>
                          <a:pt x="110" y="44"/>
                        </a:cubicBezTo>
                        <a:cubicBezTo>
                          <a:pt x="111" y="44"/>
                          <a:pt x="112" y="44"/>
                          <a:pt x="114" y="44"/>
                        </a:cubicBezTo>
                        <a:cubicBezTo>
                          <a:pt x="114" y="45"/>
                          <a:pt x="114" y="45"/>
                          <a:pt x="114" y="45"/>
                        </a:cubicBezTo>
                        <a:cubicBezTo>
                          <a:pt x="114" y="50"/>
                          <a:pt x="116" y="55"/>
                          <a:pt x="119" y="60"/>
                        </a:cubicBezTo>
                        <a:cubicBezTo>
                          <a:pt x="121" y="64"/>
                          <a:pt x="123" y="68"/>
                          <a:pt x="125" y="71"/>
                        </a:cubicBezTo>
                        <a:cubicBezTo>
                          <a:pt x="125" y="72"/>
                          <a:pt x="125" y="72"/>
                          <a:pt x="125" y="72"/>
                        </a:cubicBezTo>
                        <a:cubicBezTo>
                          <a:pt x="125" y="72"/>
                          <a:pt x="125" y="72"/>
                          <a:pt x="125" y="73"/>
                        </a:cubicBezTo>
                        <a:cubicBezTo>
                          <a:pt x="125" y="73"/>
                          <a:pt x="125" y="74"/>
                          <a:pt x="125" y="75"/>
                        </a:cubicBezTo>
                        <a:cubicBezTo>
                          <a:pt x="125" y="75"/>
                          <a:pt x="125" y="75"/>
                          <a:pt x="125" y="75"/>
                        </a:cubicBezTo>
                        <a:cubicBezTo>
                          <a:pt x="126" y="76"/>
                          <a:pt x="126" y="77"/>
                          <a:pt x="126" y="79"/>
                        </a:cubicBezTo>
                        <a:cubicBezTo>
                          <a:pt x="125" y="80"/>
                          <a:pt x="125" y="80"/>
                          <a:pt x="125" y="81"/>
                        </a:cubicBezTo>
                        <a:cubicBezTo>
                          <a:pt x="121" y="96"/>
                          <a:pt x="140" y="89"/>
                          <a:pt x="143" y="103"/>
                        </a:cubicBezTo>
                        <a:cubicBezTo>
                          <a:pt x="144" y="109"/>
                          <a:pt x="142" y="116"/>
                          <a:pt x="142" y="123"/>
                        </a:cubicBezTo>
                        <a:cubicBezTo>
                          <a:pt x="142" y="126"/>
                          <a:pt x="142" y="129"/>
                          <a:pt x="143" y="132"/>
                        </a:cubicBezTo>
                        <a:cubicBezTo>
                          <a:pt x="144" y="135"/>
                          <a:pt x="145" y="138"/>
                          <a:pt x="148" y="140"/>
                        </a:cubicBezTo>
                        <a:cubicBezTo>
                          <a:pt x="157" y="147"/>
                          <a:pt x="169" y="144"/>
                          <a:pt x="180" y="145"/>
                        </a:cubicBezTo>
                        <a:cubicBezTo>
                          <a:pt x="182" y="145"/>
                          <a:pt x="183" y="145"/>
                          <a:pt x="184" y="145"/>
                        </a:cubicBezTo>
                        <a:cubicBezTo>
                          <a:pt x="184" y="146"/>
                          <a:pt x="184" y="148"/>
                          <a:pt x="184" y="149"/>
                        </a:cubicBezTo>
                        <a:cubicBezTo>
                          <a:pt x="184" y="152"/>
                          <a:pt x="184" y="155"/>
                          <a:pt x="184" y="158"/>
                        </a:cubicBezTo>
                        <a:cubicBezTo>
                          <a:pt x="184" y="162"/>
                          <a:pt x="185" y="166"/>
                          <a:pt x="185" y="170"/>
                        </a:cubicBezTo>
                        <a:cubicBezTo>
                          <a:pt x="186" y="171"/>
                          <a:pt x="186" y="172"/>
                          <a:pt x="186" y="173"/>
                        </a:cubicBezTo>
                        <a:cubicBezTo>
                          <a:pt x="186" y="173"/>
                          <a:pt x="186" y="173"/>
                          <a:pt x="186" y="173"/>
                        </a:cubicBezTo>
                        <a:cubicBezTo>
                          <a:pt x="186" y="174"/>
                          <a:pt x="186" y="174"/>
                          <a:pt x="186" y="174"/>
                        </a:cubicBezTo>
                        <a:cubicBezTo>
                          <a:pt x="187" y="174"/>
                          <a:pt x="187" y="174"/>
                          <a:pt x="187" y="174"/>
                        </a:cubicBezTo>
                        <a:cubicBezTo>
                          <a:pt x="190" y="174"/>
                          <a:pt x="193" y="176"/>
                          <a:pt x="194" y="179"/>
                        </a:cubicBezTo>
                        <a:cubicBezTo>
                          <a:pt x="194" y="179"/>
                          <a:pt x="194" y="180"/>
                          <a:pt x="194" y="181"/>
                        </a:cubicBezTo>
                        <a:cubicBezTo>
                          <a:pt x="194" y="182"/>
                          <a:pt x="194" y="182"/>
                          <a:pt x="194" y="182"/>
                        </a:cubicBezTo>
                        <a:cubicBezTo>
                          <a:pt x="200" y="183"/>
                          <a:pt x="209" y="181"/>
                          <a:pt x="213" y="186"/>
                        </a:cubicBezTo>
                        <a:cubicBezTo>
                          <a:pt x="214" y="186"/>
                          <a:pt x="214" y="187"/>
                          <a:pt x="215" y="188"/>
                        </a:cubicBezTo>
                        <a:cubicBezTo>
                          <a:pt x="215" y="189"/>
                          <a:pt x="215" y="189"/>
                          <a:pt x="216" y="190"/>
                        </a:cubicBezTo>
                        <a:cubicBezTo>
                          <a:pt x="216" y="190"/>
                          <a:pt x="216" y="190"/>
                          <a:pt x="216" y="190"/>
                        </a:cubicBezTo>
                        <a:cubicBezTo>
                          <a:pt x="216" y="191"/>
                          <a:pt x="216" y="192"/>
                          <a:pt x="215" y="193"/>
                        </a:cubicBezTo>
                        <a:cubicBezTo>
                          <a:pt x="214" y="197"/>
                          <a:pt x="208" y="199"/>
                          <a:pt x="202" y="200"/>
                        </a:cubicBezTo>
                        <a:cubicBezTo>
                          <a:pt x="192" y="200"/>
                          <a:pt x="178" y="197"/>
                          <a:pt x="172" y="197"/>
                        </a:cubicBezTo>
                        <a:cubicBezTo>
                          <a:pt x="167" y="197"/>
                          <a:pt x="160" y="198"/>
                          <a:pt x="156" y="199"/>
                        </a:cubicBezTo>
                        <a:cubicBezTo>
                          <a:pt x="151" y="200"/>
                          <a:pt x="149" y="201"/>
                          <a:pt x="149" y="202"/>
                        </a:cubicBezTo>
                        <a:cubicBezTo>
                          <a:pt x="149" y="202"/>
                          <a:pt x="149" y="202"/>
                          <a:pt x="149" y="202"/>
                        </a:cubicBezTo>
                        <a:cubicBezTo>
                          <a:pt x="147" y="204"/>
                          <a:pt x="146" y="207"/>
                          <a:pt x="144" y="208"/>
                        </a:cubicBezTo>
                        <a:cubicBezTo>
                          <a:pt x="142" y="209"/>
                          <a:pt x="141" y="210"/>
                          <a:pt x="139" y="211"/>
                        </a:cubicBezTo>
                        <a:cubicBezTo>
                          <a:pt x="137" y="211"/>
                          <a:pt x="134" y="212"/>
                          <a:pt x="132" y="212"/>
                        </a:cubicBezTo>
                        <a:cubicBezTo>
                          <a:pt x="129" y="212"/>
                          <a:pt x="127" y="213"/>
                          <a:pt x="125" y="214"/>
                        </a:cubicBezTo>
                        <a:cubicBezTo>
                          <a:pt x="124" y="215"/>
                          <a:pt x="123" y="216"/>
                          <a:pt x="122" y="218"/>
                        </a:cubicBezTo>
                        <a:cubicBezTo>
                          <a:pt x="120" y="221"/>
                          <a:pt x="120" y="224"/>
                          <a:pt x="120" y="226"/>
                        </a:cubicBezTo>
                        <a:cubicBezTo>
                          <a:pt x="121" y="232"/>
                          <a:pt x="126" y="235"/>
                          <a:pt x="132" y="238"/>
                        </a:cubicBezTo>
                        <a:cubicBezTo>
                          <a:pt x="133" y="238"/>
                          <a:pt x="134" y="239"/>
                          <a:pt x="134" y="239"/>
                        </a:cubicBezTo>
                        <a:cubicBezTo>
                          <a:pt x="139" y="241"/>
                          <a:pt x="144" y="242"/>
                          <a:pt x="147" y="243"/>
                        </a:cubicBezTo>
                        <a:cubicBezTo>
                          <a:pt x="153" y="244"/>
                          <a:pt x="162" y="242"/>
                          <a:pt x="166" y="248"/>
                        </a:cubicBezTo>
                        <a:cubicBezTo>
                          <a:pt x="170" y="252"/>
                          <a:pt x="172" y="261"/>
                          <a:pt x="172" y="266"/>
                        </a:cubicBezTo>
                        <a:cubicBezTo>
                          <a:pt x="171" y="274"/>
                          <a:pt x="161" y="279"/>
                          <a:pt x="151" y="281"/>
                        </a:cubicBezTo>
                        <a:cubicBezTo>
                          <a:pt x="145" y="282"/>
                          <a:pt x="139" y="283"/>
                          <a:pt x="135" y="282"/>
                        </a:cubicBezTo>
                        <a:cubicBezTo>
                          <a:pt x="136" y="284"/>
                          <a:pt x="137" y="285"/>
                          <a:pt x="138" y="287"/>
                        </a:cubicBezTo>
                        <a:cubicBezTo>
                          <a:pt x="141" y="292"/>
                          <a:pt x="145" y="297"/>
                          <a:pt x="146" y="297"/>
                        </a:cubicBezTo>
                        <a:cubicBezTo>
                          <a:pt x="150" y="302"/>
                          <a:pt x="152" y="303"/>
                          <a:pt x="157" y="307"/>
                        </a:cubicBezTo>
                        <a:cubicBezTo>
                          <a:pt x="164" y="315"/>
                          <a:pt x="164" y="324"/>
                          <a:pt x="170" y="331"/>
                        </a:cubicBezTo>
                        <a:cubicBezTo>
                          <a:pt x="171" y="333"/>
                          <a:pt x="173" y="335"/>
                          <a:pt x="175" y="336"/>
                        </a:cubicBezTo>
                        <a:cubicBezTo>
                          <a:pt x="180" y="339"/>
                          <a:pt x="186" y="343"/>
                          <a:pt x="192" y="346"/>
                        </a:cubicBezTo>
                        <a:cubicBezTo>
                          <a:pt x="208" y="356"/>
                          <a:pt x="226" y="364"/>
                          <a:pt x="244" y="372"/>
                        </a:cubicBezTo>
                        <a:cubicBezTo>
                          <a:pt x="252" y="376"/>
                          <a:pt x="256" y="382"/>
                          <a:pt x="256" y="388"/>
                        </a:cubicBezTo>
                        <a:cubicBezTo>
                          <a:pt x="255" y="396"/>
                          <a:pt x="248" y="403"/>
                          <a:pt x="236" y="401"/>
                        </a:cubicBezTo>
                        <a:cubicBezTo>
                          <a:pt x="235" y="401"/>
                          <a:pt x="233" y="401"/>
                          <a:pt x="232" y="401"/>
                        </a:cubicBezTo>
                        <a:cubicBezTo>
                          <a:pt x="230" y="400"/>
                          <a:pt x="229" y="400"/>
                          <a:pt x="228" y="399"/>
                        </a:cubicBezTo>
                        <a:cubicBezTo>
                          <a:pt x="227" y="399"/>
                          <a:pt x="226" y="399"/>
                          <a:pt x="225" y="399"/>
                        </a:cubicBezTo>
                        <a:cubicBezTo>
                          <a:pt x="217" y="396"/>
                          <a:pt x="209" y="392"/>
                          <a:pt x="201" y="395"/>
                        </a:cubicBezTo>
                        <a:cubicBezTo>
                          <a:pt x="194" y="397"/>
                          <a:pt x="191" y="404"/>
                          <a:pt x="185" y="406"/>
                        </a:cubicBezTo>
                        <a:cubicBezTo>
                          <a:pt x="183" y="407"/>
                          <a:pt x="180" y="408"/>
                          <a:pt x="178" y="407"/>
                        </a:cubicBezTo>
                        <a:cubicBezTo>
                          <a:pt x="178" y="407"/>
                          <a:pt x="178" y="406"/>
                          <a:pt x="178" y="405"/>
                        </a:cubicBezTo>
                        <a:cubicBezTo>
                          <a:pt x="178" y="399"/>
                          <a:pt x="173" y="395"/>
                          <a:pt x="167" y="394"/>
                        </a:cubicBezTo>
                        <a:cubicBezTo>
                          <a:pt x="165" y="394"/>
                          <a:pt x="162" y="394"/>
                          <a:pt x="160" y="394"/>
                        </a:cubicBezTo>
                        <a:cubicBezTo>
                          <a:pt x="158" y="395"/>
                          <a:pt x="157" y="395"/>
                          <a:pt x="156" y="396"/>
                        </a:cubicBezTo>
                        <a:cubicBezTo>
                          <a:pt x="150" y="400"/>
                          <a:pt x="152" y="408"/>
                          <a:pt x="149" y="413"/>
                        </a:cubicBezTo>
                        <a:cubicBezTo>
                          <a:pt x="146" y="420"/>
                          <a:pt x="138" y="420"/>
                          <a:pt x="132" y="423"/>
                        </a:cubicBezTo>
                        <a:cubicBezTo>
                          <a:pt x="131" y="423"/>
                          <a:pt x="131" y="423"/>
                          <a:pt x="131" y="423"/>
                        </a:cubicBezTo>
                        <a:cubicBezTo>
                          <a:pt x="130" y="424"/>
                          <a:pt x="130" y="424"/>
                          <a:pt x="128" y="425"/>
                        </a:cubicBezTo>
                        <a:cubicBezTo>
                          <a:pt x="126" y="426"/>
                          <a:pt x="123" y="428"/>
                          <a:pt x="121" y="429"/>
                        </a:cubicBezTo>
                        <a:cubicBezTo>
                          <a:pt x="119" y="430"/>
                          <a:pt x="117" y="431"/>
                          <a:pt x="116" y="432"/>
                        </a:cubicBezTo>
                        <a:cubicBezTo>
                          <a:pt x="114" y="433"/>
                          <a:pt x="113" y="434"/>
                          <a:pt x="112" y="436"/>
                        </a:cubicBezTo>
                        <a:cubicBezTo>
                          <a:pt x="105" y="445"/>
                          <a:pt x="102" y="454"/>
                          <a:pt x="95" y="461"/>
                        </a:cubicBezTo>
                        <a:cubicBezTo>
                          <a:pt x="92" y="464"/>
                          <a:pt x="88" y="466"/>
                          <a:pt x="82" y="468"/>
                        </a:cubicBezTo>
                        <a:cubicBezTo>
                          <a:pt x="73" y="471"/>
                          <a:pt x="65" y="476"/>
                          <a:pt x="57" y="481"/>
                        </a:cubicBezTo>
                        <a:cubicBezTo>
                          <a:pt x="52" y="484"/>
                          <a:pt x="47" y="486"/>
                          <a:pt x="42" y="489"/>
                        </a:cubicBezTo>
                        <a:cubicBezTo>
                          <a:pt x="41" y="490"/>
                          <a:pt x="40" y="490"/>
                          <a:pt x="37" y="491"/>
                        </a:cubicBezTo>
                        <a:cubicBezTo>
                          <a:pt x="35" y="492"/>
                          <a:pt x="33" y="493"/>
                          <a:pt x="30" y="493"/>
                        </a:cubicBezTo>
                        <a:cubicBezTo>
                          <a:pt x="28" y="494"/>
                          <a:pt x="26" y="495"/>
                          <a:pt x="23" y="496"/>
                        </a:cubicBezTo>
                        <a:cubicBezTo>
                          <a:pt x="21" y="497"/>
                          <a:pt x="19" y="498"/>
                          <a:pt x="17" y="499"/>
                        </a:cubicBezTo>
                        <a:cubicBezTo>
                          <a:pt x="14" y="502"/>
                          <a:pt x="11" y="506"/>
                          <a:pt x="9" y="509"/>
                        </a:cubicBezTo>
                        <a:cubicBezTo>
                          <a:pt x="4" y="519"/>
                          <a:pt x="1" y="531"/>
                          <a:pt x="0" y="542"/>
                        </a:cubicBezTo>
                        <a:cubicBezTo>
                          <a:pt x="0" y="549"/>
                          <a:pt x="1" y="556"/>
                          <a:pt x="3" y="562"/>
                        </a:cubicBezTo>
                        <a:cubicBezTo>
                          <a:pt x="7" y="575"/>
                          <a:pt x="7" y="595"/>
                          <a:pt x="18" y="605"/>
                        </a:cubicBezTo>
                        <a:cubicBezTo>
                          <a:pt x="33" y="618"/>
                          <a:pt x="33" y="618"/>
                          <a:pt x="33" y="618"/>
                        </a:cubicBezTo>
                        <a:cubicBezTo>
                          <a:pt x="34" y="619"/>
                          <a:pt x="35" y="620"/>
                          <a:pt x="36" y="621"/>
                        </a:cubicBezTo>
                        <a:cubicBezTo>
                          <a:pt x="36" y="622"/>
                          <a:pt x="36" y="622"/>
                          <a:pt x="36" y="622"/>
                        </a:cubicBezTo>
                        <a:cubicBezTo>
                          <a:pt x="37" y="623"/>
                          <a:pt x="37" y="623"/>
                          <a:pt x="38" y="624"/>
                        </a:cubicBezTo>
                        <a:cubicBezTo>
                          <a:pt x="38" y="625"/>
                          <a:pt x="38" y="625"/>
                          <a:pt x="38" y="626"/>
                        </a:cubicBezTo>
                        <a:cubicBezTo>
                          <a:pt x="39" y="626"/>
                          <a:pt x="39" y="627"/>
                          <a:pt x="39" y="628"/>
                        </a:cubicBezTo>
                        <a:cubicBezTo>
                          <a:pt x="39" y="628"/>
                          <a:pt x="40" y="629"/>
                          <a:pt x="40" y="630"/>
                        </a:cubicBezTo>
                        <a:cubicBezTo>
                          <a:pt x="40" y="630"/>
                          <a:pt x="40" y="630"/>
                          <a:pt x="40" y="631"/>
                        </a:cubicBezTo>
                        <a:cubicBezTo>
                          <a:pt x="40" y="632"/>
                          <a:pt x="40" y="633"/>
                          <a:pt x="41" y="633"/>
                        </a:cubicBezTo>
                        <a:cubicBezTo>
                          <a:pt x="41" y="634"/>
                          <a:pt x="41" y="634"/>
                          <a:pt x="41" y="634"/>
                        </a:cubicBezTo>
                        <a:cubicBezTo>
                          <a:pt x="41" y="635"/>
                          <a:pt x="41" y="636"/>
                          <a:pt x="41" y="637"/>
                        </a:cubicBezTo>
                        <a:cubicBezTo>
                          <a:pt x="41" y="638"/>
                          <a:pt x="41" y="638"/>
                          <a:pt x="41" y="638"/>
                        </a:cubicBezTo>
                        <a:cubicBezTo>
                          <a:pt x="41" y="639"/>
                          <a:pt x="41" y="640"/>
                          <a:pt x="41" y="641"/>
                        </a:cubicBezTo>
                        <a:cubicBezTo>
                          <a:pt x="41" y="641"/>
                          <a:pt x="41" y="641"/>
                          <a:pt x="41" y="641"/>
                        </a:cubicBezTo>
                        <a:cubicBezTo>
                          <a:pt x="39" y="651"/>
                          <a:pt x="32" y="660"/>
                          <a:pt x="20" y="662"/>
                        </a:cubicBezTo>
                        <a:cubicBezTo>
                          <a:pt x="20" y="662"/>
                          <a:pt x="20" y="662"/>
                          <a:pt x="20" y="662"/>
                        </a:cubicBezTo>
                        <a:cubicBezTo>
                          <a:pt x="30" y="667"/>
                          <a:pt x="30" y="667"/>
                          <a:pt x="30" y="667"/>
                        </a:cubicBezTo>
                        <a:cubicBezTo>
                          <a:pt x="39" y="672"/>
                          <a:pt x="48" y="678"/>
                          <a:pt x="60" y="679"/>
                        </a:cubicBezTo>
                        <a:cubicBezTo>
                          <a:pt x="76" y="680"/>
                          <a:pt x="92" y="680"/>
                          <a:pt x="108" y="681"/>
                        </a:cubicBezTo>
                        <a:cubicBezTo>
                          <a:pt x="108" y="681"/>
                          <a:pt x="108" y="681"/>
                          <a:pt x="108" y="681"/>
                        </a:cubicBezTo>
                        <a:cubicBezTo>
                          <a:pt x="128" y="682"/>
                          <a:pt x="137" y="684"/>
                          <a:pt x="139" y="662"/>
                        </a:cubicBezTo>
                        <a:cubicBezTo>
                          <a:pt x="157" y="662"/>
                          <a:pt x="161" y="675"/>
                          <a:pt x="167" y="687"/>
                        </a:cubicBezTo>
                        <a:cubicBezTo>
                          <a:pt x="173" y="700"/>
                          <a:pt x="188" y="687"/>
                          <a:pt x="196" y="684"/>
                        </a:cubicBezTo>
                        <a:cubicBezTo>
                          <a:pt x="204" y="680"/>
                          <a:pt x="210" y="683"/>
                          <a:pt x="213" y="688"/>
                        </a:cubicBezTo>
                        <a:cubicBezTo>
                          <a:pt x="213" y="687"/>
                          <a:pt x="213" y="687"/>
                          <a:pt x="213" y="687"/>
                        </a:cubicBezTo>
                        <a:cubicBezTo>
                          <a:pt x="216" y="692"/>
                          <a:pt x="216" y="699"/>
                          <a:pt x="216" y="705"/>
                        </a:cubicBezTo>
                        <a:cubicBezTo>
                          <a:pt x="216" y="706"/>
                          <a:pt x="216" y="707"/>
                          <a:pt x="216" y="708"/>
                        </a:cubicBezTo>
                        <a:cubicBezTo>
                          <a:pt x="216" y="708"/>
                          <a:pt x="216" y="708"/>
                          <a:pt x="216" y="708"/>
                        </a:cubicBezTo>
                        <a:cubicBezTo>
                          <a:pt x="216" y="709"/>
                          <a:pt x="216" y="710"/>
                          <a:pt x="216" y="711"/>
                        </a:cubicBezTo>
                        <a:cubicBezTo>
                          <a:pt x="216" y="712"/>
                          <a:pt x="216" y="713"/>
                          <a:pt x="217" y="714"/>
                        </a:cubicBezTo>
                        <a:cubicBezTo>
                          <a:pt x="217" y="715"/>
                          <a:pt x="217" y="715"/>
                          <a:pt x="217" y="715"/>
                        </a:cubicBezTo>
                        <a:cubicBezTo>
                          <a:pt x="217" y="715"/>
                          <a:pt x="217" y="716"/>
                          <a:pt x="218" y="717"/>
                        </a:cubicBezTo>
                        <a:cubicBezTo>
                          <a:pt x="218" y="718"/>
                          <a:pt x="218" y="718"/>
                          <a:pt x="218" y="718"/>
                        </a:cubicBezTo>
                        <a:cubicBezTo>
                          <a:pt x="218" y="718"/>
                          <a:pt x="219" y="719"/>
                          <a:pt x="220" y="720"/>
                        </a:cubicBezTo>
                        <a:cubicBezTo>
                          <a:pt x="220" y="720"/>
                          <a:pt x="220" y="720"/>
                          <a:pt x="220" y="720"/>
                        </a:cubicBezTo>
                        <a:cubicBezTo>
                          <a:pt x="220" y="721"/>
                          <a:pt x="221" y="722"/>
                          <a:pt x="222" y="722"/>
                        </a:cubicBezTo>
                        <a:cubicBezTo>
                          <a:pt x="222" y="723"/>
                          <a:pt x="222" y="723"/>
                          <a:pt x="222" y="723"/>
                        </a:cubicBezTo>
                        <a:cubicBezTo>
                          <a:pt x="223" y="723"/>
                          <a:pt x="224" y="724"/>
                          <a:pt x="224" y="724"/>
                        </a:cubicBezTo>
                        <a:cubicBezTo>
                          <a:pt x="225" y="725"/>
                          <a:pt x="225" y="725"/>
                          <a:pt x="225" y="725"/>
                        </a:cubicBezTo>
                        <a:cubicBezTo>
                          <a:pt x="226" y="725"/>
                          <a:pt x="226" y="726"/>
                          <a:pt x="227" y="726"/>
                        </a:cubicBezTo>
                        <a:cubicBezTo>
                          <a:pt x="228" y="727"/>
                          <a:pt x="228" y="727"/>
                          <a:pt x="228" y="727"/>
                        </a:cubicBezTo>
                        <a:cubicBezTo>
                          <a:pt x="229" y="727"/>
                          <a:pt x="230" y="727"/>
                          <a:pt x="230" y="728"/>
                        </a:cubicBezTo>
                        <a:cubicBezTo>
                          <a:pt x="231" y="728"/>
                          <a:pt x="231" y="728"/>
                          <a:pt x="232" y="728"/>
                        </a:cubicBezTo>
                        <a:cubicBezTo>
                          <a:pt x="232" y="728"/>
                          <a:pt x="233" y="729"/>
                          <a:pt x="234" y="729"/>
                        </a:cubicBezTo>
                        <a:cubicBezTo>
                          <a:pt x="234" y="729"/>
                          <a:pt x="235" y="729"/>
                          <a:pt x="235" y="729"/>
                        </a:cubicBezTo>
                        <a:cubicBezTo>
                          <a:pt x="236" y="729"/>
                          <a:pt x="236" y="730"/>
                          <a:pt x="237" y="730"/>
                        </a:cubicBezTo>
                        <a:cubicBezTo>
                          <a:pt x="238" y="730"/>
                          <a:pt x="239" y="730"/>
                          <a:pt x="239" y="730"/>
                        </a:cubicBezTo>
                        <a:cubicBezTo>
                          <a:pt x="240" y="730"/>
                          <a:pt x="240" y="731"/>
                          <a:pt x="241" y="731"/>
                        </a:cubicBezTo>
                        <a:cubicBezTo>
                          <a:pt x="241" y="731"/>
                          <a:pt x="242" y="731"/>
                          <a:pt x="243" y="731"/>
                        </a:cubicBezTo>
                        <a:cubicBezTo>
                          <a:pt x="243" y="731"/>
                          <a:pt x="243" y="731"/>
                          <a:pt x="243" y="731"/>
                        </a:cubicBezTo>
                        <a:cubicBezTo>
                          <a:pt x="243" y="731"/>
                          <a:pt x="244" y="731"/>
                          <a:pt x="245" y="731"/>
                        </a:cubicBezTo>
                        <a:cubicBezTo>
                          <a:pt x="246" y="731"/>
                          <a:pt x="248" y="732"/>
                          <a:pt x="250" y="732"/>
                        </a:cubicBezTo>
                        <a:cubicBezTo>
                          <a:pt x="251" y="732"/>
                          <a:pt x="252" y="732"/>
                          <a:pt x="253" y="732"/>
                        </a:cubicBezTo>
                        <a:cubicBezTo>
                          <a:pt x="255" y="732"/>
                          <a:pt x="257" y="732"/>
                          <a:pt x="259" y="732"/>
                        </a:cubicBezTo>
                        <a:cubicBezTo>
                          <a:pt x="261" y="732"/>
                          <a:pt x="262" y="732"/>
                          <a:pt x="263" y="732"/>
                        </a:cubicBezTo>
                        <a:cubicBezTo>
                          <a:pt x="263" y="731"/>
                          <a:pt x="264" y="729"/>
                          <a:pt x="264" y="728"/>
                        </a:cubicBezTo>
                        <a:cubicBezTo>
                          <a:pt x="265" y="723"/>
                          <a:pt x="265" y="718"/>
                          <a:pt x="265" y="712"/>
                        </a:cubicBezTo>
                        <a:cubicBezTo>
                          <a:pt x="272" y="712"/>
                          <a:pt x="280" y="714"/>
                          <a:pt x="286" y="710"/>
                        </a:cubicBezTo>
                        <a:cubicBezTo>
                          <a:pt x="287" y="709"/>
                          <a:pt x="288" y="708"/>
                          <a:pt x="290" y="706"/>
                        </a:cubicBezTo>
                        <a:cubicBezTo>
                          <a:pt x="290" y="706"/>
                          <a:pt x="290" y="706"/>
                          <a:pt x="290" y="706"/>
                        </a:cubicBezTo>
                        <a:cubicBezTo>
                          <a:pt x="290" y="706"/>
                          <a:pt x="290" y="705"/>
                          <a:pt x="291" y="704"/>
                        </a:cubicBezTo>
                        <a:cubicBezTo>
                          <a:pt x="291" y="704"/>
                          <a:pt x="291" y="704"/>
                          <a:pt x="291" y="704"/>
                        </a:cubicBezTo>
                        <a:cubicBezTo>
                          <a:pt x="291" y="703"/>
                          <a:pt x="292" y="702"/>
                          <a:pt x="292" y="702"/>
                        </a:cubicBezTo>
                        <a:cubicBezTo>
                          <a:pt x="292" y="701"/>
                          <a:pt x="292" y="701"/>
                          <a:pt x="292" y="701"/>
                        </a:cubicBezTo>
                        <a:cubicBezTo>
                          <a:pt x="293" y="700"/>
                          <a:pt x="293" y="700"/>
                          <a:pt x="293" y="700"/>
                        </a:cubicBezTo>
                        <a:cubicBezTo>
                          <a:pt x="293" y="698"/>
                          <a:pt x="294" y="696"/>
                          <a:pt x="295" y="694"/>
                        </a:cubicBezTo>
                        <a:cubicBezTo>
                          <a:pt x="295" y="694"/>
                          <a:pt x="295" y="693"/>
                          <a:pt x="296" y="693"/>
                        </a:cubicBezTo>
                        <a:cubicBezTo>
                          <a:pt x="296" y="692"/>
                          <a:pt x="296" y="692"/>
                          <a:pt x="296" y="692"/>
                        </a:cubicBezTo>
                        <a:cubicBezTo>
                          <a:pt x="297" y="692"/>
                          <a:pt x="297" y="691"/>
                          <a:pt x="298" y="691"/>
                        </a:cubicBezTo>
                        <a:cubicBezTo>
                          <a:pt x="298" y="691"/>
                          <a:pt x="298" y="691"/>
                          <a:pt x="298" y="691"/>
                        </a:cubicBezTo>
                        <a:cubicBezTo>
                          <a:pt x="298" y="690"/>
                          <a:pt x="299" y="690"/>
                          <a:pt x="300" y="690"/>
                        </a:cubicBezTo>
                        <a:cubicBezTo>
                          <a:pt x="300" y="690"/>
                          <a:pt x="300" y="690"/>
                          <a:pt x="300" y="690"/>
                        </a:cubicBezTo>
                        <a:cubicBezTo>
                          <a:pt x="301" y="690"/>
                          <a:pt x="301" y="690"/>
                          <a:pt x="301" y="690"/>
                        </a:cubicBezTo>
                        <a:cubicBezTo>
                          <a:pt x="301" y="690"/>
                          <a:pt x="301" y="690"/>
                          <a:pt x="301" y="690"/>
                        </a:cubicBezTo>
                        <a:cubicBezTo>
                          <a:pt x="301" y="689"/>
                          <a:pt x="301" y="689"/>
                          <a:pt x="301" y="689"/>
                        </a:cubicBezTo>
                        <a:cubicBezTo>
                          <a:pt x="301" y="689"/>
                          <a:pt x="302" y="689"/>
                          <a:pt x="302" y="689"/>
                        </a:cubicBezTo>
                        <a:cubicBezTo>
                          <a:pt x="303" y="689"/>
                          <a:pt x="304" y="689"/>
                          <a:pt x="304" y="689"/>
                        </a:cubicBezTo>
                        <a:cubicBezTo>
                          <a:pt x="305" y="689"/>
                          <a:pt x="306" y="689"/>
                          <a:pt x="307" y="689"/>
                        </a:cubicBezTo>
                        <a:cubicBezTo>
                          <a:pt x="308" y="689"/>
                          <a:pt x="308" y="689"/>
                          <a:pt x="308" y="689"/>
                        </a:cubicBezTo>
                        <a:cubicBezTo>
                          <a:pt x="309" y="689"/>
                          <a:pt x="309" y="689"/>
                          <a:pt x="310" y="689"/>
                        </a:cubicBezTo>
                        <a:cubicBezTo>
                          <a:pt x="311" y="689"/>
                          <a:pt x="311" y="689"/>
                          <a:pt x="311" y="689"/>
                        </a:cubicBezTo>
                        <a:cubicBezTo>
                          <a:pt x="311" y="690"/>
                          <a:pt x="312" y="690"/>
                          <a:pt x="312" y="690"/>
                        </a:cubicBezTo>
                        <a:cubicBezTo>
                          <a:pt x="313" y="691"/>
                          <a:pt x="313" y="691"/>
                          <a:pt x="313" y="691"/>
                        </a:cubicBezTo>
                        <a:cubicBezTo>
                          <a:pt x="313" y="691"/>
                          <a:pt x="314" y="692"/>
                          <a:pt x="315" y="692"/>
                        </a:cubicBezTo>
                        <a:cubicBezTo>
                          <a:pt x="315" y="692"/>
                          <a:pt x="315" y="692"/>
                          <a:pt x="315" y="692"/>
                        </a:cubicBezTo>
                        <a:cubicBezTo>
                          <a:pt x="315" y="692"/>
                          <a:pt x="315" y="692"/>
                          <a:pt x="315" y="692"/>
                        </a:cubicBezTo>
                        <a:cubicBezTo>
                          <a:pt x="321" y="699"/>
                          <a:pt x="324" y="712"/>
                          <a:pt x="334" y="717"/>
                        </a:cubicBezTo>
                        <a:cubicBezTo>
                          <a:pt x="337" y="719"/>
                          <a:pt x="341" y="721"/>
                          <a:pt x="345" y="721"/>
                        </a:cubicBezTo>
                        <a:cubicBezTo>
                          <a:pt x="345" y="721"/>
                          <a:pt x="345" y="721"/>
                          <a:pt x="345" y="721"/>
                        </a:cubicBezTo>
                        <a:cubicBezTo>
                          <a:pt x="346" y="721"/>
                          <a:pt x="347" y="721"/>
                          <a:pt x="348" y="721"/>
                        </a:cubicBezTo>
                        <a:cubicBezTo>
                          <a:pt x="348" y="721"/>
                          <a:pt x="348" y="721"/>
                          <a:pt x="348" y="721"/>
                        </a:cubicBezTo>
                        <a:cubicBezTo>
                          <a:pt x="349" y="721"/>
                          <a:pt x="349" y="721"/>
                          <a:pt x="350" y="721"/>
                        </a:cubicBezTo>
                        <a:cubicBezTo>
                          <a:pt x="351" y="720"/>
                          <a:pt x="351" y="720"/>
                          <a:pt x="352" y="720"/>
                        </a:cubicBezTo>
                        <a:cubicBezTo>
                          <a:pt x="352" y="720"/>
                          <a:pt x="352" y="720"/>
                          <a:pt x="352" y="720"/>
                        </a:cubicBezTo>
                        <a:cubicBezTo>
                          <a:pt x="353" y="719"/>
                          <a:pt x="353" y="719"/>
                          <a:pt x="353" y="719"/>
                        </a:cubicBezTo>
                        <a:cubicBezTo>
                          <a:pt x="354" y="718"/>
                          <a:pt x="354" y="718"/>
                          <a:pt x="355" y="717"/>
                        </a:cubicBezTo>
                        <a:cubicBezTo>
                          <a:pt x="357" y="714"/>
                          <a:pt x="358" y="710"/>
                          <a:pt x="362" y="709"/>
                        </a:cubicBezTo>
                        <a:cubicBezTo>
                          <a:pt x="364" y="708"/>
                          <a:pt x="367" y="708"/>
                          <a:pt x="370" y="708"/>
                        </a:cubicBezTo>
                        <a:cubicBezTo>
                          <a:pt x="372" y="708"/>
                          <a:pt x="374" y="708"/>
                          <a:pt x="377" y="708"/>
                        </a:cubicBezTo>
                        <a:cubicBezTo>
                          <a:pt x="377" y="708"/>
                          <a:pt x="377" y="708"/>
                          <a:pt x="377" y="708"/>
                        </a:cubicBezTo>
                        <a:cubicBezTo>
                          <a:pt x="377" y="707"/>
                          <a:pt x="378" y="707"/>
                          <a:pt x="379" y="707"/>
                        </a:cubicBezTo>
                        <a:cubicBezTo>
                          <a:pt x="379" y="707"/>
                          <a:pt x="379" y="707"/>
                          <a:pt x="379" y="707"/>
                        </a:cubicBezTo>
                        <a:cubicBezTo>
                          <a:pt x="381" y="707"/>
                          <a:pt x="382" y="707"/>
                          <a:pt x="384" y="706"/>
                        </a:cubicBezTo>
                        <a:cubicBezTo>
                          <a:pt x="384" y="706"/>
                          <a:pt x="384" y="706"/>
                          <a:pt x="384" y="706"/>
                        </a:cubicBezTo>
                        <a:cubicBezTo>
                          <a:pt x="385" y="706"/>
                          <a:pt x="385" y="706"/>
                          <a:pt x="386" y="706"/>
                        </a:cubicBezTo>
                        <a:cubicBezTo>
                          <a:pt x="386" y="706"/>
                          <a:pt x="386" y="706"/>
                          <a:pt x="386" y="706"/>
                        </a:cubicBezTo>
                        <a:cubicBezTo>
                          <a:pt x="387" y="705"/>
                          <a:pt x="387" y="705"/>
                          <a:pt x="387" y="705"/>
                        </a:cubicBezTo>
                        <a:cubicBezTo>
                          <a:pt x="388" y="705"/>
                          <a:pt x="388" y="705"/>
                          <a:pt x="388" y="705"/>
                        </a:cubicBezTo>
                        <a:cubicBezTo>
                          <a:pt x="389" y="704"/>
                          <a:pt x="390" y="703"/>
                          <a:pt x="390" y="702"/>
                        </a:cubicBezTo>
                        <a:cubicBezTo>
                          <a:pt x="391" y="701"/>
                          <a:pt x="391" y="701"/>
                          <a:pt x="391" y="701"/>
                        </a:cubicBezTo>
                        <a:cubicBezTo>
                          <a:pt x="391" y="701"/>
                          <a:pt x="391" y="701"/>
                          <a:pt x="391" y="700"/>
                        </a:cubicBezTo>
                        <a:cubicBezTo>
                          <a:pt x="391" y="699"/>
                          <a:pt x="391" y="699"/>
                          <a:pt x="391" y="699"/>
                        </a:cubicBezTo>
                        <a:cubicBezTo>
                          <a:pt x="391" y="699"/>
                          <a:pt x="392" y="698"/>
                          <a:pt x="392" y="698"/>
                        </a:cubicBezTo>
                        <a:cubicBezTo>
                          <a:pt x="392" y="697"/>
                          <a:pt x="392" y="697"/>
                          <a:pt x="392" y="697"/>
                        </a:cubicBezTo>
                        <a:cubicBezTo>
                          <a:pt x="392" y="696"/>
                          <a:pt x="392" y="695"/>
                          <a:pt x="392" y="694"/>
                        </a:cubicBezTo>
                        <a:cubicBezTo>
                          <a:pt x="392" y="694"/>
                          <a:pt x="392" y="694"/>
                          <a:pt x="392" y="694"/>
                        </a:cubicBezTo>
                        <a:cubicBezTo>
                          <a:pt x="392" y="694"/>
                          <a:pt x="392" y="694"/>
                          <a:pt x="392" y="694"/>
                        </a:cubicBezTo>
                        <a:cubicBezTo>
                          <a:pt x="404" y="687"/>
                          <a:pt x="417" y="689"/>
                          <a:pt x="429" y="688"/>
                        </a:cubicBezTo>
                        <a:cubicBezTo>
                          <a:pt x="429" y="688"/>
                          <a:pt x="429" y="688"/>
                          <a:pt x="429" y="688"/>
                        </a:cubicBezTo>
                        <a:cubicBezTo>
                          <a:pt x="433" y="688"/>
                          <a:pt x="437" y="688"/>
                          <a:pt x="441" y="687"/>
                        </a:cubicBezTo>
                        <a:cubicBezTo>
                          <a:pt x="441" y="687"/>
                          <a:pt x="442" y="687"/>
                          <a:pt x="442" y="686"/>
                        </a:cubicBezTo>
                        <a:cubicBezTo>
                          <a:pt x="443" y="686"/>
                          <a:pt x="444" y="685"/>
                          <a:pt x="445" y="684"/>
                        </a:cubicBezTo>
                        <a:cubicBezTo>
                          <a:pt x="445" y="683"/>
                          <a:pt x="446" y="682"/>
                          <a:pt x="446" y="682"/>
                        </a:cubicBezTo>
                        <a:cubicBezTo>
                          <a:pt x="447" y="679"/>
                          <a:pt x="448" y="677"/>
                          <a:pt x="448" y="675"/>
                        </a:cubicBezTo>
                        <a:cubicBezTo>
                          <a:pt x="449" y="673"/>
                          <a:pt x="450" y="672"/>
                          <a:pt x="451" y="671"/>
                        </a:cubicBezTo>
                        <a:cubicBezTo>
                          <a:pt x="453" y="670"/>
                          <a:pt x="455" y="670"/>
                          <a:pt x="459" y="669"/>
                        </a:cubicBezTo>
                        <a:cubicBezTo>
                          <a:pt x="460" y="669"/>
                          <a:pt x="460" y="669"/>
                          <a:pt x="461" y="669"/>
                        </a:cubicBezTo>
                        <a:cubicBezTo>
                          <a:pt x="461" y="669"/>
                          <a:pt x="462" y="669"/>
                          <a:pt x="463" y="669"/>
                        </a:cubicBezTo>
                        <a:cubicBezTo>
                          <a:pt x="466" y="668"/>
                          <a:pt x="468" y="667"/>
                          <a:pt x="469" y="662"/>
                        </a:cubicBezTo>
                        <a:cubicBezTo>
                          <a:pt x="469" y="661"/>
                          <a:pt x="470" y="660"/>
                          <a:pt x="470" y="658"/>
                        </a:cubicBezTo>
                        <a:cubicBezTo>
                          <a:pt x="470" y="656"/>
                          <a:pt x="470" y="654"/>
                          <a:pt x="470" y="652"/>
                        </a:cubicBezTo>
                        <a:cubicBezTo>
                          <a:pt x="470" y="645"/>
                          <a:pt x="476" y="646"/>
                          <a:pt x="479" y="640"/>
                        </a:cubicBezTo>
                        <a:cubicBezTo>
                          <a:pt x="479" y="639"/>
                          <a:pt x="479" y="638"/>
                          <a:pt x="479" y="637"/>
                        </a:cubicBezTo>
                        <a:cubicBezTo>
                          <a:pt x="479" y="634"/>
                          <a:pt x="479" y="631"/>
                          <a:pt x="479" y="629"/>
                        </a:cubicBezTo>
                        <a:cubicBezTo>
                          <a:pt x="479" y="628"/>
                          <a:pt x="479" y="628"/>
                          <a:pt x="479" y="628"/>
                        </a:cubicBezTo>
                        <a:cubicBezTo>
                          <a:pt x="479" y="625"/>
                          <a:pt x="480" y="623"/>
                          <a:pt x="483" y="622"/>
                        </a:cubicBezTo>
                        <a:cubicBezTo>
                          <a:pt x="485" y="620"/>
                          <a:pt x="488" y="620"/>
                          <a:pt x="491" y="620"/>
                        </a:cubicBezTo>
                        <a:cubicBezTo>
                          <a:pt x="492" y="620"/>
                          <a:pt x="493" y="620"/>
                          <a:pt x="494" y="621"/>
                        </a:cubicBezTo>
                        <a:cubicBezTo>
                          <a:pt x="498" y="621"/>
                          <a:pt x="502" y="622"/>
                          <a:pt x="506" y="622"/>
                        </a:cubicBezTo>
                        <a:cubicBezTo>
                          <a:pt x="505" y="636"/>
                          <a:pt x="524" y="632"/>
                          <a:pt x="537" y="628"/>
                        </a:cubicBezTo>
                        <a:cubicBezTo>
                          <a:pt x="541" y="627"/>
                          <a:pt x="545" y="626"/>
                          <a:pt x="547" y="626"/>
                        </a:cubicBezTo>
                        <a:cubicBezTo>
                          <a:pt x="548" y="627"/>
                          <a:pt x="548" y="627"/>
                          <a:pt x="548" y="628"/>
                        </a:cubicBezTo>
                        <a:cubicBezTo>
                          <a:pt x="548" y="627"/>
                          <a:pt x="548" y="625"/>
                          <a:pt x="548" y="624"/>
                        </a:cubicBezTo>
                        <a:cubicBezTo>
                          <a:pt x="548" y="625"/>
                          <a:pt x="548" y="627"/>
                          <a:pt x="548" y="628"/>
                        </a:cubicBezTo>
                        <a:cubicBezTo>
                          <a:pt x="549" y="628"/>
                          <a:pt x="549" y="628"/>
                          <a:pt x="550" y="629"/>
                        </a:cubicBezTo>
                        <a:cubicBezTo>
                          <a:pt x="551" y="635"/>
                          <a:pt x="555" y="638"/>
                          <a:pt x="559" y="641"/>
                        </a:cubicBezTo>
                        <a:cubicBezTo>
                          <a:pt x="560" y="642"/>
                          <a:pt x="560" y="642"/>
                          <a:pt x="561" y="643"/>
                        </a:cubicBezTo>
                        <a:cubicBezTo>
                          <a:pt x="561" y="643"/>
                          <a:pt x="562" y="644"/>
                          <a:pt x="563" y="644"/>
                        </a:cubicBezTo>
                        <a:cubicBezTo>
                          <a:pt x="566" y="647"/>
                          <a:pt x="567" y="651"/>
                          <a:pt x="567" y="655"/>
                        </a:cubicBezTo>
                        <a:cubicBezTo>
                          <a:pt x="567" y="661"/>
                          <a:pt x="565" y="669"/>
                          <a:pt x="565" y="674"/>
                        </a:cubicBezTo>
                        <a:cubicBezTo>
                          <a:pt x="573" y="677"/>
                          <a:pt x="582" y="672"/>
                          <a:pt x="588" y="671"/>
                        </a:cubicBezTo>
                        <a:cubicBezTo>
                          <a:pt x="589" y="671"/>
                          <a:pt x="590" y="671"/>
                          <a:pt x="591" y="671"/>
                        </a:cubicBezTo>
                        <a:cubicBezTo>
                          <a:pt x="592" y="672"/>
                          <a:pt x="592" y="672"/>
                          <a:pt x="593" y="672"/>
                        </a:cubicBezTo>
                        <a:cubicBezTo>
                          <a:pt x="593" y="673"/>
                          <a:pt x="594" y="673"/>
                          <a:pt x="594" y="674"/>
                        </a:cubicBezTo>
                        <a:cubicBezTo>
                          <a:pt x="596" y="676"/>
                          <a:pt x="596" y="679"/>
                          <a:pt x="597" y="685"/>
                        </a:cubicBezTo>
                        <a:cubicBezTo>
                          <a:pt x="597" y="689"/>
                          <a:pt x="595" y="695"/>
                          <a:pt x="595" y="700"/>
                        </a:cubicBezTo>
                        <a:cubicBezTo>
                          <a:pt x="595" y="703"/>
                          <a:pt x="596" y="706"/>
                          <a:pt x="598" y="708"/>
                        </a:cubicBezTo>
                        <a:cubicBezTo>
                          <a:pt x="603" y="713"/>
                          <a:pt x="615" y="704"/>
                          <a:pt x="616" y="716"/>
                        </a:cubicBezTo>
                        <a:cubicBezTo>
                          <a:pt x="619" y="716"/>
                          <a:pt x="621" y="716"/>
                          <a:pt x="623" y="716"/>
                        </a:cubicBezTo>
                        <a:cubicBezTo>
                          <a:pt x="635" y="714"/>
                          <a:pt x="632" y="694"/>
                          <a:pt x="637" y="684"/>
                        </a:cubicBezTo>
                        <a:cubicBezTo>
                          <a:pt x="639" y="680"/>
                          <a:pt x="643" y="680"/>
                          <a:pt x="646" y="676"/>
                        </a:cubicBezTo>
                        <a:cubicBezTo>
                          <a:pt x="649" y="673"/>
                          <a:pt x="647" y="668"/>
                          <a:pt x="650" y="666"/>
                        </a:cubicBezTo>
                        <a:cubicBezTo>
                          <a:pt x="652" y="665"/>
                          <a:pt x="653" y="664"/>
                          <a:pt x="654" y="664"/>
                        </a:cubicBezTo>
                        <a:cubicBezTo>
                          <a:pt x="654" y="664"/>
                          <a:pt x="655" y="664"/>
                          <a:pt x="655" y="664"/>
                        </a:cubicBezTo>
                        <a:cubicBezTo>
                          <a:pt x="655" y="664"/>
                          <a:pt x="655" y="664"/>
                          <a:pt x="655" y="664"/>
                        </a:cubicBezTo>
                        <a:cubicBezTo>
                          <a:pt x="661" y="664"/>
                          <a:pt x="664" y="674"/>
                          <a:pt x="664" y="680"/>
                        </a:cubicBezTo>
                        <a:cubicBezTo>
                          <a:pt x="675" y="682"/>
                          <a:pt x="690" y="672"/>
                          <a:pt x="690" y="661"/>
                        </a:cubicBezTo>
                        <a:cubicBezTo>
                          <a:pt x="691" y="661"/>
                          <a:pt x="692" y="661"/>
                          <a:pt x="694" y="662"/>
                        </a:cubicBezTo>
                        <a:cubicBezTo>
                          <a:pt x="695" y="663"/>
                          <a:pt x="696" y="664"/>
                          <a:pt x="697" y="665"/>
                        </a:cubicBezTo>
                        <a:cubicBezTo>
                          <a:pt x="698" y="666"/>
                          <a:pt x="699" y="667"/>
                          <a:pt x="700" y="668"/>
                        </a:cubicBezTo>
                        <a:cubicBezTo>
                          <a:pt x="702" y="669"/>
                          <a:pt x="703" y="671"/>
                          <a:pt x="704" y="672"/>
                        </a:cubicBezTo>
                        <a:cubicBezTo>
                          <a:pt x="705" y="673"/>
                          <a:pt x="706" y="673"/>
                          <a:pt x="706" y="674"/>
                        </a:cubicBezTo>
                        <a:cubicBezTo>
                          <a:pt x="707" y="675"/>
                          <a:pt x="707" y="675"/>
                          <a:pt x="707" y="675"/>
                        </a:cubicBezTo>
                        <a:cubicBezTo>
                          <a:pt x="711" y="677"/>
                          <a:pt x="714" y="678"/>
                          <a:pt x="719" y="676"/>
                        </a:cubicBezTo>
                        <a:cubicBezTo>
                          <a:pt x="719" y="675"/>
                          <a:pt x="719" y="674"/>
                          <a:pt x="719" y="673"/>
                        </a:cubicBezTo>
                        <a:cubicBezTo>
                          <a:pt x="719" y="670"/>
                          <a:pt x="718" y="668"/>
                          <a:pt x="718" y="665"/>
                        </a:cubicBezTo>
                        <a:cubicBezTo>
                          <a:pt x="718" y="665"/>
                          <a:pt x="718" y="664"/>
                          <a:pt x="718" y="664"/>
                        </a:cubicBezTo>
                        <a:cubicBezTo>
                          <a:pt x="718" y="661"/>
                          <a:pt x="720" y="659"/>
                          <a:pt x="723" y="657"/>
                        </a:cubicBezTo>
                        <a:cubicBezTo>
                          <a:pt x="724" y="657"/>
                          <a:pt x="726" y="657"/>
                          <a:pt x="727" y="657"/>
                        </a:cubicBezTo>
                        <a:cubicBezTo>
                          <a:pt x="731" y="657"/>
                          <a:pt x="736" y="658"/>
                          <a:pt x="738" y="654"/>
                        </a:cubicBezTo>
                        <a:cubicBezTo>
                          <a:pt x="742" y="646"/>
                          <a:pt x="743" y="634"/>
                          <a:pt x="743" y="625"/>
                        </a:cubicBezTo>
                        <a:cubicBezTo>
                          <a:pt x="743" y="623"/>
                          <a:pt x="743" y="622"/>
                          <a:pt x="743" y="621"/>
                        </a:cubicBezTo>
                        <a:cubicBezTo>
                          <a:pt x="743" y="620"/>
                          <a:pt x="743" y="620"/>
                          <a:pt x="743" y="619"/>
                        </a:cubicBezTo>
                        <a:cubicBezTo>
                          <a:pt x="743" y="618"/>
                          <a:pt x="743" y="618"/>
                          <a:pt x="743" y="617"/>
                        </a:cubicBezTo>
                        <a:cubicBezTo>
                          <a:pt x="745" y="610"/>
                          <a:pt x="754" y="612"/>
                          <a:pt x="757" y="604"/>
                        </a:cubicBezTo>
                        <a:cubicBezTo>
                          <a:pt x="758" y="601"/>
                          <a:pt x="759" y="598"/>
                          <a:pt x="759" y="594"/>
                        </a:cubicBezTo>
                        <a:cubicBezTo>
                          <a:pt x="759" y="593"/>
                          <a:pt x="759" y="592"/>
                          <a:pt x="759" y="590"/>
                        </a:cubicBezTo>
                        <a:cubicBezTo>
                          <a:pt x="758" y="585"/>
                          <a:pt x="757" y="579"/>
                          <a:pt x="757" y="574"/>
                        </a:cubicBezTo>
                        <a:cubicBezTo>
                          <a:pt x="757" y="569"/>
                          <a:pt x="758" y="564"/>
                          <a:pt x="763" y="561"/>
                        </a:cubicBezTo>
                        <a:cubicBezTo>
                          <a:pt x="765" y="559"/>
                          <a:pt x="767" y="558"/>
                          <a:pt x="771" y="558"/>
                        </a:cubicBezTo>
                        <a:cubicBezTo>
                          <a:pt x="774" y="557"/>
                          <a:pt x="777" y="556"/>
                          <a:pt x="779" y="555"/>
                        </a:cubicBezTo>
                        <a:cubicBezTo>
                          <a:pt x="779" y="555"/>
                          <a:pt x="779" y="555"/>
                          <a:pt x="779" y="555"/>
                        </a:cubicBezTo>
                        <a:cubicBezTo>
                          <a:pt x="787" y="548"/>
                          <a:pt x="789" y="532"/>
                          <a:pt x="793" y="523"/>
                        </a:cubicBezTo>
                        <a:cubicBezTo>
                          <a:pt x="793" y="523"/>
                          <a:pt x="793" y="523"/>
                          <a:pt x="793" y="523"/>
                        </a:cubicBezTo>
                        <a:cubicBezTo>
                          <a:pt x="795" y="523"/>
                          <a:pt x="798" y="523"/>
                          <a:pt x="800" y="523"/>
                        </a:cubicBezTo>
                        <a:cubicBezTo>
                          <a:pt x="809" y="523"/>
                          <a:pt x="817" y="524"/>
                          <a:pt x="826" y="523"/>
                        </a:cubicBezTo>
                        <a:cubicBezTo>
                          <a:pt x="826" y="523"/>
                          <a:pt x="826" y="522"/>
                          <a:pt x="826" y="522"/>
                        </a:cubicBezTo>
                        <a:cubicBezTo>
                          <a:pt x="826" y="521"/>
                          <a:pt x="826" y="521"/>
                          <a:pt x="826" y="521"/>
                        </a:cubicBezTo>
                        <a:cubicBezTo>
                          <a:pt x="826" y="521"/>
                          <a:pt x="826" y="521"/>
                          <a:pt x="826" y="520"/>
                        </a:cubicBezTo>
                        <a:cubicBezTo>
                          <a:pt x="826" y="520"/>
                          <a:pt x="826" y="520"/>
                          <a:pt x="826" y="520"/>
                        </a:cubicBezTo>
                        <a:cubicBezTo>
                          <a:pt x="826" y="519"/>
                          <a:pt x="826" y="519"/>
                          <a:pt x="826" y="519"/>
                        </a:cubicBezTo>
                        <a:cubicBezTo>
                          <a:pt x="826" y="518"/>
                          <a:pt x="826" y="517"/>
                          <a:pt x="826" y="516"/>
                        </a:cubicBezTo>
                        <a:cubicBezTo>
                          <a:pt x="826" y="516"/>
                          <a:pt x="826" y="516"/>
                          <a:pt x="826" y="516"/>
                        </a:cubicBezTo>
                        <a:cubicBezTo>
                          <a:pt x="826" y="516"/>
                          <a:pt x="826" y="515"/>
                          <a:pt x="826" y="514"/>
                        </a:cubicBezTo>
                        <a:cubicBezTo>
                          <a:pt x="826" y="514"/>
                          <a:pt x="826" y="514"/>
                          <a:pt x="826" y="514"/>
                        </a:cubicBezTo>
                        <a:cubicBezTo>
                          <a:pt x="826" y="514"/>
                          <a:pt x="826" y="513"/>
                          <a:pt x="826" y="513"/>
                        </a:cubicBezTo>
                        <a:cubicBezTo>
                          <a:pt x="826" y="512"/>
                          <a:pt x="826" y="512"/>
                          <a:pt x="826" y="512"/>
                        </a:cubicBezTo>
                        <a:cubicBezTo>
                          <a:pt x="827" y="512"/>
                          <a:pt x="827" y="511"/>
                          <a:pt x="827" y="511"/>
                        </a:cubicBezTo>
                        <a:cubicBezTo>
                          <a:pt x="827" y="511"/>
                          <a:pt x="827" y="511"/>
                          <a:pt x="827" y="511"/>
                        </a:cubicBezTo>
                        <a:cubicBezTo>
                          <a:pt x="828" y="511"/>
                          <a:pt x="828" y="511"/>
                          <a:pt x="828" y="511"/>
                        </a:cubicBezTo>
                        <a:cubicBezTo>
                          <a:pt x="828" y="511"/>
                          <a:pt x="828" y="511"/>
                          <a:pt x="828" y="511"/>
                        </a:cubicBezTo>
                        <a:cubicBezTo>
                          <a:pt x="828" y="510"/>
                          <a:pt x="828" y="510"/>
                          <a:pt x="828" y="510"/>
                        </a:cubicBezTo>
                        <a:cubicBezTo>
                          <a:pt x="829" y="510"/>
                          <a:pt x="829" y="510"/>
                          <a:pt x="829" y="510"/>
                        </a:cubicBezTo>
                        <a:cubicBezTo>
                          <a:pt x="829" y="510"/>
                          <a:pt x="829" y="510"/>
                          <a:pt x="829" y="510"/>
                        </a:cubicBezTo>
                        <a:cubicBezTo>
                          <a:pt x="829" y="510"/>
                          <a:pt x="829" y="510"/>
                          <a:pt x="829" y="510"/>
                        </a:cubicBezTo>
                        <a:cubicBezTo>
                          <a:pt x="830" y="510"/>
                          <a:pt x="830" y="510"/>
                          <a:pt x="830" y="510"/>
                        </a:cubicBezTo>
                        <a:cubicBezTo>
                          <a:pt x="830" y="510"/>
                          <a:pt x="830" y="510"/>
                          <a:pt x="830" y="510"/>
                        </a:cubicBezTo>
                        <a:cubicBezTo>
                          <a:pt x="830" y="510"/>
                          <a:pt x="830" y="510"/>
                          <a:pt x="830" y="510"/>
                        </a:cubicBezTo>
                        <a:cubicBezTo>
                          <a:pt x="831" y="510"/>
                          <a:pt x="831" y="510"/>
                          <a:pt x="831" y="510"/>
                        </a:cubicBezTo>
                        <a:cubicBezTo>
                          <a:pt x="831" y="510"/>
                          <a:pt x="832" y="510"/>
                          <a:pt x="832" y="510"/>
                        </a:cubicBezTo>
                        <a:cubicBezTo>
                          <a:pt x="832" y="510"/>
                          <a:pt x="832" y="510"/>
                          <a:pt x="832" y="510"/>
                        </a:cubicBezTo>
                        <a:cubicBezTo>
                          <a:pt x="832" y="510"/>
                          <a:pt x="832" y="510"/>
                          <a:pt x="832" y="510"/>
                        </a:cubicBezTo>
                        <a:cubicBezTo>
                          <a:pt x="833" y="509"/>
                          <a:pt x="833" y="501"/>
                          <a:pt x="833" y="497"/>
                        </a:cubicBezTo>
                        <a:cubicBezTo>
                          <a:pt x="833" y="497"/>
                          <a:pt x="833" y="497"/>
                          <a:pt x="833" y="497"/>
                        </a:cubicBezTo>
                        <a:cubicBezTo>
                          <a:pt x="833" y="497"/>
                          <a:pt x="833" y="497"/>
                          <a:pt x="833" y="497"/>
                        </a:cubicBezTo>
                        <a:cubicBezTo>
                          <a:pt x="833" y="496"/>
                          <a:pt x="833" y="496"/>
                          <a:pt x="833" y="496"/>
                        </a:cubicBezTo>
                        <a:cubicBezTo>
                          <a:pt x="833" y="496"/>
                          <a:pt x="833" y="496"/>
                          <a:pt x="833" y="496"/>
                        </a:cubicBezTo>
                        <a:cubicBezTo>
                          <a:pt x="833" y="496"/>
                          <a:pt x="833" y="496"/>
                          <a:pt x="833" y="496"/>
                        </a:cubicBezTo>
                        <a:cubicBezTo>
                          <a:pt x="833" y="495"/>
                          <a:pt x="834" y="495"/>
                          <a:pt x="834" y="495"/>
                        </a:cubicBezTo>
                        <a:cubicBezTo>
                          <a:pt x="835" y="495"/>
                          <a:pt x="837" y="495"/>
                          <a:pt x="838" y="495"/>
                        </a:cubicBezTo>
                        <a:cubicBezTo>
                          <a:pt x="839" y="495"/>
                          <a:pt x="839" y="495"/>
                          <a:pt x="839" y="495"/>
                        </a:cubicBezTo>
                        <a:cubicBezTo>
                          <a:pt x="842" y="495"/>
                          <a:pt x="845" y="495"/>
                          <a:pt x="849" y="495"/>
                        </a:cubicBezTo>
                        <a:cubicBezTo>
                          <a:pt x="849" y="496"/>
                          <a:pt x="849" y="496"/>
                          <a:pt x="849" y="496"/>
                        </a:cubicBezTo>
                        <a:cubicBezTo>
                          <a:pt x="852" y="496"/>
                          <a:pt x="855" y="497"/>
                          <a:pt x="858" y="498"/>
                        </a:cubicBezTo>
                        <a:cubicBezTo>
                          <a:pt x="859" y="499"/>
                          <a:pt x="859" y="499"/>
                          <a:pt x="859" y="499"/>
                        </a:cubicBezTo>
                        <a:cubicBezTo>
                          <a:pt x="859" y="499"/>
                          <a:pt x="860" y="499"/>
                          <a:pt x="860" y="499"/>
                        </a:cubicBezTo>
                        <a:cubicBezTo>
                          <a:pt x="861" y="499"/>
                          <a:pt x="862" y="500"/>
                          <a:pt x="863" y="500"/>
                        </a:cubicBezTo>
                        <a:cubicBezTo>
                          <a:pt x="866" y="502"/>
                          <a:pt x="869" y="504"/>
                          <a:pt x="872" y="506"/>
                        </a:cubicBezTo>
                        <a:cubicBezTo>
                          <a:pt x="881" y="513"/>
                          <a:pt x="888" y="519"/>
                          <a:pt x="898" y="523"/>
                        </a:cubicBezTo>
                        <a:cubicBezTo>
                          <a:pt x="897" y="522"/>
                          <a:pt x="897" y="522"/>
                          <a:pt x="897" y="522"/>
                        </a:cubicBezTo>
                        <a:cubicBezTo>
                          <a:pt x="896" y="521"/>
                          <a:pt x="895" y="519"/>
                          <a:pt x="895" y="517"/>
                        </a:cubicBezTo>
                        <a:cubicBezTo>
                          <a:pt x="895" y="516"/>
                          <a:pt x="895" y="515"/>
                          <a:pt x="895" y="515"/>
                        </a:cubicBezTo>
                        <a:cubicBezTo>
                          <a:pt x="896" y="510"/>
                          <a:pt x="900" y="507"/>
                          <a:pt x="904" y="504"/>
                        </a:cubicBezTo>
                        <a:cubicBezTo>
                          <a:pt x="907" y="501"/>
                          <a:pt x="910" y="498"/>
                          <a:pt x="912" y="495"/>
                        </a:cubicBezTo>
                        <a:cubicBezTo>
                          <a:pt x="907" y="493"/>
                          <a:pt x="901" y="482"/>
                          <a:pt x="897" y="472"/>
                        </a:cubicBezTo>
                        <a:cubicBezTo>
                          <a:pt x="896" y="470"/>
                          <a:pt x="895" y="468"/>
                          <a:pt x="894" y="466"/>
                        </a:cubicBezTo>
                        <a:cubicBezTo>
                          <a:pt x="892" y="461"/>
                          <a:pt x="891" y="456"/>
                          <a:pt x="891" y="453"/>
                        </a:cubicBezTo>
                        <a:cubicBezTo>
                          <a:pt x="891" y="452"/>
                          <a:pt x="891" y="451"/>
                          <a:pt x="891" y="451"/>
                        </a:cubicBezTo>
                        <a:cubicBezTo>
                          <a:pt x="897" y="450"/>
                          <a:pt x="904" y="451"/>
                          <a:pt x="911" y="451"/>
                        </a:cubicBezTo>
                        <a:cubicBezTo>
                          <a:pt x="912" y="441"/>
                          <a:pt x="912" y="432"/>
                          <a:pt x="923" y="430"/>
                        </a:cubicBezTo>
                        <a:cubicBezTo>
                          <a:pt x="924" y="430"/>
                          <a:pt x="924" y="430"/>
                          <a:pt x="924" y="430"/>
                        </a:cubicBezTo>
                        <a:cubicBezTo>
                          <a:pt x="932" y="429"/>
                          <a:pt x="936" y="436"/>
                          <a:pt x="943" y="438"/>
                        </a:cubicBezTo>
                        <a:cubicBezTo>
                          <a:pt x="945" y="438"/>
                          <a:pt x="946" y="438"/>
                          <a:pt x="947" y="438"/>
                        </a:cubicBezTo>
                        <a:cubicBezTo>
                          <a:pt x="945" y="414"/>
                          <a:pt x="943" y="382"/>
                          <a:pt x="913" y="379"/>
                        </a:cubicBezTo>
                        <a:cubicBezTo>
                          <a:pt x="912" y="375"/>
                          <a:pt x="910" y="373"/>
                          <a:pt x="907" y="371"/>
                        </a:cubicBezTo>
                        <a:cubicBezTo>
                          <a:pt x="903" y="367"/>
                          <a:pt x="896" y="365"/>
                          <a:pt x="894" y="359"/>
                        </a:cubicBezTo>
                        <a:cubicBezTo>
                          <a:pt x="888" y="347"/>
                          <a:pt x="900" y="332"/>
                          <a:pt x="902" y="319"/>
                        </a:cubicBezTo>
                        <a:cubicBezTo>
                          <a:pt x="902" y="319"/>
                          <a:pt x="902" y="319"/>
                          <a:pt x="902" y="319"/>
                        </a:cubicBezTo>
                        <a:cubicBezTo>
                          <a:pt x="902" y="319"/>
                          <a:pt x="902" y="318"/>
                          <a:pt x="902" y="317"/>
                        </a:cubicBezTo>
                        <a:cubicBezTo>
                          <a:pt x="908" y="318"/>
                          <a:pt x="914" y="319"/>
                          <a:pt x="921" y="319"/>
                        </a:cubicBezTo>
                        <a:cubicBezTo>
                          <a:pt x="923" y="313"/>
                          <a:pt x="924" y="307"/>
                          <a:pt x="928" y="302"/>
                        </a:cubicBezTo>
                        <a:cubicBezTo>
                          <a:pt x="932" y="297"/>
                          <a:pt x="941" y="297"/>
                          <a:pt x="944" y="292"/>
                        </a:cubicBezTo>
                        <a:cubicBezTo>
                          <a:pt x="948" y="285"/>
                          <a:pt x="950" y="280"/>
                          <a:pt x="957" y="276"/>
                        </a:cubicBezTo>
                        <a:cubicBezTo>
                          <a:pt x="962" y="272"/>
                          <a:pt x="969" y="271"/>
                          <a:pt x="974" y="265"/>
                        </a:cubicBezTo>
                        <a:cubicBezTo>
                          <a:pt x="978" y="260"/>
                          <a:pt x="979" y="255"/>
                          <a:pt x="978" y="249"/>
                        </a:cubicBezTo>
                        <a:cubicBezTo>
                          <a:pt x="977" y="244"/>
                          <a:pt x="975" y="239"/>
                          <a:pt x="973" y="233"/>
                        </a:cubicBezTo>
                        <a:cubicBezTo>
                          <a:pt x="972" y="229"/>
                          <a:pt x="971" y="224"/>
                          <a:pt x="970" y="220"/>
                        </a:cubicBezTo>
                        <a:cubicBezTo>
                          <a:pt x="970" y="218"/>
                          <a:pt x="970" y="217"/>
                          <a:pt x="970" y="215"/>
                        </a:cubicBezTo>
                        <a:cubicBezTo>
                          <a:pt x="972" y="206"/>
                          <a:pt x="976" y="192"/>
                          <a:pt x="964" y="187"/>
                        </a:cubicBezTo>
                        <a:cubicBezTo>
                          <a:pt x="961" y="185"/>
                          <a:pt x="958" y="184"/>
                          <a:pt x="956" y="182"/>
                        </a:cubicBezTo>
                        <a:cubicBezTo>
                          <a:pt x="955" y="186"/>
                          <a:pt x="955" y="190"/>
                          <a:pt x="955" y="193"/>
                        </a:cubicBezTo>
                        <a:cubicBezTo>
                          <a:pt x="955" y="209"/>
                          <a:pt x="953" y="212"/>
                          <a:pt x="936" y="211"/>
                        </a:cubicBezTo>
                        <a:cubicBezTo>
                          <a:pt x="936" y="209"/>
                          <a:pt x="935" y="206"/>
                          <a:pt x="936" y="205"/>
                        </a:cubicBezTo>
                        <a:cubicBezTo>
                          <a:pt x="929" y="211"/>
                          <a:pt x="931" y="218"/>
                          <a:pt x="929" y="226"/>
                        </a:cubicBezTo>
                        <a:cubicBezTo>
                          <a:pt x="927" y="233"/>
                          <a:pt x="925" y="242"/>
                          <a:pt x="921" y="248"/>
                        </a:cubicBezTo>
                        <a:cubicBezTo>
                          <a:pt x="914" y="250"/>
                          <a:pt x="901" y="226"/>
                          <a:pt x="892" y="222"/>
                        </a:cubicBezTo>
                        <a:cubicBezTo>
                          <a:pt x="892" y="225"/>
                          <a:pt x="890" y="227"/>
                          <a:pt x="890" y="230"/>
                        </a:cubicBezTo>
                        <a:cubicBezTo>
                          <a:pt x="890" y="229"/>
                          <a:pt x="862" y="235"/>
                          <a:pt x="855" y="237"/>
                        </a:cubicBezTo>
                        <a:cubicBezTo>
                          <a:pt x="854" y="237"/>
                          <a:pt x="853" y="237"/>
                          <a:pt x="853" y="237"/>
                        </a:cubicBezTo>
                        <a:cubicBezTo>
                          <a:pt x="847" y="238"/>
                          <a:pt x="845" y="241"/>
                          <a:pt x="840" y="242"/>
                        </a:cubicBezTo>
                        <a:cubicBezTo>
                          <a:pt x="828" y="245"/>
                          <a:pt x="816" y="233"/>
                          <a:pt x="804" y="236"/>
                        </a:cubicBezTo>
                        <a:cubicBezTo>
                          <a:pt x="792" y="238"/>
                          <a:pt x="798" y="252"/>
                          <a:pt x="789" y="256"/>
                        </a:cubicBezTo>
                        <a:cubicBezTo>
                          <a:pt x="782" y="258"/>
                          <a:pt x="777" y="246"/>
                          <a:pt x="766" y="247"/>
                        </a:cubicBezTo>
                        <a:cubicBezTo>
                          <a:pt x="766" y="245"/>
                          <a:pt x="766" y="243"/>
                          <a:pt x="766" y="242"/>
                        </a:cubicBezTo>
                        <a:cubicBezTo>
                          <a:pt x="761" y="239"/>
                          <a:pt x="755" y="240"/>
                          <a:pt x="750" y="240"/>
                        </a:cubicBezTo>
                        <a:cubicBezTo>
                          <a:pt x="748" y="240"/>
                          <a:pt x="747" y="240"/>
                          <a:pt x="745" y="239"/>
                        </a:cubicBezTo>
                        <a:cubicBezTo>
                          <a:pt x="745" y="228"/>
                          <a:pt x="743" y="211"/>
                          <a:pt x="738" y="201"/>
                        </a:cubicBezTo>
                        <a:cubicBezTo>
                          <a:pt x="731" y="202"/>
                          <a:pt x="732" y="210"/>
                          <a:pt x="727" y="214"/>
                        </a:cubicBezTo>
                        <a:cubicBezTo>
                          <a:pt x="724" y="216"/>
                          <a:pt x="720" y="213"/>
                          <a:pt x="717" y="215"/>
                        </a:cubicBezTo>
                        <a:cubicBezTo>
                          <a:pt x="714" y="217"/>
                          <a:pt x="714" y="219"/>
                          <a:pt x="712" y="221"/>
                        </a:cubicBezTo>
                        <a:cubicBezTo>
                          <a:pt x="701" y="232"/>
                          <a:pt x="693" y="238"/>
                          <a:pt x="677" y="236"/>
                        </a:cubicBezTo>
                        <a:cubicBezTo>
                          <a:pt x="676" y="236"/>
                          <a:pt x="676" y="235"/>
                          <a:pt x="675" y="235"/>
                        </a:cubicBezTo>
                        <a:cubicBezTo>
                          <a:pt x="675" y="238"/>
                          <a:pt x="673" y="239"/>
                          <a:pt x="672" y="242"/>
                        </a:cubicBezTo>
                        <a:cubicBezTo>
                          <a:pt x="666" y="242"/>
                          <a:pt x="661" y="231"/>
                          <a:pt x="655" y="227"/>
                        </a:cubicBezTo>
                        <a:cubicBezTo>
                          <a:pt x="648" y="221"/>
                          <a:pt x="639" y="219"/>
                          <a:pt x="633" y="215"/>
                        </a:cubicBezTo>
                        <a:cubicBezTo>
                          <a:pt x="629" y="213"/>
                          <a:pt x="628" y="211"/>
                          <a:pt x="622" y="210"/>
                        </a:cubicBezTo>
                        <a:cubicBezTo>
                          <a:pt x="618" y="209"/>
                          <a:pt x="614" y="208"/>
                          <a:pt x="609" y="207"/>
                        </a:cubicBezTo>
                        <a:cubicBezTo>
                          <a:pt x="603" y="205"/>
                          <a:pt x="586" y="193"/>
                          <a:pt x="583" y="202"/>
                        </a:cubicBezTo>
                        <a:cubicBezTo>
                          <a:pt x="573" y="205"/>
                          <a:pt x="563" y="203"/>
                          <a:pt x="554" y="198"/>
                        </a:cubicBezTo>
                        <a:cubicBezTo>
                          <a:pt x="548" y="194"/>
                          <a:pt x="543" y="190"/>
                          <a:pt x="536" y="190"/>
                        </a:cubicBezTo>
                        <a:cubicBezTo>
                          <a:pt x="528" y="191"/>
                          <a:pt x="529" y="193"/>
                          <a:pt x="523" y="197"/>
                        </a:cubicBezTo>
                        <a:cubicBezTo>
                          <a:pt x="519" y="199"/>
                          <a:pt x="516" y="202"/>
                          <a:pt x="512" y="204"/>
                        </a:cubicBezTo>
                        <a:cubicBezTo>
                          <a:pt x="510" y="205"/>
                          <a:pt x="502" y="212"/>
                          <a:pt x="500" y="212"/>
                        </a:cubicBezTo>
                        <a:cubicBezTo>
                          <a:pt x="498" y="212"/>
                          <a:pt x="496" y="210"/>
                          <a:pt x="495" y="209"/>
                        </a:cubicBezTo>
                        <a:cubicBezTo>
                          <a:pt x="493" y="206"/>
                          <a:pt x="491" y="203"/>
                          <a:pt x="489" y="201"/>
                        </a:cubicBezTo>
                        <a:cubicBezTo>
                          <a:pt x="484" y="198"/>
                          <a:pt x="477" y="196"/>
                          <a:pt x="471" y="196"/>
                        </a:cubicBezTo>
                        <a:cubicBezTo>
                          <a:pt x="471" y="180"/>
                          <a:pt x="473" y="163"/>
                          <a:pt x="472" y="146"/>
                        </a:cubicBezTo>
                        <a:cubicBezTo>
                          <a:pt x="463" y="145"/>
                          <a:pt x="452" y="144"/>
                          <a:pt x="444" y="147"/>
                        </a:cubicBezTo>
                        <a:cubicBezTo>
                          <a:pt x="438" y="150"/>
                          <a:pt x="422" y="160"/>
                          <a:pt x="420" y="166"/>
                        </a:cubicBezTo>
                        <a:cubicBezTo>
                          <a:pt x="411" y="169"/>
                          <a:pt x="411" y="174"/>
                          <a:pt x="399" y="173"/>
                        </a:cubicBezTo>
                        <a:cubicBezTo>
                          <a:pt x="395" y="173"/>
                          <a:pt x="389" y="174"/>
                          <a:pt x="384" y="172"/>
                        </a:cubicBezTo>
                        <a:cubicBezTo>
                          <a:pt x="381" y="172"/>
                          <a:pt x="379" y="170"/>
                          <a:pt x="377" y="168"/>
                        </a:cubicBezTo>
                        <a:cubicBezTo>
                          <a:pt x="371" y="161"/>
                          <a:pt x="377" y="151"/>
                          <a:pt x="368" y="147"/>
                        </a:cubicBezTo>
                        <a:cubicBezTo>
                          <a:pt x="362" y="144"/>
                          <a:pt x="350" y="147"/>
                          <a:pt x="344" y="146"/>
                        </a:cubicBezTo>
                        <a:cubicBezTo>
                          <a:pt x="340" y="132"/>
                          <a:pt x="330" y="127"/>
                          <a:pt x="317" y="121"/>
                        </a:cubicBezTo>
                        <a:cubicBezTo>
                          <a:pt x="305" y="115"/>
                          <a:pt x="290" y="119"/>
                          <a:pt x="277" y="117"/>
                        </a:cubicBezTo>
                        <a:cubicBezTo>
                          <a:pt x="276" y="117"/>
                          <a:pt x="275" y="117"/>
                          <a:pt x="274" y="117"/>
                        </a:cubicBezTo>
                        <a:cubicBezTo>
                          <a:pt x="254" y="112"/>
                          <a:pt x="261" y="97"/>
                          <a:pt x="266" y="84"/>
                        </a:cubicBezTo>
                        <a:cubicBezTo>
                          <a:pt x="269" y="78"/>
                          <a:pt x="270" y="72"/>
                          <a:pt x="269" y="64"/>
                        </a:cubicBezTo>
                        <a:cubicBezTo>
                          <a:pt x="267" y="56"/>
                          <a:pt x="264" y="49"/>
                          <a:pt x="263" y="41"/>
                        </a:cubicBezTo>
                        <a:cubicBezTo>
                          <a:pt x="242" y="36"/>
                          <a:pt x="209" y="44"/>
                          <a:pt x="194" y="25"/>
                        </a:cubicBezTo>
                        <a:cubicBezTo>
                          <a:pt x="191" y="22"/>
                          <a:pt x="190" y="14"/>
                          <a:pt x="188" y="12"/>
                        </a:cubicBezTo>
                        <a:cubicBezTo>
                          <a:pt x="183" y="8"/>
                          <a:pt x="177" y="10"/>
                          <a:pt x="172" y="9"/>
                        </a:cubicBezTo>
                        <a:cubicBezTo>
                          <a:pt x="165" y="6"/>
                          <a:pt x="164" y="0"/>
                          <a:pt x="155" y="1"/>
                        </a:cubicBezTo>
                        <a:cubicBezTo>
                          <a:pt x="151" y="11"/>
                          <a:pt x="155" y="13"/>
                          <a:pt x="144" y="14"/>
                        </a:cubicBezTo>
                        <a:cubicBezTo>
                          <a:pt x="130" y="16"/>
                          <a:pt x="122" y="16"/>
                          <a:pt x="109" y="21"/>
                        </a:cubicBezTo>
                        <a:cubicBezTo>
                          <a:pt x="105" y="23"/>
                          <a:pt x="102" y="27"/>
                          <a:pt x="98" y="28"/>
                        </a:cubicBezTo>
                        <a:cubicBezTo>
                          <a:pt x="98" y="28"/>
                          <a:pt x="98" y="28"/>
                          <a:pt x="98" y="28"/>
                        </a:cubicBezTo>
                        <a:cubicBezTo>
                          <a:pt x="98" y="28"/>
                          <a:pt x="98" y="28"/>
                          <a:pt x="98" y="28"/>
                        </a:cubicBezTo>
                        <a:cubicBezTo>
                          <a:pt x="97" y="28"/>
                          <a:pt x="97" y="28"/>
                          <a:pt x="97" y="28"/>
                        </a:cubicBezTo>
                        <a:cubicBezTo>
                          <a:pt x="98" y="30"/>
                          <a:pt x="98" y="32"/>
                          <a:pt x="99" y="33"/>
                        </a:cubicBezTo>
                        <a:close/>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8307" name="Freeform 25"/>
                  <p:cNvSpPr>
                    <a:spLocks/>
                  </p:cNvSpPr>
                  <p:nvPr/>
                </p:nvSpPr>
                <p:spPr bwMode="auto">
                  <a:xfrm>
                    <a:off x="1764" y="432"/>
                    <a:ext cx="879" cy="626"/>
                  </a:xfrm>
                  <a:custGeom>
                    <a:avLst/>
                    <a:gdLst>
                      <a:gd name="T0" fmla="*/ 1 w 1446"/>
                      <a:gd name="T1" fmla="*/ 1 h 1086"/>
                      <a:gd name="T2" fmla="*/ 1 w 1446"/>
                      <a:gd name="T3" fmla="*/ 1 h 1086"/>
                      <a:gd name="T4" fmla="*/ 1 w 1446"/>
                      <a:gd name="T5" fmla="*/ 1 h 1086"/>
                      <a:gd name="T6" fmla="*/ 1 w 1446"/>
                      <a:gd name="T7" fmla="*/ 1 h 1086"/>
                      <a:gd name="T8" fmla="*/ 1 w 1446"/>
                      <a:gd name="T9" fmla="*/ 1 h 1086"/>
                      <a:gd name="T10" fmla="*/ 1 w 1446"/>
                      <a:gd name="T11" fmla="*/ 1 h 1086"/>
                      <a:gd name="T12" fmla="*/ 1 w 1446"/>
                      <a:gd name="T13" fmla="*/ 1 h 1086"/>
                      <a:gd name="T14" fmla="*/ 1 w 1446"/>
                      <a:gd name="T15" fmla="*/ 1 h 1086"/>
                      <a:gd name="T16" fmla="*/ 1 w 1446"/>
                      <a:gd name="T17" fmla="*/ 1 h 1086"/>
                      <a:gd name="T18" fmla="*/ 1 w 1446"/>
                      <a:gd name="T19" fmla="*/ 1 h 1086"/>
                      <a:gd name="T20" fmla="*/ 1 w 1446"/>
                      <a:gd name="T21" fmla="*/ 1 h 1086"/>
                      <a:gd name="T22" fmla="*/ 1 w 1446"/>
                      <a:gd name="T23" fmla="*/ 1 h 1086"/>
                      <a:gd name="T24" fmla="*/ 1 w 1446"/>
                      <a:gd name="T25" fmla="*/ 1 h 1086"/>
                      <a:gd name="T26" fmla="*/ 1 w 1446"/>
                      <a:gd name="T27" fmla="*/ 1 h 1086"/>
                      <a:gd name="T28" fmla="*/ 1 w 1446"/>
                      <a:gd name="T29" fmla="*/ 1 h 1086"/>
                      <a:gd name="T30" fmla="*/ 1 w 1446"/>
                      <a:gd name="T31" fmla="*/ 1 h 1086"/>
                      <a:gd name="T32" fmla="*/ 1 w 1446"/>
                      <a:gd name="T33" fmla="*/ 1 h 1086"/>
                      <a:gd name="T34" fmla="*/ 1 w 1446"/>
                      <a:gd name="T35" fmla="*/ 1 h 1086"/>
                      <a:gd name="T36" fmla="*/ 1 w 1446"/>
                      <a:gd name="T37" fmla="*/ 1 h 1086"/>
                      <a:gd name="T38" fmla="*/ 1 w 1446"/>
                      <a:gd name="T39" fmla="*/ 1 h 1086"/>
                      <a:gd name="T40" fmla="*/ 1 w 1446"/>
                      <a:gd name="T41" fmla="*/ 1 h 1086"/>
                      <a:gd name="T42" fmla="*/ 1 w 1446"/>
                      <a:gd name="T43" fmla="*/ 1 h 1086"/>
                      <a:gd name="T44" fmla="*/ 1 w 1446"/>
                      <a:gd name="T45" fmla="*/ 1 h 1086"/>
                      <a:gd name="T46" fmla="*/ 1 w 1446"/>
                      <a:gd name="T47" fmla="*/ 1 h 1086"/>
                      <a:gd name="T48" fmla="*/ 1 w 1446"/>
                      <a:gd name="T49" fmla="*/ 1 h 1086"/>
                      <a:gd name="T50" fmla="*/ 1 w 1446"/>
                      <a:gd name="T51" fmla="*/ 1 h 1086"/>
                      <a:gd name="T52" fmla="*/ 1 w 1446"/>
                      <a:gd name="T53" fmla="*/ 1 h 1086"/>
                      <a:gd name="T54" fmla="*/ 1 w 1446"/>
                      <a:gd name="T55" fmla="*/ 1 h 1086"/>
                      <a:gd name="T56" fmla="*/ 1 w 1446"/>
                      <a:gd name="T57" fmla="*/ 1 h 1086"/>
                      <a:gd name="T58" fmla="*/ 1 w 1446"/>
                      <a:gd name="T59" fmla="*/ 1 h 1086"/>
                      <a:gd name="T60" fmla="*/ 1 w 1446"/>
                      <a:gd name="T61" fmla="*/ 1 h 1086"/>
                      <a:gd name="T62" fmla="*/ 1 w 1446"/>
                      <a:gd name="T63" fmla="*/ 1 h 1086"/>
                      <a:gd name="T64" fmla="*/ 1 w 1446"/>
                      <a:gd name="T65" fmla="*/ 1 h 1086"/>
                      <a:gd name="T66" fmla="*/ 1 w 1446"/>
                      <a:gd name="T67" fmla="*/ 1 h 1086"/>
                      <a:gd name="T68" fmla="*/ 1 w 1446"/>
                      <a:gd name="T69" fmla="*/ 1 h 1086"/>
                      <a:gd name="T70" fmla="*/ 1 w 1446"/>
                      <a:gd name="T71" fmla="*/ 1 h 1086"/>
                      <a:gd name="T72" fmla="*/ 1 w 1446"/>
                      <a:gd name="T73" fmla="*/ 1 h 1086"/>
                      <a:gd name="T74" fmla="*/ 1 w 1446"/>
                      <a:gd name="T75" fmla="*/ 1 h 1086"/>
                      <a:gd name="T76" fmla="*/ 1 w 1446"/>
                      <a:gd name="T77" fmla="*/ 1 h 1086"/>
                      <a:gd name="T78" fmla="*/ 1 w 1446"/>
                      <a:gd name="T79" fmla="*/ 1 h 1086"/>
                      <a:gd name="T80" fmla="*/ 1 w 1446"/>
                      <a:gd name="T81" fmla="*/ 1 h 1086"/>
                      <a:gd name="T82" fmla="*/ 1 w 1446"/>
                      <a:gd name="T83" fmla="*/ 1 h 1086"/>
                      <a:gd name="T84" fmla="*/ 1 w 1446"/>
                      <a:gd name="T85" fmla="*/ 1 h 1086"/>
                      <a:gd name="T86" fmla="*/ 1 w 1446"/>
                      <a:gd name="T87" fmla="*/ 1 h 1086"/>
                      <a:gd name="T88" fmla="*/ 1 w 1446"/>
                      <a:gd name="T89" fmla="*/ 1 h 1086"/>
                      <a:gd name="T90" fmla="*/ 1 w 1446"/>
                      <a:gd name="T91" fmla="*/ 1 h 1086"/>
                      <a:gd name="T92" fmla="*/ 1 w 1446"/>
                      <a:gd name="T93" fmla="*/ 1 h 1086"/>
                      <a:gd name="T94" fmla="*/ 1 w 1446"/>
                      <a:gd name="T95" fmla="*/ 1 h 1086"/>
                      <a:gd name="T96" fmla="*/ 1 w 1446"/>
                      <a:gd name="T97" fmla="*/ 1 h 1086"/>
                      <a:gd name="T98" fmla="*/ 1 w 1446"/>
                      <a:gd name="T99" fmla="*/ 1 h 1086"/>
                      <a:gd name="T100" fmla="*/ 1 w 1446"/>
                      <a:gd name="T101" fmla="*/ 1 h 1086"/>
                      <a:gd name="T102" fmla="*/ 1 w 1446"/>
                      <a:gd name="T103" fmla="*/ 1 h 1086"/>
                      <a:gd name="T104" fmla="*/ 1 w 1446"/>
                      <a:gd name="T105" fmla="*/ 1 h 1086"/>
                      <a:gd name="T106" fmla="*/ 1 w 1446"/>
                      <a:gd name="T107" fmla="*/ 1 h 1086"/>
                      <a:gd name="T108" fmla="*/ 1 w 1446"/>
                      <a:gd name="T109" fmla="*/ 1 h 1086"/>
                      <a:gd name="T110" fmla="*/ 1 w 1446"/>
                      <a:gd name="T111" fmla="*/ 1 h 1086"/>
                      <a:gd name="T112" fmla="*/ 1 w 1446"/>
                      <a:gd name="T113" fmla="*/ 1 h 108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46"/>
                      <a:gd name="T172" fmla="*/ 0 h 1086"/>
                      <a:gd name="T173" fmla="*/ 1446 w 1446"/>
                      <a:gd name="T174" fmla="*/ 1086 h 108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46" h="1086">
                        <a:moveTo>
                          <a:pt x="486" y="1043"/>
                        </a:moveTo>
                        <a:cubicBezTo>
                          <a:pt x="487" y="1043"/>
                          <a:pt x="488" y="1044"/>
                          <a:pt x="490" y="1044"/>
                        </a:cubicBezTo>
                        <a:cubicBezTo>
                          <a:pt x="492" y="1044"/>
                          <a:pt x="494" y="1044"/>
                          <a:pt x="496" y="1044"/>
                        </a:cubicBezTo>
                        <a:cubicBezTo>
                          <a:pt x="497" y="1044"/>
                          <a:pt x="497" y="1044"/>
                          <a:pt x="497" y="1043"/>
                        </a:cubicBezTo>
                        <a:cubicBezTo>
                          <a:pt x="497" y="1042"/>
                          <a:pt x="497" y="1041"/>
                          <a:pt x="497" y="1040"/>
                        </a:cubicBezTo>
                        <a:cubicBezTo>
                          <a:pt x="498" y="1040"/>
                          <a:pt x="498" y="1039"/>
                          <a:pt x="498" y="1039"/>
                        </a:cubicBezTo>
                        <a:cubicBezTo>
                          <a:pt x="499" y="1038"/>
                          <a:pt x="500" y="1036"/>
                          <a:pt x="501" y="1035"/>
                        </a:cubicBezTo>
                        <a:cubicBezTo>
                          <a:pt x="502" y="1034"/>
                          <a:pt x="504" y="1034"/>
                          <a:pt x="505" y="1033"/>
                        </a:cubicBezTo>
                        <a:cubicBezTo>
                          <a:pt x="506" y="1032"/>
                          <a:pt x="507" y="1030"/>
                          <a:pt x="507" y="1028"/>
                        </a:cubicBezTo>
                        <a:cubicBezTo>
                          <a:pt x="507" y="1028"/>
                          <a:pt x="507" y="1028"/>
                          <a:pt x="507" y="1028"/>
                        </a:cubicBezTo>
                        <a:cubicBezTo>
                          <a:pt x="508" y="1027"/>
                          <a:pt x="508" y="1027"/>
                          <a:pt x="508" y="1027"/>
                        </a:cubicBezTo>
                        <a:cubicBezTo>
                          <a:pt x="510" y="1026"/>
                          <a:pt x="515" y="1027"/>
                          <a:pt x="518" y="1028"/>
                        </a:cubicBezTo>
                        <a:cubicBezTo>
                          <a:pt x="524" y="1029"/>
                          <a:pt x="529" y="1029"/>
                          <a:pt x="533" y="1026"/>
                        </a:cubicBezTo>
                        <a:cubicBezTo>
                          <a:pt x="535" y="1024"/>
                          <a:pt x="536" y="1021"/>
                          <a:pt x="537" y="1018"/>
                        </a:cubicBezTo>
                        <a:cubicBezTo>
                          <a:pt x="538" y="1018"/>
                          <a:pt x="538" y="1018"/>
                          <a:pt x="538" y="1017"/>
                        </a:cubicBezTo>
                        <a:cubicBezTo>
                          <a:pt x="541" y="1011"/>
                          <a:pt x="542" y="1012"/>
                          <a:pt x="548" y="1012"/>
                        </a:cubicBezTo>
                        <a:cubicBezTo>
                          <a:pt x="548" y="1012"/>
                          <a:pt x="548" y="1012"/>
                          <a:pt x="548" y="1012"/>
                        </a:cubicBezTo>
                        <a:cubicBezTo>
                          <a:pt x="555" y="1011"/>
                          <a:pt x="551" y="1006"/>
                          <a:pt x="556" y="1006"/>
                        </a:cubicBezTo>
                        <a:cubicBezTo>
                          <a:pt x="565" y="1004"/>
                          <a:pt x="570" y="996"/>
                          <a:pt x="572" y="988"/>
                        </a:cubicBezTo>
                        <a:cubicBezTo>
                          <a:pt x="574" y="982"/>
                          <a:pt x="575" y="976"/>
                          <a:pt x="575" y="971"/>
                        </a:cubicBezTo>
                        <a:cubicBezTo>
                          <a:pt x="575" y="968"/>
                          <a:pt x="576" y="964"/>
                          <a:pt x="577" y="960"/>
                        </a:cubicBezTo>
                        <a:cubicBezTo>
                          <a:pt x="577" y="956"/>
                          <a:pt x="578" y="951"/>
                          <a:pt x="578" y="947"/>
                        </a:cubicBezTo>
                        <a:cubicBezTo>
                          <a:pt x="578" y="942"/>
                          <a:pt x="576" y="937"/>
                          <a:pt x="571" y="935"/>
                        </a:cubicBezTo>
                        <a:cubicBezTo>
                          <a:pt x="569" y="934"/>
                          <a:pt x="567" y="933"/>
                          <a:pt x="564" y="933"/>
                        </a:cubicBezTo>
                        <a:cubicBezTo>
                          <a:pt x="563" y="933"/>
                          <a:pt x="563" y="933"/>
                          <a:pt x="563" y="933"/>
                        </a:cubicBezTo>
                        <a:cubicBezTo>
                          <a:pt x="563" y="933"/>
                          <a:pt x="563" y="932"/>
                          <a:pt x="563" y="932"/>
                        </a:cubicBezTo>
                        <a:cubicBezTo>
                          <a:pt x="563" y="932"/>
                          <a:pt x="563" y="932"/>
                          <a:pt x="563" y="932"/>
                        </a:cubicBezTo>
                        <a:cubicBezTo>
                          <a:pt x="563" y="929"/>
                          <a:pt x="564" y="926"/>
                          <a:pt x="565" y="924"/>
                        </a:cubicBezTo>
                        <a:cubicBezTo>
                          <a:pt x="565" y="922"/>
                          <a:pt x="565" y="921"/>
                          <a:pt x="566" y="920"/>
                        </a:cubicBezTo>
                        <a:cubicBezTo>
                          <a:pt x="566" y="919"/>
                          <a:pt x="566" y="918"/>
                          <a:pt x="567" y="918"/>
                        </a:cubicBezTo>
                        <a:cubicBezTo>
                          <a:pt x="567" y="916"/>
                          <a:pt x="568" y="915"/>
                          <a:pt x="568" y="914"/>
                        </a:cubicBezTo>
                        <a:cubicBezTo>
                          <a:pt x="571" y="914"/>
                          <a:pt x="573" y="913"/>
                          <a:pt x="576" y="913"/>
                        </a:cubicBezTo>
                        <a:cubicBezTo>
                          <a:pt x="577" y="913"/>
                          <a:pt x="577" y="913"/>
                          <a:pt x="578" y="914"/>
                        </a:cubicBezTo>
                        <a:cubicBezTo>
                          <a:pt x="578" y="914"/>
                          <a:pt x="578" y="914"/>
                          <a:pt x="578" y="915"/>
                        </a:cubicBezTo>
                        <a:cubicBezTo>
                          <a:pt x="581" y="919"/>
                          <a:pt x="584" y="922"/>
                          <a:pt x="588" y="923"/>
                        </a:cubicBezTo>
                        <a:cubicBezTo>
                          <a:pt x="591" y="925"/>
                          <a:pt x="594" y="924"/>
                          <a:pt x="598" y="923"/>
                        </a:cubicBezTo>
                        <a:cubicBezTo>
                          <a:pt x="603" y="920"/>
                          <a:pt x="608" y="914"/>
                          <a:pt x="612" y="908"/>
                        </a:cubicBezTo>
                        <a:cubicBezTo>
                          <a:pt x="613" y="905"/>
                          <a:pt x="615" y="903"/>
                          <a:pt x="616" y="900"/>
                        </a:cubicBezTo>
                        <a:cubicBezTo>
                          <a:pt x="616" y="900"/>
                          <a:pt x="616" y="900"/>
                          <a:pt x="616" y="900"/>
                        </a:cubicBezTo>
                        <a:cubicBezTo>
                          <a:pt x="619" y="900"/>
                          <a:pt x="622" y="901"/>
                          <a:pt x="625" y="901"/>
                        </a:cubicBezTo>
                        <a:cubicBezTo>
                          <a:pt x="630" y="902"/>
                          <a:pt x="636" y="902"/>
                          <a:pt x="640" y="901"/>
                        </a:cubicBezTo>
                        <a:cubicBezTo>
                          <a:pt x="642" y="901"/>
                          <a:pt x="644" y="900"/>
                          <a:pt x="645" y="899"/>
                        </a:cubicBezTo>
                        <a:cubicBezTo>
                          <a:pt x="651" y="896"/>
                          <a:pt x="652" y="891"/>
                          <a:pt x="653" y="885"/>
                        </a:cubicBezTo>
                        <a:cubicBezTo>
                          <a:pt x="654" y="885"/>
                          <a:pt x="654" y="885"/>
                          <a:pt x="654" y="885"/>
                        </a:cubicBezTo>
                        <a:cubicBezTo>
                          <a:pt x="655" y="881"/>
                          <a:pt x="656" y="878"/>
                          <a:pt x="660" y="875"/>
                        </a:cubicBezTo>
                        <a:cubicBezTo>
                          <a:pt x="663" y="867"/>
                          <a:pt x="671" y="863"/>
                          <a:pt x="681" y="861"/>
                        </a:cubicBezTo>
                        <a:cubicBezTo>
                          <a:pt x="704" y="857"/>
                          <a:pt x="738" y="865"/>
                          <a:pt x="752" y="866"/>
                        </a:cubicBezTo>
                        <a:cubicBezTo>
                          <a:pt x="752" y="866"/>
                          <a:pt x="752" y="866"/>
                          <a:pt x="752" y="866"/>
                        </a:cubicBezTo>
                        <a:cubicBezTo>
                          <a:pt x="752" y="866"/>
                          <a:pt x="752" y="867"/>
                          <a:pt x="752" y="867"/>
                        </a:cubicBezTo>
                        <a:cubicBezTo>
                          <a:pt x="752" y="867"/>
                          <a:pt x="752" y="867"/>
                          <a:pt x="752" y="867"/>
                        </a:cubicBezTo>
                        <a:cubicBezTo>
                          <a:pt x="754" y="872"/>
                          <a:pt x="752" y="878"/>
                          <a:pt x="755" y="883"/>
                        </a:cubicBezTo>
                        <a:cubicBezTo>
                          <a:pt x="755" y="883"/>
                          <a:pt x="755" y="883"/>
                          <a:pt x="755" y="883"/>
                        </a:cubicBezTo>
                        <a:cubicBezTo>
                          <a:pt x="756" y="884"/>
                          <a:pt x="756" y="884"/>
                          <a:pt x="756" y="884"/>
                        </a:cubicBezTo>
                        <a:cubicBezTo>
                          <a:pt x="756" y="884"/>
                          <a:pt x="756" y="884"/>
                          <a:pt x="756" y="884"/>
                        </a:cubicBezTo>
                        <a:cubicBezTo>
                          <a:pt x="756" y="885"/>
                          <a:pt x="757" y="885"/>
                          <a:pt x="757" y="885"/>
                        </a:cubicBezTo>
                        <a:cubicBezTo>
                          <a:pt x="761" y="888"/>
                          <a:pt x="766" y="889"/>
                          <a:pt x="770" y="890"/>
                        </a:cubicBezTo>
                        <a:cubicBezTo>
                          <a:pt x="773" y="890"/>
                          <a:pt x="775" y="890"/>
                          <a:pt x="777" y="891"/>
                        </a:cubicBezTo>
                        <a:cubicBezTo>
                          <a:pt x="779" y="891"/>
                          <a:pt x="781" y="892"/>
                          <a:pt x="782" y="893"/>
                        </a:cubicBezTo>
                        <a:cubicBezTo>
                          <a:pt x="783" y="893"/>
                          <a:pt x="783" y="893"/>
                          <a:pt x="783" y="893"/>
                        </a:cubicBezTo>
                        <a:cubicBezTo>
                          <a:pt x="790" y="897"/>
                          <a:pt x="798" y="906"/>
                          <a:pt x="801" y="914"/>
                        </a:cubicBezTo>
                        <a:cubicBezTo>
                          <a:pt x="803" y="916"/>
                          <a:pt x="804" y="918"/>
                          <a:pt x="804" y="920"/>
                        </a:cubicBezTo>
                        <a:cubicBezTo>
                          <a:pt x="814" y="921"/>
                          <a:pt x="823" y="918"/>
                          <a:pt x="830" y="922"/>
                        </a:cubicBezTo>
                        <a:cubicBezTo>
                          <a:pt x="833" y="924"/>
                          <a:pt x="835" y="926"/>
                          <a:pt x="837" y="929"/>
                        </a:cubicBezTo>
                        <a:cubicBezTo>
                          <a:pt x="837" y="929"/>
                          <a:pt x="837" y="929"/>
                          <a:pt x="837" y="929"/>
                        </a:cubicBezTo>
                        <a:cubicBezTo>
                          <a:pt x="848" y="944"/>
                          <a:pt x="866" y="944"/>
                          <a:pt x="882" y="941"/>
                        </a:cubicBezTo>
                        <a:cubicBezTo>
                          <a:pt x="890" y="940"/>
                          <a:pt x="899" y="938"/>
                          <a:pt x="908" y="935"/>
                        </a:cubicBezTo>
                        <a:cubicBezTo>
                          <a:pt x="911" y="934"/>
                          <a:pt x="914" y="933"/>
                          <a:pt x="917" y="931"/>
                        </a:cubicBezTo>
                        <a:cubicBezTo>
                          <a:pt x="917" y="931"/>
                          <a:pt x="918" y="931"/>
                          <a:pt x="918" y="930"/>
                        </a:cubicBezTo>
                        <a:cubicBezTo>
                          <a:pt x="925" y="927"/>
                          <a:pt x="932" y="921"/>
                          <a:pt x="940" y="922"/>
                        </a:cubicBezTo>
                        <a:cubicBezTo>
                          <a:pt x="941" y="922"/>
                          <a:pt x="942" y="922"/>
                          <a:pt x="942" y="922"/>
                        </a:cubicBezTo>
                        <a:cubicBezTo>
                          <a:pt x="942" y="924"/>
                          <a:pt x="942" y="925"/>
                          <a:pt x="942" y="927"/>
                        </a:cubicBezTo>
                        <a:cubicBezTo>
                          <a:pt x="943" y="941"/>
                          <a:pt x="945" y="944"/>
                          <a:pt x="959" y="954"/>
                        </a:cubicBezTo>
                        <a:cubicBezTo>
                          <a:pt x="965" y="958"/>
                          <a:pt x="968" y="962"/>
                          <a:pt x="971" y="967"/>
                        </a:cubicBezTo>
                        <a:cubicBezTo>
                          <a:pt x="971" y="969"/>
                          <a:pt x="972" y="970"/>
                          <a:pt x="972" y="971"/>
                        </a:cubicBezTo>
                        <a:cubicBezTo>
                          <a:pt x="974" y="976"/>
                          <a:pt x="975" y="981"/>
                          <a:pt x="975" y="986"/>
                        </a:cubicBezTo>
                        <a:cubicBezTo>
                          <a:pt x="975" y="988"/>
                          <a:pt x="976" y="991"/>
                          <a:pt x="976" y="994"/>
                        </a:cubicBezTo>
                        <a:cubicBezTo>
                          <a:pt x="976" y="996"/>
                          <a:pt x="976" y="997"/>
                          <a:pt x="976" y="999"/>
                        </a:cubicBezTo>
                        <a:cubicBezTo>
                          <a:pt x="976" y="999"/>
                          <a:pt x="976" y="999"/>
                          <a:pt x="976" y="999"/>
                        </a:cubicBezTo>
                        <a:cubicBezTo>
                          <a:pt x="988" y="1000"/>
                          <a:pt x="1008" y="1007"/>
                          <a:pt x="1017" y="997"/>
                        </a:cubicBezTo>
                        <a:cubicBezTo>
                          <a:pt x="1017" y="997"/>
                          <a:pt x="1018" y="997"/>
                          <a:pt x="1018" y="996"/>
                        </a:cubicBezTo>
                        <a:cubicBezTo>
                          <a:pt x="1021" y="993"/>
                          <a:pt x="1023" y="993"/>
                          <a:pt x="1026" y="992"/>
                        </a:cubicBezTo>
                        <a:cubicBezTo>
                          <a:pt x="1028" y="992"/>
                          <a:pt x="1031" y="992"/>
                          <a:pt x="1033" y="989"/>
                        </a:cubicBezTo>
                        <a:cubicBezTo>
                          <a:pt x="1036" y="985"/>
                          <a:pt x="1044" y="982"/>
                          <a:pt x="1049" y="984"/>
                        </a:cubicBezTo>
                        <a:cubicBezTo>
                          <a:pt x="1050" y="984"/>
                          <a:pt x="1050" y="984"/>
                          <a:pt x="1050" y="984"/>
                        </a:cubicBezTo>
                        <a:cubicBezTo>
                          <a:pt x="1053" y="985"/>
                          <a:pt x="1055" y="987"/>
                          <a:pt x="1056" y="990"/>
                        </a:cubicBezTo>
                        <a:cubicBezTo>
                          <a:pt x="1058" y="998"/>
                          <a:pt x="1056" y="1011"/>
                          <a:pt x="1053" y="1021"/>
                        </a:cubicBezTo>
                        <a:cubicBezTo>
                          <a:pt x="1052" y="1025"/>
                          <a:pt x="1051" y="1029"/>
                          <a:pt x="1050" y="1032"/>
                        </a:cubicBezTo>
                        <a:cubicBezTo>
                          <a:pt x="1050" y="1032"/>
                          <a:pt x="1050" y="1033"/>
                          <a:pt x="1049" y="1034"/>
                        </a:cubicBezTo>
                        <a:cubicBezTo>
                          <a:pt x="1049" y="1034"/>
                          <a:pt x="1049" y="1035"/>
                          <a:pt x="1049" y="1036"/>
                        </a:cubicBezTo>
                        <a:cubicBezTo>
                          <a:pt x="1041" y="1034"/>
                          <a:pt x="1039" y="1042"/>
                          <a:pt x="1038" y="1047"/>
                        </a:cubicBezTo>
                        <a:cubicBezTo>
                          <a:pt x="1042" y="1043"/>
                          <a:pt x="1048" y="1042"/>
                          <a:pt x="1052" y="1043"/>
                        </a:cubicBezTo>
                        <a:cubicBezTo>
                          <a:pt x="1058" y="1044"/>
                          <a:pt x="1062" y="1047"/>
                          <a:pt x="1065" y="1052"/>
                        </a:cubicBezTo>
                        <a:cubicBezTo>
                          <a:pt x="1066" y="1053"/>
                          <a:pt x="1067" y="1053"/>
                          <a:pt x="1068" y="1054"/>
                        </a:cubicBezTo>
                        <a:cubicBezTo>
                          <a:pt x="1072" y="1057"/>
                          <a:pt x="1076" y="1058"/>
                          <a:pt x="1081" y="1058"/>
                        </a:cubicBezTo>
                        <a:cubicBezTo>
                          <a:pt x="1079" y="1052"/>
                          <a:pt x="1076" y="1046"/>
                          <a:pt x="1072" y="1042"/>
                        </a:cubicBezTo>
                        <a:cubicBezTo>
                          <a:pt x="1070" y="1041"/>
                          <a:pt x="1061" y="1039"/>
                          <a:pt x="1061" y="1036"/>
                        </a:cubicBezTo>
                        <a:cubicBezTo>
                          <a:pt x="1059" y="1031"/>
                          <a:pt x="1068" y="1028"/>
                          <a:pt x="1073" y="1028"/>
                        </a:cubicBezTo>
                        <a:cubicBezTo>
                          <a:pt x="1078" y="1012"/>
                          <a:pt x="1101" y="1012"/>
                          <a:pt x="1114" y="1009"/>
                        </a:cubicBezTo>
                        <a:cubicBezTo>
                          <a:pt x="1115" y="1003"/>
                          <a:pt x="1120" y="1001"/>
                          <a:pt x="1123" y="996"/>
                        </a:cubicBezTo>
                        <a:cubicBezTo>
                          <a:pt x="1124" y="996"/>
                          <a:pt x="1126" y="996"/>
                          <a:pt x="1128" y="996"/>
                        </a:cubicBezTo>
                        <a:cubicBezTo>
                          <a:pt x="1128" y="1012"/>
                          <a:pt x="1122" y="1024"/>
                          <a:pt x="1123" y="1038"/>
                        </a:cubicBezTo>
                        <a:cubicBezTo>
                          <a:pt x="1127" y="1039"/>
                          <a:pt x="1130" y="1040"/>
                          <a:pt x="1134" y="1042"/>
                        </a:cubicBezTo>
                        <a:cubicBezTo>
                          <a:pt x="1135" y="1046"/>
                          <a:pt x="1134" y="1051"/>
                          <a:pt x="1135" y="1056"/>
                        </a:cubicBezTo>
                        <a:cubicBezTo>
                          <a:pt x="1144" y="1056"/>
                          <a:pt x="1149" y="1063"/>
                          <a:pt x="1154" y="1069"/>
                        </a:cubicBezTo>
                        <a:cubicBezTo>
                          <a:pt x="1154" y="1070"/>
                          <a:pt x="1170" y="1086"/>
                          <a:pt x="1170" y="1080"/>
                        </a:cubicBezTo>
                        <a:cubicBezTo>
                          <a:pt x="1169" y="1069"/>
                          <a:pt x="1175" y="1069"/>
                          <a:pt x="1181" y="1064"/>
                        </a:cubicBezTo>
                        <a:cubicBezTo>
                          <a:pt x="1183" y="1063"/>
                          <a:pt x="1185" y="1065"/>
                          <a:pt x="1187" y="1064"/>
                        </a:cubicBezTo>
                        <a:cubicBezTo>
                          <a:pt x="1188" y="1062"/>
                          <a:pt x="1187" y="1060"/>
                          <a:pt x="1188" y="1059"/>
                        </a:cubicBezTo>
                        <a:cubicBezTo>
                          <a:pt x="1191" y="1056"/>
                          <a:pt x="1191" y="1053"/>
                          <a:pt x="1194" y="1051"/>
                        </a:cubicBezTo>
                        <a:cubicBezTo>
                          <a:pt x="1196" y="1050"/>
                          <a:pt x="1211" y="1049"/>
                          <a:pt x="1211" y="1049"/>
                        </a:cubicBezTo>
                        <a:cubicBezTo>
                          <a:pt x="1210" y="1038"/>
                          <a:pt x="1220" y="1028"/>
                          <a:pt x="1229" y="1023"/>
                        </a:cubicBezTo>
                        <a:cubicBezTo>
                          <a:pt x="1229" y="1029"/>
                          <a:pt x="1236" y="1035"/>
                          <a:pt x="1242" y="1034"/>
                        </a:cubicBezTo>
                        <a:cubicBezTo>
                          <a:pt x="1249" y="1032"/>
                          <a:pt x="1248" y="1026"/>
                          <a:pt x="1251" y="1020"/>
                        </a:cubicBezTo>
                        <a:cubicBezTo>
                          <a:pt x="1255" y="1013"/>
                          <a:pt x="1256" y="1012"/>
                          <a:pt x="1264" y="1009"/>
                        </a:cubicBezTo>
                        <a:cubicBezTo>
                          <a:pt x="1270" y="1007"/>
                          <a:pt x="1276" y="1003"/>
                          <a:pt x="1282" y="1001"/>
                        </a:cubicBezTo>
                        <a:cubicBezTo>
                          <a:pt x="1275" y="993"/>
                          <a:pt x="1279" y="984"/>
                          <a:pt x="1273" y="976"/>
                        </a:cubicBezTo>
                        <a:cubicBezTo>
                          <a:pt x="1271" y="971"/>
                          <a:pt x="1266" y="969"/>
                          <a:pt x="1264" y="965"/>
                        </a:cubicBezTo>
                        <a:cubicBezTo>
                          <a:pt x="1261" y="961"/>
                          <a:pt x="1260" y="956"/>
                          <a:pt x="1257" y="952"/>
                        </a:cubicBezTo>
                        <a:cubicBezTo>
                          <a:pt x="1252" y="942"/>
                          <a:pt x="1242" y="935"/>
                          <a:pt x="1239" y="924"/>
                        </a:cubicBezTo>
                        <a:cubicBezTo>
                          <a:pt x="1237" y="911"/>
                          <a:pt x="1244" y="903"/>
                          <a:pt x="1250" y="894"/>
                        </a:cubicBezTo>
                        <a:cubicBezTo>
                          <a:pt x="1268" y="867"/>
                          <a:pt x="1225" y="870"/>
                          <a:pt x="1210" y="867"/>
                        </a:cubicBezTo>
                        <a:cubicBezTo>
                          <a:pt x="1203" y="866"/>
                          <a:pt x="1195" y="862"/>
                          <a:pt x="1188" y="856"/>
                        </a:cubicBezTo>
                        <a:cubicBezTo>
                          <a:pt x="1185" y="856"/>
                          <a:pt x="1185" y="856"/>
                          <a:pt x="1188" y="856"/>
                        </a:cubicBezTo>
                        <a:cubicBezTo>
                          <a:pt x="1179" y="848"/>
                          <a:pt x="1172" y="837"/>
                          <a:pt x="1170" y="827"/>
                        </a:cubicBezTo>
                        <a:cubicBezTo>
                          <a:pt x="1168" y="815"/>
                          <a:pt x="1173" y="801"/>
                          <a:pt x="1168" y="790"/>
                        </a:cubicBezTo>
                        <a:cubicBezTo>
                          <a:pt x="1168" y="789"/>
                          <a:pt x="1196" y="788"/>
                          <a:pt x="1197" y="788"/>
                        </a:cubicBezTo>
                        <a:cubicBezTo>
                          <a:pt x="1201" y="780"/>
                          <a:pt x="1198" y="779"/>
                          <a:pt x="1195" y="773"/>
                        </a:cubicBezTo>
                        <a:cubicBezTo>
                          <a:pt x="1185" y="753"/>
                          <a:pt x="1183" y="729"/>
                          <a:pt x="1174" y="709"/>
                        </a:cubicBezTo>
                        <a:cubicBezTo>
                          <a:pt x="1174" y="708"/>
                          <a:pt x="1173" y="707"/>
                          <a:pt x="1173" y="706"/>
                        </a:cubicBezTo>
                        <a:cubicBezTo>
                          <a:pt x="1176" y="704"/>
                          <a:pt x="1185" y="695"/>
                          <a:pt x="1191" y="695"/>
                        </a:cubicBezTo>
                        <a:cubicBezTo>
                          <a:pt x="1197" y="694"/>
                          <a:pt x="1199" y="698"/>
                          <a:pt x="1204" y="699"/>
                        </a:cubicBezTo>
                        <a:cubicBezTo>
                          <a:pt x="1208" y="700"/>
                          <a:pt x="1213" y="698"/>
                          <a:pt x="1217" y="699"/>
                        </a:cubicBezTo>
                        <a:cubicBezTo>
                          <a:pt x="1226" y="701"/>
                          <a:pt x="1231" y="706"/>
                          <a:pt x="1242" y="705"/>
                        </a:cubicBezTo>
                        <a:cubicBezTo>
                          <a:pt x="1252" y="704"/>
                          <a:pt x="1259" y="703"/>
                          <a:pt x="1268" y="704"/>
                        </a:cubicBezTo>
                        <a:cubicBezTo>
                          <a:pt x="1268" y="702"/>
                          <a:pt x="1264" y="693"/>
                          <a:pt x="1265" y="692"/>
                        </a:cubicBezTo>
                        <a:cubicBezTo>
                          <a:pt x="1266" y="685"/>
                          <a:pt x="1270" y="688"/>
                          <a:pt x="1275" y="684"/>
                        </a:cubicBezTo>
                        <a:cubicBezTo>
                          <a:pt x="1285" y="678"/>
                          <a:pt x="1291" y="671"/>
                          <a:pt x="1290" y="660"/>
                        </a:cubicBezTo>
                        <a:cubicBezTo>
                          <a:pt x="1290" y="656"/>
                          <a:pt x="1288" y="653"/>
                          <a:pt x="1289" y="648"/>
                        </a:cubicBezTo>
                        <a:cubicBezTo>
                          <a:pt x="1289" y="642"/>
                          <a:pt x="1293" y="639"/>
                          <a:pt x="1293" y="632"/>
                        </a:cubicBezTo>
                        <a:cubicBezTo>
                          <a:pt x="1292" y="626"/>
                          <a:pt x="1287" y="616"/>
                          <a:pt x="1283" y="612"/>
                        </a:cubicBezTo>
                        <a:cubicBezTo>
                          <a:pt x="1293" y="610"/>
                          <a:pt x="1301" y="608"/>
                          <a:pt x="1312" y="608"/>
                        </a:cubicBezTo>
                        <a:cubicBezTo>
                          <a:pt x="1316" y="608"/>
                          <a:pt x="1328" y="610"/>
                          <a:pt x="1331" y="607"/>
                        </a:cubicBezTo>
                        <a:cubicBezTo>
                          <a:pt x="1335" y="604"/>
                          <a:pt x="1331" y="595"/>
                          <a:pt x="1333" y="590"/>
                        </a:cubicBezTo>
                        <a:cubicBezTo>
                          <a:pt x="1335" y="580"/>
                          <a:pt x="1347" y="573"/>
                          <a:pt x="1356" y="568"/>
                        </a:cubicBezTo>
                        <a:cubicBezTo>
                          <a:pt x="1366" y="562"/>
                          <a:pt x="1377" y="565"/>
                          <a:pt x="1389" y="564"/>
                        </a:cubicBezTo>
                        <a:cubicBezTo>
                          <a:pt x="1391" y="551"/>
                          <a:pt x="1389" y="541"/>
                          <a:pt x="1397" y="530"/>
                        </a:cubicBezTo>
                        <a:cubicBezTo>
                          <a:pt x="1401" y="525"/>
                          <a:pt x="1403" y="523"/>
                          <a:pt x="1405" y="517"/>
                        </a:cubicBezTo>
                        <a:cubicBezTo>
                          <a:pt x="1408" y="511"/>
                          <a:pt x="1408" y="504"/>
                          <a:pt x="1414" y="501"/>
                        </a:cubicBezTo>
                        <a:cubicBezTo>
                          <a:pt x="1415" y="487"/>
                          <a:pt x="1409" y="459"/>
                          <a:pt x="1427" y="456"/>
                        </a:cubicBezTo>
                        <a:cubicBezTo>
                          <a:pt x="1435" y="442"/>
                          <a:pt x="1426" y="422"/>
                          <a:pt x="1432" y="408"/>
                        </a:cubicBezTo>
                        <a:cubicBezTo>
                          <a:pt x="1436" y="400"/>
                          <a:pt x="1446" y="401"/>
                          <a:pt x="1440" y="388"/>
                        </a:cubicBezTo>
                        <a:cubicBezTo>
                          <a:pt x="1437" y="382"/>
                          <a:pt x="1432" y="379"/>
                          <a:pt x="1430" y="371"/>
                        </a:cubicBezTo>
                        <a:cubicBezTo>
                          <a:pt x="1428" y="370"/>
                          <a:pt x="1425" y="368"/>
                          <a:pt x="1423" y="366"/>
                        </a:cubicBezTo>
                        <a:cubicBezTo>
                          <a:pt x="1419" y="365"/>
                          <a:pt x="1414" y="366"/>
                          <a:pt x="1411" y="365"/>
                        </a:cubicBezTo>
                        <a:cubicBezTo>
                          <a:pt x="1404" y="361"/>
                          <a:pt x="1400" y="350"/>
                          <a:pt x="1396" y="344"/>
                        </a:cubicBezTo>
                        <a:cubicBezTo>
                          <a:pt x="1386" y="329"/>
                          <a:pt x="1379" y="324"/>
                          <a:pt x="1361" y="328"/>
                        </a:cubicBezTo>
                        <a:cubicBezTo>
                          <a:pt x="1342" y="333"/>
                          <a:pt x="1332" y="326"/>
                          <a:pt x="1315" y="320"/>
                        </a:cubicBezTo>
                        <a:cubicBezTo>
                          <a:pt x="1303" y="316"/>
                          <a:pt x="1283" y="303"/>
                          <a:pt x="1270" y="304"/>
                        </a:cubicBezTo>
                        <a:cubicBezTo>
                          <a:pt x="1271" y="295"/>
                          <a:pt x="1268" y="290"/>
                          <a:pt x="1260" y="287"/>
                        </a:cubicBezTo>
                        <a:cubicBezTo>
                          <a:pt x="1250" y="284"/>
                          <a:pt x="1245" y="293"/>
                          <a:pt x="1237" y="292"/>
                        </a:cubicBezTo>
                        <a:cubicBezTo>
                          <a:pt x="1234" y="299"/>
                          <a:pt x="1235" y="308"/>
                          <a:pt x="1227" y="312"/>
                        </a:cubicBezTo>
                        <a:cubicBezTo>
                          <a:pt x="1220" y="314"/>
                          <a:pt x="1206" y="311"/>
                          <a:pt x="1200" y="310"/>
                        </a:cubicBezTo>
                        <a:cubicBezTo>
                          <a:pt x="1184" y="308"/>
                          <a:pt x="1162" y="302"/>
                          <a:pt x="1146" y="306"/>
                        </a:cubicBezTo>
                        <a:cubicBezTo>
                          <a:pt x="1137" y="308"/>
                          <a:pt x="1130" y="316"/>
                          <a:pt x="1120" y="319"/>
                        </a:cubicBezTo>
                        <a:cubicBezTo>
                          <a:pt x="1109" y="321"/>
                          <a:pt x="1102" y="323"/>
                          <a:pt x="1093" y="328"/>
                        </a:cubicBezTo>
                        <a:cubicBezTo>
                          <a:pt x="1088" y="331"/>
                          <a:pt x="1085" y="334"/>
                          <a:pt x="1079" y="335"/>
                        </a:cubicBezTo>
                        <a:cubicBezTo>
                          <a:pt x="1075" y="336"/>
                          <a:pt x="1070" y="333"/>
                          <a:pt x="1066" y="334"/>
                        </a:cubicBezTo>
                        <a:cubicBezTo>
                          <a:pt x="1062" y="336"/>
                          <a:pt x="1059" y="341"/>
                          <a:pt x="1056" y="343"/>
                        </a:cubicBezTo>
                        <a:cubicBezTo>
                          <a:pt x="1052" y="346"/>
                          <a:pt x="1047" y="345"/>
                          <a:pt x="1043" y="346"/>
                        </a:cubicBezTo>
                        <a:cubicBezTo>
                          <a:pt x="1043" y="349"/>
                          <a:pt x="1041" y="352"/>
                          <a:pt x="1041" y="355"/>
                        </a:cubicBezTo>
                        <a:cubicBezTo>
                          <a:pt x="1029" y="355"/>
                          <a:pt x="1015" y="351"/>
                          <a:pt x="1004" y="353"/>
                        </a:cubicBezTo>
                        <a:cubicBezTo>
                          <a:pt x="993" y="355"/>
                          <a:pt x="997" y="361"/>
                          <a:pt x="990" y="369"/>
                        </a:cubicBezTo>
                        <a:cubicBezTo>
                          <a:pt x="987" y="372"/>
                          <a:pt x="984" y="373"/>
                          <a:pt x="982" y="373"/>
                        </a:cubicBezTo>
                        <a:cubicBezTo>
                          <a:pt x="982" y="373"/>
                          <a:pt x="982" y="373"/>
                          <a:pt x="982" y="373"/>
                        </a:cubicBezTo>
                        <a:cubicBezTo>
                          <a:pt x="980" y="373"/>
                          <a:pt x="978" y="372"/>
                          <a:pt x="976" y="371"/>
                        </a:cubicBezTo>
                        <a:cubicBezTo>
                          <a:pt x="969" y="376"/>
                          <a:pt x="969" y="376"/>
                          <a:pt x="976" y="371"/>
                        </a:cubicBezTo>
                        <a:cubicBezTo>
                          <a:pt x="974" y="370"/>
                          <a:pt x="973" y="370"/>
                          <a:pt x="971" y="369"/>
                        </a:cubicBezTo>
                        <a:cubicBezTo>
                          <a:pt x="962" y="365"/>
                          <a:pt x="962" y="368"/>
                          <a:pt x="952" y="371"/>
                        </a:cubicBezTo>
                        <a:cubicBezTo>
                          <a:pt x="945" y="373"/>
                          <a:pt x="937" y="371"/>
                          <a:pt x="930" y="371"/>
                        </a:cubicBezTo>
                        <a:cubicBezTo>
                          <a:pt x="922" y="371"/>
                          <a:pt x="915" y="371"/>
                          <a:pt x="908" y="371"/>
                        </a:cubicBezTo>
                        <a:cubicBezTo>
                          <a:pt x="907" y="370"/>
                          <a:pt x="907" y="371"/>
                          <a:pt x="906" y="371"/>
                        </a:cubicBezTo>
                        <a:cubicBezTo>
                          <a:pt x="900" y="372"/>
                          <a:pt x="889" y="376"/>
                          <a:pt x="885" y="374"/>
                        </a:cubicBezTo>
                        <a:cubicBezTo>
                          <a:pt x="885" y="374"/>
                          <a:pt x="884" y="373"/>
                          <a:pt x="884" y="373"/>
                        </a:cubicBezTo>
                        <a:cubicBezTo>
                          <a:pt x="883" y="373"/>
                          <a:pt x="883" y="373"/>
                          <a:pt x="883" y="373"/>
                        </a:cubicBezTo>
                        <a:cubicBezTo>
                          <a:pt x="882" y="372"/>
                          <a:pt x="882" y="372"/>
                          <a:pt x="882" y="372"/>
                        </a:cubicBezTo>
                        <a:cubicBezTo>
                          <a:pt x="882" y="372"/>
                          <a:pt x="882" y="372"/>
                          <a:pt x="882" y="372"/>
                        </a:cubicBezTo>
                        <a:cubicBezTo>
                          <a:pt x="881" y="371"/>
                          <a:pt x="881" y="371"/>
                          <a:pt x="881" y="371"/>
                        </a:cubicBezTo>
                        <a:cubicBezTo>
                          <a:pt x="881" y="371"/>
                          <a:pt x="881" y="371"/>
                          <a:pt x="881" y="371"/>
                        </a:cubicBezTo>
                        <a:cubicBezTo>
                          <a:pt x="881" y="370"/>
                          <a:pt x="881" y="370"/>
                          <a:pt x="881" y="370"/>
                        </a:cubicBezTo>
                        <a:cubicBezTo>
                          <a:pt x="878" y="362"/>
                          <a:pt x="907" y="350"/>
                          <a:pt x="912" y="349"/>
                        </a:cubicBezTo>
                        <a:cubicBezTo>
                          <a:pt x="914" y="343"/>
                          <a:pt x="913" y="340"/>
                          <a:pt x="909" y="335"/>
                        </a:cubicBezTo>
                        <a:cubicBezTo>
                          <a:pt x="907" y="333"/>
                          <a:pt x="904" y="335"/>
                          <a:pt x="902" y="333"/>
                        </a:cubicBezTo>
                        <a:cubicBezTo>
                          <a:pt x="900" y="332"/>
                          <a:pt x="901" y="328"/>
                          <a:pt x="899" y="326"/>
                        </a:cubicBezTo>
                        <a:cubicBezTo>
                          <a:pt x="890" y="317"/>
                          <a:pt x="883" y="319"/>
                          <a:pt x="871" y="318"/>
                        </a:cubicBezTo>
                        <a:cubicBezTo>
                          <a:pt x="867" y="317"/>
                          <a:pt x="860" y="315"/>
                          <a:pt x="858" y="313"/>
                        </a:cubicBezTo>
                        <a:cubicBezTo>
                          <a:pt x="854" y="310"/>
                          <a:pt x="854" y="303"/>
                          <a:pt x="850" y="300"/>
                        </a:cubicBezTo>
                        <a:cubicBezTo>
                          <a:pt x="843" y="295"/>
                          <a:pt x="828" y="298"/>
                          <a:pt x="819" y="297"/>
                        </a:cubicBezTo>
                        <a:cubicBezTo>
                          <a:pt x="803" y="297"/>
                          <a:pt x="799" y="297"/>
                          <a:pt x="788" y="286"/>
                        </a:cubicBezTo>
                        <a:cubicBezTo>
                          <a:pt x="776" y="273"/>
                          <a:pt x="781" y="261"/>
                          <a:pt x="778" y="246"/>
                        </a:cubicBezTo>
                        <a:cubicBezTo>
                          <a:pt x="777" y="237"/>
                          <a:pt x="773" y="228"/>
                          <a:pt x="767" y="222"/>
                        </a:cubicBezTo>
                        <a:cubicBezTo>
                          <a:pt x="758" y="213"/>
                          <a:pt x="752" y="216"/>
                          <a:pt x="742" y="214"/>
                        </a:cubicBezTo>
                        <a:cubicBezTo>
                          <a:pt x="724" y="210"/>
                          <a:pt x="723" y="197"/>
                          <a:pt x="716" y="185"/>
                        </a:cubicBezTo>
                        <a:cubicBezTo>
                          <a:pt x="707" y="170"/>
                          <a:pt x="689" y="182"/>
                          <a:pt x="677" y="175"/>
                        </a:cubicBezTo>
                        <a:cubicBezTo>
                          <a:pt x="671" y="171"/>
                          <a:pt x="668" y="164"/>
                          <a:pt x="664" y="159"/>
                        </a:cubicBezTo>
                        <a:cubicBezTo>
                          <a:pt x="660" y="154"/>
                          <a:pt x="652" y="153"/>
                          <a:pt x="648" y="148"/>
                        </a:cubicBezTo>
                        <a:cubicBezTo>
                          <a:pt x="647" y="147"/>
                          <a:pt x="647" y="147"/>
                          <a:pt x="647" y="147"/>
                        </a:cubicBezTo>
                        <a:cubicBezTo>
                          <a:pt x="647" y="146"/>
                          <a:pt x="646" y="146"/>
                          <a:pt x="645" y="145"/>
                        </a:cubicBezTo>
                        <a:cubicBezTo>
                          <a:pt x="645" y="144"/>
                          <a:pt x="645" y="144"/>
                          <a:pt x="644" y="143"/>
                        </a:cubicBezTo>
                        <a:cubicBezTo>
                          <a:pt x="644" y="143"/>
                          <a:pt x="644" y="142"/>
                          <a:pt x="644" y="142"/>
                        </a:cubicBezTo>
                        <a:cubicBezTo>
                          <a:pt x="643" y="141"/>
                          <a:pt x="643" y="140"/>
                          <a:pt x="642" y="139"/>
                        </a:cubicBezTo>
                        <a:cubicBezTo>
                          <a:pt x="642" y="139"/>
                          <a:pt x="642" y="139"/>
                          <a:pt x="642" y="139"/>
                        </a:cubicBezTo>
                        <a:cubicBezTo>
                          <a:pt x="641" y="138"/>
                          <a:pt x="641" y="137"/>
                          <a:pt x="640" y="136"/>
                        </a:cubicBezTo>
                        <a:cubicBezTo>
                          <a:pt x="638" y="131"/>
                          <a:pt x="636" y="127"/>
                          <a:pt x="634" y="123"/>
                        </a:cubicBezTo>
                        <a:cubicBezTo>
                          <a:pt x="630" y="113"/>
                          <a:pt x="629" y="104"/>
                          <a:pt x="623" y="96"/>
                        </a:cubicBezTo>
                        <a:cubicBezTo>
                          <a:pt x="613" y="80"/>
                          <a:pt x="595" y="62"/>
                          <a:pt x="573" y="71"/>
                        </a:cubicBezTo>
                        <a:cubicBezTo>
                          <a:pt x="567" y="73"/>
                          <a:pt x="569" y="78"/>
                          <a:pt x="563" y="80"/>
                        </a:cubicBezTo>
                        <a:cubicBezTo>
                          <a:pt x="557" y="82"/>
                          <a:pt x="552" y="77"/>
                          <a:pt x="550" y="73"/>
                        </a:cubicBezTo>
                        <a:cubicBezTo>
                          <a:pt x="547" y="64"/>
                          <a:pt x="551" y="48"/>
                          <a:pt x="551" y="39"/>
                        </a:cubicBezTo>
                        <a:cubicBezTo>
                          <a:pt x="551" y="24"/>
                          <a:pt x="544" y="25"/>
                          <a:pt x="530" y="24"/>
                        </a:cubicBezTo>
                        <a:cubicBezTo>
                          <a:pt x="518" y="24"/>
                          <a:pt x="508" y="24"/>
                          <a:pt x="498" y="19"/>
                        </a:cubicBezTo>
                        <a:cubicBezTo>
                          <a:pt x="497" y="19"/>
                          <a:pt x="496" y="16"/>
                          <a:pt x="494" y="15"/>
                        </a:cubicBezTo>
                        <a:cubicBezTo>
                          <a:pt x="491" y="14"/>
                          <a:pt x="487" y="15"/>
                          <a:pt x="484" y="15"/>
                        </a:cubicBezTo>
                        <a:cubicBezTo>
                          <a:pt x="479" y="15"/>
                          <a:pt x="473" y="14"/>
                          <a:pt x="467" y="16"/>
                        </a:cubicBezTo>
                        <a:cubicBezTo>
                          <a:pt x="454" y="20"/>
                          <a:pt x="444" y="28"/>
                          <a:pt x="439" y="10"/>
                        </a:cubicBezTo>
                        <a:cubicBezTo>
                          <a:pt x="433" y="9"/>
                          <a:pt x="433" y="4"/>
                          <a:pt x="428" y="2"/>
                        </a:cubicBezTo>
                        <a:cubicBezTo>
                          <a:pt x="424" y="0"/>
                          <a:pt x="414" y="1"/>
                          <a:pt x="410" y="2"/>
                        </a:cubicBezTo>
                        <a:cubicBezTo>
                          <a:pt x="403" y="5"/>
                          <a:pt x="403" y="12"/>
                          <a:pt x="397" y="15"/>
                        </a:cubicBezTo>
                        <a:cubicBezTo>
                          <a:pt x="391" y="18"/>
                          <a:pt x="388" y="12"/>
                          <a:pt x="383" y="11"/>
                        </a:cubicBezTo>
                        <a:cubicBezTo>
                          <a:pt x="369" y="8"/>
                          <a:pt x="362" y="15"/>
                          <a:pt x="350" y="18"/>
                        </a:cubicBezTo>
                        <a:cubicBezTo>
                          <a:pt x="338" y="22"/>
                          <a:pt x="330" y="25"/>
                          <a:pt x="317" y="25"/>
                        </a:cubicBezTo>
                        <a:cubicBezTo>
                          <a:pt x="316" y="29"/>
                          <a:pt x="315" y="33"/>
                          <a:pt x="315" y="37"/>
                        </a:cubicBezTo>
                        <a:cubicBezTo>
                          <a:pt x="297" y="38"/>
                          <a:pt x="288" y="32"/>
                          <a:pt x="271" y="28"/>
                        </a:cubicBezTo>
                        <a:cubicBezTo>
                          <a:pt x="261" y="25"/>
                          <a:pt x="234" y="17"/>
                          <a:pt x="224" y="23"/>
                        </a:cubicBezTo>
                        <a:cubicBezTo>
                          <a:pt x="237" y="30"/>
                          <a:pt x="249" y="21"/>
                          <a:pt x="253" y="41"/>
                        </a:cubicBezTo>
                        <a:cubicBezTo>
                          <a:pt x="257" y="42"/>
                          <a:pt x="260" y="44"/>
                          <a:pt x="264" y="45"/>
                        </a:cubicBezTo>
                        <a:cubicBezTo>
                          <a:pt x="264" y="49"/>
                          <a:pt x="264" y="53"/>
                          <a:pt x="263" y="57"/>
                        </a:cubicBezTo>
                        <a:cubicBezTo>
                          <a:pt x="258" y="60"/>
                          <a:pt x="252" y="59"/>
                          <a:pt x="246" y="59"/>
                        </a:cubicBezTo>
                        <a:cubicBezTo>
                          <a:pt x="238" y="59"/>
                          <a:pt x="233" y="62"/>
                          <a:pt x="226" y="63"/>
                        </a:cubicBezTo>
                        <a:cubicBezTo>
                          <a:pt x="210" y="65"/>
                          <a:pt x="202" y="57"/>
                          <a:pt x="189" y="54"/>
                        </a:cubicBezTo>
                        <a:cubicBezTo>
                          <a:pt x="176" y="51"/>
                          <a:pt x="163" y="54"/>
                          <a:pt x="150" y="54"/>
                        </a:cubicBezTo>
                        <a:cubicBezTo>
                          <a:pt x="144" y="54"/>
                          <a:pt x="135" y="52"/>
                          <a:pt x="130" y="54"/>
                        </a:cubicBezTo>
                        <a:cubicBezTo>
                          <a:pt x="125" y="56"/>
                          <a:pt x="120" y="65"/>
                          <a:pt x="116" y="67"/>
                        </a:cubicBezTo>
                        <a:cubicBezTo>
                          <a:pt x="116" y="77"/>
                          <a:pt x="112" y="81"/>
                          <a:pt x="102" y="81"/>
                        </a:cubicBezTo>
                        <a:cubicBezTo>
                          <a:pt x="100" y="89"/>
                          <a:pt x="98" y="97"/>
                          <a:pt x="96" y="105"/>
                        </a:cubicBezTo>
                        <a:cubicBezTo>
                          <a:pt x="89" y="105"/>
                          <a:pt x="82" y="104"/>
                          <a:pt x="75" y="105"/>
                        </a:cubicBezTo>
                        <a:cubicBezTo>
                          <a:pt x="76" y="128"/>
                          <a:pt x="42" y="124"/>
                          <a:pt x="40" y="146"/>
                        </a:cubicBezTo>
                        <a:cubicBezTo>
                          <a:pt x="39" y="147"/>
                          <a:pt x="38" y="147"/>
                          <a:pt x="37" y="149"/>
                        </a:cubicBezTo>
                        <a:cubicBezTo>
                          <a:pt x="27" y="151"/>
                          <a:pt x="21" y="138"/>
                          <a:pt x="14" y="150"/>
                        </a:cubicBezTo>
                        <a:cubicBezTo>
                          <a:pt x="11" y="154"/>
                          <a:pt x="12" y="159"/>
                          <a:pt x="11" y="164"/>
                        </a:cubicBezTo>
                        <a:cubicBezTo>
                          <a:pt x="10" y="169"/>
                          <a:pt x="3" y="175"/>
                          <a:pt x="3" y="177"/>
                        </a:cubicBezTo>
                        <a:cubicBezTo>
                          <a:pt x="2" y="182"/>
                          <a:pt x="5" y="181"/>
                          <a:pt x="7" y="186"/>
                        </a:cubicBezTo>
                        <a:cubicBezTo>
                          <a:pt x="9" y="194"/>
                          <a:pt x="8" y="200"/>
                          <a:pt x="6" y="208"/>
                        </a:cubicBezTo>
                        <a:cubicBezTo>
                          <a:pt x="5" y="212"/>
                          <a:pt x="0" y="212"/>
                          <a:pt x="4" y="217"/>
                        </a:cubicBezTo>
                        <a:cubicBezTo>
                          <a:pt x="5" y="219"/>
                          <a:pt x="14" y="218"/>
                          <a:pt x="17" y="218"/>
                        </a:cubicBezTo>
                        <a:cubicBezTo>
                          <a:pt x="14" y="230"/>
                          <a:pt x="32" y="225"/>
                          <a:pt x="31" y="238"/>
                        </a:cubicBezTo>
                        <a:cubicBezTo>
                          <a:pt x="40" y="239"/>
                          <a:pt x="41" y="226"/>
                          <a:pt x="53" y="230"/>
                        </a:cubicBezTo>
                        <a:cubicBezTo>
                          <a:pt x="53" y="230"/>
                          <a:pt x="53" y="231"/>
                          <a:pt x="53" y="232"/>
                        </a:cubicBezTo>
                        <a:cubicBezTo>
                          <a:pt x="62" y="234"/>
                          <a:pt x="68" y="225"/>
                          <a:pt x="78" y="229"/>
                        </a:cubicBezTo>
                        <a:cubicBezTo>
                          <a:pt x="80" y="229"/>
                          <a:pt x="79" y="233"/>
                          <a:pt x="82" y="234"/>
                        </a:cubicBezTo>
                        <a:cubicBezTo>
                          <a:pt x="84" y="235"/>
                          <a:pt x="87" y="234"/>
                          <a:pt x="89" y="234"/>
                        </a:cubicBezTo>
                        <a:cubicBezTo>
                          <a:pt x="93" y="235"/>
                          <a:pt x="98" y="235"/>
                          <a:pt x="102" y="235"/>
                        </a:cubicBezTo>
                        <a:cubicBezTo>
                          <a:pt x="102" y="242"/>
                          <a:pt x="109" y="247"/>
                          <a:pt x="111" y="252"/>
                        </a:cubicBezTo>
                        <a:cubicBezTo>
                          <a:pt x="113" y="257"/>
                          <a:pt x="111" y="264"/>
                          <a:pt x="113" y="270"/>
                        </a:cubicBezTo>
                        <a:cubicBezTo>
                          <a:pt x="117" y="279"/>
                          <a:pt x="121" y="273"/>
                          <a:pt x="127" y="278"/>
                        </a:cubicBezTo>
                        <a:cubicBezTo>
                          <a:pt x="133" y="283"/>
                          <a:pt x="129" y="291"/>
                          <a:pt x="139" y="289"/>
                        </a:cubicBezTo>
                        <a:cubicBezTo>
                          <a:pt x="142" y="297"/>
                          <a:pt x="152" y="293"/>
                          <a:pt x="158" y="296"/>
                        </a:cubicBezTo>
                        <a:cubicBezTo>
                          <a:pt x="163" y="299"/>
                          <a:pt x="164" y="304"/>
                          <a:pt x="168" y="307"/>
                        </a:cubicBezTo>
                        <a:cubicBezTo>
                          <a:pt x="172" y="310"/>
                          <a:pt x="176" y="311"/>
                          <a:pt x="181" y="312"/>
                        </a:cubicBezTo>
                        <a:cubicBezTo>
                          <a:pt x="196" y="315"/>
                          <a:pt x="212" y="308"/>
                          <a:pt x="226" y="318"/>
                        </a:cubicBezTo>
                        <a:cubicBezTo>
                          <a:pt x="226" y="321"/>
                          <a:pt x="226" y="326"/>
                          <a:pt x="226" y="329"/>
                        </a:cubicBezTo>
                        <a:cubicBezTo>
                          <a:pt x="222" y="329"/>
                          <a:pt x="220" y="332"/>
                          <a:pt x="220" y="336"/>
                        </a:cubicBezTo>
                        <a:cubicBezTo>
                          <a:pt x="206" y="337"/>
                          <a:pt x="201" y="371"/>
                          <a:pt x="214" y="376"/>
                        </a:cubicBezTo>
                        <a:cubicBezTo>
                          <a:pt x="217" y="378"/>
                          <a:pt x="222" y="376"/>
                          <a:pt x="226" y="377"/>
                        </a:cubicBezTo>
                        <a:cubicBezTo>
                          <a:pt x="232" y="380"/>
                          <a:pt x="231" y="385"/>
                          <a:pt x="235" y="388"/>
                        </a:cubicBezTo>
                        <a:cubicBezTo>
                          <a:pt x="242" y="392"/>
                          <a:pt x="251" y="393"/>
                          <a:pt x="255" y="403"/>
                        </a:cubicBezTo>
                        <a:cubicBezTo>
                          <a:pt x="264" y="404"/>
                          <a:pt x="274" y="400"/>
                          <a:pt x="277" y="409"/>
                        </a:cubicBezTo>
                        <a:cubicBezTo>
                          <a:pt x="280" y="417"/>
                          <a:pt x="274" y="426"/>
                          <a:pt x="271" y="433"/>
                        </a:cubicBezTo>
                        <a:cubicBezTo>
                          <a:pt x="269" y="437"/>
                          <a:pt x="267" y="439"/>
                          <a:pt x="266" y="443"/>
                        </a:cubicBezTo>
                        <a:cubicBezTo>
                          <a:pt x="265" y="447"/>
                          <a:pt x="267" y="453"/>
                          <a:pt x="264" y="457"/>
                        </a:cubicBezTo>
                        <a:cubicBezTo>
                          <a:pt x="263" y="459"/>
                          <a:pt x="256" y="459"/>
                          <a:pt x="253" y="462"/>
                        </a:cubicBezTo>
                        <a:cubicBezTo>
                          <a:pt x="251" y="464"/>
                          <a:pt x="249" y="469"/>
                          <a:pt x="247" y="472"/>
                        </a:cubicBezTo>
                        <a:cubicBezTo>
                          <a:pt x="242" y="472"/>
                          <a:pt x="236" y="472"/>
                          <a:pt x="230" y="472"/>
                        </a:cubicBezTo>
                        <a:cubicBezTo>
                          <a:pt x="227" y="472"/>
                          <a:pt x="224" y="471"/>
                          <a:pt x="221" y="473"/>
                        </a:cubicBezTo>
                        <a:cubicBezTo>
                          <a:pt x="218" y="474"/>
                          <a:pt x="215" y="477"/>
                          <a:pt x="214" y="478"/>
                        </a:cubicBezTo>
                        <a:cubicBezTo>
                          <a:pt x="209" y="479"/>
                          <a:pt x="199" y="478"/>
                          <a:pt x="196" y="482"/>
                        </a:cubicBezTo>
                        <a:cubicBezTo>
                          <a:pt x="193" y="485"/>
                          <a:pt x="195" y="495"/>
                          <a:pt x="194" y="500"/>
                        </a:cubicBezTo>
                        <a:cubicBezTo>
                          <a:pt x="193" y="508"/>
                          <a:pt x="192" y="511"/>
                          <a:pt x="189" y="518"/>
                        </a:cubicBezTo>
                        <a:cubicBezTo>
                          <a:pt x="184" y="527"/>
                          <a:pt x="186" y="526"/>
                          <a:pt x="178" y="525"/>
                        </a:cubicBezTo>
                        <a:cubicBezTo>
                          <a:pt x="171" y="525"/>
                          <a:pt x="149" y="520"/>
                          <a:pt x="143" y="526"/>
                        </a:cubicBezTo>
                        <a:cubicBezTo>
                          <a:pt x="140" y="529"/>
                          <a:pt x="140" y="538"/>
                          <a:pt x="140" y="542"/>
                        </a:cubicBezTo>
                        <a:cubicBezTo>
                          <a:pt x="139" y="549"/>
                          <a:pt x="131" y="566"/>
                          <a:pt x="138" y="569"/>
                        </a:cubicBezTo>
                        <a:cubicBezTo>
                          <a:pt x="138" y="581"/>
                          <a:pt x="137" y="592"/>
                          <a:pt x="141" y="603"/>
                        </a:cubicBezTo>
                        <a:cubicBezTo>
                          <a:pt x="142" y="603"/>
                          <a:pt x="144" y="603"/>
                          <a:pt x="145" y="603"/>
                        </a:cubicBezTo>
                        <a:cubicBezTo>
                          <a:pt x="145" y="624"/>
                          <a:pt x="144" y="643"/>
                          <a:pt x="150" y="662"/>
                        </a:cubicBezTo>
                        <a:cubicBezTo>
                          <a:pt x="153" y="671"/>
                          <a:pt x="156" y="680"/>
                          <a:pt x="155" y="689"/>
                        </a:cubicBezTo>
                        <a:cubicBezTo>
                          <a:pt x="155" y="693"/>
                          <a:pt x="151" y="696"/>
                          <a:pt x="152" y="701"/>
                        </a:cubicBezTo>
                        <a:cubicBezTo>
                          <a:pt x="152" y="703"/>
                          <a:pt x="155" y="703"/>
                          <a:pt x="156" y="706"/>
                        </a:cubicBezTo>
                        <a:cubicBezTo>
                          <a:pt x="156" y="709"/>
                          <a:pt x="156" y="712"/>
                          <a:pt x="155" y="714"/>
                        </a:cubicBezTo>
                        <a:cubicBezTo>
                          <a:pt x="155" y="724"/>
                          <a:pt x="149" y="733"/>
                          <a:pt x="149" y="742"/>
                        </a:cubicBezTo>
                        <a:cubicBezTo>
                          <a:pt x="149" y="745"/>
                          <a:pt x="153" y="752"/>
                          <a:pt x="153" y="755"/>
                        </a:cubicBezTo>
                        <a:cubicBezTo>
                          <a:pt x="155" y="761"/>
                          <a:pt x="155" y="768"/>
                          <a:pt x="155" y="775"/>
                        </a:cubicBezTo>
                        <a:cubicBezTo>
                          <a:pt x="155" y="779"/>
                          <a:pt x="156" y="785"/>
                          <a:pt x="155" y="789"/>
                        </a:cubicBezTo>
                        <a:cubicBezTo>
                          <a:pt x="154" y="793"/>
                          <a:pt x="147" y="798"/>
                          <a:pt x="146" y="801"/>
                        </a:cubicBezTo>
                        <a:cubicBezTo>
                          <a:pt x="146" y="808"/>
                          <a:pt x="150" y="807"/>
                          <a:pt x="152" y="812"/>
                        </a:cubicBezTo>
                        <a:cubicBezTo>
                          <a:pt x="153" y="816"/>
                          <a:pt x="151" y="823"/>
                          <a:pt x="151" y="828"/>
                        </a:cubicBezTo>
                        <a:cubicBezTo>
                          <a:pt x="152" y="828"/>
                          <a:pt x="153" y="828"/>
                          <a:pt x="154" y="828"/>
                        </a:cubicBezTo>
                        <a:cubicBezTo>
                          <a:pt x="154" y="836"/>
                          <a:pt x="152" y="843"/>
                          <a:pt x="151" y="850"/>
                        </a:cubicBezTo>
                        <a:cubicBezTo>
                          <a:pt x="165" y="851"/>
                          <a:pt x="178" y="854"/>
                          <a:pt x="176" y="871"/>
                        </a:cubicBezTo>
                        <a:cubicBezTo>
                          <a:pt x="181" y="872"/>
                          <a:pt x="192" y="872"/>
                          <a:pt x="203" y="874"/>
                        </a:cubicBezTo>
                        <a:cubicBezTo>
                          <a:pt x="218" y="876"/>
                          <a:pt x="232" y="881"/>
                          <a:pt x="234" y="891"/>
                        </a:cubicBezTo>
                        <a:cubicBezTo>
                          <a:pt x="238" y="892"/>
                          <a:pt x="240" y="896"/>
                          <a:pt x="243" y="900"/>
                        </a:cubicBezTo>
                        <a:cubicBezTo>
                          <a:pt x="244" y="901"/>
                          <a:pt x="245" y="903"/>
                          <a:pt x="247" y="904"/>
                        </a:cubicBezTo>
                        <a:cubicBezTo>
                          <a:pt x="247" y="904"/>
                          <a:pt x="247" y="904"/>
                          <a:pt x="247" y="904"/>
                        </a:cubicBezTo>
                        <a:cubicBezTo>
                          <a:pt x="252" y="907"/>
                          <a:pt x="260" y="904"/>
                          <a:pt x="264" y="907"/>
                        </a:cubicBezTo>
                        <a:cubicBezTo>
                          <a:pt x="275" y="913"/>
                          <a:pt x="267" y="938"/>
                          <a:pt x="288" y="934"/>
                        </a:cubicBezTo>
                        <a:cubicBezTo>
                          <a:pt x="288" y="932"/>
                          <a:pt x="289" y="931"/>
                          <a:pt x="290" y="929"/>
                        </a:cubicBezTo>
                        <a:cubicBezTo>
                          <a:pt x="290" y="929"/>
                          <a:pt x="291" y="929"/>
                          <a:pt x="292" y="929"/>
                        </a:cubicBezTo>
                        <a:cubicBezTo>
                          <a:pt x="293" y="929"/>
                          <a:pt x="294" y="929"/>
                          <a:pt x="295" y="929"/>
                        </a:cubicBezTo>
                        <a:cubicBezTo>
                          <a:pt x="295" y="929"/>
                          <a:pt x="296" y="929"/>
                          <a:pt x="296" y="929"/>
                        </a:cubicBezTo>
                        <a:cubicBezTo>
                          <a:pt x="297" y="930"/>
                          <a:pt x="299" y="930"/>
                          <a:pt x="300" y="930"/>
                        </a:cubicBezTo>
                        <a:cubicBezTo>
                          <a:pt x="301" y="930"/>
                          <a:pt x="301" y="930"/>
                          <a:pt x="301" y="930"/>
                        </a:cubicBezTo>
                        <a:cubicBezTo>
                          <a:pt x="307" y="931"/>
                          <a:pt x="312" y="934"/>
                          <a:pt x="318" y="935"/>
                        </a:cubicBezTo>
                        <a:cubicBezTo>
                          <a:pt x="315" y="934"/>
                          <a:pt x="312" y="933"/>
                          <a:pt x="309" y="932"/>
                        </a:cubicBezTo>
                        <a:cubicBezTo>
                          <a:pt x="316" y="935"/>
                          <a:pt x="322" y="937"/>
                          <a:pt x="330" y="936"/>
                        </a:cubicBezTo>
                        <a:cubicBezTo>
                          <a:pt x="331" y="932"/>
                          <a:pt x="331" y="928"/>
                          <a:pt x="331" y="924"/>
                        </a:cubicBezTo>
                        <a:cubicBezTo>
                          <a:pt x="336" y="921"/>
                          <a:pt x="340" y="919"/>
                          <a:pt x="346" y="920"/>
                        </a:cubicBezTo>
                        <a:cubicBezTo>
                          <a:pt x="346" y="931"/>
                          <a:pt x="338" y="940"/>
                          <a:pt x="340" y="950"/>
                        </a:cubicBezTo>
                        <a:cubicBezTo>
                          <a:pt x="341" y="950"/>
                          <a:pt x="341" y="950"/>
                          <a:pt x="342" y="951"/>
                        </a:cubicBezTo>
                        <a:cubicBezTo>
                          <a:pt x="343" y="958"/>
                          <a:pt x="344" y="963"/>
                          <a:pt x="340" y="970"/>
                        </a:cubicBezTo>
                        <a:cubicBezTo>
                          <a:pt x="339" y="973"/>
                          <a:pt x="326" y="981"/>
                          <a:pt x="337" y="984"/>
                        </a:cubicBezTo>
                        <a:cubicBezTo>
                          <a:pt x="337" y="989"/>
                          <a:pt x="336" y="995"/>
                          <a:pt x="340" y="999"/>
                        </a:cubicBezTo>
                        <a:cubicBezTo>
                          <a:pt x="347" y="988"/>
                          <a:pt x="368" y="992"/>
                          <a:pt x="380" y="993"/>
                        </a:cubicBezTo>
                        <a:cubicBezTo>
                          <a:pt x="380" y="998"/>
                          <a:pt x="382" y="1002"/>
                          <a:pt x="384" y="1006"/>
                        </a:cubicBezTo>
                        <a:cubicBezTo>
                          <a:pt x="385" y="1006"/>
                          <a:pt x="387" y="1007"/>
                          <a:pt x="389" y="1007"/>
                        </a:cubicBezTo>
                        <a:cubicBezTo>
                          <a:pt x="389" y="1007"/>
                          <a:pt x="389" y="1008"/>
                          <a:pt x="389" y="1009"/>
                        </a:cubicBezTo>
                        <a:cubicBezTo>
                          <a:pt x="392" y="1009"/>
                          <a:pt x="397" y="1010"/>
                          <a:pt x="400" y="1009"/>
                        </a:cubicBezTo>
                        <a:cubicBezTo>
                          <a:pt x="400" y="1005"/>
                          <a:pt x="402" y="1002"/>
                          <a:pt x="406" y="1003"/>
                        </a:cubicBezTo>
                        <a:cubicBezTo>
                          <a:pt x="407" y="1002"/>
                          <a:pt x="407" y="1001"/>
                          <a:pt x="407" y="1000"/>
                        </a:cubicBezTo>
                        <a:cubicBezTo>
                          <a:pt x="411" y="1000"/>
                          <a:pt x="415" y="1000"/>
                          <a:pt x="419" y="1001"/>
                        </a:cubicBezTo>
                        <a:cubicBezTo>
                          <a:pt x="419" y="1001"/>
                          <a:pt x="419" y="1001"/>
                          <a:pt x="419" y="1001"/>
                        </a:cubicBezTo>
                        <a:cubicBezTo>
                          <a:pt x="421" y="1001"/>
                          <a:pt x="420" y="1002"/>
                          <a:pt x="419" y="1003"/>
                        </a:cubicBezTo>
                        <a:cubicBezTo>
                          <a:pt x="420" y="1008"/>
                          <a:pt x="426" y="1011"/>
                          <a:pt x="425" y="1018"/>
                        </a:cubicBezTo>
                        <a:cubicBezTo>
                          <a:pt x="430" y="1018"/>
                          <a:pt x="438" y="1017"/>
                          <a:pt x="443" y="1018"/>
                        </a:cubicBezTo>
                        <a:cubicBezTo>
                          <a:pt x="449" y="1020"/>
                          <a:pt x="461" y="1031"/>
                          <a:pt x="463" y="1038"/>
                        </a:cubicBezTo>
                        <a:cubicBezTo>
                          <a:pt x="467" y="1038"/>
                          <a:pt x="470" y="1039"/>
                          <a:pt x="473" y="1040"/>
                        </a:cubicBezTo>
                        <a:cubicBezTo>
                          <a:pt x="477" y="1041"/>
                          <a:pt x="481" y="1042"/>
                          <a:pt x="486" y="1043"/>
                        </a:cubicBezTo>
                        <a:close/>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8308" name="Freeform 32"/>
                  <p:cNvSpPr>
                    <a:spLocks/>
                  </p:cNvSpPr>
                  <p:nvPr/>
                </p:nvSpPr>
                <p:spPr bwMode="auto">
                  <a:xfrm>
                    <a:off x="3285" y="1718"/>
                    <a:ext cx="483" cy="722"/>
                  </a:xfrm>
                  <a:custGeom>
                    <a:avLst/>
                    <a:gdLst>
                      <a:gd name="T0" fmla="*/ 1 w 793"/>
                      <a:gd name="T1" fmla="*/ 1 h 1254"/>
                      <a:gd name="T2" fmla="*/ 1 w 793"/>
                      <a:gd name="T3" fmla="*/ 1 h 1254"/>
                      <a:gd name="T4" fmla="*/ 1 w 793"/>
                      <a:gd name="T5" fmla="*/ 1 h 1254"/>
                      <a:gd name="T6" fmla="*/ 1 w 793"/>
                      <a:gd name="T7" fmla="*/ 1 h 1254"/>
                      <a:gd name="T8" fmla="*/ 1 w 793"/>
                      <a:gd name="T9" fmla="*/ 1 h 1254"/>
                      <a:gd name="T10" fmla="*/ 1 w 793"/>
                      <a:gd name="T11" fmla="*/ 1 h 1254"/>
                      <a:gd name="T12" fmla="*/ 1 w 793"/>
                      <a:gd name="T13" fmla="*/ 1 h 1254"/>
                      <a:gd name="T14" fmla="*/ 1 w 793"/>
                      <a:gd name="T15" fmla="*/ 1 h 1254"/>
                      <a:gd name="T16" fmla="*/ 1 w 793"/>
                      <a:gd name="T17" fmla="*/ 1 h 1254"/>
                      <a:gd name="T18" fmla="*/ 1 w 793"/>
                      <a:gd name="T19" fmla="*/ 1 h 1254"/>
                      <a:gd name="T20" fmla="*/ 1 w 793"/>
                      <a:gd name="T21" fmla="*/ 1 h 1254"/>
                      <a:gd name="T22" fmla="*/ 1 w 793"/>
                      <a:gd name="T23" fmla="*/ 1 h 1254"/>
                      <a:gd name="T24" fmla="*/ 1 w 793"/>
                      <a:gd name="T25" fmla="*/ 1 h 1254"/>
                      <a:gd name="T26" fmla="*/ 1 w 793"/>
                      <a:gd name="T27" fmla="*/ 1 h 1254"/>
                      <a:gd name="T28" fmla="*/ 1 w 793"/>
                      <a:gd name="T29" fmla="*/ 1 h 1254"/>
                      <a:gd name="T30" fmla="*/ 1 w 793"/>
                      <a:gd name="T31" fmla="*/ 1 h 1254"/>
                      <a:gd name="T32" fmla="*/ 1 w 793"/>
                      <a:gd name="T33" fmla="*/ 1 h 1254"/>
                      <a:gd name="T34" fmla="*/ 1 w 793"/>
                      <a:gd name="T35" fmla="*/ 1 h 1254"/>
                      <a:gd name="T36" fmla="*/ 1 w 793"/>
                      <a:gd name="T37" fmla="*/ 1 h 1254"/>
                      <a:gd name="T38" fmla="*/ 1 w 793"/>
                      <a:gd name="T39" fmla="*/ 1 h 1254"/>
                      <a:gd name="T40" fmla="*/ 1 w 793"/>
                      <a:gd name="T41" fmla="*/ 1 h 1254"/>
                      <a:gd name="T42" fmla="*/ 1 w 793"/>
                      <a:gd name="T43" fmla="*/ 1 h 1254"/>
                      <a:gd name="T44" fmla="*/ 1 w 793"/>
                      <a:gd name="T45" fmla="*/ 1 h 1254"/>
                      <a:gd name="T46" fmla="*/ 1 w 793"/>
                      <a:gd name="T47" fmla="*/ 1 h 1254"/>
                      <a:gd name="T48" fmla="*/ 1 w 793"/>
                      <a:gd name="T49" fmla="*/ 1 h 1254"/>
                      <a:gd name="T50" fmla="*/ 1 w 793"/>
                      <a:gd name="T51" fmla="*/ 1 h 1254"/>
                      <a:gd name="T52" fmla="*/ 1 w 793"/>
                      <a:gd name="T53" fmla="*/ 1 h 1254"/>
                      <a:gd name="T54" fmla="*/ 1 w 793"/>
                      <a:gd name="T55" fmla="*/ 1 h 1254"/>
                      <a:gd name="T56" fmla="*/ 1 w 793"/>
                      <a:gd name="T57" fmla="*/ 1 h 1254"/>
                      <a:gd name="T58" fmla="*/ 1 w 793"/>
                      <a:gd name="T59" fmla="*/ 1 h 1254"/>
                      <a:gd name="T60" fmla="*/ 1 w 793"/>
                      <a:gd name="T61" fmla="*/ 1 h 1254"/>
                      <a:gd name="T62" fmla="*/ 1 w 793"/>
                      <a:gd name="T63" fmla="*/ 1 h 1254"/>
                      <a:gd name="T64" fmla="*/ 1 w 793"/>
                      <a:gd name="T65" fmla="*/ 1 h 1254"/>
                      <a:gd name="T66" fmla="*/ 1 w 793"/>
                      <a:gd name="T67" fmla="*/ 1 h 1254"/>
                      <a:gd name="T68" fmla="*/ 1 w 793"/>
                      <a:gd name="T69" fmla="*/ 1 h 1254"/>
                      <a:gd name="T70" fmla="*/ 1 w 793"/>
                      <a:gd name="T71" fmla="*/ 1 h 1254"/>
                      <a:gd name="T72" fmla="*/ 1 w 793"/>
                      <a:gd name="T73" fmla="*/ 1 h 1254"/>
                      <a:gd name="T74" fmla="*/ 1 w 793"/>
                      <a:gd name="T75" fmla="*/ 1 h 1254"/>
                      <a:gd name="T76" fmla="*/ 1 w 793"/>
                      <a:gd name="T77" fmla="*/ 1 h 1254"/>
                      <a:gd name="T78" fmla="*/ 1 w 793"/>
                      <a:gd name="T79" fmla="*/ 1 h 1254"/>
                      <a:gd name="T80" fmla="*/ 1 w 793"/>
                      <a:gd name="T81" fmla="*/ 1 h 1254"/>
                      <a:gd name="T82" fmla="*/ 1 w 793"/>
                      <a:gd name="T83" fmla="*/ 1 h 1254"/>
                      <a:gd name="T84" fmla="*/ 1 w 793"/>
                      <a:gd name="T85" fmla="*/ 1 h 1254"/>
                      <a:gd name="T86" fmla="*/ 1 w 793"/>
                      <a:gd name="T87" fmla="*/ 1 h 1254"/>
                      <a:gd name="T88" fmla="*/ 1 w 793"/>
                      <a:gd name="T89" fmla="*/ 1 h 1254"/>
                      <a:gd name="T90" fmla="*/ 1 w 793"/>
                      <a:gd name="T91" fmla="*/ 1 h 1254"/>
                      <a:gd name="T92" fmla="*/ 1 w 793"/>
                      <a:gd name="T93" fmla="*/ 1 h 1254"/>
                      <a:gd name="T94" fmla="*/ 1 w 793"/>
                      <a:gd name="T95" fmla="*/ 1 h 1254"/>
                      <a:gd name="T96" fmla="*/ 1 w 793"/>
                      <a:gd name="T97" fmla="*/ 1 h 1254"/>
                      <a:gd name="T98" fmla="*/ 1 w 793"/>
                      <a:gd name="T99" fmla="*/ 1 h 1254"/>
                      <a:gd name="T100" fmla="*/ 1 w 793"/>
                      <a:gd name="T101" fmla="*/ 1 h 1254"/>
                      <a:gd name="T102" fmla="*/ 1 w 793"/>
                      <a:gd name="T103" fmla="*/ 1 h 1254"/>
                      <a:gd name="T104" fmla="*/ 1 w 793"/>
                      <a:gd name="T105" fmla="*/ 1 h 1254"/>
                      <a:gd name="T106" fmla="*/ 1 w 793"/>
                      <a:gd name="T107" fmla="*/ 1 h 1254"/>
                      <a:gd name="T108" fmla="*/ 1 w 793"/>
                      <a:gd name="T109" fmla="*/ 1 h 1254"/>
                      <a:gd name="T110" fmla="*/ 1 w 793"/>
                      <a:gd name="T111" fmla="*/ 1 h 1254"/>
                      <a:gd name="T112" fmla="*/ 1 w 793"/>
                      <a:gd name="T113" fmla="*/ 1 h 1254"/>
                      <a:gd name="T114" fmla="*/ 1 w 793"/>
                      <a:gd name="T115" fmla="*/ 1 h 1254"/>
                      <a:gd name="T116" fmla="*/ 1 w 793"/>
                      <a:gd name="T117" fmla="*/ 1 h 1254"/>
                      <a:gd name="T118" fmla="*/ 1 w 793"/>
                      <a:gd name="T119" fmla="*/ 1 h 1254"/>
                      <a:gd name="T120" fmla="*/ 1 w 793"/>
                      <a:gd name="T121" fmla="*/ 1 h 1254"/>
                      <a:gd name="T122" fmla="*/ 1 w 793"/>
                      <a:gd name="T123" fmla="*/ 1 h 1254"/>
                      <a:gd name="T124" fmla="*/ 1 w 793"/>
                      <a:gd name="T125" fmla="*/ 1 h 125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93"/>
                      <a:gd name="T190" fmla="*/ 0 h 1254"/>
                      <a:gd name="T191" fmla="*/ 793 w 793"/>
                      <a:gd name="T192" fmla="*/ 1254 h 125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93" h="1254">
                        <a:moveTo>
                          <a:pt x="743" y="231"/>
                        </a:moveTo>
                        <a:cubicBezTo>
                          <a:pt x="743" y="231"/>
                          <a:pt x="743" y="231"/>
                          <a:pt x="743" y="231"/>
                        </a:cubicBezTo>
                        <a:cubicBezTo>
                          <a:pt x="744" y="226"/>
                          <a:pt x="745" y="222"/>
                          <a:pt x="748" y="218"/>
                        </a:cubicBezTo>
                        <a:cubicBezTo>
                          <a:pt x="753" y="209"/>
                          <a:pt x="763" y="203"/>
                          <a:pt x="770" y="195"/>
                        </a:cubicBezTo>
                        <a:cubicBezTo>
                          <a:pt x="778" y="186"/>
                          <a:pt x="785" y="177"/>
                          <a:pt x="792" y="167"/>
                        </a:cubicBezTo>
                        <a:cubicBezTo>
                          <a:pt x="793" y="166"/>
                          <a:pt x="793" y="166"/>
                          <a:pt x="793" y="166"/>
                        </a:cubicBezTo>
                        <a:cubicBezTo>
                          <a:pt x="792" y="166"/>
                          <a:pt x="792" y="166"/>
                          <a:pt x="792" y="165"/>
                        </a:cubicBezTo>
                        <a:cubicBezTo>
                          <a:pt x="791" y="165"/>
                          <a:pt x="790" y="165"/>
                          <a:pt x="789" y="165"/>
                        </a:cubicBezTo>
                        <a:cubicBezTo>
                          <a:pt x="789" y="165"/>
                          <a:pt x="788" y="165"/>
                          <a:pt x="787" y="165"/>
                        </a:cubicBezTo>
                        <a:cubicBezTo>
                          <a:pt x="786" y="164"/>
                          <a:pt x="785" y="164"/>
                          <a:pt x="784" y="162"/>
                        </a:cubicBezTo>
                        <a:cubicBezTo>
                          <a:pt x="775" y="154"/>
                          <a:pt x="780" y="132"/>
                          <a:pt x="783" y="124"/>
                        </a:cubicBezTo>
                        <a:cubicBezTo>
                          <a:pt x="785" y="120"/>
                          <a:pt x="786" y="117"/>
                          <a:pt x="787" y="115"/>
                        </a:cubicBezTo>
                        <a:cubicBezTo>
                          <a:pt x="787" y="114"/>
                          <a:pt x="787" y="114"/>
                          <a:pt x="787" y="114"/>
                        </a:cubicBezTo>
                        <a:cubicBezTo>
                          <a:pt x="787" y="113"/>
                          <a:pt x="787" y="113"/>
                          <a:pt x="787" y="113"/>
                        </a:cubicBezTo>
                        <a:cubicBezTo>
                          <a:pt x="788" y="111"/>
                          <a:pt x="788" y="109"/>
                          <a:pt x="789" y="107"/>
                        </a:cubicBezTo>
                        <a:cubicBezTo>
                          <a:pt x="784" y="109"/>
                          <a:pt x="779" y="111"/>
                          <a:pt x="773" y="112"/>
                        </a:cubicBezTo>
                        <a:cubicBezTo>
                          <a:pt x="762" y="114"/>
                          <a:pt x="749" y="114"/>
                          <a:pt x="737" y="113"/>
                        </a:cubicBezTo>
                        <a:cubicBezTo>
                          <a:pt x="726" y="112"/>
                          <a:pt x="716" y="114"/>
                          <a:pt x="707" y="118"/>
                        </a:cubicBezTo>
                        <a:cubicBezTo>
                          <a:pt x="705" y="112"/>
                          <a:pt x="711" y="108"/>
                          <a:pt x="715" y="103"/>
                        </a:cubicBezTo>
                        <a:cubicBezTo>
                          <a:pt x="709" y="102"/>
                          <a:pt x="700" y="102"/>
                          <a:pt x="695" y="99"/>
                        </a:cubicBezTo>
                        <a:cubicBezTo>
                          <a:pt x="689" y="97"/>
                          <a:pt x="684" y="88"/>
                          <a:pt x="678" y="86"/>
                        </a:cubicBezTo>
                        <a:cubicBezTo>
                          <a:pt x="660" y="80"/>
                          <a:pt x="654" y="97"/>
                          <a:pt x="637" y="95"/>
                        </a:cubicBezTo>
                        <a:cubicBezTo>
                          <a:pt x="629" y="95"/>
                          <a:pt x="623" y="94"/>
                          <a:pt x="618" y="86"/>
                        </a:cubicBezTo>
                        <a:cubicBezTo>
                          <a:pt x="613" y="78"/>
                          <a:pt x="618" y="75"/>
                          <a:pt x="606" y="73"/>
                        </a:cubicBezTo>
                        <a:cubicBezTo>
                          <a:pt x="596" y="72"/>
                          <a:pt x="595" y="74"/>
                          <a:pt x="587" y="67"/>
                        </a:cubicBezTo>
                        <a:cubicBezTo>
                          <a:pt x="587" y="66"/>
                          <a:pt x="586" y="66"/>
                          <a:pt x="585" y="65"/>
                        </a:cubicBezTo>
                        <a:cubicBezTo>
                          <a:pt x="585" y="65"/>
                          <a:pt x="585" y="65"/>
                          <a:pt x="585" y="65"/>
                        </a:cubicBezTo>
                        <a:cubicBezTo>
                          <a:pt x="581" y="62"/>
                          <a:pt x="577" y="59"/>
                          <a:pt x="575" y="55"/>
                        </a:cubicBezTo>
                        <a:cubicBezTo>
                          <a:pt x="572" y="49"/>
                          <a:pt x="573" y="43"/>
                          <a:pt x="569" y="38"/>
                        </a:cubicBezTo>
                        <a:cubicBezTo>
                          <a:pt x="560" y="26"/>
                          <a:pt x="561" y="33"/>
                          <a:pt x="563" y="18"/>
                        </a:cubicBezTo>
                        <a:cubicBezTo>
                          <a:pt x="563" y="18"/>
                          <a:pt x="563" y="17"/>
                          <a:pt x="563" y="16"/>
                        </a:cubicBezTo>
                        <a:cubicBezTo>
                          <a:pt x="561" y="15"/>
                          <a:pt x="559" y="13"/>
                          <a:pt x="555" y="12"/>
                        </a:cubicBezTo>
                        <a:cubicBezTo>
                          <a:pt x="555" y="12"/>
                          <a:pt x="555" y="12"/>
                          <a:pt x="555" y="12"/>
                        </a:cubicBezTo>
                        <a:cubicBezTo>
                          <a:pt x="552" y="14"/>
                          <a:pt x="549" y="17"/>
                          <a:pt x="547" y="21"/>
                        </a:cubicBezTo>
                        <a:cubicBezTo>
                          <a:pt x="546" y="18"/>
                          <a:pt x="545" y="17"/>
                          <a:pt x="544" y="15"/>
                        </a:cubicBezTo>
                        <a:cubicBezTo>
                          <a:pt x="541" y="10"/>
                          <a:pt x="539" y="16"/>
                          <a:pt x="533" y="16"/>
                        </a:cubicBezTo>
                        <a:cubicBezTo>
                          <a:pt x="532" y="16"/>
                          <a:pt x="531" y="16"/>
                          <a:pt x="530" y="16"/>
                        </a:cubicBezTo>
                        <a:cubicBezTo>
                          <a:pt x="521" y="13"/>
                          <a:pt x="515" y="0"/>
                          <a:pt x="504" y="9"/>
                        </a:cubicBezTo>
                        <a:cubicBezTo>
                          <a:pt x="504" y="10"/>
                          <a:pt x="504" y="12"/>
                          <a:pt x="504" y="13"/>
                        </a:cubicBezTo>
                        <a:cubicBezTo>
                          <a:pt x="504" y="15"/>
                          <a:pt x="504" y="18"/>
                          <a:pt x="503" y="20"/>
                        </a:cubicBezTo>
                        <a:cubicBezTo>
                          <a:pt x="492" y="27"/>
                          <a:pt x="488" y="34"/>
                          <a:pt x="476" y="32"/>
                        </a:cubicBezTo>
                        <a:cubicBezTo>
                          <a:pt x="476" y="32"/>
                          <a:pt x="476" y="32"/>
                          <a:pt x="476" y="32"/>
                        </a:cubicBezTo>
                        <a:cubicBezTo>
                          <a:pt x="475" y="32"/>
                          <a:pt x="475" y="32"/>
                          <a:pt x="475" y="32"/>
                        </a:cubicBezTo>
                        <a:cubicBezTo>
                          <a:pt x="473" y="32"/>
                          <a:pt x="472" y="31"/>
                          <a:pt x="470" y="31"/>
                        </a:cubicBezTo>
                        <a:cubicBezTo>
                          <a:pt x="467" y="30"/>
                          <a:pt x="465" y="28"/>
                          <a:pt x="463" y="26"/>
                        </a:cubicBezTo>
                        <a:cubicBezTo>
                          <a:pt x="461" y="25"/>
                          <a:pt x="460" y="25"/>
                          <a:pt x="458" y="24"/>
                        </a:cubicBezTo>
                        <a:cubicBezTo>
                          <a:pt x="457" y="24"/>
                          <a:pt x="455" y="24"/>
                          <a:pt x="453" y="23"/>
                        </a:cubicBezTo>
                        <a:cubicBezTo>
                          <a:pt x="453" y="24"/>
                          <a:pt x="453" y="24"/>
                          <a:pt x="453" y="24"/>
                        </a:cubicBezTo>
                        <a:cubicBezTo>
                          <a:pt x="447" y="25"/>
                          <a:pt x="428" y="26"/>
                          <a:pt x="423" y="22"/>
                        </a:cubicBezTo>
                        <a:cubicBezTo>
                          <a:pt x="422" y="22"/>
                          <a:pt x="422" y="21"/>
                          <a:pt x="421" y="21"/>
                        </a:cubicBezTo>
                        <a:cubicBezTo>
                          <a:pt x="420" y="20"/>
                          <a:pt x="420" y="20"/>
                          <a:pt x="420" y="20"/>
                        </a:cubicBezTo>
                        <a:cubicBezTo>
                          <a:pt x="420" y="20"/>
                          <a:pt x="419" y="19"/>
                          <a:pt x="419" y="18"/>
                        </a:cubicBezTo>
                        <a:cubicBezTo>
                          <a:pt x="417" y="15"/>
                          <a:pt x="418" y="13"/>
                          <a:pt x="415" y="8"/>
                        </a:cubicBezTo>
                        <a:cubicBezTo>
                          <a:pt x="415" y="7"/>
                          <a:pt x="415" y="7"/>
                          <a:pt x="415" y="7"/>
                        </a:cubicBezTo>
                        <a:cubicBezTo>
                          <a:pt x="415" y="7"/>
                          <a:pt x="414" y="6"/>
                          <a:pt x="414" y="6"/>
                        </a:cubicBezTo>
                        <a:cubicBezTo>
                          <a:pt x="414" y="5"/>
                          <a:pt x="414" y="5"/>
                          <a:pt x="414" y="5"/>
                        </a:cubicBezTo>
                        <a:cubicBezTo>
                          <a:pt x="413" y="5"/>
                          <a:pt x="413" y="4"/>
                          <a:pt x="412" y="4"/>
                        </a:cubicBezTo>
                        <a:cubicBezTo>
                          <a:pt x="412" y="4"/>
                          <a:pt x="412" y="4"/>
                          <a:pt x="412" y="4"/>
                        </a:cubicBezTo>
                        <a:cubicBezTo>
                          <a:pt x="411" y="3"/>
                          <a:pt x="410" y="3"/>
                          <a:pt x="409" y="3"/>
                        </a:cubicBezTo>
                        <a:cubicBezTo>
                          <a:pt x="408" y="2"/>
                          <a:pt x="408" y="2"/>
                          <a:pt x="408" y="2"/>
                        </a:cubicBezTo>
                        <a:cubicBezTo>
                          <a:pt x="406" y="2"/>
                          <a:pt x="404" y="1"/>
                          <a:pt x="401" y="1"/>
                        </a:cubicBezTo>
                        <a:cubicBezTo>
                          <a:pt x="400" y="0"/>
                          <a:pt x="399" y="0"/>
                          <a:pt x="399" y="0"/>
                        </a:cubicBezTo>
                        <a:cubicBezTo>
                          <a:pt x="400" y="1"/>
                          <a:pt x="405" y="3"/>
                          <a:pt x="405" y="3"/>
                        </a:cubicBezTo>
                        <a:cubicBezTo>
                          <a:pt x="407" y="11"/>
                          <a:pt x="401" y="35"/>
                          <a:pt x="406" y="41"/>
                        </a:cubicBezTo>
                        <a:cubicBezTo>
                          <a:pt x="410" y="45"/>
                          <a:pt x="417" y="40"/>
                          <a:pt x="421" y="45"/>
                        </a:cubicBezTo>
                        <a:cubicBezTo>
                          <a:pt x="425" y="50"/>
                          <a:pt x="419" y="58"/>
                          <a:pt x="429" y="57"/>
                        </a:cubicBezTo>
                        <a:cubicBezTo>
                          <a:pt x="429" y="64"/>
                          <a:pt x="427" y="72"/>
                          <a:pt x="428" y="78"/>
                        </a:cubicBezTo>
                        <a:cubicBezTo>
                          <a:pt x="430" y="88"/>
                          <a:pt x="434" y="90"/>
                          <a:pt x="439" y="97"/>
                        </a:cubicBezTo>
                        <a:cubicBezTo>
                          <a:pt x="442" y="102"/>
                          <a:pt x="450" y="114"/>
                          <a:pt x="448" y="120"/>
                        </a:cubicBezTo>
                        <a:cubicBezTo>
                          <a:pt x="447" y="122"/>
                          <a:pt x="439" y="125"/>
                          <a:pt x="437" y="129"/>
                        </a:cubicBezTo>
                        <a:cubicBezTo>
                          <a:pt x="437" y="130"/>
                          <a:pt x="437" y="133"/>
                          <a:pt x="436" y="134"/>
                        </a:cubicBezTo>
                        <a:cubicBezTo>
                          <a:pt x="441" y="137"/>
                          <a:pt x="445" y="138"/>
                          <a:pt x="448" y="141"/>
                        </a:cubicBezTo>
                        <a:cubicBezTo>
                          <a:pt x="456" y="148"/>
                          <a:pt x="451" y="162"/>
                          <a:pt x="450" y="172"/>
                        </a:cubicBezTo>
                        <a:cubicBezTo>
                          <a:pt x="451" y="176"/>
                          <a:pt x="452" y="181"/>
                          <a:pt x="453" y="185"/>
                        </a:cubicBezTo>
                        <a:cubicBezTo>
                          <a:pt x="455" y="191"/>
                          <a:pt x="457" y="196"/>
                          <a:pt x="458" y="201"/>
                        </a:cubicBezTo>
                        <a:cubicBezTo>
                          <a:pt x="459" y="207"/>
                          <a:pt x="458" y="212"/>
                          <a:pt x="454" y="217"/>
                        </a:cubicBezTo>
                        <a:cubicBezTo>
                          <a:pt x="449" y="223"/>
                          <a:pt x="442" y="224"/>
                          <a:pt x="437" y="228"/>
                        </a:cubicBezTo>
                        <a:cubicBezTo>
                          <a:pt x="430" y="232"/>
                          <a:pt x="428" y="237"/>
                          <a:pt x="424" y="244"/>
                        </a:cubicBezTo>
                        <a:cubicBezTo>
                          <a:pt x="421" y="249"/>
                          <a:pt x="412" y="249"/>
                          <a:pt x="408" y="254"/>
                        </a:cubicBezTo>
                        <a:cubicBezTo>
                          <a:pt x="404" y="259"/>
                          <a:pt x="403" y="265"/>
                          <a:pt x="401" y="271"/>
                        </a:cubicBezTo>
                        <a:cubicBezTo>
                          <a:pt x="394" y="271"/>
                          <a:pt x="388" y="270"/>
                          <a:pt x="382" y="269"/>
                        </a:cubicBezTo>
                        <a:cubicBezTo>
                          <a:pt x="382" y="270"/>
                          <a:pt x="382" y="271"/>
                          <a:pt x="382" y="271"/>
                        </a:cubicBezTo>
                        <a:cubicBezTo>
                          <a:pt x="382" y="271"/>
                          <a:pt x="382" y="271"/>
                          <a:pt x="382" y="271"/>
                        </a:cubicBezTo>
                        <a:cubicBezTo>
                          <a:pt x="380" y="284"/>
                          <a:pt x="368" y="299"/>
                          <a:pt x="374" y="311"/>
                        </a:cubicBezTo>
                        <a:cubicBezTo>
                          <a:pt x="376" y="317"/>
                          <a:pt x="383" y="319"/>
                          <a:pt x="387" y="323"/>
                        </a:cubicBezTo>
                        <a:cubicBezTo>
                          <a:pt x="390" y="325"/>
                          <a:pt x="392" y="327"/>
                          <a:pt x="393" y="331"/>
                        </a:cubicBezTo>
                        <a:cubicBezTo>
                          <a:pt x="423" y="334"/>
                          <a:pt x="425" y="366"/>
                          <a:pt x="427" y="390"/>
                        </a:cubicBezTo>
                        <a:cubicBezTo>
                          <a:pt x="426" y="390"/>
                          <a:pt x="425" y="390"/>
                          <a:pt x="423" y="390"/>
                        </a:cubicBezTo>
                        <a:cubicBezTo>
                          <a:pt x="423" y="390"/>
                          <a:pt x="422" y="390"/>
                          <a:pt x="422" y="390"/>
                        </a:cubicBezTo>
                        <a:cubicBezTo>
                          <a:pt x="415" y="387"/>
                          <a:pt x="411" y="381"/>
                          <a:pt x="404" y="382"/>
                        </a:cubicBezTo>
                        <a:cubicBezTo>
                          <a:pt x="403" y="382"/>
                          <a:pt x="403" y="382"/>
                          <a:pt x="403" y="382"/>
                        </a:cubicBezTo>
                        <a:cubicBezTo>
                          <a:pt x="392" y="384"/>
                          <a:pt x="392" y="393"/>
                          <a:pt x="391" y="403"/>
                        </a:cubicBezTo>
                        <a:cubicBezTo>
                          <a:pt x="384" y="403"/>
                          <a:pt x="377" y="402"/>
                          <a:pt x="371" y="403"/>
                        </a:cubicBezTo>
                        <a:cubicBezTo>
                          <a:pt x="371" y="403"/>
                          <a:pt x="371" y="404"/>
                          <a:pt x="371" y="405"/>
                        </a:cubicBezTo>
                        <a:cubicBezTo>
                          <a:pt x="371" y="408"/>
                          <a:pt x="372" y="413"/>
                          <a:pt x="374" y="418"/>
                        </a:cubicBezTo>
                        <a:cubicBezTo>
                          <a:pt x="375" y="420"/>
                          <a:pt x="376" y="422"/>
                          <a:pt x="377" y="424"/>
                        </a:cubicBezTo>
                        <a:cubicBezTo>
                          <a:pt x="381" y="434"/>
                          <a:pt x="387" y="445"/>
                          <a:pt x="392" y="447"/>
                        </a:cubicBezTo>
                        <a:cubicBezTo>
                          <a:pt x="390" y="450"/>
                          <a:pt x="387" y="453"/>
                          <a:pt x="384" y="456"/>
                        </a:cubicBezTo>
                        <a:cubicBezTo>
                          <a:pt x="380" y="459"/>
                          <a:pt x="377" y="463"/>
                          <a:pt x="375" y="467"/>
                        </a:cubicBezTo>
                        <a:cubicBezTo>
                          <a:pt x="375" y="467"/>
                          <a:pt x="375" y="468"/>
                          <a:pt x="375" y="469"/>
                        </a:cubicBezTo>
                        <a:cubicBezTo>
                          <a:pt x="375" y="471"/>
                          <a:pt x="376" y="473"/>
                          <a:pt x="377" y="474"/>
                        </a:cubicBezTo>
                        <a:cubicBezTo>
                          <a:pt x="378" y="475"/>
                          <a:pt x="378" y="475"/>
                          <a:pt x="378" y="475"/>
                        </a:cubicBezTo>
                        <a:cubicBezTo>
                          <a:pt x="379" y="475"/>
                          <a:pt x="379" y="475"/>
                          <a:pt x="380" y="476"/>
                        </a:cubicBezTo>
                        <a:cubicBezTo>
                          <a:pt x="380" y="476"/>
                          <a:pt x="380" y="476"/>
                          <a:pt x="380" y="476"/>
                        </a:cubicBezTo>
                        <a:cubicBezTo>
                          <a:pt x="380" y="476"/>
                          <a:pt x="380" y="476"/>
                          <a:pt x="380" y="476"/>
                        </a:cubicBezTo>
                        <a:cubicBezTo>
                          <a:pt x="383" y="477"/>
                          <a:pt x="386" y="479"/>
                          <a:pt x="388" y="481"/>
                        </a:cubicBezTo>
                        <a:cubicBezTo>
                          <a:pt x="397" y="490"/>
                          <a:pt x="399" y="501"/>
                          <a:pt x="399" y="513"/>
                        </a:cubicBezTo>
                        <a:cubicBezTo>
                          <a:pt x="399" y="520"/>
                          <a:pt x="398" y="526"/>
                          <a:pt x="397" y="531"/>
                        </a:cubicBezTo>
                        <a:cubicBezTo>
                          <a:pt x="397" y="535"/>
                          <a:pt x="396" y="539"/>
                          <a:pt x="395" y="543"/>
                        </a:cubicBezTo>
                        <a:cubicBezTo>
                          <a:pt x="395" y="544"/>
                          <a:pt x="395" y="546"/>
                          <a:pt x="395" y="547"/>
                        </a:cubicBezTo>
                        <a:cubicBezTo>
                          <a:pt x="395" y="547"/>
                          <a:pt x="395" y="547"/>
                          <a:pt x="395" y="547"/>
                        </a:cubicBezTo>
                        <a:cubicBezTo>
                          <a:pt x="392" y="548"/>
                          <a:pt x="390" y="550"/>
                          <a:pt x="387" y="550"/>
                        </a:cubicBezTo>
                        <a:cubicBezTo>
                          <a:pt x="387" y="552"/>
                          <a:pt x="387" y="554"/>
                          <a:pt x="387" y="556"/>
                        </a:cubicBezTo>
                        <a:cubicBezTo>
                          <a:pt x="387" y="556"/>
                          <a:pt x="387" y="556"/>
                          <a:pt x="387" y="556"/>
                        </a:cubicBezTo>
                        <a:cubicBezTo>
                          <a:pt x="387" y="556"/>
                          <a:pt x="387" y="556"/>
                          <a:pt x="387" y="556"/>
                        </a:cubicBezTo>
                        <a:cubicBezTo>
                          <a:pt x="388" y="559"/>
                          <a:pt x="390" y="561"/>
                          <a:pt x="392" y="562"/>
                        </a:cubicBezTo>
                        <a:cubicBezTo>
                          <a:pt x="394" y="563"/>
                          <a:pt x="395" y="563"/>
                          <a:pt x="395" y="564"/>
                        </a:cubicBezTo>
                        <a:cubicBezTo>
                          <a:pt x="397" y="565"/>
                          <a:pt x="398" y="565"/>
                          <a:pt x="399" y="566"/>
                        </a:cubicBezTo>
                        <a:cubicBezTo>
                          <a:pt x="407" y="573"/>
                          <a:pt x="402" y="588"/>
                          <a:pt x="402" y="597"/>
                        </a:cubicBezTo>
                        <a:cubicBezTo>
                          <a:pt x="402" y="597"/>
                          <a:pt x="402" y="597"/>
                          <a:pt x="402" y="597"/>
                        </a:cubicBezTo>
                        <a:cubicBezTo>
                          <a:pt x="397" y="597"/>
                          <a:pt x="391" y="597"/>
                          <a:pt x="386" y="597"/>
                        </a:cubicBezTo>
                        <a:cubicBezTo>
                          <a:pt x="386" y="597"/>
                          <a:pt x="385" y="597"/>
                          <a:pt x="385" y="597"/>
                        </a:cubicBezTo>
                        <a:cubicBezTo>
                          <a:pt x="383" y="597"/>
                          <a:pt x="382" y="597"/>
                          <a:pt x="380" y="597"/>
                        </a:cubicBezTo>
                        <a:cubicBezTo>
                          <a:pt x="380" y="597"/>
                          <a:pt x="380" y="597"/>
                          <a:pt x="379" y="597"/>
                        </a:cubicBezTo>
                        <a:cubicBezTo>
                          <a:pt x="380" y="598"/>
                          <a:pt x="380" y="599"/>
                          <a:pt x="380" y="600"/>
                        </a:cubicBezTo>
                        <a:cubicBezTo>
                          <a:pt x="380" y="604"/>
                          <a:pt x="376" y="608"/>
                          <a:pt x="376" y="612"/>
                        </a:cubicBezTo>
                        <a:cubicBezTo>
                          <a:pt x="376" y="615"/>
                          <a:pt x="378" y="618"/>
                          <a:pt x="385" y="620"/>
                        </a:cubicBezTo>
                        <a:cubicBezTo>
                          <a:pt x="385" y="620"/>
                          <a:pt x="385" y="620"/>
                          <a:pt x="385" y="620"/>
                        </a:cubicBezTo>
                        <a:cubicBezTo>
                          <a:pt x="385" y="621"/>
                          <a:pt x="385" y="623"/>
                          <a:pt x="385" y="625"/>
                        </a:cubicBezTo>
                        <a:cubicBezTo>
                          <a:pt x="385" y="625"/>
                          <a:pt x="385" y="626"/>
                          <a:pt x="385" y="627"/>
                        </a:cubicBezTo>
                        <a:cubicBezTo>
                          <a:pt x="385" y="628"/>
                          <a:pt x="385" y="629"/>
                          <a:pt x="385" y="629"/>
                        </a:cubicBezTo>
                        <a:cubicBezTo>
                          <a:pt x="385" y="630"/>
                          <a:pt x="385" y="631"/>
                          <a:pt x="384" y="632"/>
                        </a:cubicBezTo>
                        <a:cubicBezTo>
                          <a:pt x="384" y="633"/>
                          <a:pt x="384" y="633"/>
                          <a:pt x="384" y="634"/>
                        </a:cubicBezTo>
                        <a:cubicBezTo>
                          <a:pt x="384" y="635"/>
                          <a:pt x="384" y="635"/>
                          <a:pt x="384" y="636"/>
                        </a:cubicBezTo>
                        <a:cubicBezTo>
                          <a:pt x="383" y="637"/>
                          <a:pt x="383" y="637"/>
                          <a:pt x="383" y="638"/>
                        </a:cubicBezTo>
                        <a:cubicBezTo>
                          <a:pt x="383" y="639"/>
                          <a:pt x="383" y="639"/>
                          <a:pt x="382" y="640"/>
                        </a:cubicBezTo>
                        <a:cubicBezTo>
                          <a:pt x="382" y="641"/>
                          <a:pt x="382" y="642"/>
                          <a:pt x="381" y="643"/>
                        </a:cubicBezTo>
                        <a:cubicBezTo>
                          <a:pt x="381" y="644"/>
                          <a:pt x="381" y="644"/>
                          <a:pt x="381" y="644"/>
                        </a:cubicBezTo>
                        <a:cubicBezTo>
                          <a:pt x="380" y="645"/>
                          <a:pt x="380" y="646"/>
                          <a:pt x="379" y="647"/>
                        </a:cubicBezTo>
                        <a:cubicBezTo>
                          <a:pt x="379" y="647"/>
                          <a:pt x="379" y="647"/>
                          <a:pt x="379" y="647"/>
                        </a:cubicBezTo>
                        <a:cubicBezTo>
                          <a:pt x="378" y="648"/>
                          <a:pt x="378" y="649"/>
                          <a:pt x="377" y="650"/>
                        </a:cubicBezTo>
                        <a:cubicBezTo>
                          <a:pt x="377" y="651"/>
                          <a:pt x="376" y="652"/>
                          <a:pt x="375" y="653"/>
                        </a:cubicBezTo>
                        <a:cubicBezTo>
                          <a:pt x="375" y="654"/>
                          <a:pt x="375" y="654"/>
                          <a:pt x="375" y="654"/>
                        </a:cubicBezTo>
                        <a:cubicBezTo>
                          <a:pt x="374" y="655"/>
                          <a:pt x="374" y="655"/>
                          <a:pt x="374" y="655"/>
                        </a:cubicBezTo>
                        <a:cubicBezTo>
                          <a:pt x="373" y="656"/>
                          <a:pt x="372" y="657"/>
                          <a:pt x="371" y="659"/>
                        </a:cubicBezTo>
                        <a:cubicBezTo>
                          <a:pt x="369" y="661"/>
                          <a:pt x="363" y="665"/>
                          <a:pt x="359" y="668"/>
                        </a:cubicBezTo>
                        <a:cubicBezTo>
                          <a:pt x="357" y="670"/>
                          <a:pt x="356" y="671"/>
                          <a:pt x="355" y="672"/>
                        </a:cubicBezTo>
                        <a:cubicBezTo>
                          <a:pt x="355" y="672"/>
                          <a:pt x="354" y="673"/>
                          <a:pt x="354" y="673"/>
                        </a:cubicBezTo>
                        <a:cubicBezTo>
                          <a:pt x="353" y="674"/>
                          <a:pt x="353" y="675"/>
                          <a:pt x="353" y="677"/>
                        </a:cubicBezTo>
                        <a:cubicBezTo>
                          <a:pt x="354" y="677"/>
                          <a:pt x="354" y="677"/>
                          <a:pt x="355" y="677"/>
                        </a:cubicBezTo>
                        <a:cubicBezTo>
                          <a:pt x="356" y="678"/>
                          <a:pt x="356" y="678"/>
                          <a:pt x="357" y="678"/>
                        </a:cubicBezTo>
                        <a:cubicBezTo>
                          <a:pt x="358" y="679"/>
                          <a:pt x="358" y="680"/>
                          <a:pt x="359" y="680"/>
                        </a:cubicBezTo>
                        <a:cubicBezTo>
                          <a:pt x="359" y="680"/>
                          <a:pt x="359" y="680"/>
                          <a:pt x="359" y="680"/>
                        </a:cubicBezTo>
                        <a:cubicBezTo>
                          <a:pt x="360" y="682"/>
                          <a:pt x="361" y="683"/>
                          <a:pt x="362" y="685"/>
                        </a:cubicBezTo>
                        <a:cubicBezTo>
                          <a:pt x="362" y="686"/>
                          <a:pt x="362" y="686"/>
                          <a:pt x="362" y="686"/>
                        </a:cubicBezTo>
                        <a:cubicBezTo>
                          <a:pt x="363" y="686"/>
                          <a:pt x="363" y="687"/>
                          <a:pt x="363" y="688"/>
                        </a:cubicBezTo>
                        <a:cubicBezTo>
                          <a:pt x="363" y="688"/>
                          <a:pt x="363" y="688"/>
                          <a:pt x="363" y="688"/>
                        </a:cubicBezTo>
                        <a:cubicBezTo>
                          <a:pt x="363" y="688"/>
                          <a:pt x="363" y="688"/>
                          <a:pt x="363" y="688"/>
                        </a:cubicBezTo>
                        <a:cubicBezTo>
                          <a:pt x="357" y="688"/>
                          <a:pt x="348" y="687"/>
                          <a:pt x="345" y="692"/>
                        </a:cubicBezTo>
                        <a:cubicBezTo>
                          <a:pt x="344" y="693"/>
                          <a:pt x="344" y="695"/>
                          <a:pt x="344" y="696"/>
                        </a:cubicBezTo>
                        <a:cubicBezTo>
                          <a:pt x="344" y="697"/>
                          <a:pt x="344" y="697"/>
                          <a:pt x="344" y="698"/>
                        </a:cubicBezTo>
                        <a:cubicBezTo>
                          <a:pt x="344" y="698"/>
                          <a:pt x="344" y="698"/>
                          <a:pt x="344" y="698"/>
                        </a:cubicBezTo>
                        <a:cubicBezTo>
                          <a:pt x="336" y="693"/>
                          <a:pt x="331" y="694"/>
                          <a:pt x="329" y="699"/>
                        </a:cubicBezTo>
                        <a:cubicBezTo>
                          <a:pt x="329" y="700"/>
                          <a:pt x="328" y="701"/>
                          <a:pt x="328" y="702"/>
                        </a:cubicBezTo>
                        <a:cubicBezTo>
                          <a:pt x="327" y="706"/>
                          <a:pt x="327" y="711"/>
                          <a:pt x="326" y="715"/>
                        </a:cubicBezTo>
                        <a:cubicBezTo>
                          <a:pt x="326" y="715"/>
                          <a:pt x="326" y="715"/>
                          <a:pt x="325" y="715"/>
                        </a:cubicBezTo>
                        <a:cubicBezTo>
                          <a:pt x="325" y="715"/>
                          <a:pt x="324" y="715"/>
                          <a:pt x="324" y="715"/>
                        </a:cubicBezTo>
                        <a:cubicBezTo>
                          <a:pt x="324" y="717"/>
                          <a:pt x="324" y="719"/>
                          <a:pt x="324" y="721"/>
                        </a:cubicBezTo>
                        <a:cubicBezTo>
                          <a:pt x="324" y="724"/>
                          <a:pt x="324" y="726"/>
                          <a:pt x="323" y="728"/>
                        </a:cubicBezTo>
                        <a:cubicBezTo>
                          <a:pt x="323" y="728"/>
                          <a:pt x="323" y="728"/>
                          <a:pt x="323" y="728"/>
                        </a:cubicBezTo>
                        <a:cubicBezTo>
                          <a:pt x="322" y="728"/>
                          <a:pt x="322" y="728"/>
                          <a:pt x="321" y="728"/>
                        </a:cubicBezTo>
                        <a:cubicBezTo>
                          <a:pt x="320" y="728"/>
                          <a:pt x="320" y="728"/>
                          <a:pt x="319" y="728"/>
                        </a:cubicBezTo>
                        <a:cubicBezTo>
                          <a:pt x="313" y="727"/>
                          <a:pt x="312" y="724"/>
                          <a:pt x="307" y="719"/>
                        </a:cubicBezTo>
                        <a:cubicBezTo>
                          <a:pt x="302" y="713"/>
                          <a:pt x="292" y="713"/>
                          <a:pt x="285" y="713"/>
                        </a:cubicBezTo>
                        <a:cubicBezTo>
                          <a:pt x="281" y="713"/>
                          <a:pt x="280" y="715"/>
                          <a:pt x="280" y="717"/>
                        </a:cubicBezTo>
                        <a:cubicBezTo>
                          <a:pt x="282" y="721"/>
                          <a:pt x="289" y="729"/>
                          <a:pt x="289" y="732"/>
                        </a:cubicBezTo>
                        <a:cubicBezTo>
                          <a:pt x="289" y="732"/>
                          <a:pt x="289" y="733"/>
                          <a:pt x="288" y="734"/>
                        </a:cubicBezTo>
                        <a:cubicBezTo>
                          <a:pt x="287" y="737"/>
                          <a:pt x="285" y="738"/>
                          <a:pt x="284" y="740"/>
                        </a:cubicBezTo>
                        <a:cubicBezTo>
                          <a:pt x="284" y="741"/>
                          <a:pt x="283" y="741"/>
                          <a:pt x="283" y="742"/>
                        </a:cubicBezTo>
                        <a:cubicBezTo>
                          <a:pt x="282" y="746"/>
                          <a:pt x="282" y="749"/>
                          <a:pt x="281" y="752"/>
                        </a:cubicBezTo>
                        <a:cubicBezTo>
                          <a:pt x="281" y="754"/>
                          <a:pt x="281" y="755"/>
                          <a:pt x="281" y="755"/>
                        </a:cubicBezTo>
                        <a:cubicBezTo>
                          <a:pt x="275" y="756"/>
                          <a:pt x="270" y="753"/>
                          <a:pt x="264" y="751"/>
                        </a:cubicBezTo>
                        <a:cubicBezTo>
                          <a:pt x="262" y="751"/>
                          <a:pt x="261" y="751"/>
                          <a:pt x="259" y="751"/>
                        </a:cubicBezTo>
                        <a:cubicBezTo>
                          <a:pt x="261" y="752"/>
                          <a:pt x="262" y="753"/>
                          <a:pt x="263" y="754"/>
                        </a:cubicBezTo>
                        <a:cubicBezTo>
                          <a:pt x="264" y="756"/>
                          <a:pt x="265" y="758"/>
                          <a:pt x="265" y="760"/>
                        </a:cubicBezTo>
                        <a:cubicBezTo>
                          <a:pt x="265" y="760"/>
                          <a:pt x="265" y="761"/>
                          <a:pt x="265" y="762"/>
                        </a:cubicBezTo>
                        <a:cubicBezTo>
                          <a:pt x="265" y="764"/>
                          <a:pt x="265" y="765"/>
                          <a:pt x="265" y="767"/>
                        </a:cubicBezTo>
                        <a:cubicBezTo>
                          <a:pt x="265" y="767"/>
                          <a:pt x="265" y="767"/>
                          <a:pt x="265" y="767"/>
                        </a:cubicBezTo>
                        <a:cubicBezTo>
                          <a:pt x="263" y="767"/>
                          <a:pt x="262" y="767"/>
                          <a:pt x="261" y="767"/>
                        </a:cubicBezTo>
                        <a:cubicBezTo>
                          <a:pt x="259" y="767"/>
                          <a:pt x="258" y="767"/>
                          <a:pt x="256" y="767"/>
                        </a:cubicBezTo>
                        <a:cubicBezTo>
                          <a:pt x="256" y="767"/>
                          <a:pt x="256" y="767"/>
                          <a:pt x="256" y="767"/>
                        </a:cubicBezTo>
                        <a:cubicBezTo>
                          <a:pt x="247" y="765"/>
                          <a:pt x="237" y="760"/>
                          <a:pt x="229" y="756"/>
                        </a:cubicBezTo>
                        <a:cubicBezTo>
                          <a:pt x="225" y="755"/>
                          <a:pt x="221" y="754"/>
                          <a:pt x="218" y="754"/>
                        </a:cubicBezTo>
                        <a:cubicBezTo>
                          <a:pt x="215" y="755"/>
                          <a:pt x="212" y="757"/>
                          <a:pt x="212" y="763"/>
                        </a:cubicBezTo>
                        <a:cubicBezTo>
                          <a:pt x="211" y="766"/>
                          <a:pt x="211" y="769"/>
                          <a:pt x="211" y="771"/>
                        </a:cubicBezTo>
                        <a:cubicBezTo>
                          <a:pt x="207" y="767"/>
                          <a:pt x="203" y="766"/>
                          <a:pt x="200" y="766"/>
                        </a:cubicBezTo>
                        <a:cubicBezTo>
                          <a:pt x="200" y="767"/>
                          <a:pt x="200" y="767"/>
                          <a:pt x="200" y="767"/>
                        </a:cubicBezTo>
                        <a:cubicBezTo>
                          <a:pt x="198" y="768"/>
                          <a:pt x="196" y="770"/>
                          <a:pt x="195" y="772"/>
                        </a:cubicBezTo>
                        <a:cubicBezTo>
                          <a:pt x="195" y="773"/>
                          <a:pt x="195" y="773"/>
                          <a:pt x="195" y="773"/>
                        </a:cubicBezTo>
                        <a:cubicBezTo>
                          <a:pt x="195" y="773"/>
                          <a:pt x="195" y="773"/>
                          <a:pt x="195" y="773"/>
                        </a:cubicBezTo>
                        <a:cubicBezTo>
                          <a:pt x="194" y="775"/>
                          <a:pt x="194" y="776"/>
                          <a:pt x="194" y="778"/>
                        </a:cubicBezTo>
                        <a:cubicBezTo>
                          <a:pt x="192" y="786"/>
                          <a:pt x="193" y="794"/>
                          <a:pt x="180" y="795"/>
                        </a:cubicBezTo>
                        <a:cubicBezTo>
                          <a:pt x="159" y="797"/>
                          <a:pt x="145" y="805"/>
                          <a:pt x="128" y="817"/>
                        </a:cubicBezTo>
                        <a:cubicBezTo>
                          <a:pt x="128" y="817"/>
                          <a:pt x="128" y="817"/>
                          <a:pt x="128" y="817"/>
                        </a:cubicBezTo>
                        <a:cubicBezTo>
                          <a:pt x="125" y="819"/>
                          <a:pt x="120" y="822"/>
                          <a:pt x="116" y="825"/>
                        </a:cubicBezTo>
                        <a:cubicBezTo>
                          <a:pt x="116" y="825"/>
                          <a:pt x="115" y="825"/>
                          <a:pt x="115" y="826"/>
                        </a:cubicBezTo>
                        <a:cubicBezTo>
                          <a:pt x="111" y="829"/>
                          <a:pt x="109" y="832"/>
                          <a:pt x="107" y="837"/>
                        </a:cubicBezTo>
                        <a:cubicBezTo>
                          <a:pt x="106" y="843"/>
                          <a:pt x="105" y="851"/>
                          <a:pt x="98" y="851"/>
                        </a:cubicBezTo>
                        <a:cubicBezTo>
                          <a:pt x="91" y="851"/>
                          <a:pt x="86" y="851"/>
                          <a:pt x="81" y="849"/>
                        </a:cubicBezTo>
                        <a:cubicBezTo>
                          <a:pt x="71" y="846"/>
                          <a:pt x="67" y="839"/>
                          <a:pt x="66" y="825"/>
                        </a:cubicBezTo>
                        <a:cubicBezTo>
                          <a:pt x="62" y="825"/>
                          <a:pt x="58" y="824"/>
                          <a:pt x="54" y="824"/>
                        </a:cubicBezTo>
                        <a:cubicBezTo>
                          <a:pt x="49" y="824"/>
                          <a:pt x="44" y="824"/>
                          <a:pt x="40" y="826"/>
                        </a:cubicBezTo>
                        <a:cubicBezTo>
                          <a:pt x="40" y="826"/>
                          <a:pt x="40" y="827"/>
                          <a:pt x="40" y="828"/>
                        </a:cubicBezTo>
                        <a:cubicBezTo>
                          <a:pt x="40" y="833"/>
                          <a:pt x="44" y="836"/>
                          <a:pt x="43" y="841"/>
                        </a:cubicBezTo>
                        <a:cubicBezTo>
                          <a:pt x="43" y="842"/>
                          <a:pt x="43" y="843"/>
                          <a:pt x="43" y="844"/>
                        </a:cubicBezTo>
                        <a:cubicBezTo>
                          <a:pt x="36" y="844"/>
                          <a:pt x="29" y="844"/>
                          <a:pt x="22" y="844"/>
                        </a:cubicBezTo>
                        <a:cubicBezTo>
                          <a:pt x="17" y="843"/>
                          <a:pt x="13" y="843"/>
                          <a:pt x="9" y="844"/>
                        </a:cubicBezTo>
                        <a:cubicBezTo>
                          <a:pt x="9" y="844"/>
                          <a:pt x="10" y="844"/>
                          <a:pt x="10" y="845"/>
                        </a:cubicBezTo>
                        <a:cubicBezTo>
                          <a:pt x="11" y="846"/>
                          <a:pt x="11" y="846"/>
                          <a:pt x="11" y="846"/>
                        </a:cubicBezTo>
                        <a:cubicBezTo>
                          <a:pt x="11" y="846"/>
                          <a:pt x="11" y="846"/>
                          <a:pt x="11" y="846"/>
                        </a:cubicBezTo>
                        <a:cubicBezTo>
                          <a:pt x="11" y="847"/>
                          <a:pt x="12" y="847"/>
                          <a:pt x="12" y="848"/>
                        </a:cubicBezTo>
                        <a:cubicBezTo>
                          <a:pt x="12" y="848"/>
                          <a:pt x="12" y="848"/>
                          <a:pt x="12" y="848"/>
                        </a:cubicBezTo>
                        <a:cubicBezTo>
                          <a:pt x="12" y="849"/>
                          <a:pt x="13" y="849"/>
                          <a:pt x="13" y="850"/>
                        </a:cubicBezTo>
                        <a:cubicBezTo>
                          <a:pt x="13" y="851"/>
                          <a:pt x="14" y="852"/>
                          <a:pt x="14" y="852"/>
                        </a:cubicBezTo>
                        <a:cubicBezTo>
                          <a:pt x="14" y="853"/>
                          <a:pt x="14" y="854"/>
                          <a:pt x="15" y="855"/>
                        </a:cubicBezTo>
                        <a:cubicBezTo>
                          <a:pt x="16" y="863"/>
                          <a:pt x="16" y="873"/>
                          <a:pt x="11" y="877"/>
                        </a:cubicBezTo>
                        <a:cubicBezTo>
                          <a:pt x="10" y="877"/>
                          <a:pt x="10" y="877"/>
                          <a:pt x="10" y="877"/>
                        </a:cubicBezTo>
                        <a:cubicBezTo>
                          <a:pt x="10" y="877"/>
                          <a:pt x="9" y="878"/>
                          <a:pt x="9" y="878"/>
                        </a:cubicBezTo>
                        <a:cubicBezTo>
                          <a:pt x="8" y="878"/>
                          <a:pt x="8" y="878"/>
                          <a:pt x="8" y="878"/>
                        </a:cubicBezTo>
                        <a:cubicBezTo>
                          <a:pt x="8" y="878"/>
                          <a:pt x="7" y="878"/>
                          <a:pt x="6" y="878"/>
                        </a:cubicBezTo>
                        <a:cubicBezTo>
                          <a:pt x="6" y="879"/>
                          <a:pt x="5" y="880"/>
                          <a:pt x="5" y="881"/>
                        </a:cubicBezTo>
                        <a:cubicBezTo>
                          <a:pt x="5" y="881"/>
                          <a:pt x="5" y="881"/>
                          <a:pt x="4" y="882"/>
                        </a:cubicBezTo>
                        <a:cubicBezTo>
                          <a:pt x="4" y="882"/>
                          <a:pt x="4" y="883"/>
                          <a:pt x="4" y="883"/>
                        </a:cubicBezTo>
                        <a:cubicBezTo>
                          <a:pt x="3" y="884"/>
                          <a:pt x="3" y="885"/>
                          <a:pt x="3" y="886"/>
                        </a:cubicBezTo>
                        <a:cubicBezTo>
                          <a:pt x="3" y="886"/>
                          <a:pt x="3" y="886"/>
                          <a:pt x="3" y="886"/>
                        </a:cubicBezTo>
                        <a:cubicBezTo>
                          <a:pt x="1" y="892"/>
                          <a:pt x="0" y="898"/>
                          <a:pt x="0" y="902"/>
                        </a:cubicBezTo>
                        <a:cubicBezTo>
                          <a:pt x="0" y="903"/>
                          <a:pt x="0" y="903"/>
                          <a:pt x="0" y="903"/>
                        </a:cubicBezTo>
                        <a:cubicBezTo>
                          <a:pt x="0" y="903"/>
                          <a:pt x="0" y="903"/>
                          <a:pt x="0" y="903"/>
                        </a:cubicBezTo>
                        <a:cubicBezTo>
                          <a:pt x="2" y="903"/>
                          <a:pt x="6" y="903"/>
                          <a:pt x="9" y="903"/>
                        </a:cubicBezTo>
                        <a:cubicBezTo>
                          <a:pt x="12" y="903"/>
                          <a:pt x="14" y="904"/>
                          <a:pt x="15" y="905"/>
                        </a:cubicBezTo>
                        <a:cubicBezTo>
                          <a:pt x="15" y="906"/>
                          <a:pt x="16" y="907"/>
                          <a:pt x="16" y="908"/>
                        </a:cubicBezTo>
                        <a:cubicBezTo>
                          <a:pt x="16" y="909"/>
                          <a:pt x="16" y="909"/>
                          <a:pt x="16" y="910"/>
                        </a:cubicBezTo>
                        <a:cubicBezTo>
                          <a:pt x="16" y="914"/>
                          <a:pt x="18" y="916"/>
                          <a:pt x="24" y="915"/>
                        </a:cubicBezTo>
                        <a:cubicBezTo>
                          <a:pt x="31" y="915"/>
                          <a:pt x="37" y="914"/>
                          <a:pt x="41" y="916"/>
                        </a:cubicBezTo>
                        <a:cubicBezTo>
                          <a:pt x="42" y="916"/>
                          <a:pt x="43" y="917"/>
                          <a:pt x="45" y="918"/>
                        </a:cubicBezTo>
                        <a:cubicBezTo>
                          <a:pt x="48" y="920"/>
                          <a:pt x="50" y="923"/>
                          <a:pt x="52" y="928"/>
                        </a:cubicBezTo>
                        <a:cubicBezTo>
                          <a:pt x="53" y="928"/>
                          <a:pt x="54" y="928"/>
                          <a:pt x="55" y="928"/>
                        </a:cubicBezTo>
                        <a:cubicBezTo>
                          <a:pt x="55" y="928"/>
                          <a:pt x="55" y="928"/>
                          <a:pt x="55" y="928"/>
                        </a:cubicBezTo>
                        <a:cubicBezTo>
                          <a:pt x="56" y="928"/>
                          <a:pt x="57" y="928"/>
                          <a:pt x="57" y="928"/>
                        </a:cubicBezTo>
                        <a:cubicBezTo>
                          <a:pt x="58" y="928"/>
                          <a:pt x="58" y="928"/>
                          <a:pt x="58" y="928"/>
                        </a:cubicBezTo>
                        <a:cubicBezTo>
                          <a:pt x="58" y="928"/>
                          <a:pt x="59" y="928"/>
                          <a:pt x="59" y="928"/>
                        </a:cubicBezTo>
                        <a:cubicBezTo>
                          <a:pt x="60" y="928"/>
                          <a:pt x="60" y="928"/>
                          <a:pt x="61" y="928"/>
                        </a:cubicBezTo>
                        <a:cubicBezTo>
                          <a:pt x="62" y="928"/>
                          <a:pt x="62" y="928"/>
                          <a:pt x="62" y="928"/>
                        </a:cubicBezTo>
                        <a:cubicBezTo>
                          <a:pt x="63" y="929"/>
                          <a:pt x="63" y="929"/>
                          <a:pt x="63" y="929"/>
                        </a:cubicBezTo>
                        <a:cubicBezTo>
                          <a:pt x="64" y="929"/>
                          <a:pt x="64" y="929"/>
                          <a:pt x="64" y="929"/>
                        </a:cubicBezTo>
                        <a:cubicBezTo>
                          <a:pt x="64" y="929"/>
                          <a:pt x="64" y="929"/>
                          <a:pt x="64" y="929"/>
                        </a:cubicBezTo>
                        <a:cubicBezTo>
                          <a:pt x="65" y="930"/>
                          <a:pt x="65" y="931"/>
                          <a:pt x="66" y="931"/>
                        </a:cubicBezTo>
                        <a:cubicBezTo>
                          <a:pt x="69" y="934"/>
                          <a:pt x="71" y="938"/>
                          <a:pt x="74" y="942"/>
                        </a:cubicBezTo>
                        <a:cubicBezTo>
                          <a:pt x="79" y="949"/>
                          <a:pt x="84" y="950"/>
                          <a:pt x="90" y="950"/>
                        </a:cubicBezTo>
                        <a:cubicBezTo>
                          <a:pt x="94" y="950"/>
                          <a:pt x="99" y="949"/>
                          <a:pt x="103" y="949"/>
                        </a:cubicBezTo>
                        <a:cubicBezTo>
                          <a:pt x="104" y="949"/>
                          <a:pt x="104" y="949"/>
                          <a:pt x="104" y="949"/>
                        </a:cubicBezTo>
                        <a:cubicBezTo>
                          <a:pt x="104" y="949"/>
                          <a:pt x="105" y="949"/>
                          <a:pt x="106" y="949"/>
                        </a:cubicBezTo>
                        <a:cubicBezTo>
                          <a:pt x="106" y="949"/>
                          <a:pt x="106" y="949"/>
                          <a:pt x="106" y="949"/>
                        </a:cubicBezTo>
                        <a:cubicBezTo>
                          <a:pt x="106" y="950"/>
                          <a:pt x="106" y="950"/>
                          <a:pt x="106" y="951"/>
                        </a:cubicBezTo>
                        <a:cubicBezTo>
                          <a:pt x="106" y="954"/>
                          <a:pt x="108" y="956"/>
                          <a:pt x="112" y="955"/>
                        </a:cubicBezTo>
                        <a:cubicBezTo>
                          <a:pt x="113" y="955"/>
                          <a:pt x="113" y="954"/>
                          <a:pt x="113" y="953"/>
                        </a:cubicBezTo>
                        <a:cubicBezTo>
                          <a:pt x="113" y="953"/>
                          <a:pt x="114" y="953"/>
                          <a:pt x="114" y="953"/>
                        </a:cubicBezTo>
                        <a:cubicBezTo>
                          <a:pt x="116" y="953"/>
                          <a:pt x="117" y="953"/>
                          <a:pt x="119" y="953"/>
                        </a:cubicBezTo>
                        <a:cubicBezTo>
                          <a:pt x="120" y="953"/>
                          <a:pt x="120" y="953"/>
                          <a:pt x="121" y="953"/>
                        </a:cubicBezTo>
                        <a:cubicBezTo>
                          <a:pt x="131" y="952"/>
                          <a:pt x="144" y="953"/>
                          <a:pt x="145" y="960"/>
                        </a:cubicBezTo>
                        <a:cubicBezTo>
                          <a:pt x="145" y="960"/>
                          <a:pt x="145" y="961"/>
                          <a:pt x="144" y="961"/>
                        </a:cubicBezTo>
                        <a:cubicBezTo>
                          <a:pt x="143" y="962"/>
                          <a:pt x="142" y="962"/>
                          <a:pt x="141" y="963"/>
                        </a:cubicBezTo>
                        <a:cubicBezTo>
                          <a:pt x="141" y="963"/>
                          <a:pt x="141" y="963"/>
                          <a:pt x="141" y="963"/>
                        </a:cubicBezTo>
                        <a:cubicBezTo>
                          <a:pt x="133" y="967"/>
                          <a:pt x="126" y="975"/>
                          <a:pt x="126" y="983"/>
                        </a:cubicBezTo>
                        <a:cubicBezTo>
                          <a:pt x="125" y="989"/>
                          <a:pt x="128" y="994"/>
                          <a:pt x="132" y="999"/>
                        </a:cubicBezTo>
                        <a:cubicBezTo>
                          <a:pt x="135" y="1002"/>
                          <a:pt x="138" y="1006"/>
                          <a:pt x="140" y="1008"/>
                        </a:cubicBezTo>
                        <a:cubicBezTo>
                          <a:pt x="144" y="1012"/>
                          <a:pt x="148" y="1015"/>
                          <a:pt x="151" y="1017"/>
                        </a:cubicBezTo>
                        <a:cubicBezTo>
                          <a:pt x="152" y="1017"/>
                          <a:pt x="152" y="1017"/>
                          <a:pt x="152" y="1017"/>
                        </a:cubicBezTo>
                        <a:cubicBezTo>
                          <a:pt x="152" y="1017"/>
                          <a:pt x="152" y="1018"/>
                          <a:pt x="153" y="1018"/>
                        </a:cubicBezTo>
                        <a:cubicBezTo>
                          <a:pt x="156" y="1020"/>
                          <a:pt x="160" y="1021"/>
                          <a:pt x="164" y="1021"/>
                        </a:cubicBezTo>
                        <a:cubicBezTo>
                          <a:pt x="164" y="1022"/>
                          <a:pt x="165" y="1024"/>
                          <a:pt x="165" y="1025"/>
                        </a:cubicBezTo>
                        <a:cubicBezTo>
                          <a:pt x="164" y="1028"/>
                          <a:pt x="164" y="1032"/>
                          <a:pt x="163" y="1036"/>
                        </a:cubicBezTo>
                        <a:cubicBezTo>
                          <a:pt x="168" y="1036"/>
                          <a:pt x="173" y="1034"/>
                          <a:pt x="179" y="1035"/>
                        </a:cubicBezTo>
                        <a:cubicBezTo>
                          <a:pt x="179" y="1035"/>
                          <a:pt x="179" y="1035"/>
                          <a:pt x="179" y="1035"/>
                        </a:cubicBezTo>
                        <a:cubicBezTo>
                          <a:pt x="179" y="1035"/>
                          <a:pt x="179" y="1036"/>
                          <a:pt x="179" y="1037"/>
                        </a:cubicBezTo>
                        <a:cubicBezTo>
                          <a:pt x="179" y="1038"/>
                          <a:pt x="179" y="1040"/>
                          <a:pt x="181" y="1042"/>
                        </a:cubicBezTo>
                        <a:cubicBezTo>
                          <a:pt x="185" y="1047"/>
                          <a:pt x="194" y="1051"/>
                          <a:pt x="196" y="1056"/>
                        </a:cubicBezTo>
                        <a:cubicBezTo>
                          <a:pt x="200" y="1067"/>
                          <a:pt x="191" y="1063"/>
                          <a:pt x="187" y="1071"/>
                        </a:cubicBezTo>
                        <a:cubicBezTo>
                          <a:pt x="189" y="1072"/>
                          <a:pt x="192" y="1074"/>
                          <a:pt x="195" y="1076"/>
                        </a:cubicBezTo>
                        <a:cubicBezTo>
                          <a:pt x="199" y="1078"/>
                          <a:pt x="203" y="1081"/>
                          <a:pt x="204" y="1084"/>
                        </a:cubicBezTo>
                        <a:cubicBezTo>
                          <a:pt x="205" y="1085"/>
                          <a:pt x="205" y="1085"/>
                          <a:pt x="205" y="1085"/>
                        </a:cubicBezTo>
                        <a:cubicBezTo>
                          <a:pt x="205" y="1086"/>
                          <a:pt x="205" y="1086"/>
                          <a:pt x="205" y="1087"/>
                        </a:cubicBezTo>
                        <a:cubicBezTo>
                          <a:pt x="205" y="1087"/>
                          <a:pt x="206" y="1088"/>
                          <a:pt x="206" y="1089"/>
                        </a:cubicBezTo>
                        <a:cubicBezTo>
                          <a:pt x="207" y="1102"/>
                          <a:pt x="211" y="1096"/>
                          <a:pt x="219" y="1105"/>
                        </a:cubicBezTo>
                        <a:cubicBezTo>
                          <a:pt x="212" y="1106"/>
                          <a:pt x="209" y="1112"/>
                          <a:pt x="203" y="1115"/>
                        </a:cubicBezTo>
                        <a:cubicBezTo>
                          <a:pt x="197" y="1119"/>
                          <a:pt x="190" y="1117"/>
                          <a:pt x="184" y="1121"/>
                        </a:cubicBezTo>
                        <a:cubicBezTo>
                          <a:pt x="186" y="1121"/>
                          <a:pt x="187" y="1122"/>
                          <a:pt x="188" y="1122"/>
                        </a:cubicBezTo>
                        <a:cubicBezTo>
                          <a:pt x="190" y="1122"/>
                          <a:pt x="191" y="1123"/>
                          <a:pt x="192" y="1123"/>
                        </a:cubicBezTo>
                        <a:cubicBezTo>
                          <a:pt x="193" y="1124"/>
                          <a:pt x="193" y="1126"/>
                          <a:pt x="193" y="1127"/>
                        </a:cubicBezTo>
                        <a:cubicBezTo>
                          <a:pt x="194" y="1128"/>
                          <a:pt x="194" y="1128"/>
                          <a:pt x="194" y="1128"/>
                        </a:cubicBezTo>
                        <a:cubicBezTo>
                          <a:pt x="194" y="1128"/>
                          <a:pt x="194" y="1129"/>
                          <a:pt x="195" y="1130"/>
                        </a:cubicBezTo>
                        <a:cubicBezTo>
                          <a:pt x="198" y="1136"/>
                          <a:pt x="202" y="1139"/>
                          <a:pt x="207" y="1140"/>
                        </a:cubicBezTo>
                        <a:cubicBezTo>
                          <a:pt x="208" y="1140"/>
                          <a:pt x="208" y="1140"/>
                          <a:pt x="208" y="1140"/>
                        </a:cubicBezTo>
                        <a:cubicBezTo>
                          <a:pt x="209" y="1141"/>
                          <a:pt x="209" y="1141"/>
                          <a:pt x="209" y="1141"/>
                        </a:cubicBezTo>
                        <a:cubicBezTo>
                          <a:pt x="213" y="1141"/>
                          <a:pt x="216" y="1142"/>
                          <a:pt x="220" y="1143"/>
                        </a:cubicBezTo>
                        <a:cubicBezTo>
                          <a:pt x="225" y="1143"/>
                          <a:pt x="230" y="1145"/>
                          <a:pt x="235" y="1149"/>
                        </a:cubicBezTo>
                        <a:cubicBezTo>
                          <a:pt x="235" y="1149"/>
                          <a:pt x="236" y="1150"/>
                          <a:pt x="236" y="1150"/>
                        </a:cubicBezTo>
                        <a:cubicBezTo>
                          <a:pt x="238" y="1152"/>
                          <a:pt x="240" y="1154"/>
                          <a:pt x="240" y="1157"/>
                        </a:cubicBezTo>
                        <a:cubicBezTo>
                          <a:pt x="240" y="1157"/>
                          <a:pt x="241" y="1157"/>
                          <a:pt x="241" y="1158"/>
                        </a:cubicBezTo>
                        <a:cubicBezTo>
                          <a:pt x="241" y="1158"/>
                          <a:pt x="241" y="1158"/>
                          <a:pt x="241" y="1158"/>
                        </a:cubicBezTo>
                        <a:cubicBezTo>
                          <a:pt x="241" y="1161"/>
                          <a:pt x="241" y="1164"/>
                          <a:pt x="241" y="1167"/>
                        </a:cubicBezTo>
                        <a:cubicBezTo>
                          <a:pt x="240" y="1175"/>
                          <a:pt x="238" y="1183"/>
                          <a:pt x="242" y="1190"/>
                        </a:cubicBezTo>
                        <a:cubicBezTo>
                          <a:pt x="243" y="1191"/>
                          <a:pt x="244" y="1191"/>
                          <a:pt x="244" y="1192"/>
                        </a:cubicBezTo>
                        <a:cubicBezTo>
                          <a:pt x="249" y="1198"/>
                          <a:pt x="258" y="1203"/>
                          <a:pt x="260" y="1194"/>
                        </a:cubicBezTo>
                        <a:cubicBezTo>
                          <a:pt x="260" y="1193"/>
                          <a:pt x="260" y="1192"/>
                          <a:pt x="260" y="1191"/>
                        </a:cubicBezTo>
                        <a:cubicBezTo>
                          <a:pt x="273" y="1188"/>
                          <a:pt x="272" y="1190"/>
                          <a:pt x="278" y="1175"/>
                        </a:cubicBezTo>
                        <a:cubicBezTo>
                          <a:pt x="292" y="1175"/>
                          <a:pt x="293" y="1189"/>
                          <a:pt x="295" y="1199"/>
                        </a:cubicBezTo>
                        <a:cubicBezTo>
                          <a:pt x="295" y="1200"/>
                          <a:pt x="295" y="1200"/>
                          <a:pt x="295" y="1201"/>
                        </a:cubicBezTo>
                        <a:cubicBezTo>
                          <a:pt x="296" y="1202"/>
                          <a:pt x="296" y="1202"/>
                          <a:pt x="296" y="1202"/>
                        </a:cubicBezTo>
                        <a:cubicBezTo>
                          <a:pt x="296" y="1202"/>
                          <a:pt x="296" y="1203"/>
                          <a:pt x="296" y="1203"/>
                        </a:cubicBezTo>
                        <a:cubicBezTo>
                          <a:pt x="296" y="1203"/>
                          <a:pt x="296" y="1203"/>
                          <a:pt x="296" y="1203"/>
                        </a:cubicBezTo>
                        <a:cubicBezTo>
                          <a:pt x="297" y="1204"/>
                          <a:pt x="297" y="1204"/>
                          <a:pt x="297" y="1205"/>
                        </a:cubicBezTo>
                        <a:cubicBezTo>
                          <a:pt x="297" y="1205"/>
                          <a:pt x="297" y="1205"/>
                          <a:pt x="297" y="1205"/>
                        </a:cubicBezTo>
                        <a:cubicBezTo>
                          <a:pt x="299" y="1208"/>
                          <a:pt x="302" y="1210"/>
                          <a:pt x="305" y="1211"/>
                        </a:cubicBezTo>
                        <a:cubicBezTo>
                          <a:pt x="304" y="1211"/>
                          <a:pt x="304" y="1210"/>
                          <a:pt x="304" y="1209"/>
                        </a:cubicBezTo>
                        <a:cubicBezTo>
                          <a:pt x="304" y="1210"/>
                          <a:pt x="304" y="1211"/>
                          <a:pt x="305" y="1211"/>
                        </a:cubicBezTo>
                        <a:cubicBezTo>
                          <a:pt x="308" y="1212"/>
                          <a:pt x="311" y="1213"/>
                          <a:pt x="314" y="1214"/>
                        </a:cubicBezTo>
                        <a:cubicBezTo>
                          <a:pt x="315" y="1215"/>
                          <a:pt x="316" y="1215"/>
                          <a:pt x="316" y="1215"/>
                        </a:cubicBezTo>
                        <a:cubicBezTo>
                          <a:pt x="320" y="1216"/>
                          <a:pt x="323" y="1218"/>
                          <a:pt x="326" y="1220"/>
                        </a:cubicBezTo>
                        <a:cubicBezTo>
                          <a:pt x="337" y="1230"/>
                          <a:pt x="351" y="1231"/>
                          <a:pt x="350" y="1250"/>
                        </a:cubicBezTo>
                        <a:cubicBezTo>
                          <a:pt x="350" y="1251"/>
                          <a:pt x="350" y="1253"/>
                          <a:pt x="350" y="1254"/>
                        </a:cubicBezTo>
                        <a:cubicBezTo>
                          <a:pt x="356" y="1249"/>
                          <a:pt x="362" y="1243"/>
                          <a:pt x="371" y="1241"/>
                        </a:cubicBezTo>
                        <a:cubicBezTo>
                          <a:pt x="384" y="1238"/>
                          <a:pt x="396" y="1239"/>
                          <a:pt x="400" y="1224"/>
                        </a:cubicBezTo>
                        <a:cubicBezTo>
                          <a:pt x="402" y="1218"/>
                          <a:pt x="399" y="1216"/>
                          <a:pt x="403" y="1211"/>
                        </a:cubicBezTo>
                        <a:cubicBezTo>
                          <a:pt x="407" y="1206"/>
                          <a:pt x="414" y="1206"/>
                          <a:pt x="418" y="1200"/>
                        </a:cubicBezTo>
                        <a:cubicBezTo>
                          <a:pt x="421" y="1196"/>
                          <a:pt x="422" y="1191"/>
                          <a:pt x="425" y="1188"/>
                        </a:cubicBezTo>
                        <a:cubicBezTo>
                          <a:pt x="428" y="1185"/>
                          <a:pt x="431" y="1184"/>
                          <a:pt x="434" y="1182"/>
                        </a:cubicBezTo>
                        <a:cubicBezTo>
                          <a:pt x="437" y="1179"/>
                          <a:pt x="438" y="1174"/>
                          <a:pt x="442" y="1171"/>
                        </a:cubicBezTo>
                        <a:cubicBezTo>
                          <a:pt x="448" y="1168"/>
                          <a:pt x="449" y="1173"/>
                          <a:pt x="454" y="1166"/>
                        </a:cubicBezTo>
                        <a:cubicBezTo>
                          <a:pt x="458" y="1160"/>
                          <a:pt x="454" y="1160"/>
                          <a:pt x="461" y="1156"/>
                        </a:cubicBezTo>
                        <a:cubicBezTo>
                          <a:pt x="464" y="1154"/>
                          <a:pt x="469" y="1154"/>
                          <a:pt x="472" y="1153"/>
                        </a:cubicBezTo>
                        <a:cubicBezTo>
                          <a:pt x="473" y="1152"/>
                          <a:pt x="473" y="1151"/>
                          <a:pt x="473" y="1150"/>
                        </a:cubicBezTo>
                        <a:cubicBezTo>
                          <a:pt x="474" y="1144"/>
                          <a:pt x="475" y="1135"/>
                          <a:pt x="474" y="1129"/>
                        </a:cubicBezTo>
                        <a:cubicBezTo>
                          <a:pt x="473" y="1121"/>
                          <a:pt x="465" y="1118"/>
                          <a:pt x="464" y="1112"/>
                        </a:cubicBezTo>
                        <a:cubicBezTo>
                          <a:pt x="465" y="1112"/>
                          <a:pt x="465" y="1112"/>
                          <a:pt x="466" y="1111"/>
                        </a:cubicBezTo>
                        <a:cubicBezTo>
                          <a:pt x="484" y="1109"/>
                          <a:pt x="485" y="1133"/>
                          <a:pt x="483" y="1145"/>
                        </a:cubicBezTo>
                        <a:cubicBezTo>
                          <a:pt x="481" y="1154"/>
                          <a:pt x="475" y="1156"/>
                          <a:pt x="473" y="1164"/>
                        </a:cubicBezTo>
                        <a:cubicBezTo>
                          <a:pt x="471" y="1172"/>
                          <a:pt x="476" y="1176"/>
                          <a:pt x="481" y="1183"/>
                        </a:cubicBezTo>
                        <a:cubicBezTo>
                          <a:pt x="484" y="1188"/>
                          <a:pt x="485" y="1188"/>
                          <a:pt x="486" y="1194"/>
                        </a:cubicBezTo>
                        <a:cubicBezTo>
                          <a:pt x="486" y="1196"/>
                          <a:pt x="484" y="1204"/>
                          <a:pt x="486" y="1206"/>
                        </a:cubicBezTo>
                        <a:cubicBezTo>
                          <a:pt x="491" y="1211"/>
                          <a:pt x="499" y="1200"/>
                          <a:pt x="501" y="1196"/>
                        </a:cubicBezTo>
                        <a:cubicBezTo>
                          <a:pt x="505" y="1191"/>
                          <a:pt x="505" y="1185"/>
                          <a:pt x="513" y="1182"/>
                        </a:cubicBezTo>
                        <a:cubicBezTo>
                          <a:pt x="523" y="1178"/>
                          <a:pt x="527" y="1183"/>
                          <a:pt x="526" y="1193"/>
                        </a:cubicBezTo>
                        <a:cubicBezTo>
                          <a:pt x="529" y="1194"/>
                          <a:pt x="533" y="1194"/>
                          <a:pt x="536" y="1193"/>
                        </a:cubicBezTo>
                        <a:cubicBezTo>
                          <a:pt x="538" y="1178"/>
                          <a:pt x="537" y="1179"/>
                          <a:pt x="553" y="1178"/>
                        </a:cubicBezTo>
                        <a:cubicBezTo>
                          <a:pt x="552" y="1173"/>
                          <a:pt x="550" y="1160"/>
                          <a:pt x="551" y="1155"/>
                        </a:cubicBezTo>
                        <a:cubicBezTo>
                          <a:pt x="553" y="1148"/>
                          <a:pt x="557" y="1145"/>
                          <a:pt x="557" y="1136"/>
                        </a:cubicBezTo>
                        <a:cubicBezTo>
                          <a:pt x="567" y="1135"/>
                          <a:pt x="588" y="1139"/>
                          <a:pt x="587" y="1124"/>
                        </a:cubicBezTo>
                        <a:cubicBezTo>
                          <a:pt x="597" y="1120"/>
                          <a:pt x="601" y="1118"/>
                          <a:pt x="606" y="1109"/>
                        </a:cubicBezTo>
                        <a:cubicBezTo>
                          <a:pt x="608" y="1105"/>
                          <a:pt x="607" y="1104"/>
                          <a:pt x="608" y="1102"/>
                        </a:cubicBezTo>
                        <a:cubicBezTo>
                          <a:pt x="606" y="1102"/>
                          <a:pt x="606" y="1101"/>
                          <a:pt x="606" y="1101"/>
                        </a:cubicBezTo>
                        <a:cubicBezTo>
                          <a:pt x="613" y="1104"/>
                          <a:pt x="620" y="1099"/>
                          <a:pt x="628" y="1103"/>
                        </a:cubicBezTo>
                        <a:cubicBezTo>
                          <a:pt x="635" y="1107"/>
                          <a:pt x="642" y="1112"/>
                          <a:pt x="647" y="1119"/>
                        </a:cubicBezTo>
                        <a:cubicBezTo>
                          <a:pt x="649" y="1122"/>
                          <a:pt x="651" y="1127"/>
                          <a:pt x="655" y="1130"/>
                        </a:cubicBezTo>
                        <a:cubicBezTo>
                          <a:pt x="654" y="1126"/>
                          <a:pt x="654" y="1121"/>
                          <a:pt x="652" y="1117"/>
                        </a:cubicBezTo>
                        <a:cubicBezTo>
                          <a:pt x="652" y="1117"/>
                          <a:pt x="652" y="1116"/>
                          <a:pt x="652" y="1116"/>
                        </a:cubicBezTo>
                        <a:cubicBezTo>
                          <a:pt x="651" y="1114"/>
                          <a:pt x="651" y="1113"/>
                          <a:pt x="650" y="1111"/>
                        </a:cubicBezTo>
                        <a:cubicBezTo>
                          <a:pt x="650" y="1111"/>
                          <a:pt x="650" y="1110"/>
                          <a:pt x="650" y="1110"/>
                        </a:cubicBezTo>
                        <a:cubicBezTo>
                          <a:pt x="649" y="1108"/>
                          <a:pt x="648" y="1106"/>
                          <a:pt x="647" y="1104"/>
                        </a:cubicBezTo>
                        <a:cubicBezTo>
                          <a:pt x="637" y="1089"/>
                          <a:pt x="633" y="1081"/>
                          <a:pt x="634" y="1063"/>
                        </a:cubicBezTo>
                        <a:cubicBezTo>
                          <a:pt x="634" y="1045"/>
                          <a:pt x="628" y="1035"/>
                          <a:pt x="623" y="1019"/>
                        </a:cubicBezTo>
                        <a:cubicBezTo>
                          <a:pt x="620" y="1012"/>
                          <a:pt x="621" y="1005"/>
                          <a:pt x="619" y="997"/>
                        </a:cubicBezTo>
                        <a:cubicBezTo>
                          <a:pt x="618" y="990"/>
                          <a:pt x="611" y="982"/>
                          <a:pt x="620" y="979"/>
                        </a:cubicBezTo>
                        <a:cubicBezTo>
                          <a:pt x="620" y="973"/>
                          <a:pt x="622" y="966"/>
                          <a:pt x="620" y="960"/>
                        </a:cubicBezTo>
                        <a:cubicBezTo>
                          <a:pt x="618" y="954"/>
                          <a:pt x="613" y="953"/>
                          <a:pt x="611" y="950"/>
                        </a:cubicBezTo>
                        <a:cubicBezTo>
                          <a:pt x="610" y="946"/>
                          <a:pt x="607" y="942"/>
                          <a:pt x="603" y="942"/>
                        </a:cubicBezTo>
                        <a:cubicBezTo>
                          <a:pt x="606" y="931"/>
                          <a:pt x="602" y="907"/>
                          <a:pt x="615" y="902"/>
                        </a:cubicBezTo>
                        <a:cubicBezTo>
                          <a:pt x="617" y="895"/>
                          <a:pt x="620" y="888"/>
                          <a:pt x="628" y="890"/>
                        </a:cubicBezTo>
                        <a:cubicBezTo>
                          <a:pt x="624" y="887"/>
                          <a:pt x="605" y="881"/>
                          <a:pt x="600" y="881"/>
                        </a:cubicBezTo>
                        <a:cubicBezTo>
                          <a:pt x="599" y="881"/>
                          <a:pt x="598" y="881"/>
                          <a:pt x="598" y="881"/>
                        </a:cubicBezTo>
                        <a:cubicBezTo>
                          <a:pt x="597" y="882"/>
                          <a:pt x="597" y="882"/>
                          <a:pt x="597" y="882"/>
                        </a:cubicBezTo>
                        <a:cubicBezTo>
                          <a:pt x="596" y="882"/>
                          <a:pt x="596" y="882"/>
                          <a:pt x="595" y="882"/>
                        </a:cubicBezTo>
                        <a:cubicBezTo>
                          <a:pt x="595" y="882"/>
                          <a:pt x="595" y="882"/>
                          <a:pt x="595" y="882"/>
                        </a:cubicBezTo>
                        <a:cubicBezTo>
                          <a:pt x="594" y="882"/>
                          <a:pt x="593" y="883"/>
                          <a:pt x="593" y="883"/>
                        </a:cubicBezTo>
                        <a:cubicBezTo>
                          <a:pt x="593" y="883"/>
                          <a:pt x="593" y="883"/>
                          <a:pt x="593" y="883"/>
                        </a:cubicBezTo>
                        <a:cubicBezTo>
                          <a:pt x="586" y="886"/>
                          <a:pt x="580" y="893"/>
                          <a:pt x="576" y="891"/>
                        </a:cubicBezTo>
                        <a:cubicBezTo>
                          <a:pt x="576" y="891"/>
                          <a:pt x="576" y="891"/>
                          <a:pt x="576" y="891"/>
                        </a:cubicBezTo>
                        <a:cubicBezTo>
                          <a:pt x="575" y="891"/>
                          <a:pt x="573" y="889"/>
                          <a:pt x="572" y="886"/>
                        </a:cubicBezTo>
                        <a:cubicBezTo>
                          <a:pt x="571" y="884"/>
                          <a:pt x="570" y="881"/>
                          <a:pt x="570" y="878"/>
                        </a:cubicBezTo>
                        <a:cubicBezTo>
                          <a:pt x="570" y="869"/>
                          <a:pt x="574" y="858"/>
                          <a:pt x="575" y="851"/>
                        </a:cubicBezTo>
                        <a:cubicBezTo>
                          <a:pt x="576" y="848"/>
                          <a:pt x="575" y="845"/>
                          <a:pt x="576" y="841"/>
                        </a:cubicBezTo>
                        <a:cubicBezTo>
                          <a:pt x="578" y="838"/>
                          <a:pt x="582" y="838"/>
                          <a:pt x="582" y="834"/>
                        </a:cubicBezTo>
                        <a:cubicBezTo>
                          <a:pt x="583" y="833"/>
                          <a:pt x="583" y="832"/>
                          <a:pt x="583" y="831"/>
                        </a:cubicBezTo>
                        <a:cubicBezTo>
                          <a:pt x="583" y="824"/>
                          <a:pt x="575" y="824"/>
                          <a:pt x="569" y="821"/>
                        </a:cubicBezTo>
                        <a:cubicBezTo>
                          <a:pt x="562" y="818"/>
                          <a:pt x="557" y="814"/>
                          <a:pt x="552" y="809"/>
                        </a:cubicBezTo>
                        <a:cubicBezTo>
                          <a:pt x="550" y="807"/>
                          <a:pt x="551" y="804"/>
                          <a:pt x="548" y="802"/>
                        </a:cubicBezTo>
                        <a:cubicBezTo>
                          <a:pt x="546" y="801"/>
                          <a:pt x="539" y="802"/>
                          <a:pt x="536" y="802"/>
                        </a:cubicBezTo>
                        <a:cubicBezTo>
                          <a:pt x="536" y="793"/>
                          <a:pt x="535" y="785"/>
                          <a:pt x="535" y="777"/>
                        </a:cubicBezTo>
                        <a:cubicBezTo>
                          <a:pt x="535" y="772"/>
                          <a:pt x="535" y="767"/>
                          <a:pt x="536" y="762"/>
                        </a:cubicBezTo>
                        <a:cubicBezTo>
                          <a:pt x="536" y="758"/>
                          <a:pt x="537" y="748"/>
                          <a:pt x="541" y="745"/>
                        </a:cubicBezTo>
                        <a:cubicBezTo>
                          <a:pt x="545" y="742"/>
                          <a:pt x="552" y="747"/>
                          <a:pt x="557" y="744"/>
                        </a:cubicBezTo>
                        <a:cubicBezTo>
                          <a:pt x="563" y="740"/>
                          <a:pt x="560" y="738"/>
                          <a:pt x="562" y="732"/>
                        </a:cubicBezTo>
                        <a:cubicBezTo>
                          <a:pt x="567" y="720"/>
                          <a:pt x="574" y="713"/>
                          <a:pt x="576" y="700"/>
                        </a:cubicBezTo>
                        <a:cubicBezTo>
                          <a:pt x="576" y="699"/>
                          <a:pt x="576" y="697"/>
                          <a:pt x="576" y="695"/>
                        </a:cubicBezTo>
                        <a:cubicBezTo>
                          <a:pt x="576" y="695"/>
                          <a:pt x="576" y="695"/>
                          <a:pt x="576" y="695"/>
                        </a:cubicBezTo>
                        <a:cubicBezTo>
                          <a:pt x="576" y="695"/>
                          <a:pt x="576" y="694"/>
                          <a:pt x="576" y="693"/>
                        </a:cubicBezTo>
                        <a:cubicBezTo>
                          <a:pt x="576" y="693"/>
                          <a:pt x="576" y="692"/>
                          <a:pt x="576" y="692"/>
                        </a:cubicBezTo>
                        <a:cubicBezTo>
                          <a:pt x="576" y="692"/>
                          <a:pt x="576" y="691"/>
                          <a:pt x="576" y="691"/>
                        </a:cubicBezTo>
                        <a:cubicBezTo>
                          <a:pt x="576" y="690"/>
                          <a:pt x="576" y="690"/>
                          <a:pt x="576" y="689"/>
                        </a:cubicBezTo>
                        <a:cubicBezTo>
                          <a:pt x="576" y="689"/>
                          <a:pt x="576" y="689"/>
                          <a:pt x="576" y="689"/>
                        </a:cubicBezTo>
                        <a:cubicBezTo>
                          <a:pt x="576" y="689"/>
                          <a:pt x="576" y="689"/>
                          <a:pt x="576" y="689"/>
                        </a:cubicBezTo>
                        <a:cubicBezTo>
                          <a:pt x="575" y="686"/>
                          <a:pt x="575" y="682"/>
                          <a:pt x="574" y="678"/>
                        </a:cubicBezTo>
                        <a:cubicBezTo>
                          <a:pt x="574" y="678"/>
                          <a:pt x="574" y="678"/>
                          <a:pt x="574" y="678"/>
                        </a:cubicBezTo>
                        <a:cubicBezTo>
                          <a:pt x="574" y="677"/>
                          <a:pt x="573" y="676"/>
                          <a:pt x="573" y="676"/>
                        </a:cubicBezTo>
                        <a:cubicBezTo>
                          <a:pt x="573" y="675"/>
                          <a:pt x="573" y="675"/>
                          <a:pt x="573" y="675"/>
                        </a:cubicBezTo>
                        <a:cubicBezTo>
                          <a:pt x="573" y="674"/>
                          <a:pt x="573" y="673"/>
                          <a:pt x="572" y="673"/>
                        </a:cubicBezTo>
                        <a:cubicBezTo>
                          <a:pt x="572" y="672"/>
                          <a:pt x="572" y="672"/>
                          <a:pt x="572" y="671"/>
                        </a:cubicBezTo>
                        <a:cubicBezTo>
                          <a:pt x="572" y="670"/>
                          <a:pt x="571" y="669"/>
                          <a:pt x="571" y="669"/>
                        </a:cubicBezTo>
                        <a:cubicBezTo>
                          <a:pt x="571" y="668"/>
                          <a:pt x="571" y="667"/>
                          <a:pt x="570" y="667"/>
                        </a:cubicBezTo>
                        <a:cubicBezTo>
                          <a:pt x="570" y="666"/>
                          <a:pt x="570" y="666"/>
                          <a:pt x="570" y="665"/>
                        </a:cubicBezTo>
                        <a:cubicBezTo>
                          <a:pt x="569" y="665"/>
                          <a:pt x="569" y="664"/>
                          <a:pt x="569" y="664"/>
                        </a:cubicBezTo>
                        <a:cubicBezTo>
                          <a:pt x="569" y="663"/>
                          <a:pt x="569" y="663"/>
                          <a:pt x="568" y="662"/>
                        </a:cubicBezTo>
                        <a:cubicBezTo>
                          <a:pt x="568" y="662"/>
                          <a:pt x="568" y="661"/>
                          <a:pt x="567" y="660"/>
                        </a:cubicBezTo>
                        <a:cubicBezTo>
                          <a:pt x="567" y="660"/>
                          <a:pt x="567" y="660"/>
                          <a:pt x="567" y="660"/>
                        </a:cubicBezTo>
                        <a:cubicBezTo>
                          <a:pt x="566" y="659"/>
                          <a:pt x="566" y="658"/>
                          <a:pt x="565" y="657"/>
                        </a:cubicBezTo>
                        <a:cubicBezTo>
                          <a:pt x="565" y="656"/>
                          <a:pt x="565" y="656"/>
                          <a:pt x="565" y="656"/>
                        </a:cubicBezTo>
                        <a:cubicBezTo>
                          <a:pt x="564" y="656"/>
                          <a:pt x="564" y="655"/>
                          <a:pt x="563" y="655"/>
                        </a:cubicBezTo>
                        <a:cubicBezTo>
                          <a:pt x="563" y="654"/>
                          <a:pt x="563" y="654"/>
                          <a:pt x="563" y="654"/>
                        </a:cubicBezTo>
                        <a:cubicBezTo>
                          <a:pt x="562" y="654"/>
                          <a:pt x="562" y="653"/>
                          <a:pt x="561" y="653"/>
                        </a:cubicBezTo>
                        <a:cubicBezTo>
                          <a:pt x="561" y="652"/>
                          <a:pt x="561" y="652"/>
                          <a:pt x="561" y="652"/>
                        </a:cubicBezTo>
                        <a:cubicBezTo>
                          <a:pt x="560" y="651"/>
                          <a:pt x="559" y="651"/>
                          <a:pt x="559" y="650"/>
                        </a:cubicBezTo>
                        <a:cubicBezTo>
                          <a:pt x="551" y="646"/>
                          <a:pt x="542" y="648"/>
                          <a:pt x="533" y="647"/>
                        </a:cubicBezTo>
                        <a:cubicBezTo>
                          <a:pt x="525" y="646"/>
                          <a:pt x="521" y="642"/>
                          <a:pt x="513" y="639"/>
                        </a:cubicBezTo>
                        <a:cubicBezTo>
                          <a:pt x="504" y="636"/>
                          <a:pt x="495" y="636"/>
                          <a:pt x="486" y="635"/>
                        </a:cubicBezTo>
                        <a:cubicBezTo>
                          <a:pt x="487" y="626"/>
                          <a:pt x="478" y="621"/>
                          <a:pt x="470" y="620"/>
                        </a:cubicBezTo>
                        <a:cubicBezTo>
                          <a:pt x="466" y="613"/>
                          <a:pt x="452" y="611"/>
                          <a:pt x="446" y="602"/>
                        </a:cubicBezTo>
                        <a:cubicBezTo>
                          <a:pt x="444" y="598"/>
                          <a:pt x="444" y="592"/>
                          <a:pt x="441" y="588"/>
                        </a:cubicBezTo>
                        <a:cubicBezTo>
                          <a:pt x="438" y="583"/>
                          <a:pt x="428" y="579"/>
                          <a:pt x="427" y="575"/>
                        </a:cubicBezTo>
                        <a:cubicBezTo>
                          <a:pt x="426" y="573"/>
                          <a:pt x="426" y="572"/>
                          <a:pt x="426" y="571"/>
                        </a:cubicBezTo>
                        <a:cubicBezTo>
                          <a:pt x="426" y="570"/>
                          <a:pt x="426" y="570"/>
                          <a:pt x="426" y="570"/>
                        </a:cubicBezTo>
                        <a:cubicBezTo>
                          <a:pt x="426" y="570"/>
                          <a:pt x="426" y="570"/>
                          <a:pt x="426" y="570"/>
                        </a:cubicBezTo>
                        <a:cubicBezTo>
                          <a:pt x="424" y="570"/>
                          <a:pt x="424" y="570"/>
                          <a:pt x="426" y="570"/>
                        </a:cubicBezTo>
                        <a:cubicBezTo>
                          <a:pt x="427" y="568"/>
                          <a:pt x="428" y="567"/>
                          <a:pt x="430" y="566"/>
                        </a:cubicBezTo>
                        <a:cubicBezTo>
                          <a:pt x="430" y="566"/>
                          <a:pt x="430" y="566"/>
                          <a:pt x="430" y="566"/>
                        </a:cubicBezTo>
                        <a:cubicBezTo>
                          <a:pt x="431" y="566"/>
                          <a:pt x="431" y="566"/>
                          <a:pt x="431" y="566"/>
                        </a:cubicBezTo>
                        <a:cubicBezTo>
                          <a:pt x="431" y="565"/>
                          <a:pt x="431" y="565"/>
                          <a:pt x="431" y="565"/>
                        </a:cubicBezTo>
                        <a:cubicBezTo>
                          <a:pt x="432" y="565"/>
                          <a:pt x="432" y="565"/>
                          <a:pt x="432" y="565"/>
                        </a:cubicBezTo>
                        <a:cubicBezTo>
                          <a:pt x="432" y="564"/>
                          <a:pt x="432" y="564"/>
                          <a:pt x="432" y="564"/>
                        </a:cubicBezTo>
                        <a:cubicBezTo>
                          <a:pt x="433" y="564"/>
                          <a:pt x="433" y="564"/>
                          <a:pt x="433" y="564"/>
                        </a:cubicBezTo>
                        <a:cubicBezTo>
                          <a:pt x="433" y="564"/>
                          <a:pt x="433" y="563"/>
                          <a:pt x="433" y="563"/>
                        </a:cubicBezTo>
                        <a:cubicBezTo>
                          <a:pt x="434" y="562"/>
                          <a:pt x="434" y="561"/>
                          <a:pt x="434" y="560"/>
                        </a:cubicBezTo>
                        <a:cubicBezTo>
                          <a:pt x="434" y="559"/>
                          <a:pt x="434" y="559"/>
                          <a:pt x="434" y="558"/>
                        </a:cubicBezTo>
                        <a:cubicBezTo>
                          <a:pt x="434" y="558"/>
                          <a:pt x="434" y="558"/>
                          <a:pt x="434" y="557"/>
                        </a:cubicBezTo>
                        <a:cubicBezTo>
                          <a:pt x="434" y="556"/>
                          <a:pt x="434" y="555"/>
                          <a:pt x="435" y="554"/>
                        </a:cubicBezTo>
                        <a:cubicBezTo>
                          <a:pt x="437" y="550"/>
                          <a:pt x="440" y="549"/>
                          <a:pt x="442" y="546"/>
                        </a:cubicBezTo>
                        <a:cubicBezTo>
                          <a:pt x="443" y="544"/>
                          <a:pt x="443" y="543"/>
                          <a:pt x="444" y="542"/>
                        </a:cubicBezTo>
                        <a:cubicBezTo>
                          <a:pt x="447" y="535"/>
                          <a:pt x="447" y="527"/>
                          <a:pt x="447" y="520"/>
                        </a:cubicBezTo>
                        <a:cubicBezTo>
                          <a:pt x="447" y="517"/>
                          <a:pt x="447" y="513"/>
                          <a:pt x="447" y="510"/>
                        </a:cubicBezTo>
                        <a:cubicBezTo>
                          <a:pt x="453" y="510"/>
                          <a:pt x="470" y="508"/>
                          <a:pt x="474" y="512"/>
                        </a:cubicBezTo>
                        <a:cubicBezTo>
                          <a:pt x="475" y="513"/>
                          <a:pt x="475" y="515"/>
                          <a:pt x="475" y="516"/>
                        </a:cubicBezTo>
                        <a:cubicBezTo>
                          <a:pt x="475" y="517"/>
                          <a:pt x="475" y="519"/>
                          <a:pt x="475" y="520"/>
                        </a:cubicBezTo>
                        <a:cubicBezTo>
                          <a:pt x="475" y="521"/>
                          <a:pt x="475" y="523"/>
                          <a:pt x="476" y="524"/>
                        </a:cubicBezTo>
                        <a:cubicBezTo>
                          <a:pt x="477" y="525"/>
                          <a:pt x="479" y="526"/>
                          <a:pt x="481" y="526"/>
                        </a:cubicBezTo>
                        <a:cubicBezTo>
                          <a:pt x="484" y="526"/>
                          <a:pt x="487" y="526"/>
                          <a:pt x="489" y="526"/>
                        </a:cubicBezTo>
                        <a:cubicBezTo>
                          <a:pt x="489" y="526"/>
                          <a:pt x="489" y="526"/>
                          <a:pt x="489" y="526"/>
                        </a:cubicBezTo>
                        <a:cubicBezTo>
                          <a:pt x="488" y="525"/>
                          <a:pt x="487" y="524"/>
                          <a:pt x="486" y="523"/>
                        </a:cubicBezTo>
                        <a:cubicBezTo>
                          <a:pt x="483" y="521"/>
                          <a:pt x="481" y="518"/>
                          <a:pt x="482" y="514"/>
                        </a:cubicBezTo>
                        <a:cubicBezTo>
                          <a:pt x="482" y="513"/>
                          <a:pt x="482" y="512"/>
                          <a:pt x="482" y="511"/>
                        </a:cubicBezTo>
                        <a:cubicBezTo>
                          <a:pt x="485" y="511"/>
                          <a:pt x="488" y="511"/>
                          <a:pt x="491" y="511"/>
                        </a:cubicBezTo>
                        <a:cubicBezTo>
                          <a:pt x="493" y="511"/>
                          <a:pt x="496" y="511"/>
                          <a:pt x="499" y="511"/>
                        </a:cubicBezTo>
                        <a:cubicBezTo>
                          <a:pt x="500" y="497"/>
                          <a:pt x="497" y="493"/>
                          <a:pt x="513" y="493"/>
                        </a:cubicBezTo>
                        <a:cubicBezTo>
                          <a:pt x="513" y="491"/>
                          <a:pt x="513" y="490"/>
                          <a:pt x="513" y="488"/>
                        </a:cubicBezTo>
                        <a:cubicBezTo>
                          <a:pt x="513" y="487"/>
                          <a:pt x="513" y="487"/>
                          <a:pt x="513" y="487"/>
                        </a:cubicBezTo>
                        <a:cubicBezTo>
                          <a:pt x="513" y="486"/>
                          <a:pt x="513" y="485"/>
                          <a:pt x="513" y="484"/>
                        </a:cubicBezTo>
                        <a:cubicBezTo>
                          <a:pt x="513" y="484"/>
                          <a:pt x="513" y="484"/>
                          <a:pt x="513" y="484"/>
                        </a:cubicBezTo>
                        <a:cubicBezTo>
                          <a:pt x="512" y="476"/>
                          <a:pt x="509" y="470"/>
                          <a:pt x="510" y="462"/>
                        </a:cubicBezTo>
                        <a:cubicBezTo>
                          <a:pt x="510" y="462"/>
                          <a:pt x="510" y="462"/>
                          <a:pt x="510" y="462"/>
                        </a:cubicBezTo>
                        <a:cubicBezTo>
                          <a:pt x="510" y="461"/>
                          <a:pt x="510" y="460"/>
                          <a:pt x="510" y="459"/>
                        </a:cubicBezTo>
                        <a:cubicBezTo>
                          <a:pt x="518" y="455"/>
                          <a:pt x="532" y="457"/>
                          <a:pt x="541" y="455"/>
                        </a:cubicBezTo>
                        <a:cubicBezTo>
                          <a:pt x="552" y="454"/>
                          <a:pt x="564" y="457"/>
                          <a:pt x="576" y="456"/>
                        </a:cubicBezTo>
                        <a:cubicBezTo>
                          <a:pt x="578" y="445"/>
                          <a:pt x="596" y="458"/>
                          <a:pt x="602" y="453"/>
                        </a:cubicBezTo>
                        <a:cubicBezTo>
                          <a:pt x="607" y="450"/>
                          <a:pt x="613" y="424"/>
                          <a:pt x="613" y="416"/>
                        </a:cubicBezTo>
                        <a:cubicBezTo>
                          <a:pt x="613" y="415"/>
                          <a:pt x="613" y="415"/>
                          <a:pt x="613" y="415"/>
                        </a:cubicBezTo>
                        <a:cubicBezTo>
                          <a:pt x="602" y="412"/>
                          <a:pt x="606" y="423"/>
                          <a:pt x="600" y="426"/>
                        </a:cubicBezTo>
                        <a:cubicBezTo>
                          <a:pt x="595" y="428"/>
                          <a:pt x="587" y="420"/>
                          <a:pt x="584" y="415"/>
                        </a:cubicBezTo>
                        <a:cubicBezTo>
                          <a:pt x="579" y="410"/>
                          <a:pt x="579" y="404"/>
                          <a:pt x="576" y="397"/>
                        </a:cubicBezTo>
                        <a:cubicBezTo>
                          <a:pt x="574" y="392"/>
                          <a:pt x="570" y="386"/>
                          <a:pt x="568" y="380"/>
                        </a:cubicBezTo>
                        <a:cubicBezTo>
                          <a:pt x="561" y="386"/>
                          <a:pt x="560" y="390"/>
                          <a:pt x="551" y="393"/>
                        </a:cubicBezTo>
                        <a:cubicBezTo>
                          <a:pt x="541" y="396"/>
                          <a:pt x="538" y="395"/>
                          <a:pt x="530" y="391"/>
                        </a:cubicBezTo>
                        <a:cubicBezTo>
                          <a:pt x="519" y="385"/>
                          <a:pt x="504" y="379"/>
                          <a:pt x="500" y="366"/>
                        </a:cubicBezTo>
                        <a:cubicBezTo>
                          <a:pt x="500" y="366"/>
                          <a:pt x="500" y="365"/>
                          <a:pt x="500" y="364"/>
                        </a:cubicBezTo>
                        <a:cubicBezTo>
                          <a:pt x="500" y="362"/>
                          <a:pt x="501" y="360"/>
                          <a:pt x="501" y="359"/>
                        </a:cubicBezTo>
                        <a:cubicBezTo>
                          <a:pt x="501" y="358"/>
                          <a:pt x="501" y="358"/>
                          <a:pt x="501" y="358"/>
                        </a:cubicBezTo>
                        <a:cubicBezTo>
                          <a:pt x="501" y="357"/>
                          <a:pt x="501" y="357"/>
                          <a:pt x="501" y="357"/>
                        </a:cubicBezTo>
                        <a:cubicBezTo>
                          <a:pt x="501" y="357"/>
                          <a:pt x="501" y="357"/>
                          <a:pt x="501" y="357"/>
                        </a:cubicBezTo>
                        <a:cubicBezTo>
                          <a:pt x="501" y="356"/>
                          <a:pt x="501" y="354"/>
                          <a:pt x="500" y="354"/>
                        </a:cubicBezTo>
                        <a:cubicBezTo>
                          <a:pt x="499" y="350"/>
                          <a:pt x="493" y="346"/>
                          <a:pt x="490" y="343"/>
                        </a:cubicBezTo>
                        <a:cubicBezTo>
                          <a:pt x="485" y="338"/>
                          <a:pt x="481" y="334"/>
                          <a:pt x="474" y="331"/>
                        </a:cubicBezTo>
                        <a:cubicBezTo>
                          <a:pt x="469" y="330"/>
                          <a:pt x="464" y="328"/>
                          <a:pt x="458" y="326"/>
                        </a:cubicBezTo>
                        <a:cubicBezTo>
                          <a:pt x="451" y="323"/>
                          <a:pt x="445" y="327"/>
                          <a:pt x="437" y="325"/>
                        </a:cubicBezTo>
                        <a:cubicBezTo>
                          <a:pt x="437" y="321"/>
                          <a:pt x="437" y="316"/>
                          <a:pt x="436" y="311"/>
                        </a:cubicBezTo>
                        <a:cubicBezTo>
                          <a:pt x="436" y="297"/>
                          <a:pt x="437" y="281"/>
                          <a:pt x="450" y="278"/>
                        </a:cubicBezTo>
                        <a:cubicBezTo>
                          <a:pt x="450" y="276"/>
                          <a:pt x="450" y="275"/>
                          <a:pt x="450" y="273"/>
                        </a:cubicBezTo>
                        <a:cubicBezTo>
                          <a:pt x="449" y="269"/>
                          <a:pt x="446" y="266"/>
                          <a:pt x="445" y="262"/>
                        </a:cubicBezTo>
                        <a:cubicBezTo>
                          <a:pt x="445" y="261"/>
                          <a:pt x="445" y="260"/>
                          <a:pt x="445" y="259"/>
                        </a:cubicBezTo>
                        <a:cubicBezTo>
                          <a:pt x="445" y="258"/>
                          <a:pt x="445" y="258"/>
                          <a:pt x="445" y="258"/>
                        </a:cubicBezTo>
                        <a:cubicBezTo>
                          <a:pt x="445" y="258"/>
                          <a:pt x="445" y="258"/>
                          <a:pt x="445" y="258"/>
                        </a:cubicBezTo>
                        <a:cubicBezTo>
                          <a:pt x="445" y="253"/>
                          <a:pt x="448" y="250"/>
                          <a:pt x="452" y="245"/>
                        </a:cubicBezTo>
                        <a:cubicBezTo>
                          <a:pt x="458" y="238"/>
                          <a:pt x="465" y="238"/>
                          <a:pt x="472" y="235"/>
                        </a:cubicBezTo>
                        <a:cubicBezTo>
                          <a:pt x="473" y="235"/>
                          <a:pt x="473" y="234"/>
                          <a:pt x="474" y="234"/>
                        </a:cubicBezTo>
                        <a:cubicBezTo>
                          <a:pt x="475" y="234"/>
                          <a:pt x="476" y="233"/>
                          <a:pt x="477" y="232"/>
                        </a:cubicBezTo>
                        <a:cubicBezTo>
                          <a:pt x="485" y="226"/>
                          <a:pt x="483" y="216"/>
                          <a:pt x="490" y="209"/>
                        </a:cubicBezTo>
                        <a:cubicBezTo>
                          <a:pt x="494" y="204"/>
                          <a:pt x="500" y="201"/>
                          <a:pt x="508" y="202"/>
                        </a:cubicBezTo>
                        <a:cubicBezTo>
                          <a:pt x="509" y="201"/>
                          <a:pt x="509" y="199"/>
                          <a:pt x="508" y="198"/>
                        </a:cubicBezTo>
                        <a:cubicBezTo>
                          <a:pt x="508" y="193"/>
                          <a:pt x="506" y="189"/>
                          <a:pt x="505" y="184"/>
                        </a:cubicBezTo>
                        <a:cubicBezTo>
                          <a:pt x="491" y="183"/>
                          <a:pt x="489" y="183"/>
                          <a:pt x="484" y="170"/>
                        </a:cubicBezTo>
                        <a:cubicBezTo>
                          <a:pt x="483" y="169"/>
                          <a:pt x="482" y="168"/>
                          <a:pt x="481" y="166"/>
                        </a:cubicBezTo>
                        <a:cubicBezTo>
                          <a:pt x="481" y="166"/>
                          <a:pt x="481" y="166"/>
                          <a:pt x="481" y="166"/>
                        </a:cubicBezTo>
                        <a:cubicBezTo>
                          <a:pt x="481" y="166"/>
                          <a:pt x="481" y="166"/>
                          <a:pt x="481" y="166"/>
                        </a:cubicBezTo>
                        <a:cubicBezTo>
                          <a:pt x="480" y="166"/>
                          <a:pt x="480" y="165"/>
                          <a:pt x="480" y="164"/>
                        </a:cubicBezTo>
                        <a:cubicBezTo>
                          <a:pt x="479" y="164"/>
                          <a:pt x="479" y="164"/>
                          <a:pt x="479" y="164"/>
                        </a:cubicBezTo>
                        <a:cubicBezTo>
                          <a:pt x="479" y="163"/>
                          <a:pt x="479" y="163"/>
                          <a:pt x="479" y="162"/>
                        </a:cubicBezTo>
                        <a:cubicBezTo>
                          <a:pt x="479" y="162"/>
                          <a:pt x="479" y="162"/>
                          <a:pt x="479" y="162"/>
                        </a:cubicBezTo>
                        <a:cubicBezTo>
                          <a:pt x="479" y="161"/>
                          <a:pt x="479" y="160"/>
                          <a:pt x="479" y="159"/>
                        </a:cubicBezTo>
                        <a:cubicBezTo>
                          <a:pt x="479" y="159"/>
                          <a:pt x="479" y="159"/>
                          <a:pt x="479" y="159"/>
                        </a:cubicBezTo>
                        <a:cubicBezTo>
                          <a:pt x="479" y="158"/>
                          <a:pt x="479" y="157"/>
                          <a:pt x="479" y="155"/>
                        </a:cubicBezTo>
                        <a:cubicBezTo>
                          <a:pt x="480" y="150"/>
                          <a:pt x="484" y="148"/>
                          <a:pt x="483" y="142"/>
                        </a:cubicBezTo>
                        <a:cubicBezTo>
                          <a:pt x="484" y="143"/>
                          <a:pt x="485" y="148"/>
                          <a:pt x="485" y="151"/>
                        </a:cubicBezTo>
                        <a:cubicBezTo>
                          <a:pt x="488" y="151"/>
                          <a:pt x="490" y="152"/>
                          <a:pt x="492" y="153"/>
                        </a:cubicBezTo>
                        <a:cubicBezTo>
                          <a:pt x="492" y="153"/>
                          <a:pt x="492" y="153"/>
                          <a:pt x="492" y="153"/>
                        </a:cubicBezTo>
                        <a:cubicBezTo>
                          <a:pt x="493" y="153"/>
                          <a:pt x="493" y="153"/>
                          <a:pt x="494" y="153"/>
                        </a:cubicBezTo>
                        <a:cubicBezTo>
                          <a:pt x="493" y="161"/>
                          <a:pt x="509" y="171"/>
                          <a:pt x="516" y="170"/>
                        </a:cubicBezTo>
                        <a:cubicBezTo>
                          <a:pt x="516" y="173"/>
                          <a:pt x="516" y="177"/>
                          <a:pt x="516" y="180"/>
                        </a:cubicBezTo>
                        <a:cubicBezTo>
                          <a:pt x="522" y="181"/>
                          <a:pt x="528" y="181"/>
                          <a:pt x="534" y="181"/>
                        </a:cubicBezTo>
                        <a:cubicBezTo>
                          <a:pt x="533" y="185"/>
                          <a:pt x="532" y="188"/>
                          <a:pt x="530" y="191"/>
                        </a:cubicBezTo>
                        <a:cubicBezTo>
                          <a:pt x="537" y="193"/>
                          <a:pt x="544" y="193"/>
                          <a:pt x="552" y="194"/>
                        </a:cubicBezTo>
                        <a:cubicBezTo>
                          <a:pt x="552" y="195"/>
                          <a:pt x="552" y="197"/>
                          <a:pt x="552" y="199"/>
                        </a:cubicBezTo>
                        <a:cubicBezTo>
                          <a:pt x="552" y="200"/>
                          <a:pt x="552" y="199"/>
                          <a:pt x="552" y="200"/>
                        </a:cubicBezTo>
                        <a:cubicBezTo>
                          <a:pt x="553" y="204"/>
                          <a:pt x="553" y="210"/>
                          <a:pt x="552" y="213"/>
                        </a:cubicBezTo>
                        <a:cubicBezTo>
                          <a:pt x="550" y="220"/>
                          <a:pt x="543" y="224"/>
                          <a:pt x="544" y="232"/>
                        </a:cubicBezTo>
                        <a:cubicBezTo>
                          <a:pt x="545" y="232"/>
                          <a:pt x="546" y="232"/>
                          <a:pt x="548" y="232"/>
                        </a:cubicBezTo>
                        <a:cubicBezTo>
                          <a:pt x="551" y="232"/>
                          <a:pt x="555" y="232"/>
                          <a:pt x="559" y="231"/>
                        </a:cubicBezTo>
                        <a:cubicBezTo>
                          <a:pt x="560" y="231"/>
                          <a:pt x="560" y="231"/>
                          <a:pt x="560" y="231"/>
                        </a:cubicBezTo>
                        <a:cubicBezTo>
                          <a:pt x="560" y="237"/>
                          <a:pt x="558" y="246"/>
                          <a:pt x="560" y="252"/>
                        </a:cubicBezTo>
                        <a:cubicBezTo>
                          <a:pt x="560" y="252"/>
                          <a:pt x="560" y="253"/>
                          <a:pt x="560" y="254"/>
                        </a:cubicBezTo>
                        <a:cubicBezTo>
                          <a:pt x="561" y="248"/>
                          <a:pt x="563" y="242"/>
                          <a:pt x="562" y="237"/>
                        </a:cubicBezTo>
                        <a:cubicBezTo>
                          <a:pt x="570" y="233"/>
                          <a:pt x="563" y="217"/>
                          <a:pt x="572" y="217"/>
                        </a:cubicBezTo>
                        <a:cubicBezTo>
                          <a:pt x="573" y="217"/>
                          <a:pt x="573" y="217"/>
                          <a:pt x="573" y="217"/>
                        </a:cubicBezTo>
                        <a:cubicBezTo>
                          <a:pt x="574" y="220"/>
                          <a:pt x="575" y="225"/>
                          <a:pt x="577" y="228"/>
                        </a:cubicBezTo>
                        <a:cubicBezTo>
                          <a:pt x="577" y="228"/>
                          <a:pt x="577" y="229"/>
                          <a:pt x="577" y="229"/>
                        </a:cubicBezTo>
                        <a:cubicBezTo>
                          <a:pt x="578" y="227"/>
                          <a:pt x="577" y="220"/>
                          <a:pt x="579" y="218"/>
                        </a:cubicBezTo>
                        <a:cubicBezTo>
                          <a:pt x="581" y="216"/>
                          <a:pt x="583" y="215"/>
                          <a:pt x="584" y="215"/>
                        </a:cubicBezTo>
                        <a:cubicBezTo>
                          <a:pt x="586" y="214"/>
                          <a:pt x="587" y="217"/>
                          <a:pt x="591" y="218"/>
                        </a:cubicBezTo>
                        <a:cubicBezTo>
                          <a:pt x="595" y="221"/>
                          <a:pt x="594" y="223"/>
                          <a:pt x="601" y="224"/>
                        </a:cubicBezTo>
                        <a:cubicBezTo>
                          <a:pt x="603" y="224"/>
                          <a:pt x="605" y="224"/>
                          <a:pt x="607" y="224"/>
                        </a:cubicBezTo>
                        <a:cubicBezTo>
                          <a:pt x="610" y="224"/>
                          <a:pt x="612" y="224"/>
                          <a:pt x="615" y="224"/>
                        </a:cubicBezTo>
                        <a:cubicBezTo>
                          <a:pt x="610" y="218"/>
                          <a:pt x="606" y="211"/>
                          <a:pt x="602" y="204"/>
                        </a:cubicBezTo>
                        <a:cubicBezTo>
                          <a:pt x="597" y="197"/>
                          <a:pt x="588" y="193"/>
                          <a:pt x="591" y="183"/>
                        </a:cubicBezTo>
                        <a:cubicBezTo>
                          <a:pt x="595" y="181"/>
                          <a:pt x="599" y="180"/>
                          <a:pt x="604" y="180"/>
                        </a:cubicBezTo>
                        <a:cubicBezTo>
                          <a:pt x="607" y="180"/>
                          <a:pt x="610" y="180"/>
                          <a:pt x="613" y="181"/>
                        </a:cubicBezTo>
                        <a:cubicBezTo>
                          <a:pt x="611" y="192"/>
                          <a:pt x="624" y="189"/>
                          <a:pt x="628" y="195"/>
                        </a:cubicBezTo>
                        <a:cubicBezTo>
                          <a:pt x="630" y="199"/>
                          <a:pt x="631" y="211"/>
                          <a:pt x="631" y="215"/>
                        </a:cubicBezTo>
                        <a:cubicBezTo>
                          <a:pt x="632" y="224"/>
                          <a:pt x="632" y="228"/>
                          <a:pt x="635" y="234"/>
                        </a:cubicBezTo>
                        <a:cubicBezTo>
                          <a:pt x="639" y="243"/>
                          <a:pt x="642" y="246"/>
                          <a:pt x="650" y="251"/>
                        </a:cubicBezTo>
                        <a:cubicBezTo>
                          <a:pt x="662" y="258"/>
                          <a:pt x="675" y="268"/>
                          <a:pt x="689" y="271"/>
                        </a:cubicBezTo>
                        <a:cubicBezTo>
                          <a:pt x="693" y="271"/>
                          <a:pt x="703" y="273"/>
                          <a:pt x="710" y="273"/>
                        </a:cubicBezTo>
                        <a:cubicBezTo>
                          <a:pt x="714" y="273"/>
                          <a:pt x="718" y="273"/>
                          <a:pt x="719" y="271"/>
                        </a:cubicBezTo>
                        <a:cubicBezTo>
                          <a:pt x="721" y="270"/>
                          <a:pt x="721" y="262"/>
                          <a:pt x="722" y="260"/>
                        </a:cubicBezTo>
                        <a:cubicBezTo>
                          <a:pt x="724" y="257"/>
                          <a:pt x="728" y="254"/>
                          <a:pt x="729" y="251"/>
                        </a:cubicBezTo>
                        <a:cubicBezTo>
                          <a:pt x="730" y="249"/>
                          <a:pt x="729" y="244"/>
                          <a:pt x="729" y="243"/>
                        </a:cubicBezTo>
                        <a:cubicBezTo>
                          <a:pt x="733" y="237"/>
                          <a:pt x="735" y="238"/>
                          <a:pt x="742" y="233"/>
                        </a:cubicBezTo>
                        <a:cubicBezTo>
                          <a:pt x="743" y="232"/>
                          <a:pt x="744" y="231"/>
                          <a:pt x="745" y="230"/>
                        </a:cubicBezTo>
                        <a:cubicBezTo>
                          <a:pt x="745" y="229"/>
                          <a:pt x="745" y="229"/>
                          <a:pt x="746" y="228"/>
                        </a:cubicBezTo>
                        <a:cubicBezTo>
                          <a:pt x="745" y="229"/>
                          <a:pt x="745" y="229"/>
                          <a:pt x="744" y="230"/>
                        </a:cubicBezTo>
                        <a:cubicBezTo>
                          <a:pt x="744" y="230"/>
                          <a:pt x="744" y="230"/>
                          <a:pt x="743" y="231"/>
                        </a:cubicBezTo>
                        <a:close/>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grpSp>
          </p:grpSp>
        </p:grpSp>
        <p:grpSp>
          <p:nvGrpSpPr>
            <p:cNvPr id="8228" name="Group 118"/>
            <p:cNvGrpSpPr>
              <a:grpSpLocks/>
            </p:cNvGrpSpPr>
            <p:nvPr/>
          </p:nvGrpSpPr>
          <p:grpSpPr bwMode="auto">
            <a:xfrm>
              <a:off x="1504950" y="1960562"/>
              <a:ext cx="3086102" cy="4648201"/>
              <a:chOff x="1588" y="1235"/>
              <a:chExt cx="1944" cy="2928"/>
            </a:xfrm>
          </p:grpSpPr>
          <p:sp>
            <p:nvSpPr>
              <p:cNvPr id="8279" name="Freeform 6"/>
              <p:cNvSpPr>
                <a:spLocks/>
              </p:cNvSpPr>
              <p:nvPr/>
            </p:nvSpPr>
            <p:spPr bwMode="auto">
              <a:xfrm>
                <a:off x="1983" y="3457"/>
                <a:ext cx="561" cy="706"/>
              </a:xfrm>
              <a:custGeom>
                <a:avLst/>
                <a:gdLst>
                  <a:gd name="T0" fmla="*/ 1 w 926"/>
                  <a:gd name="T1" fmla="*/ 1 h 1226"/>
                  <a:gd name="T2" fmla="*/ 1 w 926"/>
                  <a:gd name="T3" fmla="*/ 1 h 1226"/>
                  <a:gd name="T4" fmla="*/ 1 w 926"/>
                  <a:gd name="T5" fmla="*/ 1 h 1226"/>
                  <a:gd name="T6" fmla="*/ 1 w 926"/>
                  <a:gd name="T7" fmla="*/ 1 h 1226"/>
                  <a:gd name="T8" fmla="*/ 1 w 926"/>
                  <a:gd name="T9" fmla="*/ 1 h 1226"/>
                  <a:gd name="T10" fmla="*/ 1 w 926"/>
                  <a:gd name="T11" fmla="*/ 1 h 1226"/>
                  <a:gd name="T12" fmla="*/ 1 w 926"/>
                  <a:gd name="T13" fmla="*/ 1 h 1226"/>
                  <a:gd name="T14" fmla="*/ 1 w 926"/>
                  <a:gd name="T15" fmla="*/ 1 h 1226"/>
                  <a:gd name="T16" fmla="*/ 1 w 926"/>
                  <a:gd name="T17" fmla="*/ 1 h 1226"/>
                  <a:gd name="T18" fmla="*/ 1 w 926"/>
                  <a:gd name="T19" fmla="*/ 1 h 1226"/>
                  <a:gd name="T20" fmla="*/ 1 w 926"/>
                  <a:gd name="T21" fmla="*/ 1 h 1226"/>
                  <a:gd name="T22" fmla="*/ 1 w 926"/>
                  <a:gd name="T23" fmla="*/ 1 h 1226"/>
                  <a:gd name="T24" fmla="*/ 1 w 926"/>
                  <a:gd name="T25" fmla="*/ 1 h 1226"/>
                  <a:gd name="T26" fmla="*/ 1 w 926"/>
                  <a:gd name="T27" fmla="*/ 1 h 1226"/>
                  <a:gd name="T28" fmla="*/ 1 w 926"/>
                  <a:gd name="T29" fmla="*/ 1 h 1226"/>
                  <a:gd name="T30" fmla="*/ 1 w 926"/>
                  <a:gd name="T31" fmla="*/ 1 h 1226"/>
                  <a:gd name="T32" fmla="*/ 1 w 926"/>
                  <a:gd name="T33" fmla="*/ 1 h 1226"/>
                  <a:gd name="T34" fmla="*/ 1 w 926"/>
                  <a:gd name="T35" fmla="*/ 1 h 1226"/>
                  <a:gd name="T36" fmla="*/ 1 w 926"/>
                  <a:gd name="T37" fmla="*/ 1 h 1226"/>
                  <a:gd name="T38" fmla="*/ 1 w 926"/>
                  <a:gd name="T39" fmla="*/ 1 h 1226"/>
                  <a:gd name="T40" fmla="*/ 1 w 926"/>
                  <a:gd name="T41" fmla="*/ 1 h 1226"/>
                  <a:gd name="T42" fmla="*/ 1 w 926"/>
                  <a:gd name="T43" fmla="*/ 1 h 1226"/>
                  <a:gd name="T44" fmla="*/ 1 w 926"/>
                  <a:gd name="T45" fmla="*/ 1 h 1226"/>
                  <a:gd name="T46" fmla="*/ 1 w 926"/>
                  <a:gd name="T47" fmla="*/ 1 h 1226"/>
                  <a:gd name="T48" fmla="*/ 1 w 926"/>
                  <a:gd name="T49" fmla="*/ 1 h 1226"/>
                  <a:gd name="T50" fmla="*/ 1 w 926"/>
                  <a:gd name="T51" fmla="*/ 1 h 1226"/>
                  <a:gd name="T52" fmla="*/ 1 w 926"/>
                  <a:gd name="T53" fmla="*/ 1 h 1226"/>
                  <a:gd name="T54" fmla="*/ 1 w 926"/>
                  <a:gd name="T55" fmla="*/ 1 h 1226"/>
                  <a:gd name="T56" fmla="*/ 1 w 926"/>
                  <a:gd name="T57" fmla="*/ 1 h 1226"/>
                  <a:gd name="T58" fmla="*/ 1 w 926"/>
                  <a:gd name="T59" fmla="*/ 1 h 1226"/>
                  <a:gd name="T60" fmla="*/ 1 w 926"/>
                  <a:gd name="T61" fmla="*/ 1 h 1226"/>
                  <a:gd name="T62" fmla="*/ 1 w 926"/>
                  <a:gd name="T63" fmla="*/ 1 h 1226"/>
                  <a:gd name="T64" fmla="*/ 1 w 926"/>
                  <a:gd name="T65" fmla="*/ 1 h 1226"/>
                  <a:gd name="T66" fmla="*/ 1 w 926"/>
                  <a:gd name="T67" fmla="*/ 1 h 1226"/>
                  <a:gd name="T68" fmla="*/ 1 w 926"/>
                  <a:gd name="T69" fmla="*/ 1 h 1226"/>
                  <a:gd name="T70" fmla="*/ 1 w 926"/>
                  <a:gd name="T71" fmla="*/ 1 h 1226"/>
                  <a:gd name="T72" fmla="*/ 1 w 926"/>
                  <a:gd name="T73" fmla="*/ 1 h 1226"/>
                  <a:gd name="T74" fmla="*/ 1 w 926"/>
                  <a:gd name="T75" fmla="*/ 1 h 1226"/>
                  <a:gd name="T76" fmla="*/ 1 w 926"/>
                  <a:gd name="T77" fmla="*/ 1 h 1226"/>
                  <a:gd name="T78" fmla="*/ 1 w 926"/>
                  <a:gd name="T79" fmla="*/ 1 h 1226"/>
                  <a:gd name="T80" fmla="*/ 1 w 926"/>
                  <a:gd name="T81" fmla="*/ 1 h 1226"/>
                  <a:gd name="T82" fmla="*/ 1 w 926"/>
                  <a:gd name="T83" fmla="*/ 1 h 1226"/>
                  <a:gd name="T84" fmla="*/ 1 w 926"/>
                  <a:gd name="T85" fmla="*/ 1 h 1226"/>
                  <a:gd name="T86" fmla="*/ 1 w 926"/>
                  <a:gd name="T87" fmla="*/ 1 h 1226"/>
                  <a:gd name="T88" fmla="*/ 1 w 926"/>
                  <a:gd name="T89" fmla="*/ 1 h 1226"/>
                  <a:gd name="T90" fmla="*/ 1 w 926"/>
                  <a:gd name="T91" fmla="*/ 1 h 1226"/>
                  <a:gd name="T92" fmla="*/ 1 w 926"/>
                  <a:gd name="T93" fmla="*/ 1 h 1226"/>
                  <a:gd name="T94" fmla="*/ 1 w 926"/>
                  <a:gd name="T95" fmla="*/ 1 h 1226"/>
                  <a:gd name="T96" fmla="*/ 1 w 926"/>
                  <a:gd name="T97" fmla="*/ 1 h 1226"/>
                  <a:gd name="T98" fmla="*/ 1 w 926"/>
                  <a:gd name="T99" fmla="*/ 1 h 1226"/>
                  <a:gd name="T100" fmla="*/ 1 w 926"/>
                  <a:gd name="T101" fmla="*/ 1 h 1226"/>
                  <a:gd name="T102" fmla="*/ 1 w 926"/>
                  <a:gd name="T103" fmla="*/ 1 h 1226"/>
                  <a:gd name="T104" fmla="*/ 1 w 926"/>
                  <a:gd name="T105" fmla="*/ 1 h 1226"/>
                  <a:gd name="T106" fmla="*/ 1 w 926"/>
                  <a:gd name="T107" fmla="*/ 1 h 1226"/>
                  <a:gd name="T108" fmla="*/ 1 w 926"/>
                  <a:gd name="T109" fmla="*/ 1 h 1226"/>
                  <a:gd name="T110" fmla="*/ 1 w 926"/>
                  <a:gd name="T111" fmla="*/ 1 h 1226"/>
                  <a:gd name="T112" fmla="*/ 1 w 926"/>
                  <a:gd name="T113" fmla="*/ 1 h 1226"/>
                  <a:gd name="T114" fmla="*/ 1 w 926"/>
                  <a:gd name="T115" fmla="*/ 1 h 1226"/>
                  <a:gd name="T116" fmla="*/ 1 w 926"/>
                  <a:gd name="T117" fmla="*/ 1 h 122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26"/>
                  <a:gd name="T178" fmla="*/ 0 h 1226"/>
                  <a:gd name="T179" fmla="*/ 926 w 926"/>
                  <a:gd name="T180" fmla="*/ 1226 h 122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26" h="1226">
                    <a:moveTo>
                      <a:pt x="884" y="6"/>
                    </a:moveTo>
                    <a:cubicBezTo>
                      <a:pt x="884" y="6"/>
                      <a:pt x="884" y="6"/>
                      <a:pt x="884" y="6"/>
                    </a:cubicBezTo>
                    <a:cubicBezTo>
                      <a:pt x="884" y="7"/>
                      <a:pt x="884" y="7"/>
                      <a:pt x="884" y="8"/>
                    </a:cubicBezTo>
                    <a:cubicBezTo>
                      <a:pt x="883" y="9"/>
                      <a:pt x="883" y="9"/>
                      <a:pt x="883" y="9"/>
                    </a:cubicBezTo>
                    <a:cubicBezTo>
                      <a:pt x="883" y="9"/>
                      <a:pt x="883" y="10"/>
                      <a:pt x="883" y="10"/>
                    </a:cubicBezTo>
                    <a:cubicBezTo>
                      <a:pt x="882" y="11"/>
                      <a:pt x="882" y="11"/>
                      <a:pt x="882" y="11"/>
                    </a:cubicBezTo>
                    <a:cubicBezTo>
                      <a:pt x="882" y="12"/>
                      <a:pt x="882" y="12"/>
                      <a:pt x="882" y="12"/>
                    </a:cubicBezTo>
                    <a:cubicBezTo>
                      <a:pt x="881" y="13"/>
                      <a:pt x="881" y="13"/>
                      <a:pt x="881" y="13"/>
                    </a:cubicBezTo>
                    <a:cubicBezTo>
                      <a:pt x="880" y="14"/>
                      <a:pt x="880" y="14"/>
                      <a:pt x="880" y="14"/>
                    </a:cubicBezTo>
                    <a:cubicBezTo>
                      <a:pt x="880" y="14"/>
                      <a:pt x="880" y="14"/>
                      <a:pt x="880" y="14"/>
                    </a:cubicBezTo>
                    <a:cubicBezTo>
                      <a:pt x="879" y="15"/>
                      <a:pt x="879" y="15"/>
                      <a:pt x="879" y="15"/>
                    </a:cubicBezTo>
                    <a:cubicBezTo>
                      <a:pt x="878" y="15"/>
                      <a:pt x="878" y="15"/>
                      <a:pt x="878" y="15"/>
                    </a:cubicBezTo>
                    <a:cubicBezTo>
                      <a:pt x="877" y="16"/>
                      <a:pt x="877" y="16"/>
                      <a:pt x="877" y="16"/>
                    </a:cubicBezTo>
                    <a:cubicBezTo>
                      <a:pt x="876" y="16"/>
                      <a:pt x="876" y="16"/>
                      <a:pt x="876" y="16"/>
                    </a:cubicBezTo>
                    <a:cubicBezTo>
                      <a:pt x="875" y="16"/>
                      <a:pt x="875" y="16"/>
                      <a:pt x="874" y="16"/>
                    </a:cubicBezTo>
                    <a:cubicBezTo>
                      <a:pt x="873" y="16"/>
                      <a:pt x="872" y="16"/>
                      <a:pt x="871" y="16"/>
                    </a:cubicBezTo>
                    <a:cubicBezTo>
                      <a:pt x="871" y="12"/>
                      <a:pt x="870" y="9"/>
                      <a:pt x="869" y="6"/>
                    </a:cubicBezTo>
                    <a:cubicBezTo>
                      <a:pt x="869" y="5"/>
                      <a:pt x="869" y="5"/>
                      <a:pt x="869" y="5"/>
                    </a:cubicBezTo>
                    <a:cubicBezTo>
                      <a:pt x="869" y="5"/>
                      <a:pt x="869" y="5"/>
                      <a:pt x="869" y="5"/>
                    </a:cubicBezTo>
                    <a:cubicBezTo>
                      <a:pt x="868" y="5"/>
                      <a:pt x="868" y="5"/>
                      <a:pt x="868" y="5"/>
                    </a:cubicBezTo>
                    <a:cubicBezTo>
                      <a:pt x="868" y="5"/>
                      <a:pt x="867" y="5"/>
                      <a:pt x="866" y="5"/>
                    </a:cubicBezTo>
                    <a:cubicBezTo>
                      <a:pt x="866" y="5"/>
                      <a:pt x="866" y="5"/>
                      <a:pt x="866" y="5"/>
                    </a:cubicBezTo>
                    <a:cubicBezTo>
                      <a:pt x="865" y="4"/>
                      <a:pt x="865" y="3"/>
                      <a:pt x="864" y="2"/>
                    </a:cubicBezTo>
                    <a:cubicBezTo>
                      <a:pt x="862" y="1"/>
                      <a:pt x="859" y="0"/>
                      <a:pt x="856" y="1"/>
                    </a:cubicBezTo>
                    <a:cubicBezTo>
                      <a:pt x="856" y="1"/>
                      <a:pt x="855" y="1"/>
                      <a:pt x="855" y="1"/>
                    </a:cubicBezTo>
                    <a:cubicBezTo>
                      <a:pt x="855" y="5"/>
                      <a:pt x="855" y="9"/>
                      <a:pt x="855" y="13"/>
                    </a:cubicBezTo>
                    <a:cubicBezTo>
                      <a:pt x="854" y="16"/>
                      <a:pt x="854" y="19"/>
                      <a:pt x="854" y="22"/>
                    </a:cubicBezTo>
                    <a:cubicBezTo>
                      <a:pt x="853" y="22"/>
                      <a:pt x="852" y="22"/>
                      <a:pt x="851" y="22"/>
                    </a:cubicBezTo>
                    <a:cubicBezTo>
                      <a:pt x="839" y="22"/>
                      <a:pt x="839" y="33"/>
                      <a:pt x="834" y="41"/>
                    </a:cubicBezTo>
                    <a:cubicBezTo>
                      <a:pt x="832" y="43"/>
                      <a:pt x="830" y="45"/>
                      <a:pt x="827" y="47"/>
                    </a:cubicBezTo>
                    <a:cubicBezTo>
                      <a:pt x="827" y="47"/>
                      <a:pt x="827" y="48"/>
                      <a:pt x="827" y="48"/>
                    </a:cubicBezTo>
                    <a:cubicBezTo>
                      <a:pt x="826" y="54"/>
                      <a:pt x="833" y="56"/>
                      <a:pt x="830" y="63"/>
                    </a:cubicBezTo>
                    <a:cubicBezTo>
                      <a:pt x="813" y="63"/>
                      <a:pt x="799" y="58"/>
                      <a:pt x="800" y="80"/>
                    </a:cubicBezTo>
                    <a:cubicBezTo>
                      <a:pt x="800" y="81"/>
                      <a:pt x="800" y="81"/>
                      <a:pt x="800" y="81"/>
                    </a:cubicBezTo>
                    <a:cubicBezTo>
                      <a:pt x="797" y="81"/>
                      <a:pt x="794" y="81"/>
                      <a:pt x="791" y="81"/>
                    </a:cubicBezTo>
                    <a:cubicBezTo>
                      <a:pt x="788" y="80"/>
                      <a:pt x="785" y="80"/>
                      <a:pt x="782" y="79"/>
                    </a:cubicBezTo>
                    <a:cubicBezTo>
                      <a:pt x="782" y="79"/>
                      <a:pt x="782" y="79"/>
                      <a:pt x="782" y="79"/>
                    </a:cubicBezTo>
                    <a:cubicBezTo>
                      <a:pt x="782" y="78"/>
                      <a:pt x="782" y="78"/>
                      <a:pt x="782" y="78"/>
                    </a:cubicBezTo>
                    <a:cubicBezTo>
                      <a:pt x="782" y="69"/>
                      <a:pt x="774" y="58"/>
                      <a:pt x="769" y="58"/>
                    </a:cubicBezTo>
                    <a:cubicBezTo>
                      <a:pt x="769" y="58"/>
                      <a:pt x="769" y="58"/>
                      <a:pt x="769" y="58"/>
                    </a:cubicBezTo>
                    <a:cubicBezTo>
                      <a:pt x="766" y="58"/>
                      <a:pt x="764" y="61"/>
                      <a:pt x="763" y="68"/>
                    </a:cubicBezTo>
                    <a:cubicBezTo>
                      <a:pt x="763" y="68"/>
                      <a:pt x="762" y="68"/>
                      <a:pt x="762" y="68"/>
                    </a:cubicBezTo>
                    <a:cubicBezTo>
                      <a:pt x="760" y="69"/>
                      <a:pt x="757" y="70"/>
                      <a:pt x="755" y="71"/>
                    </a:cubicBezTo>
                    <a:cubicBezTo>
                      <a:pt x="755" y="71"/>
                      <a:pt x="754" y="71"/>
                      <a:pt x="754" y="71"/>
                    </a:cubicBezTo>
                    <a:cubicBezTo>
                      <a:pt x="754" y="65"/>
                      <a:pt x="753" y="61"/>
                      <a:pt x="752" y="57"/>
                    </a:cubicBezTo>
                    <a:cubicBezTo>
                      <a:pt x="749" y="52"/>
                      <a:pt x="744" y="50"/>
                      <a:pt x="734" y="49"/>
                    </a:cubicBezTo>
                    <a:cubicBezTo>
                      <a:pt x="733" y="49"/>
                      <a:pt x="732" y="49"/>
                      <a:pt x="731" y="49"/>
                    </a:cubicBezTo>
                    <a:cubicBezTo>
                      <a:pt x="729" y="49"/>
                      <a:pt x="727" y="49"/>
                      <a:pt x="725" y="49"/>
                    </a:cubicBezTo>
                    <a:cubicBezTo>
                      <a:pt x="719" y="50"/>
                      <a:pt x="715" y="52"/>
                      <a:pt x="715" y="54"/>
                    </a:cubicBezTo>
                    <a:cubicBezTo>
                      <a:pt x="715" y="56"/>
                      <a:pt x="718" y="58"/>
                      <a:pt x="724" y="60"/>
                    </a:cubicBezTo>
                    <a:cubicBezTo>
                      <a:pt x="724" y="60"/>
                      <a:pt x="724" y="60"/>
                      <a:pt x="724" y="60"/>
                    </a:cubicBezTo>
                    <a:cubicBezTo>
                      <a:pt x="717" y="64"/>
                      <a:pt x="721" y="82"/>
                      <a:pt x="717" y="83"/>
                    </a:cubicBezTo>
                    <a:cubicBezTo>
                      <a:pt x="716" y="83"/>
                      <a:pt x="715" y="83"/>
                      <a:pt x="714" y="84"/>
                    </a:cubicBezTo>
                    <a:cubicBezTo>
                      <a:pt x="707" y="85"/>
                      <a:pt x="703" y="87"/>
                      <a:pt x="699" y="94"/>
                    </a:cubicBezTo>
                    <a:cubicBezTo>
                      <a:pt x="699" y="96"/>
                      <a:pt x="698" y="97"/>
                      <a:pt x="698" y="98"/>
                    </a:cubicBezTo>
                    <a:cubicBezTo>
                      <a:pt x="696" y="102"/>
                      <a:pt x="695" y="105"/>
                      <a:pt x="691" y="102"/>
                    </a:cubicBezTo>
                    <a:cubicBezTo>
                      <a:pt x="690" y="102"/>
                      <a:pt x="689" y="101"/>
                      <a:pt x="689" y="100"/>
                    </a:cubicBezTo>
                    <a:cubicBezTo>
                      <a:pt x="685" y="97"/>
                      <a:pt x="683" y="96"/>
                      <a:pt x="681" y="97"/>
                    </a:cubicBezTo>
                    <a:cubicBezTo>
                      <a:pt x="679" y="97"/>
                      <a:pt x="677" y="101"/>
                      <a:pt x="677" y="106"/>
                    </a:cubicBezTo>
                    <a:cubicBezTo>
                      <a:pt x="677" y="107"/>
                      <a:pt x="676" y="107"/>
                      <a:pt x="676" y="108"/>
                    </a:cubicBezTo>
                    <a:cubicBezTo>
                      <a:pt x="676" y="108"/>
                      <a:pt x="670" y="109"/>
                      <a:pt x="667" y="108"/>
                    </a:cubicBezTo>
                    <a:cubicBezTo>
                      <a:pt x="667" y="109"/>
                      <a:pt x="667" y="109"/>
                      <a:pt x="667" y="110"/>
                    </a:cubicBezTo>
                    <a:cubicBezTo>
                      <a:pt x="667" y="111"/>
                      <a:pt x="667" y="111"/>
                      <a:pt x="667" y="111"/>
                    </a:cubicBezTo>
                    <a:cubicBezTo>
                      <a:pt x="667" y="111"/>
                      <a:pt x="667" y="111"/>
                      <a:pt x="667" y="111"/>
                    </a:cubicBezTo>
                    <a:cubicBezTo>
                      <a:pt x="666" y="116"/>
                      <a:pt x="661" y="118"/>
                      <a:pt x="656" y="119"/>
                    </a:cubicBezTo>
                    <a:cubicBezTo>
                      <a:pt x="655" y="119"/>
                      <a:pt x="653" y="119"/>
                      <a:pt x="652" y="119"/>
                    </a:cubicBezTo>
                    <a:cubicBezTo>
                      <a:pt x="651" y="119"/>
                      <a:pt x="651" y="119"/>
                      <a:pt x="651" y="119"/>
                    </a:cubicBezTo>
                    <a:cubicBezTo>
                      <a:pt x="638" y="119"/>
                      <a:pt x="635" y="108"/>
                      <a:pt x="625" y="102"/>
                    </a:cubicBezTo>
                    <a:cubicBezTo>
                      <a:pt x="624" y="102"/>
                      <a:pt x="624" y="102"/>
                      <a:pt x="624" y="102"/>
                    </a:cubicBezTo>
                    <a:cubicBezTo>
                      <a:pt x="624" y="102"/>
                      <a:pt x="623" y="102"/>
                      <a:pt x="623" y="101"/>
                    </a:cubicBezTo>
                    <a:cubicBezTo>
                      <a:pt x="608" y="95"/>
                      <a:pt x="585" y="98"/>
                      <a:pt x="567" y="103"/>
                    </a:cubicBezTo>
                    <a:cubicBezTo>
                      <a:pt x="563" y="105"/>
                      <a:pt x="558" y="106"/>
                      <a:pt x="555" y="107"/>
                    </a:cubicBezTo>
                    <a:cubicBezTo>
                      <a:pt x="555" y="107"/>
                      <a:pt x="555" y="107"/>
                      <a:pt x="555" y="107"/>
                    </a:cubicBezTo>
                    <a:cubicBezTo>
                      <a:pt x="553" y="108"/>
                      <a:pt x="552" y="108"/>
                      <a:pt x="551" y="109"/>
                    </a:cubicBezTo>
                    <a:cubicBezTo>
                      <a:pt x="551" y="109"/>
                      <a:pt x="551" y="109"/>
                      <a:pt x="551" y="109"/>
                    </a:cubicBezTo>
                    <a:cubicBezTo>
                      <a:pt x="551" y="109"/>
                      <a:pt x="551" y="109"/>
                      <a:pt x="551" y="109"/>
                    </a:cubicBezTo>
                    <a:cubicBezTo>
                      <a:pt x="548" y="113"/>
                      <a:pt x="545" y="117"/>
                      <a:pt x="542" y="122"/>
                    </a:cubicBezTo>
                    <a:cubicBezTo>
                      <a:pt x="542" y="122"/>
                      <a:pt x="542" y="123"/>
                      <a:pt x="542" y="124"/>
                    </a:cubicBezTo>
                    <a:cubicBezTo>
                      <a:pt x="542" y="124"/>
                      <a:pt x="542" y="124"/>
                      <a:pt x="542" y="124"/>
                    </a:cubicBezTo>
                    <a:cubicBezTo>
                      <a:pt x="542" y="125"/>
                      <a:pt x="542" y="125"/>
                      <a:pt x="542" y="126"/>
                    </a:cubicBezTo>
                    <a:cubicBezTo>
                      <a:pt x="543" y="126"/>
                      <a:pt x="543" y="126"/>
                      <a:pt x="543" y="126"/>
                    </a:cubicBezTo>
                    <a:cubicBezTo>
                      <a:pt x="543" y="126"/>
                      <a:pt x="544" y="126"/>
                      <a:pt x="545" y="126"/>
                    </a:cubicBezTo>
                    <a:cubicBezTo>
                      <a:pt x="545" y="127"/>
                      <a:pt x="545" y="128"/>
                      <a:pt x="545" y="129"/>
                    </a:cubicBezTo>
                    <a:cubicBezTo>
                      <a:pt x="545" y="138"/>
                      <a:pt x="545" y="147"/>
                      <a:pt x="544" y="155"/>
                    </a:cubicBezTo>
                    <a:cubicBezTo>
                      <a:pt x="544" y="155"/>
                      <a:pt x="544" y="155"/>
                      <a:pt x="544" y="155"/>
                    </a:cubicBezTo>
                    <a:cubicBezTo>
                      <a:pt x="543" y="155"/>
                      <a:pt x="542" y="155"/>
                      <a:pt x="542" y="155"/>
                    </a:cubicBezTo>
                    <a:cubicBezTo>
                      <a:pt x="536" y="156"/>
                      <a:pt x="533" y="160"/>
                      <a:pt x="531" y="165"/>
                    </a:cubicBezTo>
                    <a:cubicBezTo>
                      <a:pt x="529" y="169"/>
                      <a:pt x="528" y="173"/>
                      <a:pt x="526" y="176"/>
                    </a:cubicBezTo>
                    <a:cubicBezTo>
                      <a:pt x="526" y="176"/>
                      <a:pt x="526" y="176"/>
                      <a:pt x="526" y="176"/>
                    </a:cubicBezTo>
                    <a:cubicBezTo>
                      <a:pt x="519" y="185"/>
                      <a:pt x="502" y="201"/>
                      <a:pt x="491" y="202"/>
                    </a:cubicBezTo>
                    <a:cubicBezTo>
                      <a:pt x="482" y="203"/>
                      <a:pt x="468" y="193"/>
                      <a:pt x="462" y="187"/>
                    </a:cubicBezTo>
                    <a:cubicBezTo>
                      <a:pt x="453" y="179"/>
                      <a:pt x="459" y="172"/>
                      <a:pt x="447" y="168"/>
                    </a:cubicBezTo>
                    <a:cubicBezTo>
                      <a:pt x="441" y="165"/>
                      <a:pt x="435" y="164"/>
                      <a:pt x="430" y="160"/>
                    </a:cubicBezTo>
                    <a:cubicBezTo>
                      <a:pt x="429" y="160"/>
                      <a:pt x="428" y="159"/>
                      <a:pt x="427" y="157"/>
                    </a:cubicBezTo>
                    <a:cubicBezTo>
                      <a:pt x="425" y="155"/>
                      <a:pt x="424" y="151"/>
                      <a:pt x="421" y="150"/>
                    </a:cubicBezTo>
                    <a:cubicBezTo>
                      <a:pt x="415" y="147"/>
                      <a:pt x="411" y="154"/>
                      <a:pt x="407" y="158"/>
                    </a:cubicBezTo>
                    <a:cubicBezTo>
                      <a:pt x="405" y="161"/>
                      <a:pt x="402" y="163"/>
                      <a:pt x="399" y="160"/>
                    </a:cubicBezTo>
                    <a:cubicBezTo>
                      <a:pt x="392" y="154"/>
                      <a:pt x="389" y="149"/>
                      <a:pt x="383" y="147"/>
                    </a:cubicBezTo>
                    <a:cubicBezTo>
                      <a:pt x="382" y="146"/>
                      <a:pt x="380" y="146"/>
                      <a:pt x="378" y="146"/>
                    </a:cubicBezTo>
                    <a:cubicBezTo>
                      <a:pt x="376" y="146"/>
                      <a:pt x="375" y="146"/>
                      <a:pt x="374" y="146"/>
                    </a:cubicBezTo>
                    <a:cubicBezTo>
                      <a:pt x="360" y="147"/>
                      <a:pt x="360" y="148"/>
                      <a:pt x="358" y="159"/>
                    </a:cubicBezTo>
                    <a:cubicBezTo>
                      <a:pt x="358" y="159"/>
                      <a:pt x="358" y="160"/>
                      <a:pt x="358" y="161"/>
                    </a:cubicBezTo>
                    <a:cubicBezTo>
                      <a:pt x="357" y="162"/>
                      <a:pt x="357" y="164"/>
                      <a:pt x="357" y="165"/>
                    </a:cubicBezTo>
                    <a:cubicBezTo>
                      <a:pt x="356" y="171"/>
                      <a:pt x="355" y="179"/>
                      <a:pt x="351" y="182"/>
                    </a:cubicBezTo>
                    <a:cubicBezTo>
                      <a:pt x="351" y="183"/>
                      <a:pt x="351" y="183"/>
                      <a:pt x="351" y="183"/>
                    </a:cubicBezTo>
                    <a:cubicBezTo>
                      <a:pt x="341" y="193"/>
                      <a:pt x="324" y="189"/>
                      <a:pt x="312" y="190"/>
                    </a:cubicBezTo>
                    <a:cubicBezTo>
                      <a:pt x="311" y="190"/>
                      <a:pt x="311" y="191"/>
                      <a:pt x="311" y="192"/>
                    </a:cubicBezTo>
                    <a:cubicBezTo>
                      <a:pt x="311" y="192"/>
                      <a:pt x="311" y="193"/>
                      <a:pt x="311" y="194"/>
                    </a:cubicBezTo>
                    <a:cubicBezTo>
                      <a:pt x="311" y="195"/>
                      <a:pt x="311" y="196"/>
                      <a:pt x="311" y="198"/>
                    </a:cubicBezTo>
                    <a:cubicBezTo>
                      <a:pt x="311" y="198"/>
                      <a:pt x="311" y="198"/>
                      <a:pt x="311" y="198"/>
                    </a:cubicBezTo>
                    <a:cubicBezTo>
                      <a:pt x="311" y="201"/>
                      <a:pt x="311" y="204"/>
                      <a:pt x="311" y="207"/>
                    </a:cubicBezTo>
                    <a:cubicBezTo>
                      <a:pt x="311" y="208"/>
                      <a:pt x="311" y="208"/>
                      <a:pt x="311" y="208"/>
                    </a:cubicBezTo>
                    <a:cubicBezTo>
                      <a:pt x="311" y="209"/>
                      <a:pt x="311" y="211"/>
                      <a:pt x="311" y="212"/>
                    </a:cubicBezTo>
                    <a:cubicBezTo>
                      <a:pt x="311" y="212"/>
                      <a:pt x="311" y="213"/>
                      <a:pt x="311" y="213"/>
                    </a:cubicBezTo>
                    <a:cubicBezTo>
                      <a:pt x="311" y="214"/>
                      <a:pt x="311" y="215"/>
                      <a:pt x="311" y="216"/>
                    </a:cubicBezTo>
                    <a:cubicBezTo>
                      <a:pt x="311" y="217"/>
                      <a:pt x="311" y="217"/>
                      <a:pt x="311" y="218"/>
                    </a:cubicBezTo>
                    <a:cubicBezTo>
                      <a:pt x="311" y="218"/>
                      <a:pt x="311" y="219"/>
                      <a:pt x="311" y="220"/>
                    </a:cubicBezTo>
                    <a:cubicBezTo>
                      <a:pt x="311" y="221"/>
                      <a:pt x="310" y="221"/>
                      <a:pt x="310" y="222"/>
                    </a:cubicBezTo>
                    <a:cubicBezTo>
                      <a:pt x="310" y="223"/>
                      <a:pt x="310" y="224"/>
                      <a:pt x="309" y="225"/>
                    </a:cubicBezTo>
                    <a:cubicBezTo>
                      <a:pt x="310" y="225"/>
                      <a:pt x="310" y="225"/>
                      <a:pt x="311" y="225"/>
                    </a:cubicBezTo>
                    <a:cubicBezTo>
                      <a:pt x="312" y="226"/>
                      <a:pt x="313" y="226"/>
                      <a:pt x="314" y="226"/>
                    </a:cubicBezTo>
                    <a:cubicBezTo>
                      <a:pt x="314" y="226"/>
                      <a:pt x="315" y="226"/>
                      <a:pt x="316" y="226"/>
                    </a:cubicBezTo>
                    <a:cubicBezTo>
                      <a:pt x="316" y="237"/>
                      <a:pt x="318" y="253"/>
                      <a:pt x="310" y="262"/>
                    </a:cubicBezTo>
                    <a:cubicBezTo>
                      <a:pt x="308" y="264"/>
                      <a:pt x="306" y="266"/>
                      <a:pt x="303" y="268"/>
                    </a:cubicBezTo>
                    <a:cubicBezTo>
                      <a:pt x="296" y="273"/>
                      <a:pt x="287" y="279"/>
                      <a:pt x="281" y="282"/>
                    </a:cubicBezTo>
                    <a:cubicBezTo>
                      <a:pt x="282" y="284"/>
                      <a:pt x="284" y="285"/>
                      <a:pt x="286" y="286"/>
                    </a:cubicBezTo>
                    <a:cubicBezTo>
                      <a:pt x="289" y="288"/>
                      <a:pt x="292" y="289"/>
                      <a:pt x="295" y="289"/>
                    </a:cubicBezTo>
                    <a:cubicBezTo>
                      <a:pt x="300" y="290"/>
                      <a:pt x="308" y="290"/>
                      <a:pt x="316" y="290"/>
                    </a:cubicBezTo>
                    <a:cubicBezTo>
                      <a:pt x="326" y="290"/>
                      <a:pt x="336" y="292"/>
                      <a:pt x="341" y="298"/>
                    </a:cubicBezTo>
                    <a:cubicBezTo>
                      <a:pt x="342" y="301"/>
                      <a:pt x="343" y="305"/>
                      <a:pt x="343" y="309"/>
                    </a:cubicBezTo>
                    <a:cubicBezTo>
                      <a:pt x="343" y="309"/>
                      <a:pt x="343" y="310"/>
                      <a:pt x="343" y="310"/>
                    </a:cubicBezTo>
                    <a:cubicBezTo>
                      <a:pt x="343" y="311"/>
                      <a:pt x="343" y="312"/>
                      <a:pt x="342" y="315"/>
                    </a:cubicBezTo>
                    <a:cubicBezTo>
                      <a:pt x="342" y="317"/>
                      <a:pt x="342" y="319"/>
                      <a:pt x="342" y="320"/>
                    </a:cubicBezTo>
                    <a:cubicBezTo>
                      <a:pt x="342" y="322"/>
                      <a:pt x="342" y="324"/>
                      <a:pt x="341" y="326"/>
                    </a:cubicBezTo>
                    <a:cubicBezTo>
                      <a:pt x="341" y="326"/>
                      <a:pt x="341" y="326"/>
                      <a:pt x="341" y="326"/>
                    </a:cubicBezTo>
                    <a:cubicBezTo>
                      <a:pt x="339" y="331"/>
                      <a:pt x="334" y="333"/>
                      <a:pt x="331" y="336"/>
                    </a:cubicBezTo>
                    <a:cubicBezTo>
                      <a:pt x="330" y="337"/>
                      <a:pt x="330" y="337"/>
                      <a:pt x="329" y="338"/>
                    </a:cubicBezTo>
                    <a:cubicBezTo>
                      <a:pt x="329" y="339"/>
                      <a:pt x="329" y="339"/>
                      <a:pt x="329" y="339"/>
                    </a:cubicBezTo>
                    <a:cubicBezTo>
                      <a:pt x="329" y="339"/>
                      <a:pt x="328" y="339"/>
                      <a:pt x="328" y="340"/>
                    </a:cubicBezTo>
                    <a:cubicBezTo>
                      <a:pt x="328" y="340"/>
                      <a:pt x="328" y="340"/>
                      <a:pt x="328" y="340"/>
                    </a:cubicBezTo>
                    <a:cubicBezTo>
                      <a:pt x="328" y="341"/>
                      <a:pt x="328" y="341"/>
                      <a:pt x="328" y="341"/>
                    </a:cubicBezTo>
                    <a:cubicBezTo>
                      <a:pt x="327" y="343"/>
                      <a:pt x="328" y="346"/>
                      <a:pt x="327" y="348"/>
                    </a:cubicBezTo>
                    <a:cubicBezTo>
                      <a:pt x="327" y="348"/>
                      <a:pt x="327" y="349"/>
                      <a:pt x="327" y="349"/>
                    </a:cubicBezTo>
                    <a:cubicBezTo>
                      <a:pt x="327" y="350"/>
                      <a:pt x="326" y="351"/>
                      <a:pt x="326" y="352"/>
                    </a:cubicBezTo>
                    <a:cubicBezTo>
                      <a:pt x="326" y="352"/>
                      <a:pt x="326" y="352"/>
                      <a:pt x="326" y="352"/>
                    </a:cubicBezTo>
                    <a:cubicBezTo>
                      <a:pt x="325" y="352"/>
                      <a:pt x="325" y="352"/>
                      <a:pt x="325" y="352"/>
                    </a:cubicBezTo>
                    <a:cubicBezTo>
                      <a:pt x="325" y="352"/>
                      <a:pt x="325" y="352"/>
                      <a:pt x="325" y="352"/>
                    </a:cubicBezTo>
                    <a:cubicBezTo>
                      <a:pt x="324" y="352"/>
                      <a:pt x="324" y="352"/>
                      <a:pt x="324" y="352"/>
                    </a:cubicBezTo>
                    <a:cubicBezTo>
                      <a:pt x="324" y="352"/>
                      <a:pt x="324" y="352"/>
                      <a:pt x="324" y="352"/>
                    </a:cubicBezTo>
                    <a:cubicBezTo>
                      <a:pt x="293" y="352"/>
                      <a:pt x="276" y="358"/>
                      <a:pt x="274" y="391"/>
                    </a:cubicBezTo>
                    <a:cubicBezTo>
                      <a:pt x="274" y="392"/>
                      <a:pt x="274" y="392"/>
                      <a:pt x="274" y="392"/>
                    </a:cubicBezTo>
                    <a:cubicBezTo>
                      <a:pt x="273" y="392"/>
                      <a:pt x="271" y="392"/>
                      <a:pt x="270" y="392"/>
                    </a:cubicBezTo>
                    <a:cubicBezTo>
                      <a:pt x="269" y="391"/>
                      <a:pt x="269" y="391"/>
                      <a:pt x="269" y="391"/>
                    </a:cubicBezTo>
                    <a:cubicBezTo>
                      <a:pt x="260" y="390"/>
                      <a:pt x="247" y="384"/>
                      <a:pt x="238" y="383"/>
                    </a:cubicBezTo>
                    <a:cubicBezTo>
                      <a:pt x="230" y="381"/>
                      <a:pt x="223" y="379"/>
                      <a:pt x="216" y="379"/>
                    </a:cubicBezTo>
                    <a:cubicBezTo>
                      <a:pt x="212" y="379"/>
                      <a:pt x="207" y="379"/>
                      <a:pt x="202" y="381"/>
                    </a:cubicBezTo>
                    <a:cubicBezTo>
                      <a:pt x="202" y="384"/>
                      <a:pt x="201" y="387"/>
                      <a:pt x="200" y="391"/>
                    </a:cubicBezTo>
                    <a:cubicBezTo>
                      <a:pt x="200" y="391"/>
                      <a:pt x="200" y="391"/>
                      <a:pt x="200" y="391"/>
                    </a:cubicBezTo>
                    <a:cubicBezTo>
                      <a:pt x="200" y="391"/>
                      <a:pt x="199" y="391"/>
                      <a:pt x="199" y="391"/>
                    </a:cubicBezTo>
                    <a:cubicBezTo>
                      <a:pt x="198" y="391"/>
                      <a:pt x="198" y="391"/>
                      <a:pt x="198" y="391"/>
                    </a:cubicBezTo>
                    <a:cubicBezTo>
                      <a:pt x="198" y="391"/>
                      <a:pt x="198" y="391"/>
                      <a:pt x="198" y="391"/>
                    </a:cubicBezTo>
                    <a:cubicBezTo>
                      <a:pt x="192" y="390"/>
                      <a:pt x="190" y="383"/>
                      <a:pt x="186" y="379"/>
                    </a:cubicBezTo>
                    <a:cubicBezTo>
                      <a:pt x="185" y="378"/>
                      <a:pt x="185" y="378"/>
                      <a:pt x="185" y="378"/>
                    </a:cubicBezTo>
                    <a:cubicBezTo>
                      <a:pt x="185" y="378"/>
                      <a:pt x="185" y="378"/>
                      <a:pt x="185" y="378"/>
                    </a:cubicBezTo>
                    <a:cubicBezTo>
                      <a:pt x="184" y="378"/>
                      <a:pt x="184" y="378"/>
                      <a:pt x="183" y="377"/>
                    </a:cubicBezTo>
                    <a:cubicBezTo>
                      <a:pt x="183" y="377"/>
                      <a:pt x="183" y="377"/>
                      <a:pt x="183" y="377"/>
                    </a:cubicBezTo>
                    <a:cubicBezTo>
                      <a:pt x="182" y="377"/>
                      <a:pt x="181" y="377"/>
                      <a:pt x="180" y="377"/>
                    </a:cubicBezTo>
                    <a:cubicBezTo>
                      <a:pt x="180" y="376"/>
                      <a:pt x="179" y="376"/>
                      <a:pt x="178" y="376"/>
                    </a:cubicBezTo>
                    <a:cubicBezTo>
                      <a:pt x="178" y="376"/>
                      <a:pt x="178" y="376"/>
                      <a:pt x="178" y="376"/>
                    </a:cubicBezTo>
                    <a:cubicBezTo>
                      <a:pt x="171" y="376"/>
                      <a:pt x="163" y="378"/>
                      <a:pt x="157" y="380"/>
                    </a:cubicBezTo>
                    <a:cubicBezTo>
                      <a:pt x="150" y="383"/>
                      <a:pt x="145" y="389"/>
                      <a:pt x="142" y="396"/>
                    </a:cubicBezTo>
                    <a:cubicBezTo>
                      <a:pt x="142" y="396"/>
                      <a:pt x="142" y="396"/>
                      <a:pt x="142" y="396"/>
                    </a:cubicBezTo>
                    <a:cubicBezTo>
                      <a:pt x="141" y="398"/>
                      <a:pt x="141" y="399"/>
                      <a:pt x="140" y="401"/>
                    </a:cubicBezTo>
                    <a:cubicBezTo>
                      <a:pt x="140" y="401"/>
                      <a:pt x="140" y="401"/>
                      <a:pt x="140" y="401"/>
                    </a:cubicBezTo>
                    <a:cubicBezTo>
                      <a:pt x="139" y="407"/>
                      <a:pt x="140" y="419"/>
                      <a:pt x="132" y="420"/>
                    </a:cubicBezTo>
                    <a:cubicBezTo>
                      <a:pt x="128" y="420"/>
                      <a:pt x="123" y="420"/>
                      <a:pt x="119" y="419"/>
                    </a:cubicBezTo>
                    <a:cubicBezTo>
                      <a:pt x="116" y="419"/>
                      <a:pt x="113" y="418"/>
                      <a:pt x="110" y="418"/>
                    </a:cubicBezTo>
                    <a:cubicBezTo>
                      <a:pt x="110" y="418"/>
                      <a:pt x="109" y="418"/>
                      <a:pt x="108" y="418"/>
                    </a:cubicBezTo>
                    <a:cubicBezTo>
                      <a:pt x="103" y="418"/>
                      <a:pt x="98" y="418"/>
                      <a:pt x="92" y="418"/>
                    </a:cubicBezTo>
                    <a:cubicBezTo>
                      <a:pt x="92" y="418"/>
                      <a:pt x="92" y="418"/>
                      <a:pt x="92" y="418"/>
                    </a:cubicBezTo>
                    <a:cubicBezTo>
                      <a:pt x="88" y="418"/>
                      <a:pt x="83" y="421"/>
                      <a:pt x="79" y="422"/>
                    </a:cubicBezTo>
                    <a:cubicBezTo>
                      <a:pt x="78" y="422"/>
                      <a:pt x="76" y="423"/>
                      <a:pt x="75" y="422"/>
                    </a:cubicBezTo>
                    <a:cubicBezTo>
                      <a:pt x="76" y="423"/>
                      <a:pt x="73" y="405"/>
                      <a:pt x="73" y="403"/>
                    </a:cubicBezTo>
                    <a:cubicBezTo>
                      <a:pt x="73" y="403"/>
                      <a:pt x="72" y="403"/>
                      <a:pt x="72" y="402"/>
                    </a:cubicBezTo>
                    <a:cubicBezTo>
                      <a:pt x="71" y="401"/>
                      <a:pt x="71" y="401"/>
                      <a:pt x="71" y="401"/>
                    </a:cubicBezTo>
                    <a:cubicBezTo>
                      <a:pt x="71" y="401"/>
                      <a:pt x="71" y="401"/>
                      <a:pt x="71" y="401"/>
                    </a:cubicBezTo>
                    <a:cubicBezTo>
                      <a:pt x="66" y="398"/>
                      <a:pt x="55" y="400"/>
                      <a:pt x="48" y="401"/>
                    </a:cubicBezTo>
                    <a:cubicBezTo>
                      <a:pt x="48" y="401"/>
                      <a:pt x="48" y="401"/>
                      <a:pt x="48" y="401"/>
                    </a:cubicBezTo>
                    <a:cubicBezTo>
                      <a:pt x="47" y="401"/>
                      <a:pt x="47" y="401"/>
                      <a:pt x="46" y="401"/>
                    </a:cubicBezTo>
                    <a:cubicBezTo>
                      <a:pt x="45" y="418"/>
                      <a:pt x="28" y="408"/>
                      <a:pt x="26" y="424"/>
                    </a:cubicBezTo>
                    <a:cubicBezTo>
                      <a:pt x="19" y="425"/>
                      <a:pt x="15" y="422"/>
                      <a:pt x="10" y="419"/>
                    </a:cubicBezTo>
                    <a:cubicBezTo>
                      <a:pt x="9" y="418"/>
                      <a:pt x="7" y="417"/>
                      <a:pt x="6" y="417"/>
                    </a:cubicBezTo>
                    <a:cubicBezTo>
                      <a:pt x="5" y="416"/>
                      <a:pt x="4" y="416"/>
                      <a:pt x="3" y="416"/>
                    </a:cubicBezTo>
                    <a:cubicBezTo>
                      <a:pt x="3" y="417"/>
                      <a:pt x="2" y="419"/>
                      <a:pt x="2" y="420"/>
                    </a:cubicBezTo>
                    <a:cubicBezTo>
                      <a:pt x="2" y="421"/>
                      <a:pt x="2" y="421"/>
                      <a:pt x="2" y="421"/>
                    </a:cubicBezTo>
                    <a:cubicBezTo>
                      <a:pt x="2" y="423"/>
                      <a:pt x="1" y="424"/>
                      <a:pt x="1" y="425"/>
                    </a:cubicBezTo>
                    <a:cubicBezTo>
                      <a:pt x="1" y="425"/>
                      <a:pt x="1" y="426"/>
                      <a:pt x="1" y="426"/>
                    </a:cubicBezTo>
                    <a:cubicBezTo>
                      <a:pt x="1" y="427"/>
                      <a:pt x="1" y="429"/>
                      <a:pt x="1" y="430"/>
                    </a:cubicBezTo>
                    <a:cubicBezTo>
                      <a:pt x="1" y="431"/>
                      <a:pt x="1" y="431"/>
                      <a:pt x="1" y="431"/>
                    </a:cubicBezTo>
                    <a:cubicBezTo>
                      <a:pt x="1" y="432"/>
                      <a:pt x="1" y="434"/>
                      <a:pt x="1" y="436"/>
                    </a:cubicBezTo>
                    <a:cubicBezTo>
                      <a:pt x="1" y="436"/>
                      <a:pt x="1" y="436"/>
                      <a:pt x="1" y="436"/>
                    </a:cubicBezTo>
                    <a:cubicBezTo>
                      <a:pt x="0" y="438"/>
                      <a:pt x="0" y="440"/>
                      <a:pt x="0" y="443"/>
                    </a:cubicBezTo>
                    <a:cubicBezTo>
                      <a:pt x="0" y="443"/>
                      <a:pt x="0" y="443"/>
                      <a:pt x="0" y="443"/>
                    </a:cubicBezTo>
                    <a:cubicBezTo>
                      <a:pt x="0" y="445"/>
                      <a:pt x="1" y="448"/>
                      <a:pt x="1" y="450"/>
                    </a:cubicBezTo>
                    <a:cubicBezTo>
                      <a:pt x="2" y="450"/>
                      <a:pt x="3" y="450"/>
                      <a:pt x="4" y="450"/>
                    </a:cubicBezTo>
                    <a:cubicBezTo>
                      <a:pt x="10" y="450"/>
                      <a:pt x="17" y="450"/>
                      <a:pt x="23" y="454"/>
                    </a:cubicBezTo>
                    <a:cubicBezTo>
                      <a:pt x="24" y="456"/>
                      <a:pt x="26" y="457"/>
                      <a:pt x="28" y="457"/>
                    </a:cubicBezTo>
                    <a:cubicBezTo>
                      <a:pt x="33" y="459"/>
                      <a:pt x="37" y="459"/>
                      <a:pt x="41" y="461"/>
                    </a:cubicBezTo>
                    <a:cubicBezTo>
                      <a:pt x="43" y="462"/>
                      <a:pt x="44" y="464"/>
                      <a:pt x="45" y="465"/>
                    </a:cubicBezTo>
                    <a:cubicBezTo>
                      <a:pt x="48" y="468"/>
                      <a:pt x="50" y="472"/>
                      <a:pt x="54" y="473"/>
                    </a:cubicBezTo>
                    <a:cubicBezTo>
                      <a:pt x="56" y="473"/>
                      <a:pt x="58" y="474"/>
                      <a:pt x="59" y="474"/>
                    </a:cubicBezTo>
                    <a:cubicBezTo>
                      <a:pt x="63" y="476"/>
                      <a:pt x="66" y="477"/>
                      <a:pt x="66" y="482"/>
                    </a:cubicBezTo>
                    <a:cubicBezTo>
                      <a:pt x="60" y="485"/>
                      <a:pt x="45" y="506"/>
                      <a:pt x="44" y="513"/>
                    </a:cubicBezTo>
                    <a:cubicBezTo>
                      <a:pt x="43" y="513"/>
                      <a:pt x="42" y="513"/>
                      <a:pt x="41" y="513"/>
                    </a:cubicBezTo>
                    <a:cubicBezTo>
                      <a:pt x="42" y="513"/>
                      <a:pt x="43" y="513"/>
                      <a:pt x="44" y="513"/>
                    </a:cubicBezTo>
                    <a:cubicBezTo>
                      <a:pt x="56" y="512"/>
                      <a:pt x="70" y="510"/>
                      <a:pt x="82" y="511"/>
                    </a:cubicBezTo>
                    <a:cubicBezTo>
                      <a:pt x="88" y="511"/>
                      <a:pt x="93" y="513"/>
                      <a:pt x="97" y="515"/>
                    </a:cubicBezTo>
                    <a:cubicBezTo>
                      <a:pt x="98" y="515"/>
                      <a:pt x="99" y="516"/>
                      <a:pt x="99" y="516"/>
                    </a:cubicBezTo>
                    <a:cubicBezTo>
                      <a:pt x="99" y="516"/>
                      <a:pt x="99" y="516"/>
                      <a:pt x="99" y="516"/>
                    </a:cubicBezTo>
                    <a:cubicBezTo>
                      <a:pt x="100" y="517"/>
                      <a:pt x="101" y="517"/>
                      <a:pt x="101" y="518"/>
                    </a:cubicBezTo>
                    <a:cubicBezTo>
                      <a:pt x="101" y="518"/>
                      <a:pt x="101" y="518"/>
                      <a:pt x="101" y="518"/>
                    </a:cubicBezTo>
                    <a:cubicBezTo>
                      <a:pt x="109" y="526"/>
                      <a:pt x="105" y="541"/>
                      <a:pt x="105" y="553"/>
                    </a:cubicBezTo>
                    <a:cubicBezTo>
                      <a:pt x="102" y="552"/>
                      <a:pt x="98" y="553"/>
                      <a:pt x="94" y="553"/>
                    </a:cubicBezTo>
                    <a:cubicBezTo>
                      <a:pt x="91" y="560"/>
                      <a:pt x="94" y="570"/>
                      <a:pt x="91" y="578"/>
                    </a:cubicBezTo>
                    <a:cubicBezTo>
                      <a:pt x="95" y="578"/>
                      <a:pt x="100" y="579"/>
                      <a:pt x="105" y="582"/>
                    </a:cubicBezTo>
                    <a:cubicBezTo>
                      <a:pt x="113" y="586"/>
                      <a:pt x="121" y="591"/>
                      <a:pt x="126" y="594"/>
                    </a:cubicBezTo>
                    <a:cubicBezTo>
                      <a:pt x="127" y="595"/>
                      <a:pt x="128" y="595"/>
                      <a:pt x="128" y="596"/>
                    </a:cubicBezTo>
                    <a:cubicBezTo>
                      <a:pt x="129" y="596"/>
                      <a:pt x="129" y="596"/>
                      <a:pt x="129" y="596"/>
                    </a:cubicBezTo>
                    <a:cubicBezTo>
                      <a:pt x="129" y="596"/>
                      <a:pt x="129" y="597"/>
                      <a:pt x="130" y="597"/>
                    </a:cubicBezTo>
                    <a:cubicBezTo>
                      <a:pt x="139" y="607"/>
                      <a:pt x="136" y="625"/>
                      <a:pt x="135" y="636"/>
                    </a:cubicBezTo>
                    <a:cubicBezTo>
                      <a:pt x="132" y="638"/>
                      <a:pt x="130" y="641"/>
                      <a:pt x="129" y="644"/>
                    </a:cubicBezTo>
                    <a:cubicBezTo>
                      <a:pt x="126" y="652"/>
                      <a:pt x="128" y="662"/>
                      <a:pt x="126" y="669"/>
                    </a:cubicBezTo>
                    <a:cubicBezTo>
                      <a:pt x="122" y="681"/>
                      <a:pt x="122" y="691"/>
                      <a:pt x="124" y="704"/>
                    </a:cubicBezTo>
                    <a:cubicBezTo>
                      <a:pt x="124" y="709"/>
                      <a:pt x="125" y="719"/>
                      <a:pt x="128" y="724"/>
                    </a:cubicBezTo>
                    <a:cubicBezTo>
                      <a:pt x="129" y="726"/>
                      <a:pt x="131" y="727"/>
                      <a:pt x="132" y="728"/>
                    </a:cubicBezTo>
                    <a:cubicBezTo>
                      <a:pt x="138" y="732"/>
                      <a:pt x="146" y="732"/>
                      <a:pt x="149" y="738"/>
                    </a:cubicBezTo>
                    <a:cubicBezTo>
                      <a:pt x="149" y="738"/>
                      <a:pt x="149" y="738"/>
                      <a:pt x="149" y="738"/>
                    </a:cubicBezTo>
                    <a:cubicBezTo>
                      <a:pt x="149" y="739"/>
                      <a:pt x="149" y="739"/>
                      <a:pt x="149" y="740"/>
                    </a:cubicBezTo>
                    <a:cubicBezTo>
                      <a:pt x="150" y="740"/>
                      <a:pt x="150" y="740"/>
                      <a:pt x="150" y="740"/>
                    </a:cubicBezTo>
                    <a:cubicBezTo>
                      <a:pt x="150" y="741"/>
                      <a:pt x="150" y="741"/>
                      <a:pt x="150" y="742"/>
                    </a:cubicBezTo>
                    <a:cubicBezTo>
                      <a:pt x="150" y="742"/>
                      <a:pt x="150" y="742"/>
                      <a:pt x="150" y="742"/>
                    </a:cubicBezTo>
                    <a:cubicBezTo>
                      <a:pt x="150" y="742"/>
                      <a:pt x="150" y="742"/>
                      <a:pt x="150" y="742"/>
                    </a:cubicBezTo>
                    <a:cubicBezTo>
                      <a:pt x="152" y="743"/>
                      <a:pt x="154" y="743"/>
                      <a:pt x="156" y="742"/>
                    </a:cubicBezTo>
                    <a:cubicBezTo>
                      <a:pt x="156" y="742"/>
                      <a:pt x="157" y="742"/>
                      <a:pt x="157" y="741"/>
                    </a:cubicBezTo>
                    <a:cubicBezTo>
                      <a:pt x="157" y="737"/>
                      <a:pt x="160" y="733"/>
                      <a:pt x="164" y="729"/>
                    </a:cubicBezTo>
                    <a:cubicBezTo>
                      <a:pt x="170" y="723"/>
                      <a:pt x="178" y="718"/>
                      <a:pt x="185" y="715"/>
                    </a:cubicBezTo>
                    <a:cubicBezTo>
                      <a:pt x="188" y="714"/>
                      <a:pt x="191" y="713"/>
                      <a:pt x="193" y="713"/>
                    </a:cubicBezTo>
                    <a:cubicBezTo>
                      <a:pt x="211" y="711"/>
                      <a:pt x="213" y="718"/>
                      <a:pt x="218" y="733"/>
                    </a:cubicBezTo>
                    <a:cubicBezTo>
                      <a:pt x="219" y="737"/>
                      <a:pt x="219" y="743"/>
                      <a:pt x="219" y="749"/>
                    </a:cubicBezTo>
                    <a:cubicBezTo>
                      <a:pt x="218" y="753"/>
                      <a:pt x="217" y="757"/>
                      <a:pt x="216" y="760"/>
                    </a:cubicBezTo>
                    <a:cubicBezTo>
                      <a:pt x="216" y="760"/>
                      <a:pt x="216" y="760"/>
                      <a:pt x="216" y="760"/>
                    </a:cubicBezTo>
                    <a:cubicBezTo>
                      <a:pt x="216" y="760"/>
                      <a:pt x="216" y="760"/>
                      <a:pt x="216" y="760"/>
                    </a:cubicBezTo>
                    <a:cubicBezTo>
                      <a:pt x="214" y="763"/>
                      <a:pt x="210" y="765"/>
                      <a:pt x="204" y="764"/>
                    </a:cubicBezTo>
                    <a:cubicBezTo>
                      <a:pt x="204" y="764"/>
                      <a:pt x="204" y="764"/>
                      <a:pt x="204" y="764"/>
                    </a:cubicBezTo>
                    <a:cubicBezTo>
                      <a:pt x="204" y="769"/>
                      <a:pt x="207" y="773"/>
                      <a:pt x="207" y="779"/>
                    </a:cubicBezTo>
                    <a:cubicBezTo>
                      <a:pt x="232" y="782"/>
                      <a:pt x="215" y="800"/>
                      <a:pt x="208" y="814"/>
                    </a:cubicBezTo>
                    <a:cubicBezTo>
                      <a:pt x="206" y="818"/>
                      <a:pt x="205" y="822"/>
                      <a:pt x="205" y="825"/>
                    </a:cubicBezTo>
                    <a:cubicBezTo>
                      <a:pt x="206" y="825"/>
                      <a:pt x="206" y="825"/>
                      <a:pt x="207" y="826"/>
                    </a:cubicBezTo>
                    <a:cubicBezTo>
                      <a:pt x="208" y="826"/>
                      <a:pt x="208" y="826"/>
                      <a:pt x="208" y="826"/>
                    </a:cubicBezTo>
                    <a:cubicBezTo>
                      <a:pt x="207" y="830"/>
                      <a:pt x="208" y="836"/>
                      <a:pt x="209" y="840"/>
                    </a:cubicBezTo>
                    <a:cubicBezTo>
                      <a:pt x="204" y="841"/>
                      <a:pt x="202" y="845"/>
                      <a:pt x="201" y="849"/>
                    </a:cubicBezTo>
                    <a:cubicBezTo>
                      <a:pt x="198" y="857"/>
                      <a:pt x="199" y="868"/>
                      <a:pt x="196" y="874"/>
                    </a:cubicBezTo>
                    <a:cubicBezTo>
                      <a:pt x="196" y="874"/>
                      <a:pt x="196" y="874"/>
                      <a:pt x="196" y="874"/>
                    </a:cubicBezTo>
                    <a:cubicBezTo>
                      <a:pt x="195" y="874"/>
                      <a:pt x="195" y="874"/>
                      <a:pt x="195" y="874"/>
                    </a:cubicBezTo>
                    <a:cubicBezTo>
                      <a:pt x="194" y="876"/>
                      <a:pt x="193" y="877"/>
                      <a:pt x="190" y="877"/>
                    </a:cubicBezTo>
                    <a:cubicBezTo>
                      <a:pt x="193" y="878"/>
                      <a:pt x="196" y="880"/>
                      <a:pt x="199" y="882"/>
                    </a:cubicBezTo>
                    <a:cubicBezTo>
                      <a:pt x="200" y="882"/>
                      <a:pt x="201" y="883"/>
                      <a:pt x="202" y="884"/>
                    </a:cubicBezTo>
                    <a:cubicBezTo>
                      <a:pt x="206" y="888"/>
                      <a:pt x="210" y="891"/>
                      <a:pt x="216" y="891"/>
                    </a:cubicBezTo>
                    <a:cubicBezTo>
                      <a:pt x="217" y="891"/>
                      <a:pt x="217" y="891"/>
                      <a:pt x="218" y="891"/>
                    </a:cubicBezTo>
                    <a:cubicBezTo>
                      <a:pt x="220" y="887"/>
                      <a:pt x="223" y="883"/>
                      <a:pt x="227" y="882"/>
                    </a:cubicBezTo>
                    <a:cubicBezTo>
                      <a:pt x="228" y="882"/>
                      <a:pt x="230" y="882"/>
                      <a:pt x="232" y="883"/>
                    </a:cubicBezTo>
                    <a:cubicBezTo>
                      <a:pt x="232" y="883"/>
                      <a:pt x="232" y="883"/>
                      <a:pt x="232" y="883"/>
                    </a:cubicBezTo>
                    <a:cubicBezTo>
                      <a:pt x="232" y="884"/>
                      <a:pt x="232" y="884"/>
                      <a:pt x="232" y="885"/>
                    </a:cubicBezTo>
                    <a:cubicBezTo>
                      <a:pt x="232" y="889"/>
                      <a:pt x="233" y="891"/>
                      <a:pt x="235" y="893"/>
                    </a:cubicBezTo>
                    <a:cubicBezTo>
                      <a:pt x="236" y="895"/>
                      <a:pt x="238" y="897"/>
                      <a:pt x="239" y="900"/>
                    </a:cubicBezTo>
                    <a:cubicBezTo>
                      <a:pt x="239" y="901"/>
                      <a:pt x="240" y="902"/>
                      <a:pt x="240" y="903"/>
                    </a:cubicBezTo>
                    <a:cubicBezTo>
                      <a:pt x="240" y="906"/>
                      <a:pt x="239" y="908"/>
                      <a:pt x="237" y="910"/>
                    </a:cubicBezTo>
                    <a:cubicBezTo>
                      <a:pt x="236" y="911"/>
                      <a:pt x="235" y="912"/>
                      <a:pt x="234" y="913"/>
                    </a:cubicBezTo>
                    <a:cubicBezTo>
                      <a:pt x="233" y="915"/>
                      <a:pt x="231" y="917"/>
                      <a:pt x="230" y="920"/>
                    </a:cubicBezTo>
                    <a:cubicBezTo>
                      <a:pt x="229" y="925"/>
                      <a:pt x="226" y="931"/>
                      <a:pt x="225" y="937"/>
                    </a:cubicBezTo>
                    <a:cubicBezTo>
                      <a:pt x="224" y="937"/>
                      <a:pt x="224" y="937"/>
                      <a:pt x="224" y="937"/>
                    </a:cubicBezTo>
                    <a:cubicBezTo>
                      <a:pt x="224" y="938"/>
                      <a:pt x="224" y="939"/>
                      <a:pt x="224" y="940"/>
                    </a:cubicBezTo>
                    <a:cubicBezTo>
                      <a:pt x="224" y="940"/>
                      <a:pt x="224" y="940"/>
                      <a:pt x="224" y="941"/>
                    </a:cubicBezTo>
                    <a:cubicBezTo>
                      <a:pt x="224" y="942"/>
                      <a:pt x="223" y="942"/>
                      <a:pt x="223" y="943"/>
                    </a:cubicBezTo>
                    <a:cubicBezTo>
                      <a:pt x="223" y="944"/>
                      <a:pt x="223" y="945"/>
                      <a:pt x="223" y="946"/>
                    </a:cubicBezTo>
                    <a:cubicBezTo>
                      <a:pt x="223" y="946"/>
                      <a:pt x="223" y="946"/>
                      <a:pt x="223" y="946"/>
                    </a:cubicBezTo>
                    <a:cubicBezTo>
                      <a:pt x="223" y="946"/>
                      <a:pt x="222" y="946"/>
                      <a:pt x="221" y="946"/>
                    </a:cubicBezTo>
                    <a:cubicBezTo>
                      <a:pt x="215" y="945"/>
                      <a:pt x="212" y="950"/>
                      <a:pt x="210" y="957"/>
                    </a:cubicBezTo>
                    <a:cubicBezTo>
                      <a:pt x="207" y="967"/>
                      <a:pt x="207" y="983"/>
                      <a:pt x="204" y="989"/>
                    </a:cubicBezTo>
                    <a:cubicBezTo>
                      <a:pt x="202" y="993"/>
                      <a:pt x="200" y="999"/>
                      <a:pt x="196" y="1002"/>
                    </a:cubicBezTo>
                    <a:cubicBezTo>
                      <a:pt x="195" y="1003"/>
                      <a:pt x="193" y="1003"/>
                      <a:pt x="190" y="1004"/>
                    </a:cubicBezTo>
                    <a:cubicBezTo>
                      <a:pt x="190" y="1004"/>
                      <a:pt x="190" y="1004"/>
                      <a:pt x="190" y="1004"/>
                    </a:cubicBezTo>
                    <a:cubicBezTo>
                      <a:pt x="188" y="1004"/>
                      <a:pt x="186" y="1005"/>
                      <a:pt x="185" y="1007"/>
                    </a:cubicBezTo>
                    <a:cubicBezTo>
                      <a:pt x="185" y="1008"/>
                      <a:pt x="185" y="1010"/>
                      <a:pt x="186" y="1012"/>
                    </a:cubicBezTo>
                    <a:cubicBezTo>
                      <a:pt x="187" y="1015"/>
                      <a:pt x="188" y="1019"/>
                      <a:pt x="190" y="1022"/>
                    </a:cubicBezTo>
                    <a:cubicBezTo>
                      <a:pt x="194" y="1029"/>
                      <a:pt x="199" y="1036"/>
                      <a:pt x="205" y="1037"/>
                    </a:cubicBezTo>
                    <a:cubicBezTo>
                      <a:pt x="205" y="1044"/>
                      <a:pt x="206" y="1053"/>
                      <a:pt x="203" y="1060"/>
                    </a:cubicBezTo>
                    <a:cubicBezTo>
                      <a:pt x="197" y="1061"/>
                      <a:pt x="190" y="1067"/>
                      <a:pt x="187" y="1074"/>
                    </a:cubicBezTo>
                    <a:cubicBezTo>
                      <a:pt x="186" y="1076"/>
                      <a:pt x="185" y="1077"/>
                      <a:pt x="185" y="1079"/>
                    </a:cubicBezTo>
                    <a:cubicBezTo>
                      <a:pt x="184" y="1087"/>
                      <a:pt x="190" y="1093"/>
                      <a:pt x="194" y="1099"/>
                    </a:cubicBezTo>
                    <a:cubicBezTo>
                      <a:pt x="194" y="1100"/>
                      <a:pt x="194" y="1100"/>
                      <a:pt x="194" y="1100"/>
                    </a:cubicBezTo>
                    <a:cubicBezTo>
                      <a:pt x="194" y="1100"/>
                      <a:pt x="194" y="1100"/>
                      <a:pt x="194" y="1101"/>
                    </a:cubicBezTo>
                    <a:cubicBezTo>
                      <a:pt x="194" y="1101"/>
                      <a:pt x="194" y="1102"/>
                      <a:pt x="195" y="1102"/>
                    </a:cubicBezTo>
                    <a:cubicBezTo>
                      <a:pt x="195" y="1103"/>
                      <a:pt x="195" y="1103"/>
                      <a:pt x="195" y="1103"/>
                    </a:cubicBezTo>
                    <a:cubicBezTo>
                      <a:pt x="195" y="1103"/>
                      <a:pt x="195" y="1104"/>
                      <a:pt x="195" y="1104"/>
                    </a:cubicBezTo>
                    <a:cubicBezTo>
                      <a:pt x="195" y="1105"/>
                      <a:pt x="195" y="1105"/>
                      <a:pt x="195" y="1105"/>
                    </a:cubicBezTo>
                    <a:cubicBezTo>
                      <a:pt x="195" y="1105"/>
                      <a:pt x="195" y="1106"/>
                      <a:pt x="195" y="1107"/>
                    </a:cubicBezTo>
                    <a:cubicBezTo>
                      <a:pt x="195" y="1107"/>
                      <a:pt x="195" y="1107"/>
                      <a:pt x="195" y="1107"/>
                    </a:cubicBezTo>
                    <a:cubicBezTo>
                      <a:pt x="196" y="1107"/>
                      <a:pt x="196" y="1107"/>
                      <a:pt x="197" y="1107"/>
                    </a:cubicBezTo>
                    <a:cubicBezTo>
                      <a:pt x="197" y="1107"/>
                      <a:pt x="197" y="1107"/>
                      <a:pt x="197" y="1107"/>
                    </a:cubicBezTo>
                    <a:cubicBezTo>
                      <a:pt x="197" y="1107"/>
                      <a:pt x="197" y="1107"/>
                      <a:pt x="197" y="1107"/>
                    </a:cubicBezTo>
                    <a:cubicBezTo>
                      <a:pt x="198" y="1107"/>
                      <a:pt x="198" y="1107"/>
                      <a:pt x="198" y="1107"/>
                    </a:cubicBezTo>
                    <a:cubicBezTo>
                      <a:pt x="199" y="1115"/>
                      <a:pt x="202" y="1123"/>
                      <a:pt x="200" y="1128"/>
                    </a:cubicBezTo>
                    <a:cubicBezTo>
                      <a:pt x="200" y="1129"/>
                      <a:pt x="200" y="1129"/>
                      <a:pt x="200" y="1130"/>
                    </a:cubicBezTo>
                    <a:cubicBezTo>
                      <a:pt x="199" y="1130"/>
                      <a:pt x="199" y="1131"/>
                      <a:pt x="198" y="1131"/>
                    </a:cubicBezTo>
                    <a:cubicBezTo>
                      <a:pt x="197" y="1132"/>
                      <a:pt x="197" y="1132"/>
                      <a:pt x="195" y="1132"/>
                    </a:cubicBezTo>
                    <a:cubicBezTo>
                      <a:pt x="193" y="1132"/>
                      <a:pt x="191" y="1131"/>
                      <a:pt x="187" y="1130"/>
                    </a:cubicBezTo>
                    <a:cubicBezTo>
                      <a:pt x="187" y="1132"/>
                      <a:pt x="186" y="1135"/>
                      <a:pt x="186" y="1137"/>
                    </a:cubicBezTo>
                    <a:cubicBezTo>
                      <a:pt x="186" y="1139"/>
                      <a:pt x="186" y="1142"/>
                      <a:pt x="186" y="1144"/>
                    </a:cubicBezTo>
                    <a:cubicBezTo>
                      <a:pt x="185" y="1144"/>
                      <a:pt x="182" y="1145"/>
                      <a:pt x="181" y="1144"/>
                    </a:cubicBezTo>
                    <a:cubicBezTo>
                      <a:pt x="181" y="1144"/>
                      <a:pt x="181" y="1144"/>
                      <a:pt x="181" y="1144"/>
                    </a:cubicBezTo>
                    <a:cubicBezTo>
                      <a:pt x="181" y="1150"/>
                      <a:pt x="181" y="1156"/>
                      <a:pt x="180" y="1161"/>
                    </a:cubicBezTo>
                    <a:cubicBezTo>
                      <a:pt x="180" y="1163"/>
                      <a:pt x="180" y="1165"/>
                      <a:pt x="180" y="1167"/>
                    </a:cubicBezTo>
                    <a:cubicBezTo>
                      <a:pt x="179" y="1167"/>
                      <a:pt x="178" y="1167"/>
                      <a:pt x="176" y="1167"/>
                    </a:cubicBezTo>
                    <a:cubicBezTo>
                      <a:pt x="176" y="1167"/>
                      <a:pt x="176" y="1167"/>
                      <a:pt x="176" y="1167"/>
                    </a:cubicBezTo>
                    <a:cubicBezTo>
                      <a:pt x="176" y="1167"/>
                      <a:pt x="175" y="1167"/>
                      <a:pt x="175" y="1167"/>
                    </a:cubicBezTo>
                    <a:cubicBezTo>
                      <a:pt x="175" y="1167"/>
                      <a:pt x="175" y="1167"/>
                      <a:pt x="175" y="1167"/>
                    </a:cubicBezTo>
                    <a:cubicBezTo>
                      <a:pt x="175" y="1168"/>
                      <a:pt x="175" y="1168"/>
                      <a:pt x="175" y="1168"/>
                    </a:cubicBezTo>
                    <a:cubicBezTo>
                      <a:pt x="175" y="1168"/>
                      <a:pt x="175" y="1168"/>
                      <a:pt x="175" y="1168"/>
                    </a:cubicBezTo>
                    <a:cubicBezTo>
                      <a:pt x="174" y="1169"/>
                      <a:pt x="173" y="1170"/>
                      <a:pt x="172" y="1170"/>
                    </a:cubicBezTo>
                    <a:cubicBezTo>
                      <a:pt x="172" y="1170"/>
                      <a:pt x="172" y="1170"/>
                      <a:pt x="172" y="1170"/>
                    </a:cubicBezTo>
                    <a:cubicBezTo>
                      <a:pt x="171" y="1171"/>
                      <a:pt x="171" y="1171"/>
                      <a:pt x="171" y="1171"/>
                    </a:cubicBezTo>
                    <a:cubicBezTo>
                      <a:pt x="167" y="1173"/>
                      <a:pt x="160" y="1173"/>
                      <a:pt x="156" y="1174"/>
                    </a:cubicBezTo>
                    <a:cubicBezTo>
                      <a:pt x="155" y="1174"/>
                      <a:pt x="155" y="1174"/>
                      <a:pt x="155" y="1174"/>
                    </a:cubicBezTo>
                    <a:cubicBezTo>
                      <a:pt x="156" y="1174"/>
                      <a:pt x="156" y="1174"/>
                      <a:pt x="156" y="1174"/>
                    </a:cubicBezTo>
                    <a:cubicBezTo>
                      <a:pt x="160" y="1181"/>
                      <a:pt x="161" y="1189"/>
                      <a:pt x="168" y="1194"/>
                    </a:cubicBezTo>
                    <a:cubicBezTo>
                      <a:pt x="176" y="1200"/>
                      <a:pt x="188" y="1205"/>
                      <a:pt x="197" y="1208"/>
                    </a:cubicBezTo>
                    <a:cubicBezTo>
                      <a:pt x="211" y="1214"/>
                      <a:pt x="224" y="1221"/>
                      <a:pt x="239" y="1223"/>
                    </a:cubicBezTo>
                    <a:cubicBezTo>
                      <a:pt x="245" y="1225"/>
                      <a:pt x="251" y="1225"/>
                      <a:pt x="257" y="1225"/>
                    </a:cubicBezTo>
                    <a:cubicBezTo>
                      <a:pt x="259" y="1225"/>
                      <a:pt x="262" y="1226"/>
                      <a:pt x="264" y="1225"/>
                    </a:cubicBezTo>
                    <a:cubicBezTo>
                      <a:pt x="266" y="1225"/>
                      <a:pt x="267" y="1221"/>
                      <a:pt x="268" y="1221"/>
                    </a:cubicBezTo>
                    <a:cubicBezTo>
                      <a:pt x="268" y="1221"/>
                      <a:pt x="269" y="1220"/>
                      <a:pt x="269" y="1220"/>
                    </a:cubicBezTo>
                    <a:cubicBezTo>
                      <a:pt x="270" y="1219"/>
                      <a:pt x="271" y="1215"/>
                      <a:pt x="272" y="1214"/>
                    </a:cubicBezTo>
                    <a:cubicBezTo>
                      <a:pt x="273" y="1212"/>
                      <a:pt x="275" y="1210"/>
                      <a:pt x="277" y="1209"/>
                    </a:cubicBezTo>
                    <a:cubicBezTo>
                      <a:pt x="281" y="1207"/>
                      <a:pt x="288" y="1209"/>
                      <a:pt x="292" y="1209"/>
                    </a:cubicBezTo>
                    <a:cubicBezTo>
                      <a:pt x="298" y="1209"/>
                      <a:pt x="305" y="1206"/>
                      <a:pt x="311" y="1204"/>
                    </a:cubicBezTo>
                    <a:cubicBezTo>
                      <a:pt x="315" y="1203"/>
                      <a:pt x="318" y="1200"/>
                      <a:pt x="320" y="1197"/>
                    </a:cubicBezTo>
                    <a:cubicBezTo>
                      <a:pt x="323" y="1192"/>
                      <a:pt x="325" y="1186"/>
                      <a:pt x="330" y="1182"/>
                    </a:cubicBezTo>
                    <a:cubicBezTo>
                      <a:pt x="333" y="1180"/>
                      <a:pt x="340" y="1179"/>
                      <a:pt x="343" y="1178"/>
                    </a:cubicBezTo>
                    <a:cubicBezTo>
                      <a:pt x="346" y="1177"/>
                      <a:pt x="349" y="1178"/>
                      <a:pt x="351" y="1177"/>
                    </a:cubicBezTo>
                    <a:cubicBezTo>
                      <a:pt x="352" y="1177"/>
                      <a:pt x="353" y="1176"/>
                      <a:pt x="354" y="1176"/>
                    </a:cubicBezTo>
                    <a:cubicBezTo>
                      <a:pt x="355" y="1175"/>
                      <a:pt x="354" y="1176"/>
                      <a:pt x="355" y="1175"/>
                    </a:cubicBezTo>
                    <a:cubicBezTo>
                      <a:pt x="357" y="1174"/>
                      <a:pt x="358" y="1173"/>
                      <a:pt x="360" y="1172"/>
                    </a:cubicBezTo>
                    <a:cubicBezTo>
                      <a:pt x="368" y="1169"/>
                      <a:pt x="372" y="1168"/>
                      <a:pt x="378" y="1162"/>
                    </a:cubicBezTo>
                    <a:cubicBezTo>
                      <a:pt x="383" y="1156"/>
                      <a:pt x="387" y="1150"/>
                      <a:pt x="390" y="1143"/>
                    </a:cubicBezTo>
                    <a:cubicBezTo>
                      <a:pt x="391" y="1140"/>
                      <a:pt x="392" y="1135"/>
                      <a:pt x="395" y="1132"/>
                    </a:cubicBezTo>
                    <a:cubicBezTo>
                      <a:pt x="398" y="1129"/>
                      <a:pt x="400" y="1129"/>
                      <a:pt x="400" y="1124"/>
                    </a:cubicBezTo>
                    <a:cubicBezTo>
                      <a:pt x="401" y="1121"/>
                      <a:pt x="401" y="1115"/>
                      <a:pt x="400" y="1113"/>
                    </a:cubicBezTo>
                    <a:cubicBezTo>
                      <a:pt x="398" y="1110"/>
                      <a:pt x="390" y="1109"/>
                      <a:pt x="389" y="1112"/>
                    </a:cubicBezTo>
                    <a:cubicBezTo>
                      <a:pt x="384" y="1112"/>
                      <a:pt x="379" y="1111"/>
                      <a:pt x="375" y="1110"/>
                    </a:cubicBezTo>
                    <a:cubicBezTo>
                      <a:pt x="376" y="1101"/>
                      <a:pt x="393" y="1106"/>
                      <a:pt x="399" y="1106"/>
                    </a:cubicBezTo>
                    <a:cubicBezTo>
                      <a:pt x="401" y="1100"/>
                      <a:pt x="401" y="1095"/>
                      <a:pt x="405" y="1090"/>
                    </a:cubicBezTo>
                    <a:cubicBezTo>
                      <a:pt x="407" y="1087"/>
                      <a:pt x="411" y="1083"/>
                      <a:pt x="412" y="1079"/>
                    </a:cubicBezTo>
                    <a:cubicBezTo>
                      <a:pt x="415" y="1069"/>
                      <a:pt x="412" y="1056"/>
                      <a:pt x="413" y="1045"/>
                    </a:cubicBezTo>
                    <a:cubicBezTo>
                      <a:pt x="414" y="1041"/>
                      <a:pt x="415" y="1029"/>
                      <a:pt x="419" y="1026"/>
                    </a:cubicBezTo>
                    <a:cubicBezTo>
                      <a:pt x="421" y="1024"/>
                      <a:pt x="424" y="1024"/>
                      <a:pt x="426" y="1023"/>
                    </a:cubicBezTo>
                    <a:cubicBezTo>
                      <a:pt x="430" y="1022"/>
                      <a:pt x="430" y="1020"/>
                      <a:pt x="433" y="1018"/>
                    </a:cubicBezTo>
                    <a:cubicBezTo>
                      <a:pt x="439" y="1014"/>
                      <a:pt x="445" y="1016"/>
                      <a:pt x="450" y="1012"/>
                    </a:cubicBezTo>
                    <a:cubicBezTo>
                      <a:pt x="453" y="1010"/>
                      <a:pt x="455" y="1006"/>
                      <a:pt x="458" y="1002"/>
                    </a:cubicBezTo>
                    <a:cubicBezTo>
                      <a:pt x="458" y="1003"/>
                      <a:pt x="458" y="1003"/>
                      <a:pt x="458" y="1003"/>
                    </a:cubicBezTo>
                    <a:cubicBezTo>
                      <a:pt x="458" y="1002"/>
                      <a:pt x="458" y="1002"/>
                      <a:pt x="459" y="1001"/>
                    </a:cubicBezTo>
                    <a:cubicBezTo>
                      <a:pt x="460" y="1000"/>
                      <a:pt x="461" y="999"/>
                      <a:pt x="462" y="998"/>
                    </a:cubicBezTo>
                    <a:cubicBezTo>
                      <a:pt x="467" y="995"/>
                      <a:pt x="475" y="995"/>
                      <a:pt x="480" y="994"/>
                    </a:cubicBezTo>
                    <a:cubicBezTo>
                      <a:pt x="495" y="992"/>
                      <a:pt x="510" y="990"/>
                      <a:pt x="524" y="985"/>
                    </a:cubicBezTo>
                    <a:cubicBezTo>
                      <a:pt x="528" y="984"/>
                      <a:pt x="531" y="984"/>
                      <a:pt x="536" y="984"/>
                    </a:cubicBezTo>
                    <a:cubicBezTo>
                      <a:pt x="536" y="982"/>
                      <a:pt x="536" y="980"/>
                      <a:pt x="536" y="979"/>
                    </a:cubicBezTo>
                    <a:cubicBezTo>
                      <a:pt x="540" y="977"/>
                      <a:pt x="547" y="976"/>
                      <a:pt x="551" y="975"/>
                    </a:cubicBezTo>
                    <a:cubicBezTo>
                      <a:pt x="553" y="972"/>
                      <a:pt x="553" y="971"/>
                      <a:pt x="557" y="970"/>
                    </a:cubicBezTo>
                    <a:cubicBezTo>
                      <a:pt x="560" y="969"/>
                      <a:pt x="563" y="969"/>
                      <a:pt x="566" y="968"/>
                    </a:cubicBezTo>
                    <a:cubicBezTo>
                      <a:pt x="578" y="966"/>
                      <a:pt x="588" y="962"/>
                      <a:pt x="601" y="964"/>
                    </a:cubicBezTo>
                    <a:cubicBezTo>
                      <a:pt x="608" y="965"/>
                      <a:pt x="616" y="968"/>
                      <a:pt x="623" y="968"/>
                    </a:cubicBezTo>
                    <a:cubicBezTo>
                      <a:pt x="628" y="968"/>
                      <a:pt x="631" y="965"/>
                      <a:pt x="636" y="964"/>
                    </a:cubicBezTo>
                    <a:cubicBezTo>
                      <a:pt x="632" y="963"/>
                      <a:pt x="629" y="961"/>
                      <a:pt x="627" y="960"/>
                    </a:cubicBezTo>
                    <a:cubicBezTo>
                      <a:pt x="625" y="959"/>
                      <a:pt x="624" y="956"/>
                      <a:pt x="622" y="955"/>
                    </a:cubicBezTo>
                    <a:cubicBezTo>
                      <a:pt x="620" y="953"/>
                      <a:pt x="617" y="953"/>
                      <a:pt x="615" y="951"/>
                    </a:cubicBezTo>
                    <a:cubicBezTo>
                      <a:pt x="610" y="948"/>
                      <a:pt x="605" y="945"/>
                      <a:pt x="598" y="942"/>
                    </a:cubicBezTo>
                    <a:cubicBezTo>
                      <a:pt x="575" y="931"/>
                      <a:pt x="589" y="898"/>
                      <a:pt x="597" y="882"/>
                    </a:cubicBezTo>
                    <a:cubicBezTo>
                      <a:pt x="602" y="872"/>
                      <a:pt x="613" y="867"/>
                      <a:pt x="617" y="857"/>
                    </a:cubicBezTo>
                    <a:cubicBezTo>
                      <a:pt x="620" y="849"/>
                      <a:pt x="624" y="842"/>
                      <a:pt x="632" y="838"/>
                    </a:cubicBezTo>
                    <a:cubicBezTo>
                      <a:pt x="633" y="835"/>
                      <a:pt x="634" y="832"/>
                      <a:pt x="635" y="829"/>
                    </a:cubicBezTo>
                    <a:cubicBezTo>
                      <a:pt x="635" y="829"/>
                      <a:pt x="635" y="829"/>
                      <a:pt x="635" y="829"/>
                    </a:cubicBezTo>
                    <a:cubicBezTo>
                      <a:pt x="640" y="821"/>
                      <a:pt x="649" y="815"/>
                      <a:pt x="655" y="808"/>
                    </a:cubicBezTo>
                    <a:cubicBezTo>
                      <a:pt x="657" y="805"/>
                      <a:pt x="659" y="801"/>
                      <a:pt x="662" y="799"/>
                    </a:cubicBezTo>
                    <a:cubicBezTo>
                      <a:pt x="664" y="797"/>
                      <a:pt x="668" y="797"/>
                      <a:pt x="670" y="795"/>
                    </a:cubicBezTo>
                    <a:cubicBezTo>
                      <a:pt x="675" y="791"/>
                      <a:pt x="672" y="789"/>
                      <a:pt x="668" y="788"/>
                    </a:cubicBezTo>
                    <a:cubicBezTo>
                      <a:pt x="667" y="788"/>
                      <a:pt x="665" y="787"/>
                      <a:pt x="664" y="787"/>
                    </a:cubicBezTo>
                    <a:cubicBezTo>
                      <a:pt x="664" y="782"/>
                      <a:pt x="664" y="760"/>
                      <a:pt x="672" y="761"/>
                    </a:cubicBezTo>
                    <a:cubicBezTo>
                      <a:pt x="672" y="757"/>
                      <a:pt x="672" y="754"/>
                      <a:pt x="674" y="750"/>
                    </a:cubicBezTo>
                    <a:cubicBezTo>
                      <a:pt x="677" y="746"/>
                      <a:pt x="684" y="737"/>
                      <a:pt x="689" y="735"/>
                    </a:cubicBezTo>
                    <a:cubicBezTo>
                      <a:pt x="693" y="733"/>
                      <a:pt x="698" y="732"/>
                      <a:pt x="703" y="732"/>
                    </a:cubicBezTo>
                    <a:cubicBezTo>
                      <a:pt x="704" y="732"/>
                      <a:pt x="704" y="732"/>
                      <a:pt x="705" y="732"/>
                    </a:cubicBezTo>
                    <a:cubicBezTo>
                      <a:pt x="705" y="732"/>
                      <a:pt x="705" y="732"/>
                      <a:pt x="706" y="732"/>
                    </a:cubicBezTo>
                    <a:cubicBezTo>
                      <a:pt x="709" y="732"/>
                      <a:pt x="713" y="733"/>
                      <a:pt x="716" y="733"/>
                    </a:cubicBezTo>
                    <a:cubicBezTo>
                      <a:pt x="719" y="734"/>
                      <a:pt x="721" y="734"/>
                      <a:pt x="724" y="734"/>
                    </a:cubicBezTo>
                    <a:cubicBezTo>
                      <a:pt x="729" y="733"/>
                      <a:pt x="735" y="738"/>
                      <a:pt x="740" y="737"/>
                    </a:cubicBezTo>
                    <a:cubicBezTo>
                      <a:pt x="739" y="734"/>
                      <a:pt x="738" y="729"/>
                      <a:pt x="736" y="726"/>
                    </a:cubicBezTo>
                    <a:cubicBezTo>
                      <a:pt x="737" y="724"/>
                      <a:pt x="740" y="724"/>
                      <a:pt x="742" y="724"/>
                    </a:cubicBezTo>
                    <a:cubicBezTo>
                      <a:pt x="743" y="724"/>
                      <a:pt x="744" y="724"/>
                      <a:pt x="744" y="724"/>
                    </a:cubicBezTo>
                    <a:cubicBezTo>
                      <a:pt x="753" y="724"/>
                      <a:pt x="762" y="726"/>
                      <a:pt x="771" y="726"/>
                    </a:cubicBezTo>
                    <a:cubicBezTo>
                      <a:pt x="774" y="726"/>
                      <a:pt x="778" y="726"/>
                      <a:pt x="780" y="726"/>
                    </a:cubicBezTo>
                    <a:cubicBezTo>
                      <a:pt x="784" y="727"/>
                      <a:pt x="786" y="730"/>
                      <a:pt x="790" y="730"/>
                    </a:cubicBezTo>
                    <a:cubicBezTo>
                      <a:pt x="793" y="730"/>
                      <a:pt x="793" y="729"/>
                      <a:pt x="796" y="731"/>
                    </a:cubicBezTo>
                    <a:cubicBezTo>
                      <a:pt x="801" y="735"/>
                      <a:pt x="795" y="739"/>
                      <a:pt x="793" y="741"/>
                    </a:cubicBezTo>
                    <a:cubicBezTo>
                      <a:pt x="794" y="742"/>
                      <a:pt x="797" y="742"/>
                      <a:pt x="799" y="742"/>
                    </a:cubicBezTo>
                    <a:cubicBezTo>
                      <a:pt x="799" y="742"/>
                      <a:pt x="799" y="742"/>
                      <a:pt x="799" y="742"/>
                    </a:cubicBezTo>
                    <a:cubicBezTo>
                      <a:pt x="801" y="742"/>
                      <a:pt x="801" y="742"/>
                      <a:pt x="802" y="741"/>
                    </a:cubicBezTo>
                    <a:cubicBezTo>
                      <a:pt x="803" y="741"/>
                      <a:pt x="804" y="740"/>
                      <a:pt x="805" y="740"/>
                    </a:cubicBezTo>
                    <a:cubicBezTo>
                      <a:pt x="807" y="737"/>
                      <a:pt x="803" y="736"/>
                      <a:pt x="804" y="733"/>
                    </a:cubicBezTo>
                    <a:cubicBezTo>
                      <a:pt x="804" y="732"/>
                      <a:pt x="806" y="731"/>
                      <a:pt x="807" y="729"/>
                    </a:cubicBezTo>
                    <a:cubicBezTo>
                      <a:pt x="808" y="727"/>
                      <a:pt x="807" y="724"/>
                      <a:pt x="807" y="722"/>
                    </a:cubicBezTo>
                    <a:cubicBezTo>
                      <a:pt x="808" y="708"/>
                      <a:pt x="808" y="694"/>
                      <a:pt x="807" y="681"/>
                    </a:cubicBezTo>
                    <a:cubicBezTo>
                      <a:pt x="806" y="660"/>
                      <a:pt x="805" y="640"/>
                      <a:pt x="804" y="619"/>
                    </a:cubicBezTo>
                    <a:cubicBezTo>
                      <a:pt x="802" y="618"/>
                      <a:pt x="799" y="617"/>
                      <a:pt x="797" y="616"/>
                    </a:cubicBezTo>
                    <a:cubicBezTo>
                      <a:pt x="794" y="614"/>
                      <a:pt x="792" y="614"/>
                      <a:pt x="790" y="610"/>
                    </a:cubicBezTo>
                    <a:cubicBezTo>
                      <a:pt x="789" y="609"/>
                      <a:pt x="789" y="609"/>
                      <a:pt x="788" y="608"/>
                    </a:cubicBezTo>
                    <a:cubicBezTo>
                      <a:pt x="787" y="607"/>
                      <a:pt x="787" y="606"/>
                      <a:pt x="786" y="606"/>
                    </a:cubicBezTo>
                    <a:cubicBezTo>
                      <a:pt x="785" y="605"/>
                      <a:pt x="784" y="605"/>
                      <a:pt x="783" y="605"/>
                    </a:cubicBezTo>
                    <a:cubicBezTo>
                      <a:pt x="781" y="604"/>
                      <a:pt x="779" y="602"/>
                      <a:pt x="778" y="601"/>
                    </a:cubicBezTo>
                    <a:cubicBezTo>
                      <a:pt x="778" y="601"/>
                      <a:pt x="778" y="601"/>
                      <a:pt x="778" y="601"/>
                    </a:cubicBezTo>
                    <a:cubicBezTo>
                      <a:pt x="776" y="599"/>
                      <a:pt x="774" y="598"/>
                      <a:pt x="773" y="596"/>
                    </a:cubicBezTo>
                    <a:cubicBezTo>
                      <a:pt x="773" y="596"/>
                      <a:pt x="773" y="596"/>
                      <a:pt x="773" y="596"/>
                    </a:cubicBezTo>
                    <a:cubicBezTo>
                      <a:pt x="772" y="594"/>
                      <a:pt x="773" y="592"/>
                      <a:pt x="773" y="590"/>
                    </a:cubicBezTo>
                    <a:cubicBezTo>
                      <a:pt x="774" y="590"/>
                      <a:pt x="774" y="590"/>
                      <a:pt x="775" y="590"/>
                    </a:cubicBezTo>
                    <a:cubicBezTo>
                      <a:pt x="776" y="590"/>
                      <a:pt x="776" y="590"/>
                      <a:pt x="776" y="590"/>
                    </a:cubicBezTo>
                    <a:cubicBezTo>
                      <a:pt x="777" y="590"/>
                      <a:pt x="778" y="590"/>
                      <a:pt x="779" y="589"/>
                    </a:cubicBezTo>
                    <a:cubicBezTo>
                      <a:pt x="779" y="588"/>
                      <a:pt x="780" y="588"/>
                      <a:pt x="780" y="587"/>
                    </a:cubicBezTo>
                    <a:cubicBezTo>
                      <a:pt x="781" y="586"/>
                      <a:pt x="782" y="584"/>
                      <a:pt x="781" y="582"/>
                    </a:cubicBezTo>
                    <a:cubicBezTo>
                      <a:pt x="781" y="582"/>
                      <a:pt x="780" y="581"/>
                      <a:pt x="779" y="581"/>
                    </a:cubicBezTo>
                    <a:cubicBezTo>
                      <a:pt x="779" y="581"/>
                      <a:pt x="779" y="581"/>
                      <a:pt x="779" y="581"/>
                    </a:cubicBezTo>
                    <a:cubicBezTo>
                      <a:pt x="780" y="581"/>
                      <a:pt x="780" y="581"/>
                      <a:pt x="781" y="581"/>
                    </a:cubicBezTo>
                    <a:cubicBezTo>
                      <a:pt x="781" y="580"/>
                      <a:pt x="782" y="580"/>
                      <a:pt x="783" y="579"/>
                    </a:cubicBezTo>
                    <a:cubicBezTo>
                      <a:pt x="786" y="578"/>
                      <a:pt x="789" y="578"/>
                      <a:pt x="790" y="578"/>
                    </a:cubicBezTo>
                    <a:cubicBezTo>
                      <a:pt x="794" y="579"/>
                      <a:pt x="799" y="580"/>
                      <a:pt x="803" y="582"/>
                    </a:cubicBezTo>
                    <a:cubicBezTo>
                      <a:pt x="803" y="566"/>
                      <a:pt x="803" y="549"/>
                      <a:pt x="804" y="532"/>
                    </a:cubicBezTo>
                    <a:cubicBezTo>
                      <a:pt x="804" y="522"/>
                      <a:pt x="804" y="511"/>
                      <a:pt x="802" y="501"/>
                    </a:cubicBezTo>
                    <a:cubicBezTo>
                      <a:pt x="802" y="500"/>
                      <a:pt x="802" y="500"/>
                      <a:pt x="802" y="500"/>
                    </a:cubicBezTo>
                    <a:cubicBezTo>
                      <a:pt x="802" y="499"/>
                      <a:pt x="802" y="497"/>
                      <a:pt x="802" y="496"/>
                    </a:cubicBezTo>
                    <a:cubicBezTo>
                      <a:pt x="801" y="494"/>
                      <a:pt x="799" y="493"/>
                      <a:pt x="799" y="491"/>
                    </a:cubicBezTo>
                    <a:cubicBezTo>
                      <a:pt x="798" y="487"/>
                      <a:pt x="800" y="483"/>
                      <a:pt x="799" y="479"/>
                    </a:cubicBezTo>
                    <a:cubicBezTo>
                      <a:pt x="798" y="475"/>
                      <a:pt x="797" y="476"/>
                      <a:pt x="795" y="473"/>
                    </a:cubicBezTo>
                    <a:cubicBezTo>
                      <a:pt x="788" y="463"/>
                      <a:pt x="793" y="441"/>
                      <a:pt x="795" y="430"/>
                    </a:cubicBezTo>
                    <a:cubicBezTo>
                      <a:pt x="797" y="423"/>
                      <a:pt x="798" y="417"/>
                      <a:pt x="798" y="409"/>
                    </a:cubicBezTo>
                    <a:cubicBezTo>
                      <a:pt x="798" y="409"/>
                      <a:pt x="798" y="409"/>
                      <a:pt x="798" y="409"/>
                    </a:cubicBezTo>
                    <a:cubicBezTo>
                      <a:pt x="796" y="408"/>
                      <a:pt x="795" y="409"/>
                      <a:pt x="793" y="408"/>
                    </a:cubicBezTo>
                    <a:cubicBezTo>
                      <a:pt x="792" y="408"/>
                      <a:pt x="791" y="407"/>
                      <a:pt x="790" y="405"/>
                    </a:cubicBezTo>
                    <a:cubicBezTo>
                      <a:pt x="788" y="404"/>
                      <a:pt x="787" y="402"/>
                      <a:pt x="786" y="400"/>
                    </a:cubicBezTo>
                    <a:cubicBezTo>
                      <a:pt x="786" y="400"/>
                      <a:pt x="785" y="399"/>
                      <a:pt x="784" y="399"/>
                    </a:cubicBezTo>
                    <a:cubicBezTo>
                      <a:pt x="784" y="399"/>
                      <a:pt x="781" y="403"/>
                      <a:pt x="781" y="403"/>
                    </a:cubicBezTo>
                    <a:cubicBezTo>
                      <a:pt x="779" y="404"/>
                      <a:pt x="778" y="402"/>
                      <a:pt x="777" y="400"/>
                    </a:cubicBezTo>
                    <a:cubicBezTo>
                      <a:pt x="774" y="398"/>
                      <a:pt x="772" y="398"/>
                      <a:pt x="769" y="398"/>
                    </a:cubicBezTo>
                    <a:cubicBezTo>
                      <a:pt x="768" y="398"/>
                      <a:pt x="767" y="398"/>
                      <a:pt x="766" y="398"/>
                    </a:cubicBezTo>
                    <a:cubicBezTo>
                      <a:pt x="766" y="398"/>
                      <a:pt x="766" y="397"/>
                      <a:pt x="766" y="396"/>
                    </a:cubicBezTo>
                    <a:cubicBezTo>
                      <a:pt x="766" y="395"/>
                      <a:pt x="766" y="393"/>
                      <a:pt x="766" y="392"/>
                    </a:cubicBezTo>
                    <a:cubicBezTo>
                      <a:pt x="765" y="393"/>
                      <a:pt x="765" y="393"/>
                      <a:pt x="764" y="393"/>
                    </a:cubicBezTo>
                    <a:cubicBezTo>
                      <a:pt x="764" y="392"/>
                      <a:pt x="764" y="392"/>
                      <a:pt x="764" y="391"/>
                    </a:cubicBezTo>
                    <a:cubicBezTo>
                      <a:pt x="763" y="389"/>
                      <a:pt x="761" y="387"/>
                      <a:pt x="760" y="385"/>
                    </a:cubicBezTo>
                    <a:cubicBezTo>
                      <a:pt x="759" y="385"/>
                      <a:pt x="759" y="384"/>
                      <a:pt x="758" y="384"/>
                    </a:cubicBezTo>
                    <a:cubicBezTo>
                      <a:pt x="757" y="383"/>
                      <a:pt x="757" y="382"/>
                      <a:pt x="756" y="382"/>
                    </a:cubicBezTo>
                    <a:cubicBezTo>
                      <a:pt x="755" y="382"/>
                      <a:pt x="755" y="381"/>
                      <a:pt x="754" y="381"/>
                    </a:cubicBezTo>
                    <a:cubicBezTo>
                      <a:pt x="752" y="380"/>
                      <a:pt x="748" y="380"/>
                      <a:pt x="747" y="379"/>
                    </a:cubicBezTo>
                    <a:cubicBezTo>
                      <a:pt x="747" y="379"/>
                      <a:pt x="747" y="379"/>
                      <a:pt x="747" y="379"/>
                    </a:cubicBezTo>
                    <a:cubicBezTo>
                      <a:pt x="747" y="379"/>
                      <a:pt x="747" y="379"/>
                      <a:pt x="747" y="379"/>
                    </a:cubicBezTo>
                    <a:cubicBezTo>
                      <a:pt x="747" y="378"/>
                      <a:pt x="747" y="378"/>
                      <a:pt x="748" y="377"/>
                    </a:cubicBezTo>
                    <a:cubicBezTo>
                      <a:pt x="748" y="377"/>
                      <a:pt x="748" y="377"/>
                      <a:pt x="748" y="377"/>
                    </a:cubicBezTo>
                    <a:cubicBezTo>
                      <a:pt x="749" y="376"/>
                      <a:pt x="749" y="375"/>
                      <a:pt x="751" y="375"/>
                    </a:cubicBezTo>
                    <a:cubicBezTo>
                      <a:pt x="754" y="374"/>
                      <a:pt x="759" y="374"/>
                      <a:pt x="762" y="374"/>
                    </a:cubicBezTo>
                    <a:cubicBezTo>
                      <a:pt x="762" y="374"/>
                      <a:pt x="762" y="374"/>
                      <a:pt x="762" y="374"/>
                    </a:cubicBezTo>
                    <a:cubicBezTo>
                      <a:pt x="761" y="373"/>
                      <a:pt x="761" y="371"/>
                      <a:pt x="761" y="370"/>
                    </a:cubicBezTo>
                    <a:cubicBezTo>
                      <a:pt x="761" y="369"/>
                      <a:pt x="761" y="369"/>
                      <a:pt x="761" y="368"/>
                    </a:cubicBezTo>
                    <a:cubicBezTo>
                      <a:pt x="761" y="367"/>
                      <a:pt x="761" y="367"/>
                      <a:pt x="761" y="366"/>
                    </a:cubicBezTo>
                    <a:cubicBezTo>
                      <a:pt x="762" y="365"/>
                      <a:pt x="763" y="365"/>
                      <a:pt x="763" y="364"/>
                    </a:cubicBezTo>
                    <a:cubicBezTo>
                      <a:pt x="765" y="362"/>
                      <a:pt x="765" y="361"/>
                      <a:pt x="765" y="359"/>
                    </a:cubicBezTo>
                    <a:cubicBezTo>
                      <a:pt x="764" y="357"/>
                      <a:pt x="760" y="357"/>
                      <a:pt x="759" y="354"/>
                    </a:cubicBezTo>
                    <a:cubicBezTo>
                      <a:pt x="758" y="353"/>
                      <a:pt x="758" y="352"/>
                      <a:pt x="758" y="351"/>
                    </a:cubicBezTo>
                    <a:cubicBezTo>
                      <a:pt x="759" y="351"/>
                      <a:pt x="759" y="351"/>
                      <a:pt x="759" y="351"/>
                    </a:cubicBezTo>
                    <a:cubicBezTo>
                      <a:pt x="759" y="348"/>
                      <a:pt x="761" y="347"/>
                      <a:pt x="764" y="346"/>
                    </a:cubicBezTo>
                    <a:cubicBezTo>
                      <a:pt x="765" y="346"/>
                      <a:pt x="766" y="346"/>
                      <a:pt x="767" y="346"/>
                    </a:cubicBezTo>
                    <a:cubicBezTo>
                      <a:pt x="769" y="346"/>
                      <a:pt x="771" y="346"/>
                      <a:pt x="773" y="348"/>
                    </a:cubicBezTo>
                    <a:cubicBezTo>
                      <a:pt x="773" y="348"/>
                      <a:pt x="773" y="348"/>
                      <a:pt x="773" y="348"/>
                    </a:cubicBezTo>
                    <a:cubicBezTo>
                      <a:pt x="775" y="350"/>
                      <a:pt x="775" y="355"/>
                      <a:pt x="777" y="356"/>
                    </a:cubicBezTo>
                    <a:cubicBezTo>
                      <a:pt x="777" y="356"/>
                      <a:pt x="777" y="356"/>
                      <a:pt x="777" y="356"/>
                    </a:cubicBezTo>
                    <a:cubicBezTo>
                      <a:pt x="778" y="356"/>
                      <a:pt x="778" y="356"/>
                      <a:pt x="778" y="356"/>
                    </a:cubicBezTo>
                    <a:cubicBezTo>
                      <a:pt x="783" y="356"/>
                      <a:pt x="781" y="342"/>
                      <a:pt x="788" y="346"/>
                    </a:cubicBezTo>
                    <a:cubicBezTo>
                      <a:pt x="788" y="347"/>
                      <a:pt x="788" y="347"/>
                      <a:pt x="788" y="347"/>
                    </a:cubicBezTo>
                    <a:cubicBezTo>
                      <a:pt x="789" y="347"/>
                      <a:pt x="789" y="347"/>
                      <a:pt x="789" y="347"/>
                    </a:cubicBezTo>
                    <a:cubicBezTo>
                      <a:pt x="791" y="349"/>
                      <a:pt x="790" y="351"/>
                      <a:pt x="789" y="354"/>
                    </a:cubicBezTo>
                    <a:cubicBezTo>
                      <a:pt x="788" y="355"/>
                      <a:pt x="787" y="356"/>
                      <a:pt x="787" y="356"/>
                    </a:cubicBezTo>
                    <a:cubicBezTo>
                      <a:pt x="788" y="358"/>
                      <a:pt x="790" y="359"/>
                      <a:pt x="790" y="361"/>
                    </a:cubicBezTo>
                    <a:cubicBezTo>
                      <a:pt x="790" y="361"/>
                      <a:pt x="789" y="361"/>
                      <a:pt x="788" y="362"/>
                    </a:cubicBezTo>
                    <a:cubicBezTo>
                      <a:pt x="787" y="363"/>
                      <a:pt x="785" y="364"/>
                      <a:pt x="787" y="366"/>
                    </a:cubicBezTo>
                    <a:cubicBezTo>
                      <a:pt x="791" y="369"/>
                      <a:pt x="796" y="364"/>
                      <a:pt x="800" y="363"/>
                    </a:cubicBezTo>
                    <a:cubicBezTo>
                      <a:pt x="802" y="362"/>
                      <a:pt x="804" y="362"/>
                      <a:pt x="806" y="362"/>
                    </a:cubicBezTo>
                    <a:cubicBezTo>
                      <a:pt x="807" y="362"/>
                      <a:pt x="807" y="362"/>
                      <a:pt x="807" y="362"/>
                    </a:cubicBezTo>
                    <a:cubicBezTo>
                      <a:pt x="807" y="362"/>
                      <a:pt x="808" y="362"/>
                      <a:pt x="809" y="363"/>
                    </a:cubicBezTo>
                    <a:cubicBezTo>
                      <a:pt x="809" y="362"/>
                      <a:pt x="809" y="360"/>
                      <a:pt x="810" y="359"/>
                    </a:cubicBezTo>
                    <a:cubicBezTo>
                      <a:pt x="811" y="354"/>
                      <a:pt x="812" y="349"/>
                      <a:pt x="813" y="344"/>
                    </a:cubicBezTo>
                    <a:cubicBezTo>
                      <a:pt x="813" y="342"/>
                      <a:pt x="816" y="336"/>
                      <a:pt x="815" y="333"/>
                    </a:cubicBezTo>
                    <a:cubicBezTo>
                      <a:pt x="813" y="329"/>
                      <a:pt x="803" y="334"/>
                      <a:pt x="803" y="329"/>
                    </a:cubicBezTo>
                    <a:cubicBezTo>
                      <a:pt x="803" y="325"/>
                      <a:pt x="811" y="318"/>
                      <a:pt x="815" y="320"/>
                    </a:cubicBezTo>
                    <a:cubicBezTo>
                      <a:pt x="817" y="321"/>
                      <a:pt x="820" y="328"/>
                      <a:pt x="818" y="328"/>
                    </a:cubicBezTo>
                    <a:cubicBezTo>
                      <a:pt x="823" y="328"/>
                      <a:pt x="824" y="327"/>
                      <a:pt x="825" y="323"/>
                    </a:cubicBezTo>
                    <a:cubicBezTo>
                      <a:pt x="826" y="323"/>
                      <a:pt x="825" y="321"/>
                      <a:pt x="825" y="320"/>
                    </a:cubicBezTo>
                    <a:cubicBezTo>
                      <a:pt x="825" y="318"/>
                      <a:pt x="827" y="316"/>
                      <a:pt x="827" y="315"/>
                    </a:cubicBezTo>
                    <a:cubicBezTo>
                      <a:pt x="828" y="313"/>
                      <a:pt x="828" y="311"/>
                      <a:pt x="828" y="310"/>
                    </a:cubicBezTo>
                    <a:cubicBezTo>
                      <a:pt x="828" y="309"/>
                      <a:pt x="829" y="308"/>
                      <a:pt x="830" y="306"/>
                    </a:cubicBezTo>
                    <a:cubicBezTo>
                      <a:pt x="831" y="304"/>
                      <a:pt x="835" y="301"/>
                      <a:pt x="837" y="300"/>
                    </a:cubicBezTo>
                    <a:cubicBezTo>
                      <a:pt x="844" y="293"/>
                      <a:pt x="852" y="288"/>
                      <a:pt x="859" y="280"/>
                    </a:cubicBezTo>
                    <a:cubicBezTo>
                      <a:pt x="862" y="277"/>
                      <a:pt x="862" y="274"/>
                      <a:pt x="864" y="270"/>
                    </a:cubicBezTo>
                    <a:cubicBezTo>
                      <a:pt x="866" y="266"/>
                      <a:pt x="869" y="264"/>
                      <a:pt x="871" y="261"/>
                    </a:cubicBezTo>
                    <a:cubicBezTo>
                      <a:pt x="874" y="257"/>
                      <a:pt x="875" y="253"/>
                      <a:pt x="873" y="249"/>
                    </a:cubicBezTo>
                    <a:cubicBezTo>
                      <a:pt x="872" y="245"/>
                      <a:pt x="869" y="244"/>
                      <a:pt x="865" y="242"/>
                    </a:cubicBezTo>
                    <a:cubicBezTo>
                      <a:pt x="863" y="240"/>
                      <a:pt x="860" y="238"/>
                      <a:pt x="858" y="237"/>
                    </a:cubicBezTo>
                    <a:cubicBezTo>
                      <a:pt x="860" y="237"/>
                      <a:pt x="865" y="236"/>
                      <a:pt x="867" y="236"/>
                    </a:cubicBezTo>
                    <a:cubicBezTo>
                      <a:pt x="869" y="237"/>
                      <a:pt x="871" y="239"/>
                      <a:pt x="873" y="239"/>
                    </a:cubicBezTo>
                    <a:cubicBezTo>
                      <a:pt x="885" y="241"/>
                      <a:pt x="895" y="209"/>
                      <a:pt x="898" y="201"/>
                    </a:cubicBezTo>
                    <a:cubicBezTo>
                      <a:pt x="901" y="191"/>
                      <a:pt x="906" y="186"/>
                      <a:pt x="907" y="174"/>
                    </a:cubicBezTo>
                    <a:cubicBezTo>
                      <a:pt x="907" y="166"/>
                      <a:pt x="908" y="158"/>
                      <a:pt x="907" y="148"/>
                    </a:cubicBezTo>
                    <a:cubicBezTo>
                      <a:pt x="907" y="137"/>
                      <a:pt x="918" y="118"/>
                      <a:pt x="923" y="108"/>
                    </a:cubicBezTo>
                    <a:cubicBezTo>
                      <a:pt x="925" y="104"/>
                      <a:pt x="924" y="102"/>
                      <a:pt x="925" y="99"/>
                    </a:cubicBezTo>
                    <a:cubicBezTo>
                      <a:pt x="926" y="83"/>
                      <a:pt x="926" y="67"/>
                      <a:pt x="922" y="52"/>
                    </a:cubicBezTo>
                    <a:cubicBezTo>
                      <a:pt x="919" y="40"/>
                      <a:pt x="909" y="35"/>
                      <a:pt x="907" y="23"/>
                    </a:cubicBezTo>
                    <a:cubicBezTo>
                      <a:pt x="905" y="15"/>
                      <a:pt x="904" y="12"/>
                      <a:pt x="894" y="13"/>
                    </a:cubicBezTo>
                    <a:cubicBezTo>
                      <a:pt x="894" y="11"/>
                      <a:pt x="893" y="10"/>
                      <a:pt x="893" y="9"/>
                    </a:cubicBezTo>
                    <a:cubicBezTo>
                      <a:pt x="890" y="8"/>
                      <a:pt x="887" y="7"/>
                      <a:pt x="884" y="6"/>
                    </a:cubicBezTo>
                    <a:close/>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8280" name="Freeform 13"/>
              <p:cNvSpPr>
                <a:spLocks/>
              </p:cNvSpPr>
              <p:nvPr/>
            </p:nvSpPr>
            <p:spPr bwMode="auto">
              <a:xfrm>
                <a:off x="1588" y="2357"/>
                <a:ext cx="1066" cy="798"/>
              </a:xfrm>
              <a:custGeom>
                <a:avLst/>
                <a:gdLst>
                  <a:gd name="T0" fmla="*/ 1 w 1748"/>
                  <a:gd name="T1" fmla="*/ 1 h 1385"/>
                  <a:gd name="T2" fmla="*/ 1 w 1748"/>
                  <a:gd name="T3" fmla="*/ 1 h 1385"/>
                  <a:gd name="T4" fmla="*/ 1 w 1748"/>
                  <a:gd name="T5" fmla="*/ 1 h 1385"/>
                  <a:gd name="T6" fmla="*/ 1 w 1748"/>
                  <a:gd name="T7" fmla="*/ 1 h 1385"/>
                  <a:gd name="T8" fmla="*/ 1 w 1748"/>
                  <a:gd name="T9" fmla="*/ 1 h 1385"/>
                  <a:gd name="T10" fmla="*/ 1 w 1748"/>
                  <a:gd name="T11" fmla="*/ 1 h 1385"/>
                  <a:gd name="T12" fmla="*/ 1 w 1748"/>
                  <a:gd name="T13" fmla="*/ 1 h 1385"/>
                  <a:gd name="T14" fmla="*/ 1 w 1748"/>
                  <a:gd name="T15" fmla="*/ 1 h 1385"/>
                  <a:gd name="T16" fmla="*/ 1 w 1748"/>
                  <a:gd name="T17" fmla="*/ 1 h 1385"/>
                  <a:gd name="T18" fmla="*/ 1 w 1748"/>
                  <a:gd name="T19" fmla="*/ 1 h 1385"/>
                  <a:gd name="T20" fmla="*/ 1 w 1748"/>
                  <a:gd name="T21" fmla="*/ 1 h 1385"/>
                  <a:gd name="T22" fmla="*/ 1 w 1748"/>
                  <a:gd name="T23" fmla="*/ 1 h 1385"/>
                  <a:gd name="T24" fmla="*/ 1 w 1748"/>
                  <a:gd name="T25" fmla="*/ 1 h 1385"/>
                  <a:gd name="T26" fmla="*/ 1 w 1748"/>
                  <a:gd name="T27" fmla="*/ 1 h 1385"/>
                  <a:gd name="T28" fmla="*/ 1 w 1748"/>
                  <a:gd name="T29" fmla="*/ 1 h 1385"/>
                  <a:gd name="T30" fmla="*/ 1 w 1748"/>
                  <a:gd name="T31" fmla="*/ 1 h 1385"/>
                  <a:gd name="T32" fmla="*/ 1 w 1748"/>
                  <a:gd name="T33" fmla="*/ 1 h 1385"/>
                  <a:gd name="T34" fmla="*/ 1 w 1748"/>
                  <a:gd name="T35" fmla="*/ 1 h 1385"/>
                  <a:gd name="T36" fmla="*/ 1 w 1748"/>
                  <a:gd name="T37" fmla="*/ 1 h 1385"/>
                  <a:gd name="T38" fmla="*/ 1 w 1748"/>
                  <a:gd name="T39" fmla="*/ 1 h 1385"/>
                  <a:gd name="T40" fmla="*/ 1 w 1748"/>
                  <a:gd name="T41" fmla="*/ 1 h 1385"/>
                  <a:gd name="T42" fmla="*/ 1 w 1748"/>
                  <a:gd name="T43" fmla="*/ 1 h 1385"/>
                  <a:gd name="T44" fmla="*/ 1 w 1748"/>
                  <a:gd name="T45" fmla="*/ 1 h 1385"/>
                  <a:gd name="T46" fmla="*/ 1 w 1748"/>
                  <a:gd name="T47" fmla="*/ 1 h 1385"/>
                  <a:gd name="T48" fmla="*/ 1 w 1748"/>
                  <a:gd name="T49" fmla="*/ 1 h 1385"/>
                  <a:gd name="T50" fmla="*/ 1 w 1748"/>
                  <a:gd name="T51" fmla="*/ 1 h 1385"/>
                  <a:gd name="T52" fmla="*/ 1 w 1748"/>
                  <a:gd name="T53" fmla="*/ 1 h 1385"/>
                  <a:gd name="T54" fmla="*/ 1 w 1748"/>
                  <a:gd name="T55" fmla="*/ 1 h 1385"/>
                  <a:gd name="T56" fmla="*/ 1 w 1748"/>
                  <a:gd name="T57" fmla="*/ 1 h 1385"/>
                  <a:gd name="T58" fmla="*/ 1 w 1748"/>
                  <a:gd name="T59" fmla="*/ 1 h 1385"/>
                  <a:gd name="T60" fmla="*/ 1 w 1748"/>
                  <a:gd name="T61" fmla="*/ 1 h 1385"/>
                  <a:gd name="T62" fmla="*/ 1 w 1748"/>
                  <a:gd name="T63" fmla="*/ 1 h 1385"/>
                  <a:gd name="T64" fmla="*/ 1 w 1748"/>
                  <a:gd name="T65" fmla="*/ 1 h 1385"/>
                  <a:gd name="T66" fmla="*/ 1 w 1748"/>
                  <a:gd name="T67" fmla="*/ 1 h 1385"/>
                  <a:gd name="T68" fmla="*/ 1 w 1748"/>
                  <a:gd name="T69" fmla="*/ 1 h 1385"/>
                  <a:gd name="T70" fmla="*/ 1 w 1748"/>
                  <a:gd name="T71" fmla="*/ 1 h 1385"/>
                  <a:gd name="T72" fmla="*/ 1 w 1748"/>
                  <a:gd name="T73" fmla="*/ 1 h 1385"/>
                  <a:gd name="T74" fmla="*/ 1 w 1748"/>
                  <a:gd name="T75" fmla="*/ 1 h 1385"/>
                  <a:gd name="T76" fmla="*/ 1 w 1748"/>
                  <a:gd name="T77" fmla="*/ 1 h 1385"/>
                  <a:gd name="T78" fmla="*/ 1 w 1748"/>
                  <a:gd name="T79" fmla="*/ 1 h 1385"/>
                  <a:gd name="T80" fmla="*/ 1 w 1748"/>
                  <a:gd name="T81" fmla="*/ 1 h 1385"/>
                  <a:gd name="T82" fmla="*/ 1 w 1748"/>
                  <a:gd name="T83" fmla="*/ 1 h 1385"/>
                  <a:gd name="T84" fmla="*/ 1 w 1748"/>
                  <a:gd name="T85" fmla="*/ 1 h 1385"/>
                  <a:gd name="T86" fmla="*/ 1 w 1748"/>
                  <a:gd name="T87" fmla="*/ 1 h 1385"/>
                  <a:gd name="T88" fmla="*/ 1 w 1748"/>
                  <a:gd name="T89" fmla="*/ 1 h 1385"/>
                  <a:gd name="T90" fmla="*/ 1 w 1748"/>
                  <a:gd name="T91" fmla="*/ 1 h 1385"/>
                  <a:gd name="T92" fmla="*/ 1 w 1748"/>
                  <a:gd name="T93" fmla="*/ 1 h 1385"/>
                  <a:gd name="T94" fmla="*/ 1 w 1748"/>
                  <a:gd name="T95" fmla="*/ 1 h 1385"/>
                  <a:gd name="T96" fmla="*/ 1 w 1748"/>
                  <a:gd name="T97" fmla="*/ 1 h 1385"/>
                  <a:gd name="T98" fmla="*/ 1 w 1748"/>
                  <a:gd name="T99" fmla="*/ 1 h 1385"/>
                  <a:gd name="T100" fmla="*/ 1 w 1748"/>
                  <a:gd name="T101" fmla="*/ 1 h 1385"/>
                  <a:gd name="T102" fmla="*/ 1 w 1748"/>
                  <a:gd name="T103" fmla="*/ 1 h 1385"/>
                  <a:gd name="T104" fmla="*/ 1 w 1748"/>
                  <a:gd name="T105" fmla="*/ 1 h 1385"/>
                  <a:gd name="T106" fmla="*/ 1 w 1748"/>
                  <a:gd name="T107" fmla="*/ 1 h 1385"/>
                  <a:gd name="T108" fmla="*/ 1 w 1748"/>
                  <a:gd name="T109" fmla="*/ 1 h 1385"/>
                  <a:gd name="T110" fmla="*/ 1 w 1748"/>
                  <a:gd name="T111" fmla="*/ 1 h 1385"/>
                  <a:gd name="T112" fmla="*/ 1 w 1748"/>
                  <a:gd name="T113" fmla="*/ 1 h 1385"/>
                  <a:gd name="T114" fmla="*/ 1 w 1748"/>
                  <a:gd name="T115" fmla="*/ 1 h 1385"/>
                  <a:gd name="T116" fmla="*/ 1 w 1748"/>
                  <a:gd name="T117" fmla="*/ 1 h 138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48"/>
                  <a:gd name="T178" fmla="*/ 0 h 1385"/>
                  <a:gd name="T179" fmla="*/ 1748 w 1748"/>
                  <a:gd name="T180" fmla="*/ 1385 h 138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48" h="1385">
                    <a:moveTo>
                      <a:pt x="123" y="1345"/>
                    </a:moveTo>
                    <a:cubicBezTo>
                      <a:pt x="125" y="1345"/>
                      <a:pt x="126" y="1345"/>
                      <a:pt x="127" y="1345"/>
                    </a:cubicBezTo>
                    <a:cubicBezTo>
                      <a:pt x="129" y="1345"/>
                      <a:pt x="131" y="1345"/>
                      <a:pt x="133" y="1345"/>
                    </a:cubicBezTo>
                    <a:cubicBezTo>
                      <a:pt x="136" y="1345"/>
                      <a:pt x="138" y="1345"/>
                      <a:pt x="140" y="1345"/>
                    </a:cubicBezTo>
                    <a:cubicBezTo>
                      <a:pt x="141" y="1345"/>
                      <a:pt x="143" y="1345"/>
                      <a:pt x="144" y="1345"/>
                    </a:cubicBezTo>
                    <a:cubicBezTo>
                      <a:pt x="147" y="1345"/>
                      <a:pt x="150" y="1345"/>
                      <a:pt x="153" y="1345"/>
                    </a:cubicBezTo>
                    <a:cubicBezTo>
                      <a:pt x="153" y="1343"/>
                      <a:pt x="154" y="1342"/>
                      <a:pt x="154" y="1341"/>
                    </a:cubicBezTo>
                    <a:cubicBezTo>
                      <a:pt x="157" y="1336"/>
                      <a:pt x="161" y="1335"/>
                      <a:pt x="166" y="1335"/>
                    </a:cubicBezTo>
                    <a:cubicBezTo>
                      <a:pt x="168" y="1335"/>
                      <a:pt x="170" y="1335"/>
                      <a:pt x="173" y="1335"/>
                    </a:cubicBezTo>
                    <a:cubicBezTo>
                      <a:pt x="176" y="1347"/>
                      <a:pt x="183" y="1354"/>
                      <a:pt x="188" y="1364"/>
                    </a:cubicBezTo>
                    <a:cubicBezTo>
                      <a:pt x="190" y="1368"/>
                      <a:pt x="191" y="1372"/>
                      <a:pt x="191" y="1378"/>
                    </a:cubicBezTo>
                    <a:cubicBezTo>
                      <a:pt x="200" y="1379"/>
                      <a:pt x="211" y="1383"/>
                      <a:pt x="221" y="1385"/>
                    </a:cubicBezTo>
                    <a:cubicBezTo>
                      <a:pt x="223" y="1385"/>
                      <a:pt x="223" y="1385"/>
                      <a:pt x="223" y="1385"/>
                    </a:cubicBezTo>
                    <a:cubicBezTo>
                      <a:pt x="227" y="1384"/>
                      <a:pt x="227" y="1384"/>
                      <a:pt x="227" y="1384"/>
                    </a:cubicBezTo>
                    <a:cubicBezTo>
                      <a:pt x="227" y="1384"/>
                      <a:pt x="227" y="1384"/>
                      <a:pt x="227" y="1384"/>
                    </a:cubicBezTo>
                    <a:cubicBezTo>
                      <a:pt x="225" y="1377"/>
                      <a:pt x="231" y="1370"/>
                      <a:pt x="239" y="1365"/>
                    </a:cubicBezTo>
                    <a:cubicBezTo>
                      <a:pt x="247" y="1360"/>
                      <a:pt x="255" y="1357"/>
                      <a:pt x="261" y="1358"/>
                    </a:cubicBezTo>
                    <a:cubicBezTo>
                      <a:pt x="264" y="1358"/>
                      <a:pt x="267" y="1359"/>
                      <a:pt x="271" y="1360"/>
                    </a:cubicBezTo>
                    <a:cubicBezTo>
                      <a:pt x="271" y="1360"/>
                      <a:pt x="271" y="1360"/>
                      <a:pt x="271" y="1360"/>
                    </a:cubicBezTo>
                    <a:cubicBezTo>
                      <a:pt x="271" y="1356"/>
                      <a:pt x="269" y="1353"/>
                      <a:pt x="265" y="1352"/>
                    </a:cubicBezTo>
                    <a:cubicBezTo>
                      <a:pt x="265" y="1351"/>
                      <a:pt x="265" y="1350"/>
                      <a:pt x="265" y="1350"/>
                    </a:cubicBezTo>
                    <a:cubicBezTo>
                      <a:pt x="265" y="1349"/>
                      <a:pt x="265" y="1349"/>
                      <a:pt x="265" y="1349"/>
                    </a:cubicBezTo>
                    <a:cubicBezTo>
                      <a:pt x="266" y="1349"/>
                      <a:pt x="267" y="1349"/>
                      <a:pt x="268" y="1349"/>
                    </a:cubicBezTo>
                    <a:cubicBezTo>
                      <a:pt x="269" y="1349"/>
                      <a:pt x="269" y="1349"/>
                      <a:pt x="269" y="1349"/>
                    </a:cubicBezTo>
                    <a:cubicBezTo>
                      <a:pt x="275" y="1350"/>
                      <a:pt x="280" y="1354"/>
                      <a:pt x="288" y="1353"/>
                    </a:cubicBezTo>
                    <a:cubicBezTo>
                      <a:pt x="288" y="1353"/>
                      <a:pt x="288" y="1353"/>
                      <a:pt x="288" y="1353"/>
                    </a:cubicBezTo>
                    <a:cubicBezTo>
                      <a:pt x="288" y="1348"/>
                      <a:pt x="288" y="1342"/>
                      <a:pt x="288" y="1337"/>
                    </a:cubicBezTo>
                    <a:cubicBezTo>
                      <a:pt x="297" y="1336"/>
                      <a:pt x="316" y="1317"/>
                      <a:pt x="305" y="1309"/>
                    </a:cubicBezTo>
                    <a:cubicBezTo>
                      <a:pt x="302" y="1307"/>
                      <a:pt x="299" y="1307"/>
                      <a:pt x="296" y="1306"/>
                    </a:cubicBezTo>
                    <a:cubicBezTo>
                      <a:pt x="293" y="1305"/>
                      <a:pt x="290" y="1305"/>
                      <a:pt x="288" y="1304"/>
                    </a:cubicBezTo>
                    <a:cubicBezTo>
                      <a:pt x="285" y="1302"/>
                      <a:pt x="284" y="1299"/>
                      <a:pt x="285" y="1294"/>
                    </a:cubicBezTo>
                    <a:cubicBezTo>
                      <a:pt x="290" y="1292"/>
                      <a:pt x="294" y="1291"/>
                      <a:pt x="298" y="1290"/>
                    </a:cubicBezTo>
                    <a:cubicBezTo>
                      <a:pt x="302" y="1290"/>
                      <a:pt x="306" y="1290"/>
                      <a:pt x="310" y="1290"/>
                    </a:cubicBezTo>
                    <a:cubicBezTo>
                      <a:pt x="311" y="1290"/>
                      <a:pt x="313" y="1290"/>
                      <a:pt x="314" y="1290"/>
                    </a:cubicBezTo>
                    <a:cubicBezTo>
                      <a:pt x="315" y="1278"/>
                      <a:pt x="310" y="1247"/>
                      <a:pt x="293" y="1246"/>
                    </a:cubicBezTo>
                    <a:cubicBezTo>
                      <a:pt x="292" y="1246"/>
                      <a:pt x="291" y="1246"/>
                      <a:pt x="290" y="1247"/>
                    </a:cubicBezTo>
                    <a:cubicBezTo>
                      <a:pt x="290" y="1247"/>
                      <a:pt x="290" y="1247"/>
                      <a:pt x="290" y="1247"/>
                    </a:cubicBezTo>
                    <a:cubicBezTo>
                      <a:pt x="289" y="1247"/>
                      <a:pt x="289" y="1248"/>
                      <a:pt x="289" y="1248"/>
                    </a:cubicBezTo>
                    <a:cubicBezTo>
                      <a:pt x="286" y="1254"/>
                      <a:pt x="282" y="1251"/>
                      <a:pt x="279" y="1245"/>
                    </a:cubicBezTo>
                    <a:cubicBezTo>
                      <a:pt x="275" y="1238"/>
                      <a:pt x="274" y="1228"/>
                      <a:pt x="282" y="1227"/>
                    </a:cubicBezTo>
                    <a:cubicBezTo>
                      <a:pt x="283" y="1227"/>
                      <a:pt x="284" y="1226"/>
                      <a:pt x="284" y="1226"/>
                    </a:cubicBezTo>
                    <a:cubicBezTo>
                      <a:pt x="285" y="1225"/>
                      <a:pt x="285" y="1225"/>
                      <a:pt x="285" y="1225"/>
                    </a:cubicBezTo>
                    <a:cubicBezTo>
                      <a:pt x="288" y="1221"/>
                      <a:pt x="281" y="1212"/>
                      <a:pt x="275" y="1202"/>
                    </a:cubicBezTo>
                    <a:cubicBezTo>
                      <a:pt x="272" y="1197"/>
                      <a:pt x="269" y="1191"/>
                      <a:pt x="268" y="1188"/>
                    </a:cubicBezTo>
                    <a:cubicBezTo>
                      <a:pt x="268" y="1188"/>
                      <a:pt x="268" y="1187"/>
                      <a:pt x="268" y="1187"/>
                    </a:cubicBezTo>
                    <a:cubicBezTo>
                      <a:pt x="268" y="1187"/>
                      <a:pt x="268" y="1187"/>
                      <a:pt x="268" y="1187"/>
                    </a:cubicBezTo>
                    <a:cubicBezTo>
                      <a:pt x="270" y="1187"/>
                      <a:pt x="272" y="1187"/>
                      <a:pt x="273" y="1188"/>
                    </a:cubicBezTo>
                    <a:cubicBezTo>
                      <a:pt x="277" y="1190"/>
                      <a:pt x="279" y="1193"/>
                      <a:pt x="283" y="1195"/>
                    </a:cubicBezTo>
                    <a:cubicBezTo>
                      <a:pt x="284" y="1195"/>
                      <a:pt x="285" y="1195"/>
                      <a:pt x="286" y="1195"/>
                    </a:cubicBezTo>
                    <a:cubicBezTo>
                      <a:pt x="287" y="1195"/>
                      <a:pt x="287" y="1195"/>
                      <a:pt x="288" y="1195"/>
                    </a:cubicBezTo>
                    <a:cubicBezTo>
                      <a:pt x="288" y="1189"/>
                      <a:pt x="288" y="1185"/>
                      <a:pt x="293" y="1183"/>
                    </a:cubicBezTo>
                    <a:cubicBezTo>
                      <a:pt x="294" y="1182"/>
                      <a:pt x="295" y="1182"/>
                      <a:pt x="297" y="1181"/>
                    </a:cubicBezTo>
                    <a:cubicBezTo>
                      <a:pt x="303" y="1181"/>
                      <a:pt x="305" y="1180"/>
                      <a:pt x="306" y="1179"/>
                    </a:cubicBezTo>
                    <a:cubicBezTo>
                      <a:pt x="306" y="1179"/>
                      <a:pt x="306" y="1178"/>
                      <a:pt x="307" y="1176"/>
                    </a:cubicBezTo>
                    <a:cubicBezTo>
                      <a:pt x="307" y="1175"/>
                      <a:pt x="307" y="1173"/>
                      <a:pt x="309" y="1171"/>
                    </a:cubicBezTo>
                    <a:cubicBezTo>
                      <a:pt x="311" y="1166"/>
                      <a:pt x="317" y="1165"/>
                      <a:pt x="322" y="1165"/>
                    </a:cubicBezTo>
                    <a:cubicBezTo>
                      <a:pt x="326" y="1165"/>
                      <a:pt x="329" y="1166"/>
                      <a:pt x="331" y="1166"/>
                    </a:cubicBezTo>
                    <a:cubicBezTo>
                      <a:pt x="340" y="1169"/>
                      <a:pt x="339" y="1176"/>
                      <a:pt x="340" y="1183"/>
                    </a:cubicBezTo>
                    <a:cubicBezTo>
                      <a:pt x="341" y="1184"/>
                      <a:pt x="342" y="1184"/>
                      <a:pt x="343" y="1183"/>
                    </a:cubicBezTo>
                    <a:cubicBezTo>
                      <a:pt x="352" y="1183"/>
                      <a:pt x="359" y="1180"/>
                      <a:pt x="367" y="1180"/>
                    </a:cubicBezTo>
                    <a:cubicBezTo>
                      <a:pt x="355" y="1170"/>
                      <a:pt x="362" y="1159"/>
                      <a:pt x="376" y="1159"/>
                    </a:cubicBezTo>
                    <a:cubicBezTo>
                      <a:pt x="377" y="1159"/>
                      <a:pt x="378" y="1159"/>
                      <a:pt x="379" y="1159"/>
                    </a:cubicBezTo>
                    <a:cubicBezTo>
                      <a:pt x="379" y="1159"/>
                      <a:pt x="379" y="1159"/>
                      <a:pt x="379" y="1159"/>
                    </a:cubicBezTo>
                    <a:cubicBezTo>
                      <a:pt x="381" y="1155"/>
                      <a:pt x="386" y="1153"/>
                      <a:pt x="392" y="1152"/>
                    </a:cubicBezTo>
                    <a:cubicBezTo>
                      <a:pt x="395" y="1151"/>
                      <a:pt x="397" y="1150"/>
                      <a:pt x="400" y="1150"/>
                    </a:cubicBezTo>
                    <a:cubicBezTo>
                      <a:pt x="413" y="1146"/>
                      <a:pt x="421" y="1144"/>
                      <a:pt x="422" y="1126"/>
                    </a:cubicBezTo>
                    <a:cubicBezTo>
                      <a:pt x="422" y="1126"/>
                      <a:pt x="422" y="1126"/>
                      <a:pt x="422" y="1126"/>
                    </a:cubicBezTo>
                    <a:cubicBezTo>
                      <a:pt x="423" y="1126"/>
                      <a:pt x="423" y="1126"/>
                      <a:pt x="424" y="1126"/>
                    </a:cubicBezTo>
                    <a:cubicBezTo>
                      <a:pt x="424" y="1126"/>
                      <a:pt x="424" y="1126"/>
                      <a:pt x="424" y="1126"/>
                    </a:cubicBezTo>
                    <a:cubicBezTo>
                      <a:pt x="426" y="1126"/>
                      <a:pt x="427" y="1126"/>
                      <a:pt x="428" y="1126"/>
                    </a:cubicBezTo>
                    <a:cubicBezTo>
                      <a:pt x="429" y="1126"/>
                      <a:pt x="429" y="1126"/>
                      <a:pt x="429" y="1126"/>
                    </a:cubicBezTo>
                    <a:cubicBezTo>
                      <a:pt x="429" y="1126"/>
                      <a:pt x="430" y="1126"/>
                      <a:pt x="430" y="1126"/>
                    </a:cubicBezTo>
                    <a:cubicBezTo>
                      <a:pt x="430" y="1125"/>
                      <a:pt x="430" y="1124"/>
                      <a:pt x="431" y="1123"/>
                    </a:cubicBezTo>
                    <a:cubicBezTo>
                      <a:pt x="431" y="1119"/>
                      <a:pt x="431" y="1115"/>
                      <a:pt x="431" y="1112"/>
                    </a:cubicBezTo>
                    <a:cubicBezTo>
                      <a:pt x="431" y="1109"/>
                      <a:pt x="430" y="1107"/>
                      <a:pt x="428" y="1106"/>
                    </a:cubicBezTo>
                    <a:cubicBezTo>
                      <a:pt x="430" y="1106"/>
                      <a:pt x="433" y="1106"/>
                      <a:pt x="435" y="1106"/>
                    </a:cubicBezTo>
                    <a:cubicBezTo>
                      <a:pt x="452" y="1105"/>
                      <a:pt x="469" y="1109"/>
                      <a:pt x="480" y="1123"/>
                    </a:cubicBezTo>
                    <a:cubicBezTo>
                      <a:pt x="481" y="1124"/>
                      <a:pt x="481" y="1124"/>
                      <a:pt x="482" y="1125"/>
                    </a:cubicBezTo>
                    <a:cubicBezTo>
                      <a:pt x="482" y="1125"/>
                      <a:pt x="482" y="1125"/>
                      <a:pt x="482" y="1125"/>
                    </a:cubicBezTo>
                    <a:cubicBezTo>
                      <a:pt x="483" y="1126"/>
                      <a:pt x="484" y="1126"/>
                      <a:pt x="484" y="1126"/>
                    </a:cubicBezTo>
                    <a:cubicBezTo>
                      <a:pt x="485" y="1127"/>
                      <a:pt x="485" y="1127"/>
                      <a:pt x="485" y="1127"/>
                    </a:cubicBezTo>
                    <a:cubicBezTo>
                      <a:pt x="485" y="1127"/>
                      <a:pt x="486" y="1127"/>
                      <a:pt x="487" y="1127"/>
                    </a:cubicBezTo>
                    <a:cubicBezTo>
                      <a:pt x="490" y="1128"/>
                      <a:pt x="494" y="1127"/>
                      <a:pt x="497" y="1127"/>
                    </a:cubicBezTo>
                    <a:cubicBezTo>
                      <a:pt x="508" y="1124"/>
                      <a:pt x="505" y="1117"/>
                      <a:pt x="503" y="1109"/>
                    </a:cubicBezTo>
                    <a:cubicBezTo>
                      <a:pt x="503" y="1109"/>
                      <a:pt x="503" y="1109"/>
                      <a:pt x="503" y="1109"/>
                    </a:cubicBezTo>
                    <a:cubicBezTo>
                      <a:pt x="504" y="1108"/>
                      <a:pt x="505" y="1108"/>
                      <a:pt x="507" y="1108"/>
                    </a:cubicBezTo>
                    <a:cubicBezTo>
                      <a:pt x="507" y="1108"/>
                      <a:pt x="508" y="1108"/>
                      <a:pt x="509" y="1107"/>
                    </a:cubicBezTo>
                    <a:cubicBezTo>
                      <a:pt x="509" y="1107"/>
                      <a:pt x="509" y="1107"/>
                      <a:pt x="510" y="1107"/>
                    </a:cubicBezTo>
                    <a:cubicBezTo>
                      <a:pt x="511" y="1107"/>
                      <a:pt x="512" y="1107"/>
                      <a:pt x="513" y="1107"/>
                    </a:cubicBezTo>
                    <a:cubicBezTo>
                      <a:pt x="513" y="1107"/>
                      <a:pt x="513" y="1107"/>
                      <a:pt x="513" y="1107"/>
                    </a:cubicBezTo>
                    <a:cubicBezTo>
                      <a:pt x="526" y="1105"/>
                      <a:pt x="540" y="1108"/>
                      <a:pt x="553" y="1109"/>
                    </a:cubicBezTo>
                    <a:cubicBezTo>
                      <a:pt x="554" y="1109"/>
                      <a:pt x="555" y="1109"/>
                      <a:pt x="556" y="1110"/>
                    </a:cubicBezTo>
                    <a:cubicBezTo>
                      <a:pt x="557" y="1110"/>
                      <a:pt x="557" y="1110"/>
                      <a:pt x="558" y="1110"/>
                    </a:cubicBezTo>
                    <a:cubicBezTo>
                      <a:pt x="560" y="1110"/>
                      <a:pt x="562" y="1110"/>
                      <a:pt x="563" y="1110"/>
                    </a:cubicBezTo>
                    <a:cubicBezTo>
                      <a:pt x="564" y="1110"/>
                      <a:pt x="564" y="1110"/>
                      <a:pt x="565" y="1110"/>
                    </a:cubicBezTo>
                    <a:cubicBezTo>
                      <a:pt x="567" y="1110"/>
                      <a:pt x="568" y="1110"/>
                      <a:pt x="570" y="1110"/>
                    </a:cubicBezTo>
                    <a:cubicBezTo>
                      <a:pt x="570" y="1110"/>
                      <a:pt x="570" y="1110"/>
                      <a:pt x="570" y="1110"/>
                    </a:cubicBezTo>
                    <a:cubicBezTo>
                      <a:pt x="571" y="1106"/>
                      <a:pt x="571" y="1102"/>
                      <a:pt x="571" y="1098"/>
                    </a:cubicBezTo>
                    <a:cubicBezTo>
                      <a:pt x="586" y="1097"/>
                      <a:pt x="578" y="1103"/>
                      <a:pt x="587" y="1109"/>
                    </a:cubicBezTo>
                    <a:cubicBezTo>
                      <a:pt x="598" y="1116"/>
                      <a:pt x="597" y="1100"/>
                      <a:pt x="597" y="1095"/>
                    </a:cubicBezTo>
                    <a:cubicBezTo>
                      <a:pt x="597" y="1092"/>
                      <a:pt x="597" y="1090"/>
                      <a:pt x="597" y="1088"/>
                    </a:cubicBezTo>
                    <a:cubicBezTo>
                      <a:pt x="596" y="1081"/>
                      <a:pt x="597" y="1077"/>
                      <a:pt x="593" y="1069"/>
                    </a:cubicBezTo>
                    <a:cubicBezTo>
                      <a:pt x="589" y="1062"/>
                      <a:pt x="592" y="1056"/>
                      <a:pt x="598" y="1051"/>
                    </a:cubicBezTo>
                    <a:cubicBezTo>
                      <a:pt x="599" y="1051"/>
                      <a:pt x="600" y="1050"/>
                      <a:pt x="601" y="1050"/>
                    </a:cubicBezTo>
                    <a:cubicBezTo>
                      <a:pt x="601" y="1049"/>
                      <a:pt x="601" y="1048"/>
                      <a:pt x="601" y="1047"/>
                    </a:cubicBezTo>
                    <a:cubicBezTo>
                      <a:pt x="601" y="1046"/>
                      <a:pt x="601" y="1046"/>
                      <a:pt x="601" y="1045"/>
                    </a:cubicBezTo>
                    <a:cubicBezTo>
                      <a:pt x="601" y="1045"/>
                      <a:pt x="601" y="1044"/>
                      <a:pt x="600" y="1043"/>
                    </a:cubicBezTo>
                    <a:cubicBezTo>
                      <a:pt x="599" y="1038"/>
                      <a:pt x="597" y="1034"/>
                      <a:pt x="595" y="1030"/>
                    </a:cubicBezTo>
                    <a:cubicBezTo>
                      <a:pt x="595" y="1029"/>
                      <a:pt x="595" y="1029"/>
                      <a:pt x="595" y="1029"/>
                    </a:cubicBezTo>
                    <a:cubicBezTo>
                      <a:pt x="594" y="1028"/>
                      <a:pt x="594" y="1027"/>
                      <a:pt x="594" y="1026"/>
                    </a:cubicBezTo>
                    <a:cubicBezTo>
                      <a:pt x="594" y="1026"/>
                      <a:pt x="594" y="1026"/>
                      <a:pt x="594" y="1026"/>
                    </a:cubicBezTo>
                    <a:cubicBezTo>
                      <a:pt x="594" y="1025"/>
                      <a:pt x="593" y="1023"/>
                      <a:pt x="593" y="1022"/>
                    </a:cubicBezTo>
                    <a:cubicBezTo>
                      <a:pt x="593" y="1021"/>
                      <a:pt x="593" y="1021"/>
                      <a:pt x="593" y="1020"/>
                    </a:cubicBezTo>
                    <a:cubicBezTo>
                      <a:pt x="593" y="1010"/>
                      <a:pt x="597" y="997"/>
                      <a:pt x="598" y="987"/>
                    </a:cubicBezTo>
                    <a:cubicBezTo>
                      <a:pt x="598" y="987"/>
                      <a:pt x="598" y="987"/>
                      <a:pt x="598" y="987"/>
                    </a:cubicBezTo>
                    <a:cubicBezTo>
                      <a:pt x="599" y="987"/>
                      <a:pt x="600" y="987"/>
                      <a:pt x="601" y="987"/>
                    </a:cubicBezTo>
                    <a:cubicBezTo>
                      <a:pt x="601" y="987"/>
                      <a:pt x="601" y="987"/>
                      <a:pt x="601" y="987"/>
                    </a:cubicBezTo>
                    <a:cubicBezTo>
                      <a:pt x="603" y="987"/>
                      <a:pt x="605" y="987"/>
                      <a:pt x="607" y="988"/>
                    </a:cubicBezTo>
                    <a:cubicBezTo>
                      <a:pt x="612" y="990"/>
                      <a:pt x="616" y="993"/>
                      <a:pt x="619" y="998"/>
                    </a:cubicBezTo>
                    <a:cubicBezTo>
                      <a:pt x="621" y="1001"/>
                      <a:pt x="626" y="1004"/>
                      <a:pt x="631" y="1006"/>
                    </a:cubicBezTo>
                    <a:cubicBezTo>
                      <a:pt x="635" y="1007"/>
                      <a:pt x="640" y="1007"/>
                      <a:pt x="643" y="1003"/>
                    </a:cubicBezTo>
                    <a:cubicBezTo>
                      <a:pt x="643" y="1003"/>
                      <a:pt x="644" y="1003"/>
                      <a:pt x="645" y="1003"/>
                    </a:cubicBezTo>
                    <a:cubicBezTo>
                      <a:pt x="646" y="1003"/>
                      <a:pt x="648" y="1004"/>
                      <a:pt x="649" y="1004"/>
                    </a:cubicBezTo>
                    <a:cubicBezTo>
                      <a:pt x="657" y="1008"/>
                      <a:pt x="664" y="1020"/>
                      <a:pt x="666" y="1027"/>
                    </a:cubicBezTo>
                    <a:cubicBezTo>
                      <a:pt x="670" y="1027"/>
                      <a:pt x="674" y="1028"/>
                      <a:pt x="678" y="1028"/>
                    </a:cubicBezTo>
                    <a:cubicBezTo>
                      <a:pt x="685" y="1029"/>
                      <a:pt x="693" y="1030"/>
                      <a:pt x="698" y="1027"/>
                    </a:cubicBezTo>
                    <a:cubicBezTo>
                      <a:pt x="698" y="1027"/>
                      <a:pt x="698" y="1027"/>
                      <a:pt x="698" y="1027"/>
                    </a:cubicBezTo>
                    <a:cubicBezTo>
                      <a:pt x="698" y="1026"/>
                      <a:pt x="698" y="1025"/>
                      <a:pt x="698" y="1023"/>
                    </a:cubicBezTo>
                    <a:cubicBezTo>
                      <a:pt x="698" y="1023"/>
                      <a:pt x="698" y="1022"/>
                      <a:pt x="697" y="1022"/>
                    </a:cubicBezTo>
                    <a:cubicBezTo>
                      <a:pt x="697" y="1021"/>
                      <a:pt x="700" y="1022"/>
                      <a:pt x="703" y="1024"/>
                    </a:cubicBezTo>
                    <a:cubicBezTo>
                      <a:pt x="711" y="1027"/>
                      <a:pt x="724" y="1032"/>
                      <a:pt x="724" y="1032"/>
                    </a:cubicBezTo>
                    <a:cubicBezTo>
                      <a:pt x="729" y="1034"/>
                      <a:pt x="735" y="1033"/>
                      <a:pt x="740" y="1033"/>
                    </a:cubicBezTo>
                    <a:cubicBezTo>
                      <a:pt x="742" y="1033"/>
                      <a:pt x="744" y="1033"/>
                      <a:pt x="746" y="1034"/>
                    </a:cubicBezTo>
                    <a:cubicBezTo>
                      <a:pt x="753" y="1037"/>
                      <a:pt x="756" y="1043"/>
                      <a:pt x="762" y="1046"/>
                    </a:cubicBezTo>
                    <a:cubicBezTo>
                      <a:pt x="762" y="1046"/>
                      <a:pt x="762" y="1046"/>
                      <a:pt x="762" y="1046"/>
                    </a:cubicBezTo>
                    <a:cubicBezTo>
                      <a:pt x="762" y="1046"/>
                      <a:pt x="762" y="1045"/>
                      <a:pt x="763" y="1044"/>
                    </a:cubicBezTo>
                    <a:cubicBezTo>
                      <a:pt x="764" y="1042"/>
                      <a:pt x="765" y="1040"/>
                      <a:pt x="767" y="1038"/>
                    </a:cubicBezTo>
                    <a:cubicBezTo>
                      <a:pt x="768" y="1036"/>
                      <a:pt x="768" y="1035"/>
                      <a:pt x="768" y="1033"/>
                    </a:cubicBezTo>
                    <a:cubicBezTo>
                      <a:pt x="765" y="1032"/>
                      <a:pt x="763" y="1030"/>
                      <a:pt x="761" y="1027"/>
                    </a:cubicBezTo>
                    <a:cubicBezTo>
                      <a:pt x="757" y="1021"/>
                      <a:pt x="756" y="1013"/>
                      <a:pt x="757" y="1007"/>
                    </a:cubicBezTo>
                    <a:cubicBezTo>
                      <a:pt x="757" y="1006"/>
                      <a:pt x="757" y="1005"/>
                      <a:pt x="758" y="1004"/>
                    </a:cubicBezTo>
                    <a:cubicBezTo>
                      <a:pt x="759" y="1000"/>
                      <a:pt x="763" y="996"/>
                      <a:pt x="761" y="990"/>
                    </a:cubicBezTo>
                    <a:cubicBezTo>
                      <a:pt x="760" y="987"/>
                      <a:pt x="758" y="984"/>
                      <a:pt x="758" y="981"/>
                    </a:cubicBezTo>
                    <a:cubicBezTo>
                      <a:pt x="758" y="980"/>
                      <a:pt x="757" y="979"/>
                      <a:pt x="758" y="977"/>
                    </a:cubicBezTo>
                    <a:cubicBezTo>
                      <a:pt x="758" y="977"/>
                      <a:pt x="759" y="977"/>
                      <a:pt x="760" y="977"/>
                    </a:cubicBezTo>
                    <a:cubicBezTo>
                      <a:pt x="767" y="978"/>
                      <a:pt x="778" y="986"/>
                      <a:pt x="784" y="980"/>
                    </a:cubicBezTo>
                    <a:cubicBezTo>
                      <a:pt x="785" y="979"/>
                      <a:pt x="785" y="978"/>
                      <a:pt x="785" y="976"/>
                    </a:cubicBezTo>
                    <a:cubicBezTo>
                      <a:pt x="785" y="974"/>
                      <a:pt x="784" y="972"/>
                      <a:pt x="785" y="970"/>
                    </a:cubicBezTo>
                    <a:cubicBezTo>
                      <a:pt x="787" y="965"/>
                      <a:pt x="792" y="960"/>
                      <a:pt x="795" y="955"/>
                    </a:cubicBezTo>
                    <a:cubicBezTo>
                      <a:pt x="795" y="955"/>
                      <a:pt x="795" y="955"/>
                      <a:pt x="795" y="955"/>
                    </a:cubicBezTo>
                    <a:cubicBezTo>
                      <a:pt x="798" y="950"/>
                      <a:pt x="802" y="949"/>
                      <a:pt x="807" y="949"/>
                    </a:cubicBezTo>
                    <a:cubicBezTo>
                      <a:pt x="814" y="949"/>
                      <a:pt x="823" y="953"/>
                      <a:pt x="829" y="953"/>
                    </a:cubicBezTo>
                    <a:cubicBezTo>
                      <a:pt x="830" y="953"/>
                      <a:pt x="830" y="953"/>
                      <a:pt x="830" y="953"/>
                    </a:cubicBezTo>
                    <a:cubicBezTo>
                      <a:pt x="835" y="966"/>
                      <a:pt x="838" y="965"/>
                      <a:pt x="841" y="961"/>
                    </a:cubicBezTo>
                    <a:cubicBezTo>
                      <a:pt x="842" y="959"/>
                      <a:pt x="844" y="957"/>
                      <a:pt x="845" y="954"/>
                    </a:cubicBezTo>
                    <a:cubicBezTo>
                      <a:pt x="848" y="951"/>
                      <a:pt x="850" y="948"/>
                      <a:pt x="854" y="947"/>
                    </a:cubicBezTo>
                    <a:cubicBezTo>
                      <a:pt x="856" y="946"/>
                      <a:pt x="860" y="944"/>
                      <a:pt x="862" y="942"/>
                    </a:cubicBezTo>
                    <a:cubicBezTo>
                      <a:pt x="864" y="939"/>
                      <a:pt x="865" y="936"/>
                      <a:pt x="861" y="934"/>
                    </a:cubicBezTo>
                    <a:cubicBezTo>
                      <a:pt x="852" y="927"/>
                      <a:pt x="855" y="920"/>
                      <a:pt x="856" y="911"/>
                    </a:cubicBezTo>
                    <a:cubicBezTo>
                      <a:pt x="856" y="911"/>
                      <a:pt x="856" y="911"/>
                      <a:pt x="856" y="911"/>
                    </a:cubicBezTo>
                    <a:cubicBezTo>
                      <a:pt x="856" y="911"/>
                      <a:pt x="856" y="911"/>
                      <a:pt x="856" y="911"/>
                    </a:cubicBezTo>
                    <a:cubicBezTo>
                      <a:pt x="856" y="911"/>
                      <a:pt x="856" y="911"/>
                      <a:pt x="856" y="911"/>
                    </a:cubicBezTo>
                    <a:cubicBezTo>
                      <a:pt x="857" y="911"/>
                      <a:pt x="857" y="911"/>
                      <a:pt x="858" y="911"/>
                    </a:cubicBezTo>
                    <a:cubicBezTo>
                      <a:pt x="858" y="911"/>
                      <a:pt x="858" y="911"/>
                      <a:pt x="859" y="911"/>
                    </a:cubicBezTo>
                    <a:cubicBezTo>
                      <a:pt x="859" y="911"/>
                      <a:pt x="859" y="911"/>
                      <a:pt x="859" y="911"/>
                    </a:cubicBezTo>
                    <a:cubicBezTo>
                      <a:pt x="859" y="911"/>
                      <a:pt x="859" y="912"/>
                      <a:pt x="859" y="913"/>
                    </a:cubicBezTo>
                    <a:cubicBezTo>
                      <a:pt x="859" y="913"/>
                      <a:pt x="859" y="913"/>
                      <a:pt x="859" y="913"/>
                    </a:cubicBezTo>
                    <a:cubicBezTo>
                      <a:pt x="860" y="916"/>
                      <a:pt x="861" y="918"/>
                      <a:pt x="862" y="920"/>
                    </a:cubicBezTo>
                    <a:cubicBezTo>
                      <a:pt x="862" y="920"/>
                      <a:pt x="862" y="920"/>
                      <a:pt x="862" y="920"/>
                    </a:cubicBezTo>
                    <a:cubicBezTo>
                      <a:pt x="868" y="922"/>
                      <a:pt x="874" y="922"/>
                      <a:pt x="879" y="921"/>
                    </a:cubicBezTo>
                    <a:cubicBezTo>
                      <a:pt x="880" y="921"/>
                      <a:pt x="880" y="921"/>
                      <a:pt x="880" y="921"/>
                    </a:cubicBezTo>
                    <a:cubicBezTo>
                      <a:pt x="881" y="921"/>
                      <a:pt x="882" y="921"/>
                      <a:pt x="883" y="920"/>
                    </a:cubicBezTo>
                    <a:cubicBezTo>
                      <a:pt x="883" y="920"/>
                      <a:pt x="884" y="920"/>
                      <a:pt x="884" y="920"/>
                    </a:cubicBezTo>
                    <a:cubicBezTo>
                      <a:pt x="885" y="920"/>
                      <a:pt x="886" y="919"/>
                      <a:pt x="887" y="919"/>
                    </a:cubicBezTo>
                    <a:cubicBezTo>
                      <a:pt x="887" y="919"/>
                      <a:pt x="888" y="918"/>
                      <a:pt x="888" y="918"/>
                    </a:cubicBezTo>
                    <a:cubicBezTo>
                      <a:pt x="889" y="918"/>
                      <a:pt x="891" y="917"/>
                      <a:pt x="892" y="916"/>
                    </a:cubicBezTo>
                    <a:cubicBezTo>
                      <a:pt x="900" y="911"/>
                      <a:pt x="897" y="906"/>
                      <a:pt x="898" y="898"/>
                    </a:cubicBezTo>
                    <a:cubicBezTo>
                      <a:pt x="904" y="897"/>
                      <a:pt x="907" y="899"/>
                      <a:pt x="908" y="895"/>
                    </a:cubicBezTo>
                    <a:cubicBezTo>
                      <a:pt x="908" y="894"/>
                      <a:pt x="908" y="893"/>
                      <a:pt x="908" y="891"/>
                    </a:cubicBezTo>
                    <a:cubicBezTo>
                      <a:pt x="908" y="886"/>
                      <a:pt x="908" y="881"/>
                      <a:pt x="904" y="878"/>
                    </a:cubicBezTo>
                    <a:cubicBezTo>
                      <a:pt x="904" y="878"/>
                      <a:pt x="904" y="878"/>
                      <a:pt x="904" y="878"/>
                    </a:cubicBezTo>
                    <a:cubicBezTo>
                      <a:pt x="903" y="878"/>
                      <a:pt x="903" y="878"/>
                      <a:pt x="903" y="877"/>
                    </a:cubicBezTo>
                    <a:cubicBezTo>
                      <a:pt x="902" y="877"/>
                      <a:pt x="902" y="877"/>
                      <a:pt x="902" y="877"/>
                    </a:cubicBezTo>
                    <a:cubicBezTo>
                      <a:pt x="901" y="877"/>
                      <a:pt x="900" y="876"/>
                      <a:pt x="899" y="876"/>
                    </a:cubicBezTo>
                    <a:cubicBezTo>
                      <a:pt x="899" y="876"/>
                      <a:pt x="899" y="876"/>
                      <a:pt x="899" y="876"/>
                    </a:cubicBezTo>
                    <a:cubicBezTo>
                      <a:pt x="899" y="876"/>
                      <a:pt x="899" y="876"/>
                      <a:pt x="899" y="876"/>
                    </a:cubicBezTo>
                    <a:cubicBezTo>
                      <a:pt x="903" y="865"/>
                      <a:pt x="909" y="863"/>
                      <a:pt x="915" y="863"/>
                    </a:cubicBezTo>
                    <a:cubicBezTo>
                      <a:pt x="927" y="863"/>
                      <a:pt x="942" y="873"/>
                      <a:pt x="951" y="864"/>
                    </a:cubicBezTo>
                    <a:cubicBezTo>
                      <a:pt x="953" y="861"/>
                      <a:pt x="951" y="859"/>
                      <a:pt x="954" y="856"/>
                    </a:cubicBezTo>
                    <a:cubicBezTo>
                      <a:pt x="958" y="853"/>
                      <a:pt x="963" y="852"/>
                      <a:pt x="967" y="848"/>
                    </a:cubicBezTo>
                    <a:cubicBezTo>
                      <a:pt x="972" y="845"/>
                      <a:pt x="975" y="839"/>
                      <a:pt x="978" y="834"/>
                    </a:cubicBezTo>
                    <a:cubicBezTo>
                      <a:pt x="981" y="829"/>
                      <a:pt x="979" y="821"/>
                      <a:pt x="985" y="818"/>
                    </a:cubicBezTo>
                    <a:cubicBezTo>
                      <a:pt x="987" y="817"/>
                      <a:pt x="989" y="818"/>
                      <a:pt x="990" y="817"/>
                    </a:cubicBezTo>
                    <a:cubicBezTo>
                      <a:pt x="993" y="817"/>
                      <a:pt x="997" y="818"/>
                      <a:pt x="1001" y="818"/>
                    </a:cubicBezTo>
                    <a:cubicBezTo>
                      <a:pt x="1001" y="830"/>
                      <a:pt x="998" y="842"/>
                      <a:pt x="1002" y="853"/>
                    </a:cubicBezTo>
                    <a:cubicBezTo>
                      <a:pt x="1002" y="853"/>
                      <a:pt x="1002" y="853"/>
                      <a:pt x="1002" y="853"/>
                    </a:cubicBezTo>
                    <a:cubicBezTo>
                      <a:pt x="1004" y="859"/>
                      <a:pt x="1006" y="859"/>
                      <a:pt x="1009" y="857"/>
                    </a:cubicBezTo>
                    <a:cubicBezTo>
                      <a:pt x="1013" y="855"/>
                      <a:pt x="1017" y="848"/>
                      <a:pt x="1019" y="847"/>
                    </a:cubicBezTo>
                    <a:cubicBezTo>
                      <a:pt x="1019" y="846"/>
                      <a:pt x="1020" y="845"/>
                      <a:pt x="1020" y="844"/>
                    </a:cubicBezTo>
                    <a:cubicBezTo>
                      <a:pt x="1023" y="836"/>
                      <a:pt x="1028" y="827"/>
                      <a:pt x="1028" y="818"/>
                    </a:cubicBezTo>
                    <a:cubicBezTo>
                      <a:pt x="1028" y="812"/>
                      <a:pt x="1024" y="808"/>
                      <a:pt x="1022" y="803"/>
                    </a:cubicBezTo>
                    <a:cubicBezTo>
                      <a:pt x="1021" y="801"/>
                      <a:pt x="1021" y="798"/>
                      <a:pt x="1021" y="795"/>
                    </a:cubicBezTo>
                    <a:cubicBezTo>
                      <a:pt x="1026" y="793"/>
                      <a:pt x="1026" y="787"/>
                      <a:pt x="1024" y="783"/>
                    </a:cubicBezTo>
                    <a:cubicBezTo>
                      <a:pt x="1025" y="783"/>
                      <a:pt x="1026" y="783"/>
                      <a:pt x="1026" y="783"/>
                    </a:cubicBezTo>
                    <a:cubicBezTo>
                      <a:pt x="1030" y="783"/>
                      <a:pt x="1032" y="782"/>
                      <a:pt x="1033" y="779"/>
                    </a:cubicBezTo>
                    <a:cubicBezTo>
                      <a:pt x="1034" y="778"/>
                      <a:pt x="1034" y="776"/>
                      <a:pt x="1033" y="774"/>
                    </a:cubicBezTo>
                    <a:cubicBezTo>
                      <a:pt x="1035" y="773"/>
                      <a:pt x="1037" y="773"/>
                      <a:pt x="1038" y="773"/>
                    </a:cubicBezTo>
                    <a:cubicBezTo>
                      <a:pt x="1043" y="773"/>
                      <a:pt x="1048" y="774"/>
                      <a:pt x="1052" y="775"/>
                    </a:cubicBezTo>
                    <a:cubicBezTo>
                      <a:pt x="1053" y="775"/>
                      <a:pt x="1054" y="775"/>
                      <a:pt x="1055" y="775"/>
                    </a:cubicBezTo>
                    <a:cubicBezTo>
                      <a:pt x="1059" y="775"/>
                      <a:pt x="1061" y="774"/>
                      <a:pt x="1062" y="771"/>
                    </a:cubicBezTo>
                    <a:cubicBezTo>
                      <a:pt x="1063" y="766"/>
                      <a:pt x="1062" y="759"/>
                      <a:pt x="1065" y="755"/>
                    </a:cubicBezTo>
                    <a:cubicBezTo>
                      <a:pt x="1068" y="748"/>
                      <a:pt x="1072" y="741"/>
                      <a:pt x="1076" y="735"/>
                    </a:cubicBezTo>
                    <a:cubicBezTo>
                      <a:pt x="1080" y="730"/>
                      <a:pt x="1084" y="725"/>
                      <a:pt x="1090" y="722"/>
                    </a:cubicBezTo>
                    <a:cubicBezTo>
                      <a:pt x="1098" y="717"/>
                      <a:pt x="1106" y="716"/>
                      <a:pt x="1106" y="705"/>
                    </a:cubicBezTo>
                    <a:cubicBezTo>
                      <a:pt x="1105" y="703"/>
                      <a:pt x="1101" y="704"/>
                      <a:pt x="1096" y="703"/>
                    </a:cubicBezTo>
                    <a:cubicBezTo>
                      <a:pt x="1096" y="702"/>
                      <a:pt x="1096" y="702"/>
                      <a:pt x="1096" y="702"/>
                    </a:cubicBezTo>
                    <a:cubicBezTo>
                      <a:pt x="1097" y="690"/>
                      <a:pt x="1063" y="670"/>
                      <a:pt x="1082" y="660"/>
                    </a:cubicBezTo>
                    <a:cubicBezTo>
                      <a:pt x="1096" y="653"/>
                      <a:pt x="1094" y="651"/>
                      <a:pt x="1096" y="637"/>
                    </a:cubicBezTo>
                    <a:cubicBezTo>
                      <a:pt x="1096" y="634"/>
                      <a:pt x="1096" y="632"/>
                      <a:pt x="1098" y="630"/>
                    </a:cubicBezTo>
                    <a:cubicBezTo>
                      <a:pt x="1099" y="626"/>
                      <a:pt x="1103" y="624"/>
                      <a:pt x="1105" y="621"/>
                    </a:cubicBezTo>
                    <a:cubicBezTo>
                      <a:pt x="1107" y="619"/>
                      <a:pt x="1109" y="615"/>
                      <a:pt x="1109" y="611"/>
                    </a:cubicBezTo>
                    <a:cubicBezTo>
                      <a:pt x="1109" y="611"/>
                      <a:pt x="1109" y="610"/>
                      <a:pt x="1109" y="609"/>
                    </a:cubicBezTo>
                    <a:cubicBezTo>
                      <a:pt x="1109" y="609"/>
                      <a:pt x="1109" y="609"/>
                      <a:pt x="1109" y="609"/>
                    </a:cubicBezTo>
                    <a:cubicBezTo>
                      <a:pt x="1110" y="609"/>
                      <a:pt x="1111" y="608"/>
                      <a:pt x="1112" y="608"/>
                    </a:cubicBezTo>
                    <a:cubicBezTo>
                      <a:pt x="1115" y="608"/>
                      <a:pt x="1117" y="607"/>
                      <a:pt x="1120" y="608"/>
                    </a:cubicBezTo>
                    <a:cubicBezTo>
                      <a:pt x="1121" y="608"/>
                      <a:pt x="1122" y="608"/>
                      <a:pt x="1123" y="608"/>
                    </a:cubicBezTo>
                    <a:cubicBezTo>
                      <a:pt x="1123" y="608"/>
                      <a:pt x="1123" y="608"/>
                      <a:pt x="1123" y="608"/>
                    </a:cubicBezTo>
                    <a:cubicBezTo>
                      <a:pt x="1123" y="608"/>
                      <a:pt x="1123" y="608"/>
                      <a:pt x="1123" y="608"/>
                    </a:cubicBezTo>
                    <a:cubicBezTo>
                      <a:pt x="1124" y="609"/>
                      <a:pt x="1124" y="613"/>
                      <a:pt x="1125" y="616"/>
                    </a:cubicBezTo>
                    <a:cubicBezTo>
                      <a:pt x="1128" y="621"/>
                      <a:pt x="1135" y="625"/>
                      <a:pt x="1134" y="632"/>
                    </a:cubicBezTo>
                    <a:cubicBezTo>
                      <a:pt x="1134" y="632"/>
                      <a:pt x="1134" y="633"/>
                      <a:pt x="1134" y="633"/>
                    </a:cubicBezTo>
                    <a:cubicBezTo>
                      <a:pt x="1135" y="629"/>
                      <a:pt x="1145" y="629"/>
                      <a:pt x="1148" y="629"/>
                    </a:cubicBezTo>
                    <a:cubicBezTo>
                      <a:pt x="1148" y="628"/>
                      <a:pt x="1148" y="628"/>
                      <a:pt x="1148" y="628"/>
                    </a:cubicBezTo>
                    <a:cubicBezTo>
                      <a:pt x="1149" y="628"/>
                      <a:pt x="1150" y="628"/>
                      <a:pt x="1152" y="628"/>
                    </a:cubicBezTo>
                    <a:cubicBezTo>
                      <a:pt x="1152" y="628"/>
                      <a:pt x="1152" y="628"/>
                      <a:pt x="1152" y="628"/>
                    </a:cubicBezTo>
                    <a:cubicBezTo>
                      <a:pt x="1154" y="628"/>
                      <a:pt x="1155" y="628"/>
                      <a:pt x="1156" y="628"/>
                    </a:cubicBezTo>
                    <a:cubicBezTo>
                      <a:pt x="1157" y="628"/>
                      <a:pt x="1165" y="624"/>
                      <a:pt x="1165" y="624"/>
                    </a:cubicBezTo>
                    <a:cubicBezTo>
                      <a:pt x="1164" y="623"/>
                      <a:pt x="1164" y="623"/>
                      <a:pt x="1164" y="623"/>
                    </a:cubicBezTo>
                    <a:cubicBezTo>
                      <a:pt x="1161" y="618"/>
                      <a:pt x="1161" y="611"/>
                      <a:pt x="1154" y="607"/>
                    </a:cubicBezTo>
                    <a:cubicBezTo>
                      <a:pt x="1152" y="606"/>
                      <a:pt x="1149" y="605"/>
                      <a:pt x="1147" y="602"/>
                    </a:cubicBezTo>
                    <a:cubicBezTo>
                      <a:pt x="1147" y="602"/>
                      <a:pt x="1146" y="601"/>
                      <a:pt x="1146" y="599"/>
                    </a:cubicBezTo>
                    <a:cubicBezTo>
                      <a:pt x="1147" y="599"/>
                      <a:pt x="1147" y="599"/>
                      <a:pt x="1147" y="599"/>
                    </a:cubicBezTo>
                    <a:cubicBezTo>
                      <a:pt x="1147" y="599"/>
                      <a:pt x="1147" y="599"/>
                      <a:pt x="1147" y="599"/>
                    </a:cubicBezTo>
                    <a:cubicBezTo>
                      <a:pt x="1154" y="598"/>
                      <a:pt x="1161" y="598"/>
                      <a:pt x="1167" y="597"/>
                    </a:cubicBezTo>
                    <a:cubicBezTo>
                      <a:pt x="1167" y="597"/>
                      <a:pt x="1168" y="597"/>
                      <a:pt x="1169" y="597"/>
                    </a:cubicBezTo>
                    <a:cubicBezTo>
                      <a:pt x="1176" y="594"/>
                      <a:pt x="1180" y="590"/>
                      <a:pt x="1188" y="587"/>
                    </a:cubicBezTo>
                    <a:cubicBezTo>
                      <a:pt x="1188" y="587"/>
                      <a:pt x="1188" y="587"/>
                      <a:pt x="1188" y="587"/>
                    </a:cubicBezTo>
                    <a:cubicBezTo>
                      <a:pt x="1191" y="582"/>
                      <a:pt x="1190" y="577"/>
                      <a:pt x="1192" y="572"/>
                    </a:cubicBezTo>
                    <a:cubicBezTo>
                      <a:pt x="1194" y="569"/>
                      <a:pt x="1195" y="567"/>
                      <a:pt x="1196" y="564"/>
                    </a:cubicBezTo>
                    <a:cubicBezTo>
                      <a:pt x="1197" y="556"/>
                      <a:pt x="1197" y="548"/>
                      <a:pt x="1196" y="544"/>
                    </a:cubicBezTo>
                    <a:cubicBezTo>
                      <a:pt x="1195" y="542"/>
                      <a:pt x="1193" y="540"/>
                      <a:pt x="1191" y="538"/>
                    </a:cubicBezTo>
                    <a:cubicBezTo>
                      <a:pt x="1191" y="538"/>
                      <a:pt x="1191" y="538"/>
                      <a:pt x="1191" y="538"/>
                    </a:cubicBezTo>
                    <a:cubicBezTo>
                      <a:pt x="1190" y="537"/>
                      <a:pt x="1190" y="536"/>
                      <a:pt x="1190" y="536"/>
                    </a:cubicBezTo>
                    <a:cubicBezTo>
                      <a:pt x="1189" y="527"/>
                      <a:pt x="1202" y="528"/>
                      <a:pt x="1206" y="522"/>
                    </a:cubicBezTo>
                    <a:cubicBezTo>
                      <a:pt x="1209" y="513"/>
                      <a:pt x="1198" y="507"/>
                      <a:pt x="1195" y="498"/>
                    </a:cubicBezTo>
                    <a:cubicBezTo>
                      <a:pt x="1194" y="498"/>
                      <a:pt x="1193" y="497"/>
                      <a:pt x="1192" y="497"/>
                    </a:cubicBezTo>
                    <a:cubicBezTo>
                      <a:pt x="1192" y="497"/>
                      <a:pt x="1193" y="496"/>
                      <a:pt x="1194" y="496"/>
                    </a:cubicBezTo>
                    <a:cubicBezTo>
                      <a:pt x="1193" y="495"/>
                      <a:pt x="1193" y="495"/>
                      <a:pt x="1193" y="495"/>
                    </a:cubicBezTo>
                    <a:cubicBezTo>
                      <a:pt x="1197" y="494"/>
                      <a:pt x="1200" y="492"/>
                      <a:pt x="1202" y="489"/>
                    </a:cubicBezTo>
                    <a:cubicBezTo>
                      <a:pt x="1202" y="489"/>
                      <a:pt x="1202" y="488"/>
                      <a:pt x="1203" y="488"/>
                    </a:cubicBezTo>
                    <a:cubicBezTo>
                      <a:pt x="1203" y="487"/>
                      <a:pt x="1203" y="487"/>
                      <a:pt x="1203" y="487"/>
                    </a:cubicBezTo>
                    <a:cubicBezTo>
                      <a:pt x="1203" y="488"/>
                      <a:pt x="1203" y="488"/>
                      <a:pt x="1203" y="488"/>
                    </a:cubicBezTo>
                    <a:cubicBezTo>
                      <a:pt x="1204" y="487"/>
                      <a:pt x="1206" y="490"/>
                      <a:pt x="1207" y="491"/>
                    </a:cubicBezTo>
                    <a:cubicBezTo>
                      <a:pt x="1207" y="491"/>
                      <a:pt x="1207" y="491"/>
                      <a:pt x="1207" y="491"/>
                    </a:cubicBezTo>
                    <a:cubicBezTo>
                      <a:pt x="1209" y="492"/>
                      <a:pt x="1210" y="493"/>
                      <a:pt x="1212" y="494"/>
                    </a:cubicBezTo>
                    <a:cubicBezTo>
                      <a:pt x="1214" y="495"/>
                      <a:pt x="1216" y="496"/>
                      <a:pt x="1219" y="498"/>
                    </a:cubicBezTo>
                    <a:cubicBezTo>
                      <a:pt x="1219" y="498"/>
                      <a:pt x="1219" y="498"/>
                      <a:pt x="1219" y="498"/>
                    </a:cubicBezTo>
                    <a:cubicBezTo>
                      <a:pt x="1224" y="501"/>
                      <a:pt x="1236" y="506"/>
                      <a:pt x="1236" y="513"/>
                    </a:cubicBezTo>
                    <a:cubicBezTo>
                      <a:pt x="1236" y="513"/>
                      <a:pt x="1236" y="514"/>
                      <a:pt x="1236" y="514"/>
                    </a:cubicBezTo>
                    <a:cubicBezTo>
                      <a:pt x="1236" y="514"/>
                      <a:pt x="1236" y="514"/>
                      <a:pt x="1236" y="514"/>
                    </a:cubicBezTo>
                    <a:cubicBezTo>
                      <a:pt x="1237" y="514"/>
                      <a:pt x="1237" y="515"/>
                      <a:pt x="1238" y="515"/>
                    </a:cubicBezTo>
                    <a:cubicBezTo>
                      <a:pt x="1249" y="516"/>
                      <a:pt x="1260" y="510"/>
                      <a:pt x="1271" y="512"/>
                    </a:cubicBezTo>
                    <a:cubicBezTo>
                      <a:pt x="1285" y="515"/>
                      <a:pt x="1296" y="517"/>
                      <a:pt x="1310" y="518"/>
                    </a:cubicBezTo>
                    <a:cubicBezTo>
                      <a:pt x="1311" y="528"/>
                      <a:pt x="1310" y="539"/>
                      <a:pt x="1310" y="550"/>
                    </a:cubicBezTo>
                    <a:cubicBezTo>
                      <a:pt x="1310" y="550"/>
                      <a:pt x="1310" y="550"/>
                      <a:pt x="1310" y="550"/>
                    </a:cubicBezTo>
                    <a:cubicBezTo>
                      <a:pt x="1311" y="550"/>
                      <a:pt x="1312" y="550"/>
                      <a:pt x="1313" y="550"/>
                    </a:cubicBezTo>
                    <a:cubicBezTo>
                      <a:pt x="1313" y="550"/>
                      <a:pt x="1313" y="550"/>
                      <a:pt x="1313" y="550"/>
                    </a:cubicBezTo>
                    <a:cubicBezTo>
                      <a:pt x="1318" y="550"/>
                      <a:pt x="1323" y="549"/>
                      <a:pt x="1328" y="549"/>
                    </a:cubicBezTo>
                    <a:cubicBezTo>
                      <a:pt x="1329" y="549"/>
                      <a:pt x="1329" y="549"/>
                      <a:pt x="1329" y="549"/>
                    </a:cubicBezTo>
                    <a:cubicBezTo>
                      <a:pt x="1330" y="549"/>
                      <a:pt x="1330" y="549"/>
                      <a:pt x="1331" y="549"/>
                    </a:cubicBezTo>
                    <a:cubicBezTo>
                      <a:pt x="1332" y="549"/>
                      <a:pt x="1332" y="549"/>
                      <a:pt x="1332" y="549"/>
                    </a:cubicBezTo>
                    <a:cubicBezTo>
                      <a:pt x="1333" y="549"/>
                      <a:pt x="1334" y="549"/>
                      <a:pt x="1335" y="549"/>
                    </a:cubicBezTo>
                    <a:cubicBezTo>
                      <a:pt x="1336" y="549"/>
                      <a:pt x="1336" y="549"/>
                      <a:pt x="1336" y="549"/>
                    </a:cubicBezTo>
                    <a:cubicBezTo>
                      <a:pt x="1337" y="549"/>
                      <a:pt x="1338" y="549"/>
                      <a:pt x="1339" y="549"/>
                    </a:cubicBezTo>
                    <a:cubicBezTo>
                      <a:pt x="1339" y="549"/>
                      <a:pt x="1339" y="549"/>
                      <a:pt x="1339" y="549"/>
                    </a:cubicBezTo>
                    <a:cubicBezTo>
                      <a:pt x="1340" y="551"/>
                      <a:pt x="1340" y="552"/>
                      <a:pt x="1339" y="553"/>
                    </a:cubicBezTo>
                    <a:cubicBezTo>
                      <a:pt x="1339" y="555"/>
                      <a:pt x="1337" y="557"/>
                      <a:pt x="1335" y="558"/>
                    </a:cubicBezTo>
                    <a:cubicBezTo>
                      <a:pt x="1334" y="559"/>
                      <a:pt x="1333" y="559"/>
                      <a:pt x="1332" y="560"/>
                    </a:cubicBezTo>
                    <a:cubicBezTo>
                      <a:pt x="1329" y="562"/>
                      <a:pt x="1327" y="566"/>
                      <a:pt x="1327" y="569"/>
                    </a:cubicBezTo>
                    <a:cubicBezTo>
                      <a:pt x="1326" y="573"/>
                      <a:pt x="1327" y="577"/>
                      <a:pt x="1327" y="581"/>
                    </a:cubicBezTo>
                    <a:cubicBezTo>
                      <a:pt x="1338" y="583"/>
                      <a:pt x="1350" y="579"/>
                      <a:pt x="1362" y="582"/>
                    </a:cubicBezTo>
                    <a:cubicBezTo>
                      <a:pt x="1363" y="581"/>
                      <a:pt x="1363" y="581"/>
                      <a:pt x="1363" y="580"/>
                    </a:cubicBezTo>
                    <a:cubicBezTo>
                      <a:pt x="1363" y="580"/>
                      <a:pt x="1363" y="580"/>
                      <a:pt x="1363" y="580"/>
                    </a:cubicBezTo>
                    <a:cubicBezTo>
                      <a:pt x="1363" y="579"/>
                      <a:pt x="1363" y="579"/>
                      <a:pt x="1363" y="578"/>
                    </a:cubicBezTo>
                    <a:cubicBezTo>
                      <a:pt x="1364" y="578"/>
                      <a:pt x="1365" y="578"/>
                      <a:pt x="1365" y="578"/>
                    </a:cubicBezTo>
                    <a:cubicBezTo>
                      <a:pt x="1368" y="578"/>
                      <a:pt x="1370" y="579"/>
                      <a:pt x="1372" y="581"/>
                    </a:cubicBezTo>
                    <a:cubicBezTo>
                      <a:pt x="1373" y="581"/>
                      <a:pt x="1373" y="582"/>
                      <a:pt x="1374" y="582"/>
                    </a:cubicBezTo>
                    <a:cubicBezTo>
                      <a:pt x="1378" y="586"/>
                      <a:pt x="1381" y="590"/>
                      <a:pt x="1387" y="591"/>
                    </a:cubicBezTo>
                    <a:cubicBezTo>
                      <a:pt x="1389" y="591"/>
                      <a:pt x="1390" y="591"/>
                      <a:pt x="1392" y="590"/>
                    </a:cubicBezTo>
                    <a:cubicBezTo>
                      <a:pt x="1390" y="589"/>
                      <a:pt x="1389" y="587"/>
                      <a:pt x="1388" y="585"/>
                    </a:cubicBezTo>
                    <a:cubicBezTo>
                      <a:pt x="1387" y="583"/>
                      <a:pt x="1386" y="580"/>
                      <a:pt x="1387" y="578"/>
                    </a:cubicBezTo>
                    <a:cubicBezTo>
                      <a:pt x="1387" y="577"/>
                      <a:pt x="1388" y="577"/>
                      <a:pt x="1388" y="576"/>
                    </a:cubicBezTo>
                    <a:cubicBezTo>
                      <a:pt x="1389" y="575"/>
                      <a:pt x="1390" y="575"/>
                      <a:pt x="1391" y="574"/>
                    </a:cubicBezTo>
                    <a:cubicBezTo>
                      <a:pt x="1391" y="571"/>
                      <a:pt x="1391" y="568"/>
                      <a:pt x="1391" y="565"/>
                    </a:cubicBezTo>
                    <a:cubicBezTo>
                      <a:pt x="1391" y="562"/>
                      <a:pt x="1391" y="559"/>
                      <a:pt x="1392" y="556"/>
                    </a:cubicBezTo>
                    <a:cubicBezTo>
                      <a:pt x="1392" y="556"/>
                      <a:pt x="1392" y="556"/>
                      <a:pt x="1392" y="556"/>
                    </a:cubicBezTo>
                    <a:cubicBezTo>
                      <a:pt x="1393" y="556"/>
                      <a:pt x="1393" y="556"/>
                      <a:pt x="1394" y="556"/>
                    </a:cubicBezTo>
                    <a:cubicBezTo>
                      <a:pt x="1394" y="556"/>
                      <a:pt x="1394" y="556"/>
                      <a:pt x="1394" y="556"/>
                    </a:cubicBezTo>
                    <a:cubicBezTo>
                      <a:pt x="1395" y="556"/>
                      <a:pt x="1396" y="556"/>
                      <a:pt x="1396" y="556"/>
                    </a:cubicBezTo>
                    <a:cubicBezTo>
                      <a:pt x="1396" y="556"/>
                      <a:pt x="1396" y="556"/>
                      <a:pt x="1396" y="556"/>
                    </a:cubicBezTo>
                    <a:cubicBezTo>
                      <a:pt x="1396" y="556"/>
                      <a:pt x="1397" y="556"/>
                      <a:pt x="1397" y="556"/>
                    </a:cubicBezTo>
                    <a:cubicBezTo>
                      <a:pt x="1397" y="556"/>
                      <a:pt x="1397" y="556"/>
                      <a:pt x="1397" y="556"/>
                    </a:cubicBezTo>
                    <a:cubicBezTo>
                      <a:pt x="1398" y="557"/>
                      <a:pt x="1398" y="557"/>
                      <a:pt x="1398" y="557"/>
                    </a:cubicBezTo>
                    <a:cubicBezTo>
                      <a:pt x="1399" y="559"/>
                      <a:pt x="1400" y="561"/>
                      <a:pt x="1401" y="563"/>
                    </a:cubicBezTo>
                    <a:cubicBezTo>
                      <a:pt x="1402" y="565"/>
                      <a:pt x="1404" y="566"/>
                      <a:pt x="1406" y="567"/>
                    </a:cubicBezTo>
                    <a:cubicBezTo>
                      <a:pt x="1406" y="567"/>
                      <a:pt x="1407" y="567"/>
                      <a:pt x="1408" y="567"/>
                    </a:cubicBezTo>
                    <a:cubicBezTo>
                      <a:pt x="1408" y="567"/>
                      <a:pt x="1408" y="567"/>
                      <a:pt x="1408" y="567"/>
                    </a:cubicBezTo>
                    <a:cubicBezTo>
                      <a:pt x="1409" y="567"/>
                      <a:pt x="1409" y="567"/>
                      <a:pt x="1410" y="567"/>
                    </a:cubicBezTo>
                    <a:cubicBezTo>
                      <a:pt x="1411" y="567"/>
                      <a:pt x="1411" y="567"/>
                      <a:pt x="1412" y="567"/>
                    </a:cubicBezTo>
                    <a:cubicBezTo>
                      <a:pt x="1412" y="567"/>
                      <a:pt x="1412" y="567"/>
                      <a:pt x="1412" y="567"/>
                    </a:cubicBezTo>
                    <a:cubicBezTo>
                      <a:pt x="1416" y="567"/>
                      <a:pt x="1419" y="567"/>
                      <a:pt x="1422" y="567"/>
                    </a:cubicBezTo>
                    <a:cubicBezTo>
                      <a:pt x="1422" y="569"/>
                      <a:pt x="1422" y="570"/>
                      <a:pt x="1422" y="571"/>
                    </a:cubicBezTo>
                    <a:cubicBezTo>
                      <a:pt x="1422" y="573"/>
                      <a:pt x="1422" y="574"/>
                      <a:pt x="1422" y="575"/>
                    </a:cubicBezTo>
                    <a:cubicBezTo>
                      <a:pt x="1422" y="575"/>
                      <a:pt x="1422" y="575"/>
                      <a:pt x="1422" y="575"/>
                    </a:cubicBezTo>
                    <a:cubicBezTo>
                      <a:pt x="1425" y="575"/>
                      <a:pt x="1428" y="576"/>
                      <a:pt x="1431" y="576"/>
                    </a:cubicBezTo>
                    <a:cubicBezTo>
                      <a:pt x="1431" y="576"/>
                      <a:pt x="1431" y="577"/>
                      <a:pt x="1431" y="577"/>
                    </a:cubicBezTo>
                    <a:cubicBezTo>
                      <a:pt x="1431" y="578"/>
                      <a:pt x="1431" y="578"/>
                      <a:pt x="1431" y="578"/>
                    </a:cubicBezTo>
                    <a:cubicBezTo>
                      <a:pt x="1431" y="579"/>
                      <a:pt x="1431" y="579"/>
                      <a:pt x="1431" y="579"/>
                    </a:cubicBezTo>
                    <a:cubicBezTo>
                      <a:pt x="1431" y="579"/>
                      <a:pt x="1431" y="580"/>
                      <a:pt x="1431" y="580"/>
                    </a:cubicBezTo>
                    <a:cubicBezTo>
                      <a:pt x="1431" y="580"/>
                      <a:pt x="1431" y="580"/>
                      <a:pt x="1431" y="580"/>
                    </a:cubicBezTo>
                    <a:cubicBezTo>
                      <a:pt x="1431" y="581"/>
                      <a:pt x="1431" y="581"/>
                      <a:pt x="1432" y="582"/>
                    </a:cubicBezTo>
                    <a:cubicBezTo>
                      <a:pt x="1434" y="589"/>
                      <a:pt x="1440" y="595"/>
                      <a:pt x="1446" y="592"/>
                    </a:cubicBezTo>
                    <a:cubicBezTo>
                      <a:pt x="1446" y="592"/>
                      <a:pt x="1446" y="592"/>
                      <a:pt x="1446" y="592"/>
                    </a:cubicBezTo>
                    <a:cubicBezTo>
                      <a:pt x="1447" y="591"/>
                      <a:pt x="1448" y="591"/>
                      <a:pt x="1449" y="590"/>
                    </a:cubicBezTo>
                    <a:cubicBezTo>
                      <a:pt x="1450" y="588"/>
                      <a:pt x="1450" y="585"/>
                      <a:pt x="1450" y="583"/>
                    </a:cubicBezTo>
                    <a:cubicBezTo>
                      <a:pt x="1449" y="581"/>
                      <a:pt x="1449" y="579"/>
                      <a:pt x="1450" y="577"/>
                    </a:cubicBezTo>
                    <a:cubicBezTo>
                      <a:pt x="1450" y="576"/>
                      <a:pt x="1451" y="576"/>
                      <a:pt x="1452" y="576"/>
                    </a:cubicBezTo>
                    <a:cubicBezTo>
                      <a:pt x="1456" y="574"/>
                      <a:pt x="1459" y="579"/>
                      <a:pt x="1459" y="583"/>
                    </a:cubicBezTo>
                    <a:cubicBezTo>
                      <a:pt x="1459" y="583"/>
                      <a:pt x="1459" y="583"/>
                      <a:pt x="1459" y="583"/>
                    </a:cubicBezTo>
                    <a:cubicBezTo>
                      <a:pt x="1459" y="583"/>
                      <a:pt x="1459" y="584"/>
                      <a:pt x="1459" y="584"/>
                    </a:cubicBezTo>
                    <a:cubicBezTo>
                      <a:pt x="1465" y="585"/>
                      <a:pt x="1467" y="580"/>
                      <a:pt x="1469" y="575"/>
                    </a:cubicBezTo>
                    <a:cubicBezTo>
                      <a:pt x="1470" y="574"/>
                      <a:pt x="1470" y="573"/>
                      <a:pt x="1470" y="571"/>
                    </a:cubicBezTo>
                    <a:cubicBezTo>
                      <a:pt x="1470" y="571"/>
                      <a:pt x="1470" y="571"/>
                      <a:pt x="1470" y="571"/>
                    </a:cubicBezTo>
                    <a:cubicBezTo>
                      <a:pt x="1480" y="571"/>
                      <a:pt x="1488" y="576"/>
                      <a:pt x="1498" y="573"/>
                    </a:cubicBezTo>
                    <a:cubicBezTo>
                      <a:pt x="1503" y="572"/>
                      <a:pt x="1505" y="573"/>
                      <a:pt x="1508" y="577"/>
                    </a:cubicBezTo>
                    <a:cubicBezTo>
                      <a:pt x="1508" y="577"/>
                      <a:pt x="1508" y="577"/>
                      <a:pt x="1508" y="577"/>
                    </a:cubicBezTo>
                    <a:cubicBezTo>
                      <a:pt x="1513" y="583"/>
                      <a:pt x="1519" y="589"/>
                      <a:pt x="1526" y="594"/>
                    </a:cubicBezTo>
                    <a:cubicBezTo>
                      <a:pt x="1526" y="594"/>
                      <a:pt x="1526" y="594"/>
                      <a:pt x="1526" y="594"/>
                    </a:cubicBezTo>
                    <a:cubicBezTo>
                      <a:pt x="1526" y="595"/>
                      <a:pt x="1527" y="595"/>
                      <a:pt x="1527" y="595"/>
                    </a:cubicBezTo>
                    <a:cubicBezTo>
                      <a:pt x="1528" y="596"/>
                      <a:pt x="1528" y="596"/>
                      <a:pt x="1528" y="596"/>
                    </a:cubicBezTo>
                    <a:cubicBezTo>
                      <a:pt x="1529" y="596"/>
                      <a:pt x="1529" y="596"/>
                      <a:pt x="1529" y="596"/>
                    </a:cubicBezTo>
                    <a:cubicBezTo>
                      <a:pt x="1533" y="598"/>
                      <a:pt x="1537" y="600"/>
                      <a:pt x="1540" y="601"/>
                    </a:cubicBezTo>
                    <a:cubicBezTo>
                      <a:pt x="1541" y="601"/>
                      <a:pt x="1542" y="601"/>
                      <a:pt x="1543" y="601"/>
                    </a:cubicBezTo>
                    <a:cubicBezTo>
                      <a:pt x="1543" y="602"/>
                      <a:pt x="1543" y="602"/>
                      <a:pt x="1543" y="602"/>
                    </a:cubicBezTo>
                    <a:cubicBezTo>
                      <a:pt x="1543" y="602"/>
                      <a:pt x="1543" y="603"/>
                      <a:pt x="1543" y="603"/>
                    </a:cubicBezTo>
                    <a:cubicBezTo>
                      <a:pt x="1544" y="607"/>
                      <a:pt x="1547" y="610"/>
                      <a:pt x="1548" y="613"/>
                    </a:cubicBezTo>
                    <a:cubicBezTo>
                      <a:pt x="1552" y="622"/>
                      <a:pt x="1547" y="631"/>
                      <a:pt x="1544" y="639"/>
                    </a:cubicBezTo>
                    <a:cubicBezTo>
                      <a:pt x="1542" y="647"/>
                      <a:pt x="1543" y="657"/>
                      <a:pt x="1541" y="665"/>
                    </a:cubicBezTo>
                    <a:cubicBezTo>
                      <a:pt x="1541" y="670"/>
                      <a:pt x="1539" y="675"/>
                      <a:pt x="1535" y="678"/>
                    </a:cubicBezTo>
                    <a:cubicBezTo>
                      <a:pt x="1530" y="684"/>
                      <a:pt x="1525" y="690"/>
                      <a:pt x="1525" y="696"/>
                    </a:cubicBezTo>
                    <a:cubicBezTo>
                      <a:pt x="1525" y="700"/>
                      <a:pt x="1528" y="703"/>
                      <a:pt x="1534" y="706"/>
                    </a:cubicBezTo>
                    <a:cubicBezTo>
                      <a:pt x="1544" y="709"/>
                      <a:pt x="1547" y="738"/>
                      <a:pt x="1546" y="747"/>
                    </a:cubicBezTo>
                    <a:cubicBezTo>
                      <a:pt x="1532" y="748"/>
                      <a:pt x="1546" y="761"/>
                      <a:pt x="1550" y="764"/>
                    </a:cubicBezTo>
                    <a:cubicBezTo>
                      <a:pt x="1561" y="774"/>
                      <a:pt x="1577" y="779"/>
                      <a:pt x="1592" y="780"/>
                    </a:cubicBezTo>
                    <a:cubicBezTo>
                      <a:pt x="1598" y="779"/>
                      <a:pt x="1604" y="777"/>
                      <a:pt x="1610" y="774"/>
                    </a:cubicBezTo>
                    <a:cubicBezTo>
                      <a:pt x="1607" y="772"/>
                      <a:pt x="1604" y="770"/>
                      <a:pt x="1601" y="768"/>
                    </a:cubicBezTo>
                    <a:cubicBezTo>
                      <a:pt x="1600" y="767"/>
                      <a:pt x="1600" y="766"/>
                      <a:pt x="1600" y="765"/>
                    </a:cubicBezTo>
                    <a:cubicBezTo>
                      <a:pt x="1600" y="765"/>
                      <a:pt x="1600" y="765"/>
                      <a:pt x="1600" y="765"/>
                    </a:cubicBezTo>
                    <a:cubicBezTo>
                      <a:pt x="1600" y="764"/>
                      <a:pt x="1600" y="764"/>
                      <a:pt x="1600" y="763"/>
                    </a:cubicBezTo>
                    <a:cubicBezTo>
                      <a:pt x="1600" y="762"/>
                      <a:pt x="1600" y="762"/>
                      <a:pt x="1600" y="762"/>
                    </a:cubicBezTo>
                    <a:cubicBezTo>
                      <a:pt x="1600" y="762"/>
                      <a:pt x="1600" y="761"/>
                      <a:pt x="1601" y="761"/>
                    </a:cubicBezTo>
                    <a:cubicBezTo>
                      <a:pt x="1601" y="760"/>
                      <a:pt x="1601" y="760"/>
                      <a:pt x="1601" y="760"/>
                    </a:cubicBezTo>
                    <a:cubicBezTo>
                      <a:pt x="1601" y="759"/>
                      <a:pt x="1601" y="759"/>
                      <a:pt x="1601" y="759"/>
                    </a:cubicBezTo>
                    <a:cubicBezTo>
                      <a:pt x="1601" y="759"/>
                      <a:pt x="1601" y="759"/>
                      <a:pt x="1601" y="759"/>
                    </a:cubicBezTo>
                    <a:cubicBezTo>
                      <a:pt x="1602" y="758"/>
                      <a:pt x="1602" y="758"/>
                      <a:pt x="1602" y="758"/>
                    </a:cubicBezTo>
                    <a:cubicBezTo>
                      <a:pt x="1602" y="757"/>
                      <a:pt x="1603" y="757"/>
                      <a:pt x="1604" y="756"/>
                    </a:cubicBezTo>
                    <a:cubicBezTo>
                      <a:pt x="1605" y="756"/>
                      <a:pt x="1605" y="756"/>
                      <a:pt x="1605" y="756"/>
                    </a:cubicBezTo>
                    <a:cubicBezTo>
                      <a:pt x="1605" y="755"/>
                      <a:pt x="1605" y="755"/>
                      <a:pt x="1605" y="755"/>
                    </a:cubicBezTo>
                    <a:cubicBezTo>
                      <a:pt x="1609" y="754"/>
                      <a:pt x="1613" y="753"/>
                      <a:pt x="1618" y="752"/>
                    </a:cubicBezTo>
                    <a:cubicBezTo>
                      <a:pt x="1619" y="751"/>
                      <a:pt x="1619" y="751"/>
                      <a:pt x="1620" y="751"/>
                    </a:cubicBezTo>
                    <a:cubicBezTo>
                      <a:pt x="1626" y="749"/>
                      <a:pt x="1628" y="747"/>
                      <a:pt x="1629" y="744"/>
                    </a:cubicBezTo>
                    <a:cubicBezTo>
                      <a:pt x="1630" y="737"/>
                      <a:pt x="1617" y="729"/>
                      <a:pt x="1614" y="722"/>
                    </a:cubicBezTo>
                    <a:cubicBezTo>
                      <a:pt x="1614" y="722"/>
                      <a:pt x="1613" y="721"/>
                      <a:pt x="1613" y="720"/>
                    </a:cubicBezTo>
                    <a:cubicBezTo>
                      <a:pt x="1611" y="716"/>
                      <a:pt x="1610" y="710"/>
                      <a:pt x="1610" y="705"/>
                    </a:cubicBezTo>
                    <a:cubicBezTo>
                      <a:pt x="1610" y="699"/>
                      <a:pt x="1612" y="694"/>
                      <a:pt x="1614" y="690"/>
                    </a:cubicBezTo>
                    <a:cubicBezTo>
                      <a:pt x="1614" y="689"/>
                      <a:pt x="1614" y="689"/>
                      <a:pt x="1614" y="689"/>
                    </a:cubicBezTo>
                    <a:cubicBezTo>
                      <a:pt x="1619" y="683"/>
                      <a:pt x="1621" y="686"/>
                      <a:pt x="1623" y="677"/>
                    </a:cubicBezTo>
                    <a:cubicBezTo>
                      <a:pt x="1623" y="675"/>
                      <a:pt x="1623" y="674"/>
                      <a:pt x="1623" y="672"/>
                    </a:cubicBezTo>
                    <a:cubicBezTo>
                      <a:pt x="1623" y="671"/>
                      <a:pt x="1623" y="670"/>
                      <a:pt x="1624" y="668"/>
                    </a:cubicBezTo>
                    <a:cubicBezTo>
                      <a:pt x="1624" y="668"/>
                      <a:pt x="1624" y="668"/>
                      <a:pt x="1624" y="667"/>
                    </a:cubicBezTo>
                    <a:cubicBezTo>
                      <a:pt x="1624" y="667"/>
                      <a:pt x="1624" y="667"/>
                      <a:pt x="1624" y="667"/>
                    </a:cubicBezTo>
                    <a:cubicBezTo>
                      <a:pt x="1624" y="666"/>
                      <a:pt x="1625" y="666"/>
                      <a:pt x="1625" y="665"/>
                    </a:cubicBezTo>
                    <a:cubicBezTo>
                      <a:pt x="1625" y="665"/>
                      <a:pt x="1625" y="665"/>
                      <a:pt x="1625" y="665"/>
                    </a:cubicBezTo>
                    <a:cubicBezTo>
                      <a:pt x="1625" y="665"/>
                      <a:pt x="1626" y="664"/>
                      <a:pt x="1626" y="664"/>
                    </a:cubicBezTo>
                    <a:cubicBezTo>
                      <a:pt x="1626" y="664"/>
                      <a:pt x="1626" y="664"/>
                      <a:pt x="1626" y="664"/>
                    </a:cubicBezTo>
                    <a:cubicBezTo>
                      <a:pt x="1627" y="663"/>
                      <a:pt x="1627" y="663"/>
                      <a:pt x="1628" y="663"/>
                    </a:cubicBezTo>
                    <a:cubicBezTo>
                      <a:pt x="1628" y="662"/>
                      <a:pt x="1629" y="662"/>
                      <a:pt x="1630" y="662"/>
                    </a:cubicBezTo>
                    <a:cubicBezTo>
                      <a:pt x="1630" y="661"/>
                      <a:pt x="1630" y="660"/>
                      <a:pt x="1630" y="658"/>
                    </a:cubicBezTo>
                    <a:cubicBezTo>
                      <a:pt x="1631" y="659"/>
                      <a:pt x="1631" y="659"/>
                      <a:pt x="1632" y="659"/>
                    </a:cubicBezTo>
                    <a:cubicBezTo>
                      <a:pt x="1646" y="659"/>
                      <a:pt x="1666" y="626"/>
                      <a:pt x="1674" y="631"/>
                    </a:cubicBezTo>
                    <a:cubicBezTo>
                      <a:pt x="1674" y="631"/>
                      <a:pt x="1674" y="631"/>
                      <a:pt x="1674" y="631"/>
                    </a:cubicBezTo>
                    <a:cubicBezTo>
                      <a:pt x="1675" y="631"/>
                      <a:pt x="1676" y="632"/>
                      <a:pt x="1676" y="633"/>
                    </a:cubicBezTo>
                    <a:cubicBezTo>
                      <a:pt x="1676" y="633"/>
                      <a:pt x="1676" y="633"/>
                      <a:pt x="1676" y="633"/>
                    </a:cubicBezTo>
                    <a:cubicBezTo>
                      <a:pt x="1681" y="637"/>
                      <a:pt x="1683" y="644"/>
                      <a:pt x="1688" y="647"/>
                    </a:cubicBezTo>
                    <a:cubicBezTo>
                      <a:pt x="1689" y="648"/>
                      <a:pt x="1689" y="648"/>
                      <a:pt x="1690" y="648"/>
                    </a:cubicBezTo>
                    <a:cubicBezTo>
                      <a:pt x="1697" y="653"/>
                      <a:pt x="1711" y="653"/>
                      <a:pt x="1718" y="652"/>
                    </a:cubicBezTo>
                    <a:cubicBezTo>
                      <a:pt x="1722" y="648"/>
                      <a:pt x="1726" y="648"/>
                      <a:pt x="1731" y="645"/>
                    </a:cubicBezTo>
                    <a:cubicBezTo>
                      <a:pt x="1732" y="641"/>
                      <a:pt x="1732" y="642"/>
                      <a:pt x="1734" y="640"/>
                    </a:cubicBezTo>
                    <a:cubicBezTo>
                      <a:pt x="1734" y="640"/>
                      <a:pt x="1734" y="640"/>
                      <a:pt x="1735" y="639"/>
                    </a:cubicBezTo>
                    <a:cubicBezTo>
                      <a:pt x="1734" y="633"/>
                      <a:pt x="1740" y="631"/>
                      <a:pt x="1744" y="628"/>
                    </a:cubicBezTo>
                    <a:cubicBezTo>
                      <a:pt x="1743" y="628"/>
                      <a:pt x="1743" y="627"/>
                      <a:pt x="1742" y="627"/>
                    </a:cubicBezTo>
                    <a:cubicBezTo>
                      <a:pt x="1741" y="626"/>
                      <a:pt x="1739" y="625"/>
                      <a:pt x="1737" y="625"/>
                    </a:cubicBezTo>
                    <a:cubicBezTo>
                      <a:pt x="1737" y="625"/>
                      <a:pt x="1737" y="625"/>
                      <a:pt x="1737" y="625"/>
                    </a:cubicBezTo>
                    <a:cubicBezTo>
                      <a:pt x="1737" y="624"/>
                      <a:pt x="1737" y="624"/>
                      <a:pt x="1737" y="623"/>
                    </a:cubicBezTo>
                    <a:cubicBezTo>
                      <a:pt x="1737" y="623"/>
                      <a:pt x="1737" y="623"/>
                      <a:pt x="1737" y="623"/>
                    </a:cubicBezTo>
                    <a:cubicBezTo>
                      <a:pt x="1737" y="622"/>
                      <a:pt x="1737" y="621"/>
                      <a:pt x="1737" y="620"/>
                    </a:cubicBezTo>
                    <a:cubicBezTo>
                      <a:pt x="1739" y="614"/>
                      <a:pt x="1748" y="610"/>
                      <a:pt x="1745" y="603"/>
                    </a:cubicBezTo>
                    <a:cubicBezTo>
                      <a:pt x="1745" y="603"/>
                      <a:pt x="1745" y="603"/>
                      <a:pt x="1745" y="603"/>
                    </a:cubicBezTo>
                    <a:cubicBezTo>
                      <a:pt x="1745" y="601"/>
                      <a:pt x="1744" y="600"/>
                      <a:pt x="1742" y="599"/>
                    </a:cubicBezTo>
                    <a:cubicBezTo>
                      <a:pt x="1736" y="592"/>
                      <a:pt x="1724" y="591"/>
                      <a:pt x="1715" y="591"/>
                    </a:cubicBezTo>
                    <a:cubicBezTo>
                      <a:pt x="1714" y="591"/>
                      <a:pt x="1713" y="591"/>
                      <a:pt x="1712" y="591"/>
                    </a:cubicBezTo>
                    <a:cubicBezTo>
                      <a:pt x="1712" y="591"/>
                      <a:pt x="1712" y="591"/>
                      <a:pt x="1712" y="591"/>
                    </a:cubicBezTo>
                    <a:cubicBezTo>
                      <a:pt x="1712" y="588"/>
                      <a:pt x="1712" y="586"/>
                      <a:pt x="1711" y="584"/>
                    </a:cubicBezTo>
                    <a:cubicBezTo>
                      <a:pt x="1711" y="583"/>
                      <a:pt x="1711" y="582"/>
                      <a:pt x="1711" y="580"/>
                    </a:cubicBezTo>
                    <a:cubicBezTo>
                      <a:pt x="1697" y="580"/>
                      <a:pt x="1696" y="575"/>
                      <a:pt x="1695" y="564"/>
                    </a:cubicBezTo>
                    <a:cubicBezTo>
                      <a:pt x="1694" y="562"/>
                      <a:pt x="1694" y="559"/>
                      <a:pt x="1694" y="556"/>
                    </a:cubicBezTo>
                    <a:cubicBezTo>
                      <a:pt x="1689" y="554"/>
                      <a:pt x="1687" y="550"/>
                      <a:pt x="1685" y="546"/>
                    </a:cubicBezTo>
                    <a:cubicBezTo>
                      <a:pt x="1684" y="541"/>
                      <a:pt x="1682" y="536"/>
                      <a:pt x="1677" y="534"/>
                    </a:cubicBezTo>
                    <a:cubicBezTo>
                      <a:pt x="1666" y="527"/>
                      <a:pt x="1659" y="538"/>
                      <a:pt x="1649" y="542"/>
                    </a:cubicBezTo>
                    <a:cubicBezTo>
                      <a:pt x="1649" y="542"/>
                      <a:pt x="1649" y="542"/>
                      <a:pt x="1649" y="542"/>
                    </a:cubicBezTo>
                    <a:cubicBezTo>
                      <a:pt x="1645" y="533"/>
                      <a:pt x="1652" y="533"/>
                      <a:pt x="1655" y="526"/>
                    </a:cubicBezTo>
                    <a:cubicBezTo>
                      <a:pt x="1656" y="526"/>
                      <a:pt x="1656" y="525"/>
                      <a:pt x="1656" y="525"/>
                    </a:cubicBezTo>
                    <a:cubicBezTo>
                      <a:pt x="1657" y="522"/>
                      <a:pt x="1656" y="520"/>
                      <a:pt x="1655" y="518"/>
                    </a:cubicBezTo>
                    <a:cubicBezTo>
                      <a:pt x="1655" y="517"/>
                      <a:pt x="1655" y="517"/>
                      <a:pt x="1655" y="517"/>
                    </a:cubicBezTo>
                    <a:cubicBezTo>
                      <a:pt x="1655" y="517"/>
                      <a:pt x="1654" y="516"/>
                      <a:pt x="1654" y="515"/>
                    </a:cubicBezTo>
                    <a:cubicBezTo>
                      <a:pt x="1654" y="515"/>
                      <a:pt x="1654" y="515"/>
                      <a:pt x="1654" y="515"/>
                    </a:cubicBezTo>
                    <a:cubicBezTo>
                      <a:pt x="1653" y="513"/>
                      <a:pt x="1652" y="511"/>
                      <a:pt x="1651" y="508"/>
                    </a:cubicBezTo>
                    <a:cubicBezTo>
                      <a:pt x="1651" y="508"/>
                      <a:pt x="1651" y="507"/>
                      <a:pt x="1651" y="507"/>
                    </a:cubicBezTo>
                    <a:cubicBezTo>
                      <a:pt x="1651" y="506"/>
                      <a:pt x="1651" y="506"/>
                      <a:pt x="1652" y="505"/>
                    </a:cubicBezTo>
                    <a:cubicBezTo>
                      <a:pt x="1658" y="505"/>
                      <a:pt x="1663" y="505"/>
                      <a:pt x="1666" y="503"/>
                    </a:cubicBezTo>
                    <a:cubicBezTo>
                      <a:pt x="1672" y="501"/>
                      <a:pt x="1673" y="496"/>
                      <a:pt x="1673" y="484"/>
                    </a:cubicBezTo>
                    <a:cubicBezTo>
                      <a:pt x="1674" y="468"/>
                      <a:pt x="1668" y="467"/>
                      <a:pt x="1655" y="459"/>
                    </a:cubicBezTo>
                    <a:cubicBezTo>
                      <a:pt x="1655" y="459"/>
                      <a:pt x="1655" y="459"/>
                      <a:pt x="1655" y="459"/>
                    </a:cubicBezTo>
                    <a:cubicBezTo>
                      <a:pt x="1655" y="459"/>
                      <a:pt x="1654" y="460"/>
                      <a:pt x="1653" y="460"/>
                    </a:cubicBezTo>
                    <a:cubicBezTo>
                      <a:pt x="1652" y="461"/>
                      <a:pt x="1651" y="462"/>
                      <a:pt x="1649" y="463"/>
                    </a:cubicBezTo>
                    <a:cubicBezTo>
                      <a:pt x="1648" y="463"/>
                      <a:pt x="1648" y="463"/>
                      <a:pt x="1648" y="463"/>
                    </a:cubicBezTo>
                    <a:cubicBezTo>
                      <a:pt x="1647" y="463"/>
                      <a:pt x="1647" y="463"/>
                      <a:pt x="1647" y="463"/>
                    </a:cubicBezTo>
                    <a:cubicBezTo>
                      <a:pt x="1646" y="463"/>
                      <a:pt x="1645" y="463"/>
                      <a:pt x="1645" y="463"/>
                    </a:cubicBezTo>
                    <a:cubicBezTo>
                      <a:pt x="1645" y="463"/>
                      <a:pt x="1645" y="463"/>
                      <a:pt x="1645" y="463"/>
                    </a:cubicBezTo>
                    <a:cubicBezTo>
                      <a:pt x="1645" y="462"/>
                      <a:pt x="1645" y="461"/>
                      <a:pt x="1644" y="460"/>
                    </a:cubicBezTo>
                    <a:cubicBezTo>
                      <a:pt x="1644" y="455"/>
                      <a:pt x="1643" y="450"/>
                      <a:pt x="1645" y="445"/>
                    </a:cubicBezTo>
                    <a:cubicBezTo>
                      <a:pt x="1646" y="443"/>
                      <a:pt x="1647" y="442"/>
                      <a:pt x="1648" y="441"/>
                    </a:cubicBezTo>
                    <a:cubicBezTo>
                      <a:pt x="1651" y="438"/>
                      <a:pt x="1654" y="435"/>
                      <a:pt x="1654" y="431"/>
                    </a:cubicBezTo>
                    <a:cubicBezTo>
                      <a:pt x="1654" y="431"/>
                      <a:pt x="1654" y="431"/>
                      <a:pt x="1654" y="431"/>
                    </a:cubicBezTo>
                    <a:cubicBezTo>
                      <a:pt x="1654" y="431"/>
                      <a:pt x="1654" y="431"/>
                      <a:pt x="1654" y="431"/>
                    </a:cubicBezTo>
                    <a:cubicBezTo>
                      <a:pt x="1654" y="433"/>
                      <a:pt x="1659" y="433"/>
                      <a:pt x="1665" y="431"/>
                    </a:cubicBezTo>
                    <a:cubicBezTo>
                      <a:pt x="1672" y="429"/>
                      <a:pt x="1680" y="425"/>
                      <a:pt x="1681" y="424"/>
                    </a:cubicBezTo>
                    <a:cubicBezTo>
                      <a:pt x="1682" y="422"/>
                      <a:pt x="1683" y="421"/>
                      <a:pt x="1684" y="419"/>
                    </a:cubicBezTo>
                    <a:cubicBezTo>
                      <a:pt x="1687" y="414"/>
                      <a:pt x="1688" y="409"/>
                      <a:pt x="1688" y="404"/>
                    </a:cubicBezTo>
                    <a:cubicBezTo>
                      <a:pt x="1688" y="401"/>
                      <a:pt x="1688" y="399"/>
                      <a:pt x="1688" y="397"/>
                    </a:cubicBezTo>
                    <a:cubicBezTo>
                      <a:pt x="1688" y="396"/>
                      <a:pt x="1688" y="396"/>
                      <a:pt x="1688" y="396"/>
                    </a:cubicBezTo>
                    <a:cubicBezTo>
                      <a:pt x="1688" y="396"/>
                      <a:pt x="1688" y="395"/>
                      <a:pt x="1688" y="395"/>
                    </a:cubicBezTo>
                    <a:cubicBezTo>
                      <a:pt x="1688" y="394"/>
                      <a:pt x="1688" y="394"/>
                      <a:pt x="1688" y="393"/>
                    </a:cubicBezTo>
                    <a:cubicBezTo>
                      <a:pt x="1688" y="392"/>
                      <a:pt x="1688" y="391"/>
                      <a:pt x="1688" y="391"/>
                    </a:cubicBezTo>
                    <a:cubicBezTo>
                      <a:pt x="1688" y="390"/>
                      <a:pt x="1688" y="389"/>
                      <a:pt x="1688" y="388"/>
                    </a:cubicBezTo>
                    <a:cubicBezTo>
                      <a:pt x="1688" y="387"/>
                      <a:pt x="1688" y="387"/>
                      <a:pt x="1688" y="387"/>
                    </a:cubicBezTo>
                    <a:cubicBezTo>
                      <a:pt x="1689" y="383"/>
                      <a:pt x="1689" y="378"/>
                      <a:pt x="1690" y="374"/>
                    </a:cubicBezTo>
                    <a:cubicBezTo>
                      <a:pt x="1690" y="373"/>
                      <a:pt x="1690" y="372"/>
                      <a:pt x="1690" y="372"/>
                    </a:cubicBezTo>
                    <a:cubicBezTo>
                      <a:pt x="1690" y="371"/>
                      <a:pt x="1691" y="371"/>
                      <a:pt x="1691" y="370"/>
                    </a:cubicBezTo>
                    <a:cubicBezTo>
                      <a:pt x="1691" y="369"/>
                      <a:pt x="1691" y="368"/>
                      <a:pt x="1691" y="367"/>
                    </a:cubicBezTo>
                    <a:cubicBezTo>
                      <a:pt x="1691" y="367"/>
                      <a:pt x="1691" y="367"/>
                      <a:pt x="1691" y="366"/>
                    </a:cubicBezTo>
                    <a:cubicBezTo>
                      <a:pt x="1691" y="365"/>
                      <a:pt x="1691" y="363"/>
                      <a:pt x="1691" y="362"/>
                    </a:cubicBezTo>
                    <a:cubicBezTo>
                      <a:pt x="1690" y="362"/>
                      <a:pt x="1689" y="362"/>
                      <a:pt x="1688" y="362"/>
                    </a:cubicBezTo>
                    <a:cubicBezTo>
                      <a:pt x="1682" y="363"/>
                      <a:pt x="1676" y="367"/>
                      <a:pt x="1671" y="367"/>
                    </a:cubicBezTo>
                    <a:cubicBezTo>
                      <a:pt x="1670" y="367"/>
                      <a:pt x="1669" y="367"/>
                      <a:pt x="1669" y="366"/>
                    </a:cubicBezTo>
                    <a:cubicBezTo>
                      <a:pt x="1668" y="359"/>
                      <a:pt x="1672" y="351"/>
                      <a:pt x="1676" y="343"/>
                    </a:cubicBezTo>
                    <a:cubicBezTo>
                      <a:pt x="1677" y="340"/>
                      <a:pt x="1679" y="336"/>
                      <a:pt x="1680" y="332"/>
                    </a:cubicBezTo>
                    <a:cubicBezTo>
                      <a:pt x="1684" y="324"/>
                      <a:pt x="1686" y="313"/>
                      <a:pt x="1685" y="305"/>
                    </a:cubicBezTo>
                    <a:cubicBezTo>
                      <a:pt x="1684" y="298"/>
                      <a:pt x="1679" y="292"/>
                      <a:pt x="1670" y="290"/>
                    </a:cubicBezTo>
                    <a:cubicBezTo>
                      <a:pt x="1663" y="287"/>
                      <a:pt x="1659" y="284"/>
                      <a:pt x="1658" y="276"/>
                    </a:cubicBezTo>
                    <a:cubicBezTo>
                      <a:pt x="1658" y="276"/>
                      <a:pt x="1658" y="276"/>
                      <a:pt x="1658" y="276"/>
                    </a:cubicBezTo>
                    <a:cubicBezTo>
                      <a:pt x="1656" y="264"/>
                      <a:pt x="1655" y="250"/>
                      <a:pt x="1654" y="238"/>
                    </a:cubicBezTo>
                    <a:cubicBezTo>
                      <a:pt x="1656" y="238"/>
                      <a:pt x="1658" y="238"/>
                      <a:pt x="1659" y="238"/>
                    </a:cubicBezTo>
                    <a:cubicBezTo>
                      <a:pt x="1660" y="238"/>
                      <a:pt x="1661" y="238"/>
                      <a:pt x="1662" y="238"/>
                    </a:cubicBezTo>
                    <a:cubicBezTo>
                      <a:pt x="1665" y="239"/>
                      <a:pt x="1667" y="241"/>
                      <a:pt x="1666" y="246"/>
                    </a:cubicBezTo>
                    <a:cubicBezTo>
                      <a:pt x="1669" y="247"/>
                      <a:pt x="1671" y="246"/>
                      <a:pt x="1672" y="245"/>
                    </a:cubicBezTo>
                    <a:cubicBezTo>
                      <a:pt x="1675" y="243"/>
                      <a:pt x="1678" y="239"/>
                      <a:pt x="1681" y="237"/>
                    </a:cubicBezTo>
                    <a:cubicBezTo>
                      <a:pt x="1687" y="235"/>
                      <a:pt x="1692" y="235"/>
                      <a:pt x="1697" y="232"/>
                    </a:cubicBezTo>
                    <a:cubicBezTo>
                      <a:pt x="1698" y="232"/>
                      <a:pt x="1698" y="232"/>
                      <a:pt x="1698" y="232"/>
                    </a:cubicBezTo>
                    <a:cubicBezTo>
                      <a:pt x="1698" y="231"/>
                      <a:pt x="1699" y="231"/>
                      <a:pt x="1700" y="231"/>
                    </a:cubicBezTo>
                    <a:cubicBezTo>
                      <a:pt x="1700" y="230"/>
                      <a:pt x="1700" y="230"/>
                      <a:pt x="1700" y="230"/>
                    </a:cubicBezTo>
                    <a:cubicBezTo>
                      <a:pt x="1701" y="229"/>
                      <a:pt x="1701" y="229"/>
                      <a:pt x="1702" y="228"/>
                    </a:cubicBezTo>
                    <a:cubicBezTo>
                      <a:pt x="1702" y="228"/>
                      <a:pt x="1702" y="228"/>
                      <a:pt x="1702" y="228"/>
                    </a:cubicBezTo>
                    <a:cubicBezTo>
                      <a:pt x="1702" y="227"/>
                      <a:pt x="1702" y="227"/>
                      <a:pt x="1702" y="227"/>
                    </a:cubicBezTo>
                    <a:cubicBezTo>
                      <a:pt x="1703" y="226"/>
                      <a:pt x="1703" y="226"/>
                      <a:pt x="1703" y="226"/>
                    </a:cubicBezTo>
                    <a:cubicBezTo>
                      <a:pt x="1706" y="221"/>
                      <a:pt x="1707" y="217"/>
                      <a:pt x="1705" y="213"/>
                    </a:cubicBezTo>
                    <a:cubicBezTo>
                      <a:pt x="1703" y="207"/>
                      <a:pt x="1695" y="204"/>
                      <a:pt x="1687" y="203"/>
                    </a:cubicBezTo>
                    <a:cubicBezTo>
                      <a:pt x="1686" y="202"/>
                      <a:pt x="1685" y="202"/>
                      <a:pt x="1684" y="202"/>
                    </a:cubicBezTo>
                    <a:cubicBezTo>
                      <a:pt x="1682" y="202"/>
                      <a:pt x="1679" y="201"/>
                      <a:pt x="1677" y="201"/>
                    </a:cubicBezTo>
                    <a:cubicBezTo>
                      <a:pt x="1677" y="201"/>
                      <a:pt x="1677" y="201"/>
                      <a:pt x="1677" y="201"/>
                    </a:cubicBezTo>
                    <a:cubicBezTo>
                      <a:pt x="1677" y="201"/>
                      <a:pt x="1677" y="201"/>
                      <a:pt x="1677" y="201"/>
                    </a:cubicBezTo>
                    <a:cubicBezTo>
                      <a:pt x="1668" y="200"/>
                      <a:pt x="1660" y="195"/>
                      <a:pt x="1653" y="188"/>
                    </a:cubicBezTo>
                    <a:cubicBezTo>
                      <a:pt x="1653" y="187"/>
                      <a:pt x="1653" y="187"/>
                      <a:pt x="1653" y="187"/>
                    </a:cubicBezTo>
                    <a:cubicBezTo>
                      <a:pt x="1652" y="186"/>
                      <a:pt x="1651" y="186"/>
                      <a:pt x="1651" y="185"/>
                    </a:cubicBezTo>
                    <a:cubicBezTo>
                      <a:pt x="1647" y="181"/>
                      <a:pt x="1644" y="176"/>
                      <a:pt x="1641" y="170"/>
                    </a:cubicBezTo>
                    <a:cubicBezTo>
                      <a:pt x="1640" y="168"/>
                      <a:pt x="1639" y="166"/>
                      <a:pt x="1638" y="164"/>
                    </a:cubicBezTo>
                    <a:cubicBezTo>
                      <a:pt x="1635" y="157"/>
                      <a:pt x="1627" y="156"/>
                      <a:pt x="1623" y="153"/>
                    </a:cubicBezTo>
                    <a:cubicBezTo>
                      <a:pt x="1622" y="152"/>
                      <a:pt x="1621" y="151"/>
                      <a:pt x="1620" y="149"/>
                    </a:cubicBezTo>
                    <a:cubicBezTo>
                      <a:pt x="1620" y="149"/>
                      <a:pt x="1620" y="149"/>
                      <a:pt x="1620" y="149"/>
                    </a:cubicBezTo>
                    <a:cubicBezTo>
                      <a:pt x="1616" y="150"/>
                      <a:pt x="1612" y="149"/>
                      <a:pt x="1608" y="148"/>
                    </a:cubicBezTo>
                    <a:cubicBezTo>
                      <a:pt x="1604" y="147"/>
                      <a:pt x="1606" y="142"/>
                      <a:pt x="1601" y="142"/>
                    </a:cubicBezTo>
                    <a:cubicBezTo>
                      <a:pt x="1600" y="142"/>
                      <a:pt x="1600" y="142"/>
                      <a:pt x="1599" y="142"/>
                    </a:cubicBezTo>
                    <a:cubicBezTo>
                      <a:pt x="1597" y="143"/>
                      <a:pt x="1594" y="145"/>
                      <a:pt x="1593" y="146"/>
                    </a:cubicBezTo>
                    <a:cubicBezTo>
                      <a:pt x="1590" y="149"/>
                      <a:pt x="1587" y="152"/>
                      <a:pt x="1584" y="154"/>
                    </a:cubicBezTo>
                    <a:cubicBezTo>
                      <a:pt x="1582" y="156"/>
                      <a:pt x="1580" y="157"/>
                      <a:pt x="1577" y="158"/>
                    </a:cubicBezTo>
                    <a:cubicBezTo>
                      <a:pt x="1566" y="159"/>
                      <a:pt x="1553" y="160"/>
                      <a:pt x="1542" y="159"/>
                    </a:cubicBezTo>
                    <a:cubicBezTo>
                      <a:pt x="1541" y="159"/>
                      <a:pt x="1540" y="159"/>
                      <a:pt x="1540" y="158"/>
                    </a:cubicBezTo>
                    <a:cubicBezTo>
                      <a:pt x="1539" y="158"/>
                      <a:pt x="1538" y="158"/>
                      <a:pt x="1538" y="158"/>
                    </a:cubicBezTo>
                    <a:cubicBezTo>
                      <a:pt x="1537" y="158"/>
                      <a:pt x="1536" y="158"/>
                      <a:pt x="1535" y="158"/>
                    </a:cubicBezTo>
                    <a:cubicBezTo>
                      <a:pt x="1535" y="157"/>
                      <a:pt x="1534" y="157"/>
                      <a:pt x="1533" y="157"/>
                    </a:cubicBezTo>
                    <a:cubicBezTo>
                      <a:pt x="1516" y="152"/>
                      <a:pt x="1508" y="144"/>
                      <a:pt x="1490" y="146"/>
                    </a:cubicBezTo>
                    <a:cubicBezTo>
                      <a:pt x="1489" y="146"/>
                      <a:pt x="1488" y="146"/>
                      <a:pt x="1487" y="146"/>
                    </a:cubicBezTo>
                    <a:cubicBezTo>
                      <a:pt x="1486" y="146"/>
                      <a:pt x="1486" y="147"/>
                      <a:pt x="1486" y="147"/>
                    </a:cubicBezTo>
                    <a:cubicBezTo>
                      <a:pt x="1480" y="147"/>
                      <a:pt x="1457" y="154"/>
                      <a:pt x="1454" y="145"/>
                    </a:cubicBezTo>
                    <a:cubicBezTo>
                      <a:pt x="1454" y="145"/>
                      <a:pt x="1454" y="144"/>
                      <a:pt x="1454" y="143"/>
                    </a:cubicBezTo>
                    <a:cubicBezTo>
                      <a:pt x="1454" y="142"/>
                      <a:pt x="1454" y="142"/>
                      <a:pt x="1453" y="141"/>
                    </a:cubicBezTo>
                    <a:cubicBezTo>
                      <a:pt x="1453" y="140"/>
                      <a:pt x="1453" y="140"/>
                      <a:pt x="1453" y="140"/>
                    </a:cubicBezTo>
                    <a:cubicBezTo>
                      <a:pt x="1453" y="140"/>
                      <a:pt x="1453" y="139"/>
                      <a:pt x="1453" y="139"/>
                    </a:cubicBezTo>
                    <a:cubicBezTo>
                      <a:pt x="1453" y="138"/>
                      <a:pt x="1453" y="138"/>
                      <a:pt x="1453" y="138"/>
                    </a:cubicBezTo>
                    <a:cubicBezTo>
                      <a:pt x="1452" y="137"/>
                      <a:pt x="1452" y="137"/>
                      <a:pt x="1452" y="137"/>
                    </a:cubicBezTo>
                    <a:cubicBezTo>
                      <a:pt x="1452" y="136"/>
                      <a:pt x="1452" y="136"/>
                      <a:pt x="1452" y="136"/>
                    </a:cubicBezTo>
                    <a:cubicBezTo>
                      <a:pt x="1452" y="135"/>
                      <a:pt x="1452" y="135"/>
                      <a:pt x="1452" y="135"/>
                    </a:cubicBezTo>
                    <a:cubicBezTo>
                      <a:pt x="1451" y="135"/>
                      <a:pt x="1451" y="135"/>
                      <a:pt x="1451" y="135"/>
                    </a:cubicBezTo>
                    <a:cubicBezTo>
                      <a:pt x="1450" y="134"/>
                      <a:pt x="1450" y="134"/>
                      <a:pt x="1450" y="134"/>
                    </a:cubicBezTo>
                    <a:cubicBezTo>
                      <a:pt x="1450" y="133"/>
                      <a:pt x="1450" y="133"/>
                      <a:pt x="1450" y="133"/>
                    </a:cubicBezTo>
                    <a:cubicBezTo>
                      <a:pt x="1449" y="133"/>
                      <a:pt x="1449" y="133"/>
                      <a:pt x="1449" y="133"/>
                    </a:cubicBezTo>
                    <a:cubicBezTo>
                      <a:pt x="1449" y="132"/>
                      <a:pt x="1449" y="132"/>
                      <a:pt x="1449" y="132"/>
                    </a:cubicBezTo>
                    <a:cubicBezTo>
                      <a:pt x="1444" y="129"/>
                      <a:pt x="1437" y="129"/>
                      <a:pt x="1430" y="129"/>
                    </a:cubicBezTo>
                    <a:cubicBezTo>
                      <a:pt x="1429" y="129"/>
                      <a:pt x="1429" y="129"/>
                      <a:pt x="1429" y="129"/>
                    </a:cubicBezTo>
                    <a:cubicBezTo>
                      <a:pt x="1429" y="129"/>
                      <a:pt x="1429" y="129"/>
                      <a:pt x="1428" y="129"/>
                    </a:cubicBezTo>
                    <a:cubicBezTo>
                      <a:pt x="1428" y="129"/>
                      <a:pt x="1427" y="129"/>
                      <a:pt x="1427" y="128"/>
                    </a:cubicBezTo>
                    <a:cubicBezTo>
                      <a:pt x="1416" y="126"/>
                      <a:pt x="1418" y="117"/>
                      <a:pt x="1409" y="111"/>
                    </a:cubicBezTo>
                    <a:cubicBezTo>
                      <a:pt x="1408" y="110"/>
                      <a:pt x="1408" y="110"/>
                      <a:pt x="1407" y="110"/>
                    </a:cubicBezTo>
                    <a:cubicBezTo>
                      <a:pt x="1407" y="109"/>
                      <a:pt x="1406" y="109"/>
                      <a:pt x="1405" y="109"/>
                    </a:cubicBezTo>
                    <a:cubicBezTo>
                      <a:pt x="1403" y="109"/>
                      <a:pt x="1401" y="110"/>
                      <a:pt x="1399" y="111"/>
                    </a:cubicBezTo>
                    <a:cubicBezTo>
                      <a:pt x="1396" y="115"/>
                      <a:pt x="1394" y="125"/>
                      <a:pt x="1393" y="128"/>
                    </a:cubicBezTo>
                    <a:cubicBezTo>
                      <a:pt x="1393" y="128"/>
                      <a:pt x="1393" y="128"/>
                      <a:pt x="1393" y="128"/>
                    </a:cubicBezTo>
                    <a:cubicBezTo>
                      <a:pt x="1392" y="128"/>
                      <a:pt x="1391" y="128"/>
                      <a:pt x="1390" y="128"/>
                    </a:cubicBezTo>
                    <a:cubicBezTo>
                      <a:pt x="1387" y="128"/>
                      <a:pt x="1384" y="129"/>
                      <a:pt x="1382" y="129"/>
                    </a:cubicBezTo>
                    <a:cubicBezTo>
                      <a:pt x="1381" y="129"/>
                      <a:pt x="1380" y="129"/>
                      <a:pt x="1380" y="130"/>
                    </a:cubicBezTo>
                    <a:cubicBezTo>
                      <a:pt x="1380" y="130"/>
                      <a:pt x="1380" y="131"/>
                      <a:pt x="1380" y="132"/>
                    </a:cubicBezTo>
                    <a:cubicBezTo>
                      <a:pt x="1380" y="134"/>
                      <a:pt x="1379" y="136"/>
                      <a:pt x="1380" y="138"/>
                    </a:cubicBezTo>
                    <a:cubicBezTo>
                      <a:pt x="1380" y="138"/>
                      <a:pt x="1380" y="138"/>
                      <a:pt x="1380" y="138"/>
                    </a:cubicBezTo>
                    <a:cubicBezTo>
                      <a:pt x="1380" y="138"/>
                      <a:pt x="1380" y="138"/>
                      <a:pt x="1380" y="138"/>
                    </a:cubicBezTo>
                    <a:cubicBezTo>
                      <a:pt x="1367" y="137"/>
                      <a:pt x="1352" y="129"/>
                      <a:pt x="1340" y="130"/>
                    </a:cubicBezTo>
                    <a:cubicBezTo>
                      <a:pt x="1339" y="139"/>
                      <a:pt x="1341" y="147"/>
                      <a:pt x="1340" y="156"/>
                    </a:cubicBezTo>
                    <a:cubicBezTo>
                      <a:pt x="1340" y="156"/>
                      <a:pt x="1340" y="156"/>
                      <a:pt x="1340" y="156"/>
                    </a:cubicBezTo>
                    <a:cubicBezTo>
                      <a:pt x="1340" y="156"/>
                      <a:pt x="1340" y="156"/>
                      <a:pt x="1340" y="156"/>
                    </a:cubicBezTo>
                    <a:cubicBezTo>
                      <a:pt x="1338" y="156"/>
                      <a:pt x="1337" y="156"/>
                      <a:pt x="1336" y="156"/>
                    </a:cubicBezTo>
                    <a:cubicBezTo>
                      <a:pt x="1319" y="157"/>
                      <a:pt x="1300" y="166"/>
                      <a:pt x="1284" y="158"/>
                    </a:cubicBezTo>
                    <a:cubicBezTo>
                      <a:pt x="1281" y="157"/>
                      <a:pt x="1278" y="155"/>
                      <a:pt x="1275" y="152"/>
                    </a:cubicBezTo>
                    <a:cubicBezTo>
                      <a:pt x="1272" y="150"/>
                      <a:pt x="1269" y="147"/>
                      <a:pt x="1266" y="145"/>
                    </a:cubicBezTo>
                    <a:cubicBezTo>
                      <a:pt x="1261" y="141"/>
                      <a:pt x="1256" y="139"/>
                      <a:pt x="1251" y="140"/>
                    </a:cubicBezTo>
                    <a:cubicBezTo>
                      <a:pt x="1251" y="140"/>
                      <a:pt x="1250" y="141"/>
                      <a:pt x="1249" y="142"/>
                    </a:cubicBezTo>
                    <a:cubicBezTo>
                      <a:pt x="1249" y="142"/>
                      <a:pt x="1249" y="142"/>
                      <a:pt x="1249" y="142"/>
                    </a:cubicBezTo>
                    <a:cubicBezTo>
                      <a:pt x="1249" y="142"/>
                      <a:pt x="1249" y="142"/>
                      <a:pt x="1249" y="142"/>
                    </a:cubicBezTo>
                    <a:cubicBezTo>
                      <a:pt x="1249" y="143"/>
                      <a:pt x="1249" y="143"/>
                      <a:pt x="1249" y="143"/>
                    </a:cubicBezTo>
                    <a:cubicBezTo>
                      <a:pt x="1244" y="150"/>
                      <a:pt x="1241" y="151"/>
                      <a:pt x="1238" y="150"/>
                    </a:cubicBezTo>
                    <a:cubicBezTo>
                      <a:pt x="1237" y="150"/>
                      <a:pt x="1236" y="149"/>
                      <a:pt x="1235" y="148"/>
                    </a:cubicBezTo>
                    <a:cubicBezTo>
                      <a:pt x="1229" y="142"/>
                      <a:pt x="1232" y="130"/>
                      <a:pt x="1232" y="123"/>
                    </a:cubicBezTo>
                    <a:cubicBezTo>
                      <a:pt x="1232" y="123"/>
                      <a:pt x="1232" y="123"/>
                      <a:pt x="1232" y="123"/>
                    </a:cubicBezTo>
                    <a:cubicBezTo>
                      <a:pt x="1232" y="123"/>
                      <a:pt x="1232" y="123"/>
                      <a:pt x="1232" y="123"/>
                    </a:cubicBezTo>
                    <a:cubicBezTo>
                      <a:pt x="1232" y="123"/>
                      <a:pt x="1231" y="123"/>
                      <a:pt x="1230" y="123"/>
                    </a:cubicBezTo>
                    <a:cubicBezTo>
                      <a:pt x="1230" y="123"/>
                      <a:pt x="1230" y="123"/>
                      <a:pt x="1230" y="123"/>
                    </a:cubicBezTo>
                    <a:cubicBezTo>
                      <a:pt x="1229" y="123"/>
                      <a:pt x="1229" y="123"/>
                      <a:pt x="1229" y="123"/>
                    </a:cubicBezTo>
                    <a:cubicBezTo>
                      <a:pt x="1224" y="124"/>
                      <a:pt x="1224" y="132"/>
                      <a:pt x="1219" y="135"/>
                    </a:cubicBezTo>
                    <a:cubicBezTo>
                      <a:pt x="1214" y="138"/>
                      <a:pt x="1209" y="135"/>
                      <a:pt x="1204" y="133"/>
                    </a:cubicBezTo>
                    <a:cubicBezTo>
                      <a:pt x="1194" y="127"/>
                      <a:pt x="1184" y="128"/>
                      <a:pt x="1177" y="135"/>
                    </a:cubicBezTo>
                    <a:cubicBezTo>
                      <a:pt x="1173" y="138"/>
                      <a:pt x="1170" y="144"/>
                      <a:pt x="1169" y="149"/>
                    </a:cubicBezTo>
                    <a:cubicBezTo>
                      <a:pt x="1169" y="150"/>
                      <a:pt x="1169" y="151"/>
                      <a:pt x="1168" y="152"/>
                    </a:cubicBezTo>
                    <a:cubicBezTo>
                      <a:pt x="1141" y="152"/>
                      <a:pt x="1114" y="173"/>
                      <a:pt x="1086" y="164"/>
                    </a:cubicBezTo>
                    <a:cubicBezTo>
                      <a:pt x="1077" y="161"/>
                      <a:pt x="1066" y="166"/>
                      <a:pt x="1061" y="156"/>
                    </a:cubicBezTo>
                    <a:cubicBezTo>
                      <a:pt x="1057" y="149"/>
                      <a:pt x="1052" y="150"/>
                      <a:pt x="1049" y="154"/>
                    </a:cubicBezTo>
                    <a:cubicBezTo>
                      <a:pt x="1046" y="157"/>
                      <a:pt x="1045" y="162"/>
                      <a:pt x="1045" y="165"/>
                    </a:cubicBezTo>
                    <a:cubicBezTo>
                      <a:pt x="1045" y="165"/>
                      <a:pt x="1045" y="165"/>
                      <a:pt x="1045" y="165"/>
                    </a:cubicBezTo>
                    <a:cubicBezTo>
                      <a:pt x="1045" y="165"/>
                      <a:pt x="1045" y="165"/>
                      <a:pt x="1045" y="165"/>
                    </a:cubicBezTo>
                    <a:cubicBezTo>
                      <a:pt x="1034" y="163"/>
                      <a:pt x="1031" y="138"/>
                      <a:pt x="1027" y="129"/>
                    </a:cubicBezTo>
                    <a:cubicBezTo>
                      <a:pt x="1027" y="129"/>
                      <a:pt x="1027" y="129"/>
                      <a:pt x="1027" y="129"/>
                    </a:cubicBezTo>
                    <a:cubicBezTo>
                      <a:pt x="1033" y="128"/>
                      <a:pt x="1041" y="131"/>
                      <a:pt x="1048" y="130"/>
                    </a:cubicBezTo>
                    <a:cubicBezTo>
                      <a:pt x="1051" y="130"/>
                      <a:pt x="1053" y="130"/>
                      <a:pt x="1055" y="128"/>
                    </a:cubicBezTo>
                    <a:cubicBezTo>
                      <a:pt x="1055" y="128"/>
                      <a:pt x="1055" y="128"/>
                      <a:pt x="1055" y="128"/>
                    </a:cubicBezTo>
                    <a:cubicBezTo>
                      <a:pt x="1055" y="128"/>
                      <a:pt x="1055" y="128"/>
                      <a:pt x="1055" y="128"/>
                    </a:cubicBezTo>
                    <a:cubicBezTo>
                      <a:pt x="1055" y="130"/>
                      <a:pt x="1056" y="132"/>
                      <a:pt x="1057" y="134"/>
                    </a:cubicBezTo>
                    <a:cubicBezTo>
                      <a:pt x="1057" y="135"/>
                      <a:pt x="1058" y="136"/>
                      <a:pt x="1058" y="137"/>
                    </a:cubicBezTo>
                    <a:cubicBezTo>
                      <a:pt x="1058" y="137"/>
                      <a:pt x="1059" y="136"/>
                      <a:pt x="1059" y="136"/>
                    </a:cubicBezTo>
                    <a:cubicBezTo>
                      <a:pt x="1062" y="133"/>
                      <a:pt x="1065" y="131"/>
                      <a:pt x="1069" y="130"/>
                    </a:cubicBezTo>
                    <a:cubicBezTo>
                      <a:pt x="1068" y="130"/>
                      <a:pt x="1068" y="130"/>
                      <a:pt x="1068" y="130"/>
                    </a:cubicBezTo>
                    <a:cubicBezTo>
                      <a:pt x="1068" y="129"/>
                      <a:pt x="1067" y="128"/>
                      <a:pt x="1067" y="128"/>
                    </a:cubicBezTo>
                    <a:cubicBezTo>
                      <a:pt x="1066" y="127"/>
                      <a:pt x="1066" y="127"/>
                      <a:pt x="1066" y="127"/>
                    </a:cubicBezTo>
                    <a:cubicBezTo>
                      <a:pt x="1066" y="126"/>
                      <a:pt x="1065" y="125"/>
                      <a:pt x="1065" y="124"/>
                    </a:cubicBezTo>
                    <a:cubicBezTo>
                      <a:pt x="1064" y="124"/>
                      <a:pt x="1064" y="123"/>
                      <a:pt x="1064" y="123"/>
                    </a:cubicBezTo>
                    <a:cubicBezTo>
                      <a:pt x="1064" y="122"/>
                      <a:pt x="1063" y="122"/>
                      <a:pt x="1063" y="121"/>
                    </a:cubicBezTo>
                    <a:cubicBezTo>
                      <a:pt x="1055" y="105"/>
                      <a:pt x="1051" y="83"/>
                      <a:pt x="1033" y="80"/>
                    </a:cubicBezTo>
                    <a:cubicBezTo>
                      <a:pt x="1024" y="78"/>
                      <a:pt x="1017" y="78"/>
                      <a:pt x="1011" y="81"/>
                    </a:cubicBezTo>
                    <a:cubicBezTo>
                      <a:pt x="1003" y="84"/>
                      <a:pt x="997" y="92"/>
                      <a:pt x="992" y="100"/>
                    </a:cubicBezTo>
                    <a:cubicBezTo>
                      <a:pt x="992" y="100"/>
                      <a:pt x="992" y="100"/>
                      <a:pt x="992" y="100"/>
                    </a:cubicBezTo>
                    <a:cubicBezTo>
                      <a:pt x="992" y="100"/>
                      <a:pt x="992" y="100"/>
                      <a:pt x="992" y="100"/>
                    </a:cubicBezTo>
                    <a:cubicBezTo>
                      <a:pt x="991" y="100"/>
                      <a:pt x="989" y="100"/>
                      <a:pt x="988" y="100"/>
                    </a:cubicBezTo>
                    <a:cubicBezTo>
                      <a:pt x="988" y="100"/>
                      <a:pt x="987" y="100"/>
                      <a:pt x="987" y="100"/>
                    </a:cubicBezTo>
                    <a:cubicBezTo>
                      <a:pt x="986" y="100"/>
                      <a:pt x="985" y="100"/>
                      <a:pt x="983" y="100"/>
                    </a:cubicBezTo>
                    <a:cubicBezTo>
                      <a:pt x="983" y="100"/>
                      <a:pt x="983" y="100"/>
                      <a:pt x="983" y="100"/>
                    </a:cubicBezTo>
                    <a:cubicBezTo>
                      <a:pt x="982" y="100"/>
                      <a:pt x="981" y="100"/>
                      <a:pt x="981" y="100"/>
                    </a:cubicBezTo>
                    <a:cubicBezTo>
                      <a:pt x="980" y="100"/>
                      <a:pt x="980" y="100"/>
                      <a:pt x="980" y="100"/>
                    </a:cubicBezTo>
                    <a:cubicBezTo>
                      <a:pt x="979" y="100"/>
                      <a:pt x="979" y="100"/>
                      <a:pt x="978" y="100"/>
                    </a:cubicBezTo>
                    <a:cubicBezTo>
                      <a:pt x="977" y="100"/>
                      <a:pt x="977" y="100"/>
                      <a:pt x="977" y="100"/>
                    </a:cubicBezTo>
                    <a:cubicBezTo>
                      <a:pt x="977" y="100"/>
                      <a:pt x="976" y="100"/>
                      <a:pt x="975" y="100"/>
                    </a:cubicBezTo>
                    <a:cubicBezTo>
                      <a:pt x="975" y="100"/>
                      <a:pt x="975" y="100"/>
                      <a:pt x="975" y="100"/>
                    </a:cubicBezTo>
                    <a:cubicBezTo>
                      <a:pt x="974" y="100"/>
                      <a:pt x="973" y="101"/>
                      <a:pt x="973" y="101"/>
                    </a:cubicBezTo>
                    <a:cubicBezTo>
                      <a:pt x="972" y="101"/>
                      <a:pt x="972" y="101"/>
                      <a:pt x="972" y="101"/>
                    </a:cubicBezTo>
                    <a:cubicBezTo>
                      <a:pt x="972" y="102"/>
                      <a:pt x="971" y="102"/>
                      <a:pt x="971" y="102"/>
                    </a:cubicBezTo>
                    <a:cubicBezTo>
                      <a:pt x="971" y="102"/>
                      <a:pt x="971" y="102"/>
                      <a:pt x="971" y="102"/>
                    </a:cubicBezTo>
                    <a:cubicBezTo>
                      <a:pt x="971" y="94"/>
                      <a:pt x="962" y="93"/>
                      <a:pt x="954" y="93"/>
                    </a:cubicBezTo>
                    <a:cubicBezTo>
                      <a:pt x="950" y="93"/>
                      <a:pt x="947" y="94"/>
                      <a:pt x="945" y="94"/>
                    </a:cubicBezTo>
                    <a:cubicBezTo>
                      <a:pt x="938" y="96"/>
                      <a:pt x="933" y="99"/>
                      <a:pt x="927" y="101"/>
                    </a:cubicBezTo>
                    <a:cubicBezTo>
                      <a:pt x="921" y="104"/>
                      <a:pt x="914" y="106"/>
                      <a:pt x="906" y="107"/>
                    </a:cubicBezTo>
                    <a:cubicBezTo>
                      <a:pt x="907" y="115"/>
                      <a:pt x="904" y="119"/>
                      <a:pt x="897" y="121"/>
                    </a:cubicBezTo>
                    <a:cubicBezTo>
                      <a:pt x="896" y="121"/>
                      <a:pt x="895" y="121"/>
                      <a:pt x="894" y="121"/>
                    </a:cubicBezTo>
                    <a:cubicBezTo>
                      <a:pt x="894" y="122"/>
                      <a:pt x="894" y="122"/>
                      <a:pt x="894" y="123"/>
                    </a:cubicBezTo>
                    <a:cubicBezTo>
                      <a:pt x="895" y="128"/>
                      <a:pt x="895" y="134"/>
                      <a:pt x="893" y="139"/>
                    </a:cubicBezTo>
                    <a:cubicBezTo>
                      <a:pt x="893" y="139"/>
                      <a:pt x="893" y="139"/>
                      <a:pt x="893" y="139"/>
                    </a:cubicBezTo>
                    <a:cubicBezTo>
                      <a:pt x="892" y="139"/>
                      <a:pt x="892" y="140"/>
                      <a:pt x="892" y="141"/>
                    </a:cubicBezTo>
                    <a:cubicBezTo>
                      <a:pt x="891" y="142"/>
                      <a:pt x="891" y="142"/>
                      <a:pt x="891" y="142"/>
                    </a:cubicBezTo>
                    <a:cubicBezTo>
                      <a:pt x="890" y="142"/>
                      <a:pt x="890" y="142"/>
                      <a:pt x="890" y="142"/>
                    </a:cubicBezTo>
                    <a:cubicBezTo>
                      <a:pt x="886" y="145"/>
                      <a:pt x="881" y="145"/>
                      <a:pt x="878" y="149"/>
                    </a:cubicBezTo>
                    <a:cubicBezTo>
                      <a:pt x="878" y="149"/>
                      <a:pt x="878" y="149"/>
                      <a:pt x="878" y="149"/>
                    </a:cubicBezTo>
                    <a:cubicBezTo>
                      <a:pt x="878" y="150"/>
                      <a:pt x="878" y="150"/>
                      <a:pt x="878" y="150"/>
                    </a:cubicBezTo>
                    <a:cubicBezTo>
                      <a:pt x="877" y="150"/>
                      <a:pt x="877" y="151"/>
                      <a:pt x="877" y="151"/>
                    </a:cubicBezTo>
                    <a:cubicBezTo>
                      <a:pt x="877" y="152"/>
                      <a:pt x="877" y="152"/>
                      <a:pt x="877" y="152"/>
                    </a:cubicBezTo>
                    <a:cubicBezTo>
                      <a:pt x="877" y="152"/>
                      <a:pt x="876" y="153"/>
                      <a:pt x="876" y="153"/>
                    </a:cubicBezTo>
                    <a:cubicBezTo>
                      <a:pt x="876" y="154"/>
                      <a:pt x="876" y="154"/>
                      <a:pt x="876" y="154"/>
                    </a:cubicBezTo>
                    <a:cubicBezTo>
                      <a:pt x="876" y="154"/>
                      <a:pt x="876" y="154"/>
                      <a:pt x="876" y="154"/>
                    </a:cubicBezTo>
                    <a:cubicBezTo>
                      <a:pt x="876" y="154"/>
                      <a:pt x="876" y="154"/>
                      <a:pt x="876" y="154"/>
                    </a:cubicBezTo>
                    <a:cubicBezTo>
                      <a:pt x="876" y="154"/>
                      <a:pt x="876" y="154"/>
                      <a:pt x="876" y="154"/>
                    </a:cubicBezTo>
                    <a:cubicBezTo>
                      <a:pt x="875" y="154"/>
                      <a:pt x="875" y="154"/>
                      <a:pt x="874" y="154"/>
                    </a:cubicBezTo>
                    <a:cubicBezTo>
                      <a:pt x="873" y="154"/>
                      <a:pt x="873" y="154"/>
                      <a:pt x="873" y="154"/>
                    </a:cubicBezTo>
                    <a:cubicBezTo>
                      <a:pt x="872" y="154"/>
                      <a:pt x="872" y="154"/>
                      <a:pt x="871" y="155"/>
                    </a:cubicBezTo>
                    <a:cubicBezTo>
                      <a:pt x="871" y="155"/>
                      <a:pt x="871" y="155"/>
                      <a:pt x="871" y="155"/>
                    </a:cubicBezTo>
                    <a:cubicBezTo>
                      <a:pt x="870" y="155"/>
                      <a:pt x="869" y="155"/>
                      <a:pt x="869" y="156"/>
                    </a:cubicBezTo>
                    <a:cubicBezTo>
                      <a:pt x="868" y="156"/>
                      <a:pt x="868" y="156"/>
                      <a:pt x="868" y="156"/>
                    </a:cubicBezTo>
                    <a:cubicBezTo>
                      <a:pt x="867" y="157"/>
                      <a:pt x="865" y="158"/>
                      <a:pt x="864" y="159"/>
                    </a:cubicBezTo>
                    <a:cubicBezTo>
                      <a:pt x="864" y="159"/>
                      <a:pt x="864" y="159"/>
                      <a:pt x="864" y="159"/>
                    </a:cubicBezTo>
                    <a:cubicBezTo>
                      <a:pt x="863" y="161"/>
                      <a:pt x="862" y="162"/>
                      <a:pt x="861" y="164"/>
                    </a:cubicBezTo>
                    <a:cubicBezTo>
                      <a:pt x="861" y="164"/>
                      <a:pt x="861" y="164"/>
                      <a:pt x="861" y="164"/>
                    </a:cubicBezTo>
                    <a:cubicBezTo>
                      <a:pt x="860" y="164"/>
                      <a:pt x="859" y="165"/>
                      <a:pt x="859" y="166"/>
                    </a:cubicBezTo>
                    <a:cubicBezTo>
                      <a:pt x="858" y="167"/>
                      <a:pt x="857" y="168"/>
                      <a:pt x="857" y="169"/>
                    </a:cubicBezTo>
                    <a:cubicBezTo>
                      <a:pt x="856" y="170"/>
                      <a:pt x="856" y="171"/>
                      <a:pt x="855" y="172"/>
                    </a:cubicBezTo>
                    <a:cubicBezTo>
                      <a:pt x="856" y="172"/>
                      <a:pt x="857" y="173"/>
                      <a:pt x="858" y="173"/>
                    </a:cubicBezTo>
                    <a:cubicBezTo>
                      <a:pt x="866" y="175"/>
                      <a:pt x="869" y="179"/>
                      <a:pt x="866" y="188"/>
                    </a:cubicBezTo>
                    <a:cubicBezTo>
                      <a:pt x="864" y="188"/>
                      <a:pt x="863" y="188"/>
                      <a:pt x="861" y="189"/>
                    </a:cubicBezTo>
                    <a:cubicBezTo>
                      <a:pt x="857" y="191"/>
                      <a:pt x="854" y="196"/>
                      <a:pt x="849" y="197"/>
                    </a:cubicBezTo>
                    <a:cubicBezTo>
                      <a:pt x="847" y="198"/>
                      <a:pt x="845" y="198"/>
                      <a:pt x="843" y="198"/>
                    </a:cubicBezTo>
                    <a:cubicBezTo>
                      <a:pt x="838" y="198"/>
                      <a:pt x="833" y="197"/>
                      <a:pt x="828" y="197"/>
                    </a:cubicBezTo>
                    <a:cubicBezTo>
                      <a:pt x="827" y="197"/>
                      <a:pt x="826" y="197"/>
                      <a:pt x="825" y="197"/>
                    </a:cubicBezTo>
                    <a:cubicBezTo>
                      <a:pt x="825" y="202"/>
                      <a:pt x="829" y="214"/>
                      <a:pt x="820" y="215"/>
                    </a:cubicBezTo>
                    <a:cubicBezTo>
                      <a:pt x="817" y="215"/>
                      <a:pt x="815" y="215"/>
                      <a:pt x="813" y="215"/>
                    </a:cubicBezTo>
                    <a:cubicBezTo>
                      <a:pt x="805" y="214"/>
                      <a:pt x="797" y="214"/>
                      <a:pt x="789" y="214"/>
                    </a:cubicBezTo>
                    <a:cubicBezTo>
                      <a:pt x="778" y="215"/>
                      <a:pt x="763" y="214"/>
                      <a:pt x="763" y="205"/>
                    </a:cubicBezTo>
                    <a:cubicBezTo>
                      <a:pt x="764" y="204"/>
                      <a:pt x="764" y="204"/>
                      <a:pt x="765" y="204"/>
                    </a:cubicBezTo>
                    <a:cubicBezTo>
                      <a:pt x="767" y="199"/>
                      <a:pt x="768" y="188"/>
                      <a:pt x="766" y="178"/>
                    </a:cubicBezTo>
                    <a:cubicBezTo>
                      <a:pt x="766" y="177"/>
                      <a:pt x="766" y="177"/>
                      <a:pt x="766" y="177"/>
                    </a:cubicBezTo>
                    <a:cubicBezTo>
                      <a:pt x="766" y="176"/>
                      <a:pt x="766" y="176"/>
                      <a:pt x="766" y="176"/>
                    </a:cubicBezTo>
                    <a:cubicBezTo>
                      <a:pt x="764" y="166"/>
                      <a:pt x="760" y="157"/>
                      <a:pt x="754" y="154"/>
                    </a:cubicBezTo>
                    <a:cubicBezTo>
                      <a:pt x="748" y="152"/>
                      <a:pt x="739" y="153"/>
                      <a:pt x="736" y="148"/>
                    </a:cubicBezTo>
                    <a:cubicBezTo>
                      <a:pt x="731" y="137"/>
                      <a:pt x="724" y="139"/>
                      <a:pt x="713" y="139"/>
                    </a:cubicBezTo>
                    <a:cubicBezTo>
                      <a:pt x="713" y="139"/>
                      <a:pt x="713" y="139"/>
                      <a:pt x="713" y="139"/>
                    </a:cubicBezTo>
                    <a:cubicBezTo>
                      <a:pt x="693" y="139"/>
                      <a:pt x="666" y="148"/>
                      <a:pt x="648" y="141"/>
                    </a:cubicBezTo>
                    <a:cubicBezTo>
                      <a:pt x="634" y="136"/>
                      <a:pt x="629" y="135"/>
                      <a:pt x="614" y="138"/>
                    </a:cubicBezTo>
                    <a:cubicBezTo>
                      <a:pt x="614" y="138"/>
                      <a:pt x="614" y="138"/>
                      <a:pt x="614" y="138"/>
                    </a:cubicBezTo>
                    <a:cubicBezTo>
                      <a:pt x="614" y="138"/>
                      <a:pt x="614" y="138"/>
                      <a:pt x="614" y="138"/>
                    </a:cubicBezTo>
                    <a:cubicBezTo>
                      <a:pt x="603" y="141"/>
                      <a:pt x="593" y="134"/>
                      <a:pt x="582" y="135"/>
                    </a:cubicBezTo>
                    <a:cubicBezTo>
                      <a:pt x="568" y="136"/>
                      <a:pt x="562" y="126"/>
                      <a:pt x="557" y="114"/>
                    </a:cubicBezTo>
                    <a:cubicBezTo>
                      <a:pt x="556" y="113"/>
                      <a:pt x="555" y="112"/>
                      <a:pt x="555" y="110"/>
                    </a:cubicBezTo>
                    <a:cubicBezTo>
                      <a:pt x="546" y="92"/>
                      <a:pt x="542" y="83"/>
                      <a:pt x="520" y="79"/>
                    </a:cubicBezTo>
                    <a:cubicBezTo>
                      <a:pt x="503" y="76"/>
                      <a:pt x="480" y="86"/>
                      <a:pt x="463" y="82"/>
                    </a:cubicBezTo>
                    <a:cubicBezTo>
                      <a:pt x="461" y="81"/>
                      <a:pt x="459" y="81"/>
                      <a:pt x="458" y="80"/>
                    </a:cubicBezTo>
                    <a:cubicBezTo>
                      <a:pt x="436" y="67"/>
                      <a:pt x="440" y="40"/>
                      <a:pt x="437" y="20"/>
                    </a:cubicBezTo>
                    <a:cubicBezTo>
                      <a:pt x="438" y="23"/>
                      <a:pt x="417" y="2"/>
                      <a:pt x="417" y="1"/>
                    </a:cubicBezTo>
                    <a:cubicBezTo>
                      <a:pt x="415" y="0"/>
                      <a:pt x="414" y="0"/>
                      <a:pt x="412" y="0"/>
                    </a:cubicBezTo>
                    <a:cubicBezTo>
                      <a:pt x="409" y="0"/>
                      <a:pt x="406" y="3"/>
                      <a:pt x="403" y="5"/>
                    </a:cubicBezTo>
                    <a:cubicBezTo>
                      <a:pt x="397" y="12"/>
                      <a:pt x="390" y="21"/>
                      <a:pt x="379" y="17"/>
                    </a:cubicBezTo>
                    <a:cubicBezTo>
                      <a:pt x="373" y="15"/>
                      <a:pt x="367" y="10"/>
                      <a:pt x="360" y="9"/>
                    </a:cubicBezTo>
                    <a:cubicBezTo>
                      <a:pt x="360" y="9"/>
                      <a:pt x="360" y="9"/>
                      <a:pt x="360" y="9"/>
                    </a:cubicBezTo>
                    <a:cubicBezTo>
                      <a:pt x="360" y="9"/>
                      <a:pt x="360" y="9"/>
                      <a:pt x="360" y="9"/>
                    </a:cubicBezTo>
                    <a:cubicBezTo>
                      <a:pt x="359" y="9"/>
                      <a:pt x="359" y="9"/>
                      <a:pt x="358" y="9"/>
                    </a:cubicBezTo>
                    <a:cubicBezTo>
                      <a:pt x="358" y="9"/>
                      <a:pt x="358" y="9"/>
                      <a:pt x="358" y="9"/>
                    </a:cubicBezTo>
                    <a:cubicBezTo>
                      <a:pt x="353" y="9"/>
                      <a:pt x="350" y="12"/>
                      <a:pt x="346" y="14"/>
                    </a:cubicBezTo>
                    <a:cubicBezTo>
                      <a:pt x="342" y="16"/>
                      <a:pt x="339" y="16"/>
                      <a:pt x="336" y="16"/>
                    </a:cubicBezTo>
                    <a:cubicBezTo>
                      <a:pt x="335" y="16"/>
                      <a:pt x="334" y="16"/>
                      <a:pt x="333" y="16"/>
                    </a:cubicBezTo>
                    <a:cubicBezTo>
                      <a:pt x="323" y="16"/>
                      <a:pt x="321" y="20"/>
                      <a:pt x="316" y="26"/>
                    </a:cubicBezTo>
                    <a:cubicBezTo>
                      <a:pt x="314" y="28"/>
                      <a:pt x="313" y="30"/>
                      <a:pt x="310" y="32"/>
                    </a:cubicBezTo>
                    <a:cubicBezTo>
                      <a:pt x="310" y="32"/>
                      <a:pt x="309" y="32"/>
                      <a:pt x="309" y="32"/>
                    </a:cubicBezTo>
                    <a:cubicBezTo>
                      <a:pt x="309" y="32"/>
                      <a:pt x="309" y="32"/>
                      <a:pt x="309" y="32"/>
                    </a:cubicBezTo>
                    <a:cubicBezTo>
                      <a:pt x="303" y="34"/>
                      <a:pt x="296" y="32"/>
                      <a:pt x="291" y="32"/>
                    </a:cubicBezTo>
                    <a:cubicBezTo>
                      <a:pt x="290" y="32"/>
                      <a:pt x="290" y="32"/>
                      <a:pt x="289" y="32"/>
                    </a:cubicBezTo>
                    <a:cubicBezTo>
                      <a:pt x="287" y="38"/>
                      <a:pt x="289" y="40"/>
                      <a:pt x="293" y="42"/>
                    </a:cubicBezTo>
                    <a:cubicBezTo>
                      <a:pt x="296" y="43"/>
                      <a:pt x="299" y="43"/>
                      <a:pt x="302" y="44"/>
                    </a:cubicBezTo>
                    <a:cubicBezTo>
                      <a:pt x="302" y="46"/>
                      <a:pt x="302" y="48"/>
                      <a:pt x="302" y="50"/>
                    </a:cubicBezTo>
                    <a:cubicBezTo>
                      <a:pt x="302" y="52"/>
                      <a:pt x="302" y="54"/>
                      <a:pt x="301" y="56"/>
                    </a:cubicBezTo>
                    <a:cubicBezTo>
                      <a:pt x="301" y="57"/>
                      <a:pt x="301" y="59"/>
                      <a:pt x="301" y="61"/>
                    </a:cubicBezTo>
                    <a:cubicBezTo>
                      <a:pt x="300" y="61"/>
                      <a:pt x="300" y="62"/>
                      <a:pt x="299" y="63"/>
                    </a:cubicBezTo>
                    <a:cubicBezTo>
                      <a:pt x="296" y="64"/>
                      <a:pt x="294" y="67"/>
                      <a:pt x="292" y="71"/>
                    </a:cubicBezTo>
                    <a:cubicBezTo>
                      <a:pt x="291" y="73"/>
                      <a:pt x="290" y="76"/>
                      <a:pt x="290" y="78"/>
                    </a:cubicBezTo>
                    <a:cubicBezTo>
                      <a:pt x="291" y="78"/>
                      <a:pt x="292" y="78"/>
                      <a:pt x="293" y="79"/>
                    </a:cubicBezTo>
                    <a:cubicBezTo>
                      <a:pt x="293" y="79"/>
                      <a:pt x="293" y="79"/>
                      <a:pt x="293" y="79"/>
                    </a:cubicBezTo>
                    <a:cubicBezTo>
                      <a:pt x="302" y="81"/>
                      <a:pt x="301" y="100"/>
                      <a:pt x="309" y="102"/>
                    </a:cubicBezTo>
                    <a:cubicBezTo>
                      <a:pt x="312" y="102"/>
                      <a:pt x="316" y="100"/>
                      <a:pt x="320" y="98"/>
                    </a:cubicBezTo>
                    <a:cubicBezTo>
                      <a:pt x="321" y="97"/>
                      <a:pt x="323" y="96"/>
                      <a:pt x="325" y="94"/>
                    </a:cubicBezTo>
                    <a:cubicBezTo>
                      <a:pt x="337" y="83"/>
                      <a:pt x="355" y="86"/>
                      <a:pt x="371" y="93"/>
                    </a:cubicBezTo>
                    <a:cubicBezTo>
                      <a:pt x="378" y="96"/>
                      <a:pt x="384" y="100"/>
                      <a:pt x="390" y="105"/>
                    </a:cubicBezTo>
                    <a:cubicBezTo>
                      <a:pt x="391" y="106"/>
                      <a:pt x="392" y="107"/>
                      <a:pt x="393" y="108"/>
                    </a:cubicBezTo>
                    <a:cubicBezTo>
                      <a:pt x="394" y="108"/>
                      <a:pt x="394" y="108"/>
                      <a:pt x="394" y="108"/>
                    </a:cubicBezTo>
                    <a:cubicBezTo>
                      <a:pt x="394" y="108"/>
                      <a:pt x="394" y="108"/>
                      <a:pt x="394" y="108"/>
                    </a:cubicBezTo>
                    <a:cubicBezTo>
                      <a:pt x="393" y="108"/>
                      <a:pt x="392" y="108"/>
                      <a:pt x="391" y="108"/>
                    </a:cubicBezTo>
                    <a:cubicBezTo>
                      <a:pt x="387" y="108"/>
                      <a:pt x="384" y="109"/>
                      <a:pt x="381" y="111"/>
                    </a:cubicBezTo>
                    <a:cubicBezTo>
                      <a:pt x="378" y="112"/>
                      <a:pt x="375" y="113"/>
                      <a:pt x="372" y="113"/>
                    </a:cubicBezTo>
                    <a:cubicBezTo>
                      <a:pt x="372" y="113"/>
                      <a:pt x="372" y="113"/>
                      <a:pt x="372" y="113"/>
                    </a:cubicBezTo>
                    <a:cubicBezTo>
                      <a:pt x="372" y="113"/>
                      <a:pt x="372" y="113"/>
                      <a:pt x="372" y="113"/>
                    </a:cubicBezTo>
                    <a:cubicBezTo>
                      <a:pt x="369" y="113"/>
                      <a:pt x="367" y="113"/>
                      <a:pt x="365" y="112"/>
                    </a:cubicBezTo>
                    <a:cubicBezTo>
                      <a:pt x="361" y="111"/>
                      <a:pt x="358" y="111"/>
                      <a:pt x="354" y="110"/>
                    </a:cubicBezTo>
                    <a:cubicBezTo>
                      <a:pt x="352" y="110"/>
                      <a:pt x="350" y="110"/>
                      <a:pt x="349" y="111"/>
                    </a:cubicBezTo>
                    <a:cubicBezTo>
                      <a:pt x="347" y="111"/>
                      <a:pt x="346" y="112"/>
                      <a:pt x="346" y="113"/>
                    </a:cubicBezTo>
                    <a:cubicBezTo>
                      <a:pt x="344" y="115"/>
                      <a:pt x="343" y="117"/>
                      <a:pt x="341" y="119"/>
                    </a:cubicBezTo>
                    <a:cubicBezTo>
                      <a:pt x="341" y="119"/>
                      <a:pt x="341" y="120"/>
                      <a:pt x="340" y="120"/>
                    </a:cubicBezTo>
                    <a:cubicBezTo>
                      <a:pt x="336" y="123"/>
                      <a:pt x="332" y="124"/>
                      <a:pt x="328" y="124"/>
                    </a:cubicBezTo>
                    <a:cubicBezTo>
                      <a:pt x="326" y="124"/>
                      <a:pt x="324" y="124"/>
                      <a:pt x="323" y="124"/>
                    </a:cubicBezTo>
                    <a:cubicBezTo>
                      <a:pt x="322" y="124"/>
                      <a:pt x="321" y="124"/>
                      <a:pt x="320" y="124"/>
                    </a:cubicBezTo>
                    <a:cubicBezTo>
                      <a:pt x="320" y="126"/>
                      <a:pt x="320" y="128"/>
                      <a:pt x="320" y="130"/>
                    </a:cubicBezTo>
                    <a:cubicBezTo>
                      <a:pt x="320" y="132"/>
                      <a:pt x="319" y="133"/>
                      <a:pt x="319" y="135"/>
                    </a:cubicBezTo>
                    <a:cubicBezTo>
                      <a:pt x="319" y="135"/>
                      <a:pt x="319" y="135"/>
                      <a:pt x="319" y="135"/>
                    </a:cubicBezTo>
                    <a:cubicBezTo>
                      <a:pt x="319" y="135"/>
                      <a:pt x="318" y="135"/>
                      <a:pt x="317" y="136"/>
                    </a:cubicBezTo>
                    <a:cubicBezTo>
                      <a:pt x="308" y="137"/>
                      <a:pt x="297" y="135"/>
                      <a:pt x="289" y="140"/>
                    </a:cubicBezTo>
                    <a:cubicBezTo>
                      <a:pt x="280" y="145"/>
                      <a:pt x="284" y="153"/>
                      <a:pt x="282" y="159"/>
                    </a:cubicBezTo>
                    <a:cubicBezTo>
                      <a:pt x="282" y="161"/>
                      <a:pt x="281" y="163"/>
                      <a:pt x="279" y="164"/>
                    </a:cubicBezTo>
                    <a:cubicBezTo>
                      <a:pt x="278" y="164"/>
                      <a:pt x="278" y="164"/>
                      <a:pt x="278" y="164"/>
                    </a:cubicBezTo>
                    <a:cubicBezTo>
                      <a:pt x="278" y="164"/>
                      <a:pt x="278" y="164"/>
                      <a:pt x="278" y="164"/>
                    </a:cubicBezTo>
                    <a:cubicBezTo>
                      <a:pt x="276" y="166"/>
                      <a:pt x="273" y="166"/>
                      <a:pt x="271" y="167"/>
                    </a:cubicBezTo>
                    <a:cubicBezTo>
                      <a:pt x="267" y="169"/>
                      <a:pt x="263" y="171"/>
                      <a:pt x="259" y="172"/>
                    </a:cubicBezTo>
                    <a:cubicBezTo>
                      <a:pt x="259" y="172"/>
                      <a:pt x="259" y="172"/>
                      <a:pt x="259" y="172"/>
                    </a:cubicBezTo>
                    <a:cubicBezTo>
                      <a:pt x="251" y="175"/>
                      <a:pt x="241" y="172"/>
                      <a:pt x="232" y="172"/>
                    </a:cubicBezTo>
                    <a:cubicBezTo>
                      <a:pt x="232" y="172"/>
                      <a:pt x="231" y="172"/>
                      <a:pt x="230" y="172"/>
                    </a:cubicBezTo>
                    <a:cubicBezTo>
                      <a:pt x="230" y="172"/>
                      <a:pt x="230" y="172"/>
                      <a:pt x="230" y="172"/>
                    </a:cubicBezTo>
                    <a:cubicBezTo>
                      <a:pt x="230" y="173"/>
                      <a:pt x="230" y="174"/>
                      <a:pt x="230" y="175"/>
                    </a:cubicBezTo>
                    <a:cubicBezTo>
                      <a:pt x="230" y="175"/>
                      <a:pt x="231" y="176"/>
                      <a:pt x="231" y="177"/>
                    </a:cubicBezTo>
                    <a:cubicBezTo>
                      <a:pt x="231" y="177"/>
                      <a:pt x="231" y="177"/>
                      <a:pt x="231" y="178"/>
                    </a:cubicBezTo>
                    <a:cubicBezTo>
                      <a:pt x="231" y="178"/>
                      <a:pt x="231" y="178"/>
                      <a:pt x="231" y="178"/>
                    </a:cubicBezTo>
                    <a:cubicBezTo>
                      <a:pt x="232" y="180"/>
                      <a:pt x="235" y="182"/>
                      <a:pt x="239" y="182"/>
                    </a:cubicBezTo>
                    <a:cubicBezTo>
                      <a:pt x="244" y="182"/>
                      <a:pt x="249" y="182"/>
                      <a:pt x="251" y="182"/>
                    </a:cubicBezTo>
                    <a:cubicBezTo>
                      <a:pt x="252" y="182"/>
                      <a:pt x="253" y="182"/>
                      <a:pt x="254" y="183"/>
                    </a:cubicBezTo>
                    <a:cubicBezTo>
                      <a:pt x="255" y="183"/>
                      <a:pt x="256" y="183"/>
                      <a:pt x="257" y="183"/>
                    </a:cubicBezTo>
                    <a:cubicBezTo>
                      <a:pt x="259" y="184"/>
                      <a:pt x="262" y="186"/>
                      <a:pt x="264" y="188"/>
                    </a:cubicBezTo>
                    <a:cubicBezTo>
                      <a:pt x="272" y="194"/>
                      <a:pt x="280" y="204"/>
                      <a:pt x="285" y="209"/>
                    </a:cubicBezTo>
                    <a:cubicBezTo>
                      <a:pt x="285" y="210"/>
                      <a:pt x="285" y="211"/>
                      <a:pt x="286" y="212"/>
                    </a:cubicBezTo>
                    <a:cubicBezTo>
                      <a:pt x="287" y="214"/>
                      <a:pt x="288" y="216"/>
                      <a:pt x="289" y="217"/>
                    </a:cubicBezTo>
                    <a:cubicBezTo>
                      <a:pt x="290" y="219"/>
                      <a:pt x="291" y="221"/>
                      <a:pt x="291" y="222"/>
                    </a:cubicBezTo>
                    <a:cubicBezTo>
                      <a:pt x="291" y="223"/>
                      <a:pt x="292" y="225"/>
                      <a:pt x="292" y="227"/>
                    </a:cubicBezTo>
                    <a:cubicBezTo>
                      <a:pt x="295" y="238"/>
                      <a:pt x="295" y="249"/>
                      <a:pt x="293" y="260"/>
                    </a:cubicBezTo>
                    <a:cubicBezTo>
                      <a:pt x="280" y="265"/>
                      <a:pt x="264" y="259"/>
                      <a:pt x="270" y="273"/>
                    </a:cubicBezTo>
                    <a:cubicBezTo>
                      <a:pt x="271" y="275"/>
                      <a:pt x="273" y="277"/>
                      <a:pt x="272" y="279"/>
                    </a:cubicBezTo>
                    <a:cubicBezTo>
                      <a:pt x="273" y="281"/>
                      <a:pt x="273" y="283"/>
                      <a:pt x="271" y="284"/>
                    </a:cubicBezTo>
                    <a:cubicBezTo>
                      <a:pt x="268" y="289"/>
                      <a:pt x="263" y="289"/>
                      <a:pt x="257" y="290"/>
                    </a:cubicBezTo>
                    <a:cubicBezTo>
                      <a:pt x="250" y="291"/>
                      <a:pt x="243" y="293"/>
                      <a:pt x="241" y="297"/>
                    </a:cubicBezTo>
                    <a:cubicBezTo>
                      <a:pt x="240" y="298"/>
                      <a:pt x="240" y="298"/>
                      <a:pt x="240" y="298"/>
                    </a:cubicBezTo>
                    <a:cubicBezTo>
                      <a:pt x="235" y="292"/>
                      <a:pt x="233" y="288"/>
                      <a:pt x="225" y="289"/>
                    </a:cubicBezTo>
                    <a:cubicBezTo>
                      <a:pt x="224" y="284"/>
                      <a:pt x="225" y="279"/>
                      <a:pt x="225" y="273"/>
                    </a:cubicBezTo>
                    <a:cubicBezTo>
                      <a:pt x="216" y="273"/>
                      <a:pt x="206" y="275"/>
                      <a:pt x="199" y="267"/>
                    </a:cubicBezTo>
                    <a:cubicBezTo>
                      <a:pt x="195" y="262"/>
                      <a:pt x="195" y="256"/>
                      <a:pt x="189" y="255"/>
                    </a:cubicBezTo>
                    <a:cubicBezTo>
                      <a:pt x="189" y="255"/>
                      <a:pt x="188" y="255"/>
                      <a:pt x="188" y="255"/>
                    </a:cubicBezTo>
                    <a:cubicBezTo>
                      <a:pt x="187" y="255"/>
                      <a:pt x="187" y="255"/>
                      <a:pt x="187" y="255"/>
                    </a:cubicBezTo>
                    <a:cubicBezTo>
                      <a:pt x="187" y="255"/>
                      <a:pt x="186" y="255"/>
                      <a:pt x="185" y="255"/>
                    </a:cubicBezTo>
                    <a:cubicBezTo>
                      <a:pt x="185" y="256"/>
                      <a:pt x="185" y="258"/>
                      <a:pt x="184" y="259"/>
                    </a:cubicBezTo>
                    <a:cubicBezTo>
                      <a:pt x="184" y="259"/>
                      <a:pt x="184" y="260"/>
                      <a:pt x="184" y="260"/>
                    </a:cubicBezTo>
                    <a:cubicBezTo>
                      <a:pt x="183" y="261"/>
                      <a:pt x="183" y="262"/>
                      <a:pt x="183" y="263"/>
                    </a:cubicBezTo>
                    <a:cubicBezTo>
                      <a:pt x="182" y="264"/>
                      <a:pt x="182" y="264"/>
                      <a:pt x="181" y="265"/>
                    </a:cubicBezTo>
                    <a:cubicBezTo>
                      <a:pt x="181" y="266"/>
                      <a:pt x="181" y="266"/>
                      <a:pt x="181" y="267"/>
                    </a:cubicBezTo>
                    <a:cubicBezTo>
                      <a:pt x="180" y="268"/>
                      <a:pt x="180" y="269"/>
                      <a:pt x="179" y="270"/>
                    </a:cubicBezTo>
                    <a:cubicBezTo>
                      <a:pt x="179" y="270"/>
                      <a:pt x="179" y="270"/>
                      <a:pt x="179" y="270"/>
                    </a:cubicBezTo>
                    <a:cubicBezTo>
                      <a:pt x="179" y="271"/>
                      <a:pt x="179" y="271"/>
                      <a:pt x="179" y="271"/>
                    </a:cubicBezTo>
                    <a:cubicBezTo>
                      <a:pt x="193" y="272"/>
                      <a:pt x="189" y="290"/>
                      <a:pt x="185" y="303"/>
                    </a:cubicBezTo>
                    <a:cubicBezTo>
                      <a:pt x="183" y="308"/>
                      <a:pt x="182" y="312"/>
                      <a:pt x="181" y="315"/>
                    </a:cubicBezTo>
                    <a:cubicBezTo>
                      <a:pt x="181" y="315"/>
                      <a:pt x="181" y="316"/>
                      <a:pt x="180" y="317"/>
                    </a:cubicBezTo>
                    <a:cubicBezTo>
                      <a:pt x="180" y="323"/>
                      <a:pt x="183" y="333"/>
                      <a:pt x="178" y="339"/>
                    </a:cubicBezTo>
                    <a:cubicBezTo>
                      <a:pt x="175" y="344"/>
                      <a:pt x="172" y="343"/>
                      <a:pt x="170" y="350"/>
                    </a:cubicBezTo>
                    <a:cubicBezTo>
                      <a:pt x="169" y="357"/>
                      <a:pt x="169" y="363"/>
                      <a:pt x="169" y="369"/>
                    </a:cubicBezTo>
                    <a:cubicBezTo>
                      <a:pt x="169" y="370"/>
                      <a:pt x="169" y="371"/>
                      <a:pt x="169" y="372"/>
                    </a:cubicBezTo>
                    <a:cubicBezTo>
                      <a:pt x="159" y="372"/>
                      <a:pt x="155" y="370"/>
                      <a:pt x="149" y="377"/>
                    </a:cubicBezTo>
                    <a:cubicBezTo>
                      <a:pt x="149" y="377"/>
                      <a:pt x="149" y="377"/>
                      <a:pt x="149" y="377"/>
                    </a:cubicBezTo>
                    <a:cubicBezTo>
                      <a:pt x="149" y="377"/>
                      <a:pt x="149" y="377"/>
                      <a:pt x="149" y="377"/>
                    </a:cubicBezTo>
                    <a:cubicBezTo>
                      <a:pt x="147" y="379"/>
                      <a:pt x="146" y="379"/>
                      <a:pt x="143" y="380"/>
                    </a:cubicBezTo>
                    <a:cubicBezTo>
                      <a:pt x="140" y="380"/>
                      <a:pt x="135" y="380"/>
                      <a:pt x="132" y="379"/>
                    </a:cubicBezTo>
                    <a:cubicBezTo>
                      <a:pt x="131" y="378"/>
                      <a:pt x="130" y="378"/>
                      <a:pt x="130" y="378"/>
                    </a:cubicBezTo>
                    <a:cubicBezTo>
                      <a:pt x="129" y="378"/>
                      <a:pt x="128" y="378"/>
                      <a:pt x="127" y="379"/>
                    </a:cubicBezTo>
                    <a:cubicBezTo>
                      <a:pt x="127" y="379"/>
                      <a:pt x="126" y="379"/>
                      <a:pt x="126" y="379"/>
                    </a:cubicBezTo>
                    <a:cubicBezTo>
                      <a:pt x="127" y="382"/>
                      <a:pt x="128" y="393"/>
                      <a:pt x="127" y="396"/>
                    </a:cubicBezTo>
                    <a:cubicBezTo>
                      <a:pt x="114" y="396"/>
                      <a:pt x="99" y="398"/>
                      <a:pt x="87" y="391"/>
                    </a:cubicBezTo>
                    <a:cubicBezTo>
                      <a:pt x="87" y="391"/>
                      <a:pt x="86" y="391"/>
                      <a:pt x="85" y="390"/>
                    </a:cubicBezTo>
                    <a:cubicBezTo>
                      <a:pt x="85" y="390"/>
                      <a:pt x="85" y="390"/>
                      <a:pt x="85" y="390"/>
                    </a:cubicBezTo>
                    <a:cubicBezTo>
                      <a:pt x="84" y="389"/>
                      <a:pt x="84" y="389"/>
                      <a:pt x="84" y="389"/>
                    </a:cubicBezTo>
                    <a:cubicBezTo>
                      <a:pt x="81" y="386"/>
                      <a:pt x="79" y="381"/>
                      <a:pt x="78" y="377"/>
                    </a:cubicBezTo>
                    <a:cubicBezTo>
                      <a:pt x="77" y="375"/>
                      <a:pt x="77" y="374"/>
                      <a:pt x="77" y="372"/>
                    </a:cubicBezTo>
                    <a:cubicBezTo>
                      <a:pt x="78" y="368"/>
                      <a:pt x="80" y="362"/>
                      <a:pt x="78" y="359"/>
                    </a:cubicBezTo>
                    <a:cubicBezTo>
                      <a:pt x="78" y="359"/>
                      <a:pt x="78" y="359"/>
                      <a:pt x="78" y="359"/>
                    </a:cubicBezTo>
                    <a:cubicBezTo>
                      <a:pt x="77" y="359"/>
                      <a:pt x="77" y="359"/>
                      <a:pt x="77" y="359"/>
                    </a:cubicBezTo>
                    <a:cubicBezTo>
                      <a:pt x="67" y="354"/>
                      <a:pt x="49" y="359"/>
                      <a:pt x="49" y="373"/>
                    </a:cubicBezTo>
                    <a:cubicBezTo>
                      <a:pt x="48" y="373"/>
                      <a:pt x="47" y="373"/>
                      <a:pt x="47" y="373"/>
                    </a:cubicBezTo>
                    <a:cubicBezTo>
                      <a:pt x="41" y="373"/>
                      <a:pt x="35" y="373"/>
                      <a:pt x="29" y="372"/>
                    </a:cubicBezTo>
                    <a:cubicBezTo>
                      <a:pt x="26" y="374"/>
                      <a:pt x="22" y="373"/>
                      <a:pt x="18" y="379"/>
                    </a:cubicBezTo>
                    <a:cubicBezTo>
                      <a:pt x="10" y="394"/>
                      <a:pt x="32" y="402"/>
                      <a:pt x="30" y="416"/>
                    </a:cubicBezTo>
                    <a:cubicBezTo>
                      <a:pt x="27" y="412"/>
                      <a:pt x="20" y="413"/>
                      <a:pt x="20" y="407"/>
                    </a:cubicBezTo>
                    <a:cubicBezTo>
                      <a:pt x="17" y="406"/>
                      <a:pt x="14" y="404"/>
                      <a:pt x="11" y="404"/>
                    </a:cubicBezTo>
                    <a:cubicBezTo>
                      <a:pt x="6" y="410"/>
                      <a:pt x="9" y="414"/>
                      <a:pt x="12" y="420"/>
                    </a:cubicBezTo>
                    <a:cubicBezTo>
                      <a:pt x="12" y="420"/>
                      <a:pt x="21" y="432"/>
                      <a:pt x="20" y="432"/>
                    </a:cubicBezTo>
                    <a:cubicBezTo>
                      <a:pt x="17" y="432"/>
                      <a:pt x="14" y="434"/>
                      <a:pt x="11" y="433"/>
                    </a:cubicBezTo>
                    <a:cubicBezTo>
                      <a:pt x="10" y="445"/>
                      <a:pt x="5" y="453"/>
                      <a:pt x="6" y="464"/>
                    </a:cubicBezTo>
                    <a:cubicBezTo>
                      <a:pt x="23" y="462"/>
                      <a:pt x="0" y="504"/>
                      <a:pt x="7" y="505"/>
                    </a:cubicBezTo>
                    <a:cubicBezTo>
                      <a:pt x="11" y="506"/>
                      <a:pt x="15" y="506"/>
                      <a:pt x="19" y="505"/>
                    </a:cubicBezTo>
                    <a:cubicBezTo>
                      <a:pt x="19" y="501"/>
                      <a:pt x="17" y="490"/>
                      <a:pt x="24" y="490"/>
                    </a:cubicBezTo>
                    <a:cubicBezTo>
                      <a:pt x="26" y="489"/>
                      <a:pt x="34" y="501"/>
                      <a:pt x="38" y="502"/>
                    </a:cubicBezTo>
                    <a:cubicBezTo>
                      <a:pt x="32" y="510"/>
                      <a:pt x="15" y="508"/>
                      <a:pt x="12" y="517"/>
                    </a:cubicBezTo>
                    <a:cubicBezTo>
                      <a:pt x="10" y="524"/>
                      <a:pt x="16" y="525"/>
                      <a:pt x="17" y="530"/>
                    </a:cubicBezTo>
                    <a:cubicBezTo>
                      <a:pt x="18" y="535"/>
                      <a:pt x="17" y="541"/>
                      <a:pt x="17" y="546"/>
                    </a:cubicBezTo>
                    <a:cubicBezTo>
                      <a:pt x="17" y="547"/>
                      <a:pt x="17" y="547"/>
                      <a:pt x="17" y="548"/>
                    </a:cubicBezTo>
                    <a:cubicBezTo>
                      <a:pt x="26" y="549"/>
                      <a:pt x="20" y="550"/>
                      <a:pt x="29" y="552"/>
                    </a:cubicBezTo>
                    <a:cubicBezTo>
                      <a:pt x="21" y="557"/>
                      <a:pt x="18" y="553"/>
                      <a:pt x="15" y="562"/>
                    </a:cubicBezTo>
                    <a:cubicBezTo>
                      <a:pt x="13" y="567"/>
                      <a:pt x="16" y="586"/>
                      <a:pt x="20" y="587"/>
                    </a:cubicBezTo>
                    <a:cubicBezTo>
                      <a:pt x="20" y="592"/>
                      <a:pt x="20" y="596"/>
                      <a:pt x="19" y="600"/>
                    </a:cubicBezTo>
                    <a:cubicBezTo>
                      <a:pt x="12" y="603"/>
                      <a:pt x="19" y="609"/>
                      <a:pt x="17" y="615"/>
                    </a:cubicBezTo>
                    <a:cubicBezTo>
                      <a:pt x="11" y="617"/>
                      <a:pt x="10" y="637"/>
                      <a:pt x="20" y="635"/>
                    </a:cubicBezTo>
                    <a:cubicBezTo>
                      <a:pt x="24" y="627"/>
                      <a:pt x="28" y="621"/>
                      <a:pt x="30" y="612"/>
                    </a:cubicBezTo>
                    <a:cubicBezTo>
                      <a:pt x="36" y="611"/>
                      <a:pt x="42" y="612"/>
                      <a:pt x="48" y="612"/>
                    </a:cubicBezTo>
                    <a:cubicBezTo>
                      <a:pt x="51" y="606"/>
                      <a:pt x="47" y="585"/>
                      <a:pt x="56" y="587"/>
                    </a:cubicBezTo>
                    <a:cubicBezTo>
                      <a:pt x="55" y="592"/>
                      <a:pt x="57" y="595"/>
                      <a:pt x="58" y="599"/>
                    </a:cubicBezTo>
                    <a:cubicBezTo>
                      <a:pt x="59" y="600"/>
                      <a:pt x="59" y="601"/>
                      <a:pt x="60" y="603"/>
                    </a:cubicBezTo>
                    <a:cubicBezTo>
                      <a:pt x="60" y="608"/>
                      <a:pt x="59" y="614"/>
                      <a:pt x="58" y="619"/>
                    </a:cubicBezTo>
                    <a:cubicBezTo>
                      <a:pt x="54" y="619"/>
                      <a:pt x="47" y="617"/>
                      <a:pt x="44" y="618"/>
                    </a:cubicBezTo>
                    <a:cubicBezTo>
                      <a:pt x="39" y="621"/>
                      <a:pt x="42" y="623"/>
                      <a:pt x="39" y="626"/>
                    </a:cubicBezTo>
                    <a:cubicBezTo>
                      <a:pt x="35" y="630"/>
                      <a:pt x="21" y="641"/>
                      <a:pt x="34" y="645"/>
                    </a:cubicBezTo>
                    <a:cubicBezTo>
                      <a:pt x="34" y="647"/>
                      <a:pt x="35" y="651"/>
                      <a:pt x="34" y="653"/>
                    </a:cubicBezTo>
                    <a:cubicBezTo>
                      <a:pt x="40" y="654"/>
                      <a:pt x="43" y="651"/>
                      <a:pt x="48" y="653"/>
                    </a:cubicBezTo>
                    <a:cubicBezTo>
                      <a:pt x="51" y="654"/>
                      <a:pt x="54" y="659"/>
                      <a:pt x="57" y="661"/>
                    </a:cubicBezTo>
                    <a:cubicBezTo>
                      <a:pt x="52" y="665"/>
                      <a:pt x="40" y="663"/>
                      <a:pt x="33" y="662"/>
                    </a:cubicBezTo>
                    <a:cubicBezTo>
                      <a:pt x="33" y="661"/>
                      <a:pt x="33" y="660"/>
                      <a:pt x="32" y="658"/>
                    </a:cubicBezTo>
                    <a:cubicBezTo>
                      <a:pt x="14" y="655"/>
                      <a:pt x="13" y="680"/>
                      <a:pt x="19" y="692"/>
                    </a:cubicBezTo>
                    <a:cubicBezTo>
                      <a:pt x="20" y="695"/>
                      <a:pt x="24" y="697"/>
                      <a:pt x="25" y="699"/>
                    </a:cubicBezTo>
                    <a:cubicBezTo>
                      <a:pt x="27" y="703"/>
                      <a:pt x="26" y="707"/>
                      <a:pt x="27" y="710"/>
                    </a:cubicBezTo>
                    <a:cubicBezTo>
                      <a:pt x="30" y="717"/>
                      <a:pt x="35" y="719"/>
                      <a:pt x="39" y="724"/>
                    </a:cubicBezTo>
                    <a:cubicBezTo>
                      <a:pt x="37" y="725"/>
                      <a:pt x="33" y="728"/>
                      <a:pt x="31" y="728"/>
                    </a:cubicBezTo>
                    <a:cubicBezTo>
                      <a:pt x="31" y="726"/>
                      <a:pt x="29" y="728"/>
                      <a:pt x="29" y="727"/>
                    </a:cubicBezTo>
                    <a:cubicBezTo>
                      <a:pt x="27" y="726"/>
                      <a:pt x="28" y="728"/>
                      <a:pt x="26" y="728"/>
                    </a:cubicBezTo>
                    <a:cubicBezTo>
                      <a:pt x="23" y="738"/>
                      <a:pt x="23" y="747"/>
                      <a:pt x="24" y="758"/>
                    </a:cubicBezTo>
                    <a:cubicBezTo>
                      <a:pt x="27" y="758"/>
                      <a:pt x="29" y="761"/>
                      <a:pt x="32" y="761"/>
                    </a:cubicBezTo>
                    <a:cubicBezTo>
                      <a:pt x="33" y="767"/>
                      <a:pt x="34" y="774"/>
                      <a:pt x="30" y="778"/>
                    </a:cubicBezTo>
                    <a:cubicBezTo>
                      <a:pt x="34" y="779"/>
                      <a:pt x="38" y="779"/>
                      <a:pt x="41" y="779"/>
                    </a:cubicBezTo>
                    <a:cubicBezTo>
                      <a:pt x="43" y="774"/>
                      <a:pt x="46" y="772"/>
                      <a:pt x="51" y="773"/>
                    </a:cubicBezTo>
                    <a:cubicBezTo>
                      <a:pt x="48" y="779"/>
                      <a:pt x="51" y="785"/>
                      <a:pt x="49" y="790"/>
                    </a:cubicBezTo>
                    <a:cubicBezTo>
                      <a:pt x="48" y="780"/>
                      <a:pt x="34" y="786"/>
                      <a:pt x="26" y="787"/>
                    </a:cubicBezTo>
                    <a:cubicBezTo>
                      <a:pt x="23" y="800"/>
                      <a:pt x="30" y="794"/>
                      <a:pt x="38" y="800"/>
                    </a:cubicBezTo>
                    <a:cubicBezTo>
                      <a:pt x="40" y="808"/>
                      <a:pt x="33" y="815"/>
                      <a:pt x="30" y="821"/>
                    </a:cubicBezTo>
                    <a:cubicBezTo>
                      <a:pt x="33" y="821"/>
                      <a:pt x="34" y="823"/>
                      <a:pt x="36" y="823"/>
                    </a:cubicBezTo>
                    <a:cubicBezTo>
                      <a:pt x="36" y="824"/>
                      <a:pt x="36" y="824"/>
                      <a:pt x="36" y="825"/>
                    </a:cubicBezTo>
                    <a:cubicBezTo>
                      <a:pt x="37" y="834"/>
                      <a:pt x="40" y="849"/>
                      <a:pt x="50" y="846"/>
                    </a:cubicBezTo>
                    <a:cubicBezTo>
                      <a:pt x="31" y="851"/>
                      <a:pt x="44" y="872"/>
                      <a:pt x="51" y="882"/>
                    </a:cubicBezTo>
                    <a:cubicBezTo>
                      <a:pt x="62" y="898"/>
                      <a:pt x="54" y="913"/>
                      <a:pt x="55" y="931"/>
                    </a:cubicBezTo>
                    <a:cubicBezTo>
                      <a:pt x="60" y="931"/>
                      <a:pt x="65" y="932"/>
                      <a:pt x="69" y="934"/>
                    </a:cubicBezTo>
                    <a:cubicBezTo>
                      <a:pt x="65" y="937"/>
                      <a:pt x="60" y="938"/>
                      <a:pt x="56" y="941"/>
                    </a:cubicBezTo>
                    <a:cubicBezTo>
                      <a:pt x="61" y="956"/>
                      <a:pt x="71" y="983"/>
                      <a:pt x="58" y="997"/>
                    </a:cubicBezTo>
                    <a:cubicBezTo>
                      <a:pt x="62" y="997"/>
                      <a:pt x="66" y="997"/>
                      <a:pt x="71" y="997"/>
                    </a:cubicBezTo>
                    <a:cubicBezTo>
                      <a:pt x="72" y="1005"/>
                      <a:pt x="66" y="1002"/>
                      <a:pt x="64" y="1006"/>
                    </a:cubicBezTo>
                    <a:cubicBezTo>
                      <a:pt x="63" y="1010"/>
                      <a:pt x="64" y="1017"/>
                      <a:pt x="64" y="1021"/>
                    </a:cubicBezTo>
                    <a:cubicBezTo>
                      <a:pt x="70" y="1023"/>
                      <a:pt x="77" y="1025"/>
                      <a:pt x="74" y="1033"/>
                    </a:cubicBezTo>
                    <a:cubicBezTo>
                      <a:pt x="67" y="1033"/>
                      <a:pt x="66" y="1038"/>
                      <a:pt x="67" y="1044"/>
                    </a:cubicBezTo>
                    <a:cubicBezTo>
                      <a:pt x="78" y="1043"/>
                      <a:pt x="69" y="1064"/>
                      <a:pt x="69" y="1072"/>
                    </a:cubicBezTo>
                    <a:cubicBezTo>
                      <a:pt x="73" y="1071"/>
                      <a:pt x="75" y="1073"/>
                      <a:pt x="78" y="1074"/>
                    </a:cubicBezTo>
                    <a:cubicBezTo>
                      <a:pt x="79" y="1081"/>
                      <a:pt x="73" y="1081"/>
                      <a:pt x="67" y="1080"/>
                    </a:cubicBezTo>
                    <a:cubicBezTo>
                      <a:pt x="76" y="1091"/>
                      <a:pt x="74" y="1118"/>
                      <a:pt x="74" y="1132"/>
                    </a:cubicBezTo>
                    <a:cubicBezTo>
                      <a:pt x="74" y="1139"/>
                      <a:pt x="72" y="1148"/>
                      <a:pt x="72" y="1156"/>
                    </a:cubicBezTo>
                    <a:cubicBezTo>
                      <a:pt x="72" y="1158"/>
                      <a:pt x="72" y="1159"/>
                      <a:pt x="72" y="1160"/>
                    </a:cubicBezTo>
                    <a:cubicBezTo>
                      <a:pt x="73" y="1169"/>
                      <a:pt x="77" y="1176"/>
                      <a:pt x="78" y="1184"/>
                    </a:cubicBezTo>
                    <a:cubicBezTo>
                      <a:pt x="79" y="1193"/>
                      <a:pt x="77" y="1202"/>
                      <a:pt x="80" y="1210"/>
                    </a:cubicBezTo>
                    <a:cubicBezTo>
                      <a:pt x="84" y="1220"/>
                      <a:pt x="85" y="1226"/>
                      <a:pt x="86" y="1237"/>
                    </a:cubicBezTo>
                    <a:cubicBezTo>
                      <a:pt x="86" y="1241"/>
                      <a:pt x="85" y="1250"/>
                      <a:pt x="86" y="1254"/>
                    </a:cubicBezTo>
                    <a:cubicBezTo>
                      <a:pt x="87" y="1259"/>
                      <a:pt x="93" y="1261"/>
                      <a:pt x="93" y="1264"/>
                    </a:cubicBezTo>
                    <a:cubicBezTo>
                      <a:pt x="94" y="1271"/>
                      <a:pt x="86" y="1275"/>
                      <a:pt x="83" y="1280"/>
                    </a:cubicBezTo>
                    <a:cubicBezTo>
                      <a:pt x="83" y="1287"/>
                      <a:pt x="89" y="1288"/>
                      <a:pt x="94" y="1293"/>
                    </a:cubicBezTo>
                    <a:cubicBezTo>
                      <a:pt x="99" y="1296"/>
                      <a:pt x="103" y="1302"/>
                      <a:pt x="106" y="1307"/>
                    </a:cubicBezTo>
                    <a:cubicBezTo>
                      <a:pt x="114" y="1318"/>
                      <a:pt x="114" y="1332"/>
                      <a:pt x="120" y="1344"/>
                    </a:cubicBezTo>
                    <a:cubicBezTo>
                      <a:pt x="120" y="1344"/>
                      <a:pt x="120" y="1344"/>
                      <a:pt x="120" y="1344"/>
                    </a:cubicBezTo>
                    <a:cubicBezTo>
                      <a:pt x="121" y="1344"/>
                      <a:pt x="121" y="1344"/>
                      <a:pt x="122" y="1344"/>
                    </a:cubicBezTo>
                    <a:cubicBezTo>
                      <a:pt x="122" y="1345"/>
                      <a:pt x="123" y="1345"/>
                      <a:pt x="123" y="1345"/>
                    </a:cubicBezTo>
                    <a:close/>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8281" name="Freeform 21"/>
              <p:cNvSpPr>
                <a:spLocks/>
              </p:cNvSpPr>
              <p:nvPr/>
            </p:nvSpPr>
            <p:spPr bwMode="auto">
              <a:xfrm>
                <a:off x="2969" y="1975"/>
                <a:ext cx="563" cy="420"/>
              </a:xfrm>
              <a:custGeom>
                <a:avLst/>
                <a:gdLst>
                  <a:gd name="T0" fmla="*/ 1 w 926"/>
                  <a:gd name="T1" fmla="*/ 1 h 722"/>
                  <a:gd name="T2" fmla="*/ 1 w 926"/>
                  <a:gd name="T3" fmla="*/ 1 h 722"/>
                  <a:gd name="T4" fmla="*/ 1 w 926"/>
                  <a:gd name="T5" fmla="*/ 1 h 722"/>
                  <a:gd name="T6" fmla="*/ 1 w 926"/>
                  <a:gd name="T7" fmla="*/ 1 h 722"/>
                  <a:gd name="T8" fmla="*/ 1 w 926"/>
                  <a:gd name="T9" fmla="*/ 1 h 722"/>
                  <a:gd name="T10" fmla="*/ 1 w 926"/>
                  <a:gd name="T11" fmla="*/ 1 h 722"/>
                  <a:gd name="T12" fmla="*/ 1 w 926"/>
                  <a:gd name="T13" fmla="*/ 1 h 722"/>
                  <a:gd name="T14" fmla="*/ 1 w 926"/>
                  <a:gd name="T15" fmla="*/ 1 h 722"/>
                  <a:gd name="T16" fmla="*/ 1 w 926"/>
                  <a:gd name="T17" fmla="*/ 1 h 722"/>
                  <a:gd name="T18" fmla="*/ 1 w 926"/>
                  <a:gd name="T19" fmla="*/ 1 h 722"/>
                  <a:gd name="T20" fmla="*/ 1 w 926"/>
                  <a:gd name="T21" fmla="*/ 1 h 722"/>
                  <a:gd name="T22" fmla="*/ 1 w 926"/>
                  <a:gd name="T23" fmla="*/ 1 h 722"/>
                  <a:gd name="T24" fmla="*/ 1 w 926"/>
                  <a:gd name="T25" fmla="*/ 1 h 722"/>
                  <a:gd name="T26" fmla="*/ 1 w 926"/>
                  <a:gd name="T27" fmla="*/ 1 h 722"/>
                  <a:gd name="T28" fmla="*/ 1 w 926"/>
                  <a:gd name="T29" fmla="*/ 1 h 722"/>
                  <a:gd name="T30" fmla="*/ 1 w 926"/>
                  <a:gd name="T31" fmla="*/ 1 h 722"/>
                  <a:gd name="T32" fmla="*/ 1 w 926"/>
                  <a:gd name="T33" fmla="*/ 1 h 722"/>
                  <a:gd name="T34" fmla="*/ 1 w 926"/>
                  <a:gd name="T35" fmla="*/ 1 h 722"/>
                  <a:gd name="T36" fmla="*/ 1 w 926"/>
                  <a:gd name="T37" fmla="*/ 1 h 722"/>
                  <a:gd name="T38" fmla="*/ 1 w 926"/>
                  <a:gd name="T39" fmla="*/ 1 h 722"/>
                  <a:gd name="T40" fmla="*/ 1 w 926"/>
                  <a:gd name="T41" fmla="*/ 1 h 722"/>
                  <a:gd name="T42" fmla="*/ 1 w 926"/>
                  <a:gd name="T43" fmla="*/ 1 h 722"/>
                  <a:gd name="T44" fmla="*/ 1 w 926"/>
                  <a:gd name="T45" fmla="*/ 1 h 722"/>
                  <a:gd name="T46" fmla="*/ 1 w 926"/>
                  <a:gd name="T47" fmla="*/ 1 h 722"/>
                  <a:gd name="T48" fmla="*/ 1 w 926"/>
                  <a:gd name="T49" fmla="*/ 1 h 722"/>
                  <a:gd name="T50" fmla="*/ 1 w 926"/>
                  <a:gd name="T51" fmla="*/ 1 h 722"/>
                  <a:gd name="T52" fmla="*/ 1 w 926"/>
                  <a:gd name="T53" fmla="*/ 1 h 722"/>
                  <a:gd name="T54" fmla="*/ 1 w 926"/>
                  <a:gd name="T55" fmla="*/ 1 h 722"/>
                  <a:gd name="T56" fmla="*/ 1 w 926"/>
                  <a:gd name="T57" fmla="*/ 1 h 722"/>
                  <a:gd name="T58" fmla="*/ 1 w 926"/>
                  <a:gd name="T59" fmla="*/ 1 h 722"/>
                  <a:gd name="T60" fmla="*/ 1 w 926"/>
                  <a:gd name="T61" fmla="*/ 1 h 722"/>
                  <a:gd name="T62" fmla="*/ 1 w 926"/>
                  <a:gd name="T63" fmla="*/ 1 h 722"/>
                  <a:gd name="T64" fmla="*/ 1 w 926"/>
                  <a:gd name="T65" fmla="*/ 1 h 722"/>
                  <a:gd name="T66" fmla="*/ 1 w 926"/>
                  <a:gd name="T67" fmla="*/ 1 h 722"/>
                  <a:gd name="T68" fmla="*/ 1 w 926"/>
                  <a:gd name="T69" fmla="*/ 1 h 722"/>
                  <a:gd name="T70" fmla="*/ 1 w 926"/>
                  <a:gd name="T71" fmla="*/ 1 h 722"/>
                  <a:gd name="T72" fmla="*/ 1 w 926"/>
                  <a:gd name="T73" fmla="*/ 1 h 722"/>
                  <a:gd name="T74" fmla="*/ 1 w 926"/>
                  <a:gd name="T75" fmla="*/ 1 h 722"/>
                  <a:gd name="T76" fmla="*/ 1 w 926"/>
                  <a:gd name="T77" fmla="*/ 1 h 722"/>
                  <a:gd name="T78" fmla="*/ 1 w 926"/>
                  <a:gd name="T79" fmla="*/ 1 h 722"/>
                  <a:gd name="T80" fmla="*/ 1 w 926"/>
                  <a:gd name="T81" fmla="*/ 1 h 722"/>
                  <a:gd name="T82" fmla="*/ 1 w 926"/>
                  <a:gd name="T83" fmla="*/ 1 h 722"/>
                  <a:gd name="T84" fmla="*/ 1 w 926"/>
                  <a:gd name="T85" fmla="*/ 1 h 722"/>
                  <a:gd name="T86" fmla="*/ 1 w 926"/>
                  <a:gd name="T87" fmla="*/ 1 h 722"/>
                  <a:gd name="T88" fmla="*/ 1 w 926"/>
                  <a:gd name="T89" fmla="*/ 1 h 722"/>
                  <a:gd name="T90" fmla="*/ 1 w 926"/>
                  <a:gd name="T91" fmla="*/ 1 h 722"/>
                  <a:gd name="T92" fmla="*/ 1 w 926"/>
                  <a:gd name="T93" fmla="*/ 1 h 722"/>
                  <a:gd name="T94" fmla="*/ 1 w 926"/>
                  <a:gd name="T95" fmla="*/ 1 h 722"/>
                  <a:gd name="T96" fmla="*/ 1 w 926"/>
                  <a:gd name="T97" fmla="*/ 1 h 722"/>
                  <a:gd name="T98" fmla="*/ 1 w 926"/>
                  <a:gd name="T99" fmla="*/ 1 h 722"/>
                  <a:gd name="T100" fmla="*/ 1 w 926"/>
                  <a:gd name="T101" fmla="*/ 1 h 722"/>
                  <a:gd name="T102" fmla="*/ 1 w 926"/>
                  <a:gd name="T103" fmla="*/ 1 h 722"/>
                  <a:gd name="T104" fmla="*/ 1 w 926"/>
                  <a:gd name="T105" fmla="*/ 1 h 722"/>
                  <a:gd name="T106" fmla="*/ 1 w 926"/>
                  <a:gd name="T107" fmla="*/ 1 h 722"/>
                  <a:gd name="T108" fmla="*/ 1 w 926"/>
                  <a:gd name="T109" fmla="*/ 1 h 722"/>
                  <a:gd name="T110" fmla="*/ 1 w 926"/>
                  <a:gd name="T111" fmla="*/ 1 h 722"/>
                  <a:gd name="T112" fmla="*/ 1 w 926"/>
                  <a:gd name="T113" fmla="*/ 1 h 722"/>
                  <a:gd name="T114" fmla="*/ 1 w 926"/>
                  <a:gd name="T115" fmla="*/ 1 h 722"/>
                  <a:gd name="T116" fmla="*/ 1 w 926"/>
                  <a:gd name="T117" fmla="*/ 1 h 722"/>
                  <a:gd name="T118" fmla="*/ 1 w 926"/>
                  <a:gd name="T119" fmla="*/ 1 h 722"/>
                  <a:gd name="T120" fmla="*/ 1 w 926"/>
                  <a:gd name="T121" fmla="*/ 1 h 72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26"/>
                  <a:gd name="T184" fmla="*/ 0 h 722"/>
                  <a:gd name="T185" fmla="*/ 926 w 926"/>
                  <a:gd name="T186" fmla="*/ 722 h 72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26" h="722">
                    <a:moveTo>
                      <a:pt x="860" y="4"/>
                    </a:moveTo>
                    <a:cubicBezTo>
                      <a:pt x="860" y="4"/>
                      <a:pt x="859" y="4"/>
                      <a:pt x="859" y="4"/>
                    </a:cubicBezTo>
                    <a:cubicBezTo>
                      <a:pt x="858" y="3"/>
                      <a:pt x="858" y="3"/>
                      <a:pt x="858" y="3"/>
                    </a:cubicBezTo>
                    <a:cubicBezTo>
                      <a:pt x="855" y="2"/>
                      <a:pt x="852" y="1"/>
                      <a:pt x="849" y="1"/>
                    </a:cubicBezTo>
                    <a:cubicBezTo>
                      <a:pt x="849" y="0"/>
                      <a:pt x="849" y="0"/>
                      <a:pt x="849" y="0"/>
                    </a:cubicBezTo>
                    <a:cubicBezTo>
                      <a:pt x="845" y="0"/>
                      <a:pt x="842" y="0"/>
                      <a:pt x="839" y="0"/>
                    </a:cubicBezTo>
                    <a:cubicBezTo>
                      <a:pt x="839" y="0"/>
                      <a:pt x="839" y="0"/>
                      <a:pt x="838" y="0"/>
                    </a:cubicBezTo>
                    <a:cubicBezTo>
                      <a:pt x="837" y="0"/>
                      <a:pt x="835" y="0"/>
                      <a:pt x="834" y="0"/>
                    </a:cubicBezTo>
                    <a:cubicBezTo>
                      <a:pt x="834" y="0"/>
                      <a:pt x="833" y="0"/>
                      <a:pt x="833" y="1"/>
                    </a:cubicBezTo>
                    <a:cubicBezTo>
                      <a:pt x="833" y="1"/>
                      <a:pt x="833" y="1"/>
                      <a:pt x="833" y="1"/>
                    </a:cubicBezTo>
                    <a:cubicBezTo>
                      <a:pt x="833" y="1"/>
                      <a:pt x="833" y="1"/>
                      <a:pt x="833" y="2"/>
                    </a:cubicBezTo>
                    <a:cubicBezTo>
                      <a:pt x="833" y="2"/>
                      <a:pt x="833" y="2"/>
                      <a:pt x="833" y="2"/>
                    </a:cubicBezTo>
                    <a:cubicBezTo>
                      <a:pt x="833" y="2"/>
                      <a:pt x="833" y="2"/>
                      <a:pt x="833" y="2"/>
                    </a:cubicBezTo>
                    <a:cubicBezTo>
                      <a:pt x="833" y="3"/>
                      <a:pt x="833" y="3"/>
                      <a:pt x="833" y="4"/>
                    </a:cubicBezTo>
                    <a:cubicBezTo>
                      <a:pt x="833" y="4"/>
                      <a:pt x="833" y="4"/>
                      <a:pt x="833" y="4"/>
                    </a:cubicBezTo>
                    <a:cubicBezTo>
                      <a:pt x="833" y="4"/>
                      <a:pt x="833" y="5"/>
                      <a:pt x="833" y="6"/>
                    </a:cubicBezTo>
                    <a:cubicBezTo>
                      <a:pt x="833" y="6"/>
                      <a:pt x="833" y="6"/>
                      <a:pt x="833" y="6"/>
                    </a:cubicBezTo>
                    <a:cubicBezTo>
                      <a:pt x="833" y="7"/>
                      <a:pt x="833" y="7"/>
                      <a:pt x="833" y="8"/>
                    </a:cubicBezTo>
                    <a:cubicBezTo>
                      <a:pt x="833" y="9"/>
                      <a:pt x="833" y="9"/>
                      <a:pt x="833" y="9"/>
                    </a:cubicBezTo>
                    <a:cubicBezTo>
                      <a:pt x="833" y="10"/>
                      <a:pt x="833" y="10"/>
                      <a:pt x="833" y="10"/>
                    </a:cubicBezTo>
                    <a:cubicBezTo>
                      <a:pt x="833" y="12"/>
                      <a:pt x="833" y="14"/>
                      <a:pt x="832" y="15"/>
                    </a:cubicBezTo>
                    <a:cubicBezTo>
                      <a:pt x="832" y="15"/>
                      <a:pt x="832" y="15"/>
                      <a:pt x="832" y="15"/>
                    </a:cubicBezTo>
                    <a:cubicBezTo>
                      <a:pt x="832" y="15"/>
                      <a:pt x="831" y="15"/>
                      <a:pt x="831" y="15"/>
                    </a:cubicBezTo>
                    <a:cubicBezTo>
                      <a:pt x="830" y="15"/>
                      <a:pt x="830" y="15"/>
                      <a:pt x="830" y="15"/>
                    </a:cubicBezTo>
                    <a:cubicBezTo>
                      <a:pt x="830" y="15"/>
                      <a:pt x="830" y="15"/>
                      <a:pt x="830" y="15"/>
                    </a:cubicBezTo>
                    <a:cubicBezTo>
                      <a:pt x="830" y="15"/>
                      <a:pt x="830" y="15"/>
                      <a:pt x="830" y="15"/>
                    </a:cubicBezTo>
                    <a:cubicBezTo>
                      <a:pt x="829" y="15"/>
                      <a:pt x="829" y="15"/>
                      <a:pt x="829" y="15"/>
                    </a:cubicBezTo>
                    <a:cubicBezTo>
                      <a:pt x="829" y="15"/>
                      <a:pt x="829" y="15"/>
                      <a:pt x="829" y="15"/>
                    </a:cubicBezTo>
                    <a:cubicBezTo>
                      <a:pt x="829" y="15"/>
                      <a:pt x="829" y="15"/>
                      <a:pt x="829" y="15"/>
                    </a:cubicBezTo>
                    <a:cubicBezTo>
                      <a:pt x="828" y="15"/>
                      <a:pt x="828" y="15"/>
                      <a:pt x="828" y="15"/>
                    </a:cubicBezTo>
                    <a:cubicBezTo>
                      <a:pt x="828" y="16"/>
                      <a:pt x="828" y="16"/>
                      <a:pt x="828" y="16"/>
                    </a:cubicBezTo>
                    <a:cubicBezTo>
                      <a:pt x="828" y="16"/>
                      <a:pt x="828" y="16"/>
                      <a:pt x="828" y="16"/>
                    </a:cubicBezTo>
                    <a:cubicBezTo>
                      <a:pt x="827" y="16"/>
                      <a:pt x="827" y="16"/>
                      <a:pt x="827" y="16"/>
                    </a:cubicBezTo>
                    <a:cubicBezTo>
                      <a:pt x="827" y="16"/>
                      <a:pt x="827" y="16"/>
                      <a:pt x="827" y="16"/>
                    </a:cubicBezTo>
                    <a:cubicBezTo>
                      <a:pt x="827" y="16"/>
                      <a:pt x="827" y="17"/>
                      <a:pt x="826" y="17"/>
                    </a:cubicBezTo>
                    <a:cubicBezTo>
                      <a:pt x="826" y="18"/>
                      <a:pt x="826" y="18"/>
                      <a:pt x="826" y="18"/>
                    </a:cubicBezTo>
                    <a:cubicBezTo>
                      <a:pt x="826" y="18"/>
                      <a:pt x="826" y="19"/>
                      <a:pt x="826" y="19"/>
                    </a:cubicBezTo>
                    <a:cubicBezTo>
                      <a:pt x="826" y="19"/>
                      <a:pt x="826" y="19"/>
                      <a:pt x="826" y="19"/>
                    </a:cubicBezTo>
                    <a:cubicBezTo>
                      <a:pt x="826" y="20"/>
                      <a:pt x="826" y="21"/>
                      <a:pt x="826" y="21"/>
                    </a:cubicBezTo>
                    <a:cubicBezTo>
                      <a:pt x="826" y="21"/>
                      <a:pt x="826" y="21"/>
                      <a:pt x="826" y="21"/>
                    </a:cubicBezTo>
                    <a:cubicBezTo>
                      <a:pt x="826" y="22"/>
                      <a:pt x="826" y="23"/>
                      <a:pt x="826" y="24"/>
                    </a:cubicBezTo>
                    <a:cubicBezTo>
                      <a:pt x="826" y="25"/>
                      <a:pt x="826" y="25"/>
                      <a:pt x="826" y="25"/>
                    </a:cubicBezTo>
                    <a:cubicBezTo>
                      <a:pt x="826" y="25"/>
                      <a:pt x="826" y="25"/>
                      <a:pt x="826" y="25"/>
                    </a:cubicBezTo>
                    <a:cubicBezTo>
                      <a:pt x="826" y="26"/>
                      <a:pt x="826" y="26"/>
                      <a:pt x="826" y="26"/>
                    </a:cubicBezTo>
                    <a:cubicBezTo>
                      <a:pt x="826" y="27"/>
                      <a:pt x="826" y="27"/>
                      <a:pt x="826" y="27"/>
                    </a:cubicBezTo>
                    <a:cubicBezTo>
                      <a:pt x="826" y="27"/>
                      <a:pt x="826" y="28"/>
                      <a:pt x="826" y="28"/>
                    </a:cubicBezTo>
                    <a:cubicBezTo>
                      <a:pt x="817" y="29"/>
                      <a:pt x="809" y="28"/>
                      <a:pt x="800" y="28"/>
                    </a:cubicBezTo>
                    <a:cubicBezTo>
                      <a:pt x="798" y="28"/>
                      <a:pt x="795" y="28"/>
                      <a:pt x="793" y="28"/>
                    </a:cubicBezTo>
                    <a:cubicBezTo>
                      <a:pt x="793" y="28"/>
                      <a:pt x="793" y="28"/>
                      <a:pt x="793" y="28"/>
                    </a:cubicBezTo>
                    <a:cubicBezTo>
                      <a:pt x="789" y="37"/>
                      <a:pt x="788" y="52"/>
                      <a:pt x="780" y="59"/>
                    </a:cubicBezTo>
                    <a:cubicBezTo>
                      <a:pt x="779" y="60"/>
                      <a:pt x="780" y="59"/>
                      <a:pt x="779" y="60"/>
                    </a:cubicBezTo>
                    <a:cubicBezTo>
                      <a:pt x="779" y="60"/>
                      <a:pt x="779" y="60"/>
                      <a:pt x="779" y="60"/>
                    </a:cubicBezTo>
                    <a:cubicBezTo>
                      <a:pt x="777" y="61"/>
                      <a:pt x="774" y="62"/>
                      <a:pt x="771" y="63"/>
                    </a:cubicBezTo>
                    <a:cubicBezTo>
                      <a:pt x="767" y="63"/>
                      <a:pt x="765" y="64"/>
                      <a:pt x="763" y="66"/>
                    </a:cubicBezTo>
                    <a:cubicBezTo>
                      <a:pt x="758" y="69"/>
                      <a:pt x="757" y="74"/>
                      <a:pt x="757" y="79"/>
                    </a:cubicBezTo>
                    <a:cubicBezTo>
                      <a:pt x="757" y="84"/>
                      <a:pt x="758" y="90"/>
                      <a:pt x="759" y="95"/>
                    </a:cubicBezTo>
                    <a:cubicBezTo>
                      <a:pt x="759" y="97"/>
                      <a:pt x="759" y="98"/>
                      <a:pt x="759" y="99"/>
                    </a:cubicBezTo>
                    <a:cubicBezTo>
                      <a:pt x="759" y="103"/>
                      <a:pt x="758" y="106"/>
                      <a:pt x="757" y="109"/>
                    </a:cubicBezTo>
                    <a:cubicBezTo>
                      <a:pt x="754" y="117"/>
                      <a:pt x="745" y="115"/>
                      <a:pt x="743" y="122"/>
                    </a:cubicBezTo>
                    <a:cubicBezTo>
                      <a:pt x="743" y="123"/>
                      <a:pt x="743" y="123"/>
                      <a:pt x="743" y="124"/>
                    </a:cubicBezTo>
                    <a:cubicBezTo>
                      <a:pt x="743" y="125"/>
                      <a:pt x="743" y="125"/>
                      <a:pt x="743" y="126"/>
                    </a:cubicBezTo>
                    <a:cubicBezTo>
                      <a:pt x="743" y="127"/>
                      <a:pt x="743" y="128"/>
                      <a:pt x="743" y="130"/>
                    </a:cubicBezTo>
                    <a:cubicBezTo>
                      <a:pt x="743" y="139"/>
                      <a:pt x="742" y="151"/>
                      <a:pt x="738" y="159"/>
                    </a:cubicBezTo>
                    <a:cubicBezTo>
                      <a:pt x="736" y="163"/>
                      <a:pt x="731" y="162"/>
                      <a:pt x="727" y="162"/>
                    </a:cubicBezTo>
                    <a:cubicBezTo>
                      <a:pt x="726" y="162"/>
                      <a:pt x="724" y="162"/>
                      <a:pt x="723" y="162"/>
                    </a:cubicBezTo>
                    <a:cubicBezTo>
                      <a:pt x="720" y="164"/>
                      <a:pt x="718" y="166"/>
                      <a:pt x="718" y="169"/>
                    </a:cubicBezTo>
                    <a:cubicBezTo>
                      <a:pt x="718" y="169"/>
                      <a:pt x="718" y="170"/>
                      <a:pt x="718" y="170"/>
                    </a:cubicBezTo>
                    <a:cubicBezTo>
                      <a:pt x="718" y="173"/>
                      <a:pt x="719" y="175"/>
                      <a:pt x="719" y="178"/>
                    </a:cubicBezTo>
                    <a:cubicBezTo>
                      <a:pt x="719" y="179"/>
                      <a:pt x="719" y="180"/>
                      <a:pt x="719" y="181"/>
                    </a:cubicBezTo>
                    <a:cubicBezTo>
                      <a:pt x="714" y="183"/>
                      <a:pt x="711" y="182"/>
                      <a:pt x="707" y="180"/>
                    </a:cubicBezTo>
                    <a:cubicBezTo>
                      <a:pt x="706" y="179"/>
                      <a:pt x="706" y="179"/>
                      <a:pt x="706" y="179"/>
                    </a:cubicBezTo>
                    <a:cubicBezTo>
                      <a:pt x="706" y="178"/>
                      <a:pt x="705" y="178"/>
                      <a:pt x="704" y="177"/>
                    </a:cubicBezTo>
                    <a:cubicBezTo>
                      <a:pt x="703" y="176"/>
                      <a:pt x="702" y="174"/>
                      <a:pt x="700" y="173"/>
                    </a:cubicBezTo>
                    <a:cubicBezTo>
                      <a:pt x="699" y="172"/>
                      <a:pt x="698" y="171"/>
                      <a:pt x="697" y="170"/>
                    </a:cubicBezTo>
                    <a:cubicBezTo>
                      <a:pt x="696" y="169"/>
                      <a:pt x="695" y="168"/>
                      <a:pt x="694" y="167"/>
                    </a:cubicBezTo>
                    <a:cubicBezTo>
                      <a:pt x="692" y="166"/>
                      <a:pt x="691" y="166"/>
                      <a:pt x="690" y="166"/>
                    </a:cubicBezTo>
                    <a:cubicBezTo>
                      <a:pt x="690" y="177"/>
                      <a:pt x="675" y="187"/>
                      <a:pt x="664" y="185"/>
                    </a:cubicBezTo>
                    <a:cubicBezTo>
                      <a:pt x="664" y="179"/>
                      <a:pt x="661" y="169"/>
                      <a:pt x="655" y="169"/>
                    </a:cubicBezTo>
                    <a:cubicBezTo>
                      <a:pt x="655" y="169"/>
                      <a:pt x="655" y="169"/>
                      <a:pt x="655" y="169"/>
                    </a:cubicBezTo>
                    <a:cubicBezTo>
                      <a:pt x="655" y="169"/>
                      <a:pt x="654" y="169"/>
                      <a:pt x="654" y="169"/>
                    </a:cubicBezTo>
                    <a:cubicBezTo>
                      <a:pt x="653" y="169"/>
                      <a:pt x="652" y="170"/>
                      <a:pt x="650" y="171"/>
                    </a:cubicBezTo>
                    <a:cubicBezTo>
                      <a:pt x="647" y="173"/>
                      <a:pt x="649" y="178"/>
                      <a:pt x="646" y="181"/>
                    </a:cubicBezTo>
                    <a:cubicBezTo>
                      <a:pt x="643" y="185"/>
                      <a:pt x="639" y="185"/>
                      <a:pt x="637" y="189"/>
                    </a:cubicBezTo>
                    <a:cubicBezTo>
                      <a:pt x="632" y="199"/>
                      <a:pt x="635" y="219"/>
                      <a:pt x="623" y="221"/>
                    </a:cubicBezTo>
                    <a:cubicBezTo>
                      <a:pt x="621" y="221"/>
                      <a:pt x="619" y="221"/>
                      <a:pt x="616" y="221"/>
                    </a:cubicBezTo>
                    <a:cubicBezTo>
                      <a:pt x="615" y="209"/>
                      <a:pt x="603" y="218"/>
                      <a:pt x="598" y="213"/>
                    </a:cubicBezTo>
                    <a:cubicBezTo>
                      <a:pt x="596" y="211"/>
                      <a:pt x="595" y="208"/>
                      <a:pt x="595" y="205"/>
                    </a:cubicBezTo>
                    <a:cubicBezTo>
                      <a:pt x="595" y="200"/>
                      <a:pt x="597" y="194"/>
                      <a:pt x="597" y="190"/>
                    </a:cubicBezTo>
                    <a:cubicBezTo>
                      <a:pt x="596" y="184"/>
                      <a:pt x="596" y="181"/>
                      <a:pt x="594" y="179"/>
                    </a:cubicBezTo>
                    <a:cubicBezTo>
                      <a:pt x="594" y="178"/>
                      <a:pt x="593" y="178"/>
                      <a:pt x="593" y="177"/>
                    </a:cubicBezTo>
                    <a:cubicBezTo>
                      <a:pt x="592" y="177"/>
                      <a:pt x="592" y="177"/>
                      <a:pt x="591" y="176"/>
                    </a:cubicBezTo>
                    <a:cubicBezTo>
                      <a:pt x="590" y="176"/>
                      <a:pt x="589" y="176"/>
                      <a:pt x="588" y="176"/>
                    </a:cubicBezTo>
                    <a:cubicBezTo>
                      <a:pt x="582" y="177"/>
                      <a:pt x="573" y="182"/>
                      <a:pt x="565" y="179"/>
                    </a:cubicBezTo>
                    <a:cubicBezTo>
                      <a:pt x="565" y="179"/>
                      <a:pt x="565" y="179"/>
                      <a:pt x="565" y="179"/>
                    </a:cubicBezTo>
                    <a:cubicBezTo>
                      <a:pt x="565" y="174"/>
                      <a:pt x="567" y="166"/>
                      <a:pt x="567" y="160"/>
                    </a:cubicBezTo>
                    <a:cubicBezTo>
                      <a:pt x="567" y="156"/>
                      <a:pt x="566" y="152"/>
                      <a:pt x="563" y="149"/>
                    </a:cubicBezTo>
                    <a:cubicBezTo>
                      <a:pt x="562" y="149"/>
                      <a:pt x="561" y="148"/>
                      <a:pt x="561" y="148"/>
                    </a:cubicBezTo>
                    <a:cubicBezTo>
                      <a:pt x="560" y="147"/>
                      <a:pt x="560" y="147"/>
                      <a:pt x="559" y="146"/>
                    </a:cubicBezTo>
                    <a:cubicBezTo>
                      <a:pt x="555" y="143"/>
                      <a:pt x="551" y="140"/>
                      <a:pt x="550" y="134"/>
                    </a:cubicBezTo>
                    <a:cubicBezTo>
                      <a:pt x="549" y="133"/>
                      <a:pt x="549" y="133"/>
                      <a:pt x="548" y="133"/>
                    </a:cubicBezTo>
                    <a:cubicBezTo>
                      <a:pt x="548" y="132"/>
                      <a:pt x="548" y="130"/>
                      <a:pt x="548" y="129"/>
                    </a:cubicBezTo>
                    <a:cubicBezTo>
                      <a:pt x="548" y="130"/>
                      <a:pt x="548" y="132"/>
                      <a:pt x="548" y="133"/>
                    </a:cubicBezTo>
                    <a:cubicBezTo>
                      <a:pt x="548" y="132"/>
                      <a:pt x="548" y="132"/>
                      <a:pt x="547" y="131"/>
                    </a:cubicBezTo>
                    <a:cubicBezTo>
                      <a:pt x="545" y="131"/>
                      <a:pt x="541" y="132"/>
                      <a:pt x="537" y="133"/>
                    </a:cubicBezTo>
                    <a:cubicBezTo>
                      <a:pt x="524" y="137"/>
                      <a:pt x="505" y="141"/>
                      <a:pt x="506" y="127"/>
                    </a:cubicBezTo>
                    <a:cubicBezTo>
                      <a:pt x="502" y="127"/>
                      <a:pt x="498" y="126"/>
                      <a:pt x="494" y="126"/>
                    </a:cubicBezTo>
                    <a:cubicBezTo>
                      <a:pt x="493" y="125"/>
                      <a:pt x="492" y="125"/>
                      <a:pt x="491" y="125"/>
                    </a:cubicBezTo>
                    <a:cubicBezTo>
                      <a:pt x="488" y="125"/>
                      <a:pt x="485" y="125"/>
                      <a:pt x="483" y="127"/>
                    </a:cubicBezTo>
                    <a:cubicBezTo>
                      <a:pt x="480" y="128"/>
                      <a:pt x="479" y="130"/>
                      <a:pt x="479" y="133"/>
                    </a:cubicBezTo>
                    <a:cubicBezTo>
                      <a:pt x="479" y="133"/>
                      <a:pt x="479" y="133"/>
                      <a:pt x="479" y="134"/>
                    </a:cubicBezTo>
                    <a:cubicBezTo>
                      <a:pt x="479" y="136"/>
                      <a:pt x="479" y="139"/>
                      <a:pt x="479" y="142"/>
                    </a:cubicBezTo>
                    <a:cubicBezTo>
                      <a:pt x="479" y="143"/>
                      <a:pt x="479" y="144"/>
                      <a:pt x="479" y="145"/>
                    </a:cubicBezTo>
                    <a:cubicBezTo>
                      <a:pt x="476" y="151"/>
                      <a:pt x="470" y="150"/>
                      <a:pt x="470" y="157"/>
                    </a:cubicBezTo>
                    <a:cubicBezTo>
                      <a:pt x="470" y="159"/>
                      <a:pt x="470" y="161"/>
                      <a:pt x="470" y="163"/>
                    </a:cubicBezTo>
                    <a:cubicBezTo>
                      <a:pt x="470" y="165"/>
                      <a:pt x="469" y="166"/>
                      <a:pt x="469" y="167"/>
                    </a:cubicBezTo>
                    <a:cubicBezTo>
                      <a:pt x="468" y="172"/>
                      <a:pt x="466" y="173"/>
                      <a:pt x="463" y="174"/>
                    </a:cubicBezTo>
                    <a:cubicBezTo>
                      <a:pt x="462" y="174"/>
                      <a:pt x="461" y="174"/>
                      <a:pt x="461" y="174"/>
                    </a:cubicBezTo>
                    <a:cubicBezTo>
                      <a:pt x="460" y="174"/>
                      <a:pt x="460" y="174"/>
                      <a:pt x="459" y="174"/>
                    </a:cubicBezTo>
                    <a:cubicBezTo>
                      <a:pt x="455" y="175"/>
                      <a:pt x="453" y="175"/>
                      <a:pt x="451" y="176"/>
                    </a:cubicBezTo>
                    <a:cubicBezTo>
                      <a:pt x="450" y="177"/>
                      <a:pt x="449" y="178"/>
                      <a:pt x="448" y="180"/>
                    </a:cubicBezTo>
                    <a:cubicBezTo>
                      <a:pt x="448" y="182"/>
                      <a:pt x="447" y="184"/>
                      <a:pt x="446" y="187"/>
                    </a:cubicBezTo>
                    <a:cubicBezTo>
                      <a:pt x="446" y="187"/>
                      <a:pt x="445" y="188"/>
                      <a:pt x="445" y="189"/>
                    </a:cubicBezTo>
                    <a:cubicBezTo>
                      <a:pt x="444" y="190"/>
                      <a:pt x="443" y="191"/>
                      <a:pt x="442" y="191"/>
                    </a:cubicBezTo>
                    <a:cubicBezTo>
                      <a:pt x="442" y="192"/>
                      <a:pt x="441" y="192"/>
                      <a:pt x="441" y="192"/>
                    </a:cubicBezTo>
                    <a:cubicBezTo>
                      <a:pt x="437" y="193"/>
                      <a:pt x="433" y="193"/>
                      <a:pt x="429" y="193"/>
                    </a:cubicBezTo>
                    <a:cubicBezTo>
                      <a:pt x="429" y="193"/>
                      <a:pt x="429" y="193"/>
                      <a:pt x="429" y="193"/>
                    </a:cubicBezTo>
                    <a:cubicBezTo>
                      <a:pt x="417" y="194"/>
                      <a:pt x="404" y="192"/>
                      <a:pt x="392" y="199"/>
                    </a:cubicBezTo>
                    <a:cubicBezTo>
                      <a:pt x="392" y="199"/>
                      <a:pt x="392" y="199"/>
                      <a:pt x="392" y="199"/>
                    </a:cubicBezTo>
                    <a:cubicBezTo>
                      <a:pt x="392" y="200"/>
                      <a:pt x="392" y="201"/>
                      <a:pt x="392" y="202"/>
                    </a:cubicBezTo>
                    <a:cubicBezTo>
                      <a:pt x="392" y="203"/>
                      <a:pt x="392" y="203"/>
                      <a:pt x="392" y="203"/>
                    </a:cubicBezTo>
                    <a:cubicBezTo>
                      <a:pt x="392" y="203"/>
                      <a:pt x="391" y="204"/>
                      <a:pt x="391" y="204"/>
                    </a:cubicBezTo>
                    <a:cubicBezTo>
                      <a:pt x="391" y="205"/>
                      <a:pt x="391" y="205"/>
                      <a:pt x="391" y="205"/>
                    </a:cubicBezTo>
                    <a:cubicBezTo>
                      <a:pt x="391" y="206"/>
                      <a:pt x="391" y="206"/>
                      <a:pt x="391" y="206"/>
                    </a:cubicBezTo>
                    <a:cubicBezTo>
                      <a:pt x="390" y="207"/>
                      <a:pt x="390" y="207"/>
                      <a:pt x="390" y="207"/>
                    </a:cubicBezTo>
                    <a:cubicBezTo>
                      <a:pt x="390" y="208"/>
                      <a:pt x="389" y="209"/>
                      <a:pt x="388" y="210"/>
                    </a:cubicBezTo>
                    <a:cubicBezTo>
                      <a:pt x="387" y="210"/>
                      <a:pt x="387" y="210"/>
                      <a:pt x="387" y="210"/>
                    </a:cubicBezTo>
                    <a:cubicBezTo>
                      <a:pt x="387" y="210"/>
                      <a:pt x="387" y="210"/>
                      <a:pt x="386" y="211"/>
                    </a:cubicBezTo>
                    <a:cubicBezTo>
                      <a:pt x="386" y="211"/>
                      <a:pt x="386" y="211"/>
                      <a:pt x="386" y="211"/>
                    </a:cubicBezTo>
                    <a:cubicBezTo>
                      <a:pt x="385" y="211"/>
                      <a:pt x="385" y="211"/>
                      <a:pt x="384" y="211"/>
                    </a:cubicBezTo>
                    <a:cubicBezTo>
                      <a:pt x="384" y="211"/>
                      <a:pt x="384" y="211"/>
                      <a:pt x="384" y="211"/>
                    </a:cubicBezTo>
                    <a:cubicBezTo>
                      <a:pt x="382" y="212"/>
                      <a:pt x="381" y="212"/>
                      <a:pt x="379" y="212"/>
                    </a:cubicBezTo>
                    <a:cubicBezTo>
                      <a:pt x="379" y="212"/>
                      <a:pt x="379" y="212"/>
                      <a:pt x="379" y="212"/>
                    </a:cubicBezTo>
                    <a:cubicBezTo>
                      <a:pt x="378" y="212"/>
                      <a:pt x="377" y="212"/>
                      <a:pt x="377" y="213"/>
                    </a:cubicBezTo>
                    <a:cubicBezTo>
                      <a:pt x="377" y="213"/>
                      <a:pt x="377" y="213"/>
                      <a:pt x="377" y="213"/>
                    </a:cubicBezTo>
                    <a:cubicBezTo>
                      <a:pt x="374" y="213"/>
                      <a:pt x="372" y="213"/>
                      <a:pt x="370" y="213"/>
                    </a:cubicBezTo>
                    <a:cubicBezTo>
                      <a:pt x="370" y="213"/>
                      <a:pt x="370" y="213"/>
                      <a:pt x="370" y="213"/>
                    </a:cubicBezTo>
                    <a:cubicBezTo>
                      <a:pt x="362" y="213"/>
                      <a:pt x="359" y="219"/>
                      <a:pt x="355" y="222"/>
                    </a:cubicBezTo>
                    <a:cubicBezTo>
                      <a:pt x="355" y="222"/>
                      <a:pt x="355" y="222"/>
                      <a:pt x="355" y="222"/>
                    </a:cubicBezTo>
                    <a:cubicBezTo>
                      <a:pt x="354" y="223"/>
                      <a:pt x="354" y="223"/>
                      <a:pt x="353" y="224"/>
                    </a:cubicBezTo>
                    <a:cubicBezTo>
                      <a:pt x="352" y="225"/>
                      <a:pt x="352" y="225"/>
                      <a:pt x="352" y="225"/>
                    </a:cubicBezTo>
                    <a:cubicBezTo>
                      <a:pt x="352" y="225"/>
                      <a:pt x="352" y="225"/>
                      <a:pt x="352" y="225"/>
                    </a:cubicBezTo>
                    <a:cubicBezTo>
                      <a:pt x="351" y="225"/>
                      <a:pt x="351" y="225"/>
                      <a:pt x="350" y="226"/>
                    </a:cubicBezTo>
                    <a:cubicBezTo>
                      <a:pt x="349" y="226"/>
                      <a:pt x="349" y="226"/>
                      <a:pt x="348" y="226"/>
                    </a:cubicBezTo>
                    <a:cubicBezTo>
                      <a:pt x="348" y="226"/>
                      <a:pt x="348" y="226"/>
                      <a:pt x="348" y="226"/>
                    </a:cubicBezTo>
                    <a:cubicBezTo>
                      <a:pt x="347" y="226"/>
                      <a:pt x="346" y="226"/>
                      <a:pt x="345" y="226"/>
                    </a:cubicBezTo>
                    <a:cubicBezTo>
                      <a:pt x="345" y="226"/>
                      <a:pt x="345" y="226"/>
                      <a:pt x="345" y="226"/>
                    </a:cubicBezTo>
                    <a:cubicBezTo>
                      <a:pt x="345" y="226"/>
                      <a:pt x="345" y="226"/>
                      <a:pt x="345" y="226"/>
                    </a:cubicBezTo>
                    <a:cubicBezTo>
                      <a:pt x="338" y="225"/>
                      <a:pt x="325" y="219"/>
                      <a:pt x="321" y="212"/>
                    </a:cubicBezTo>
                    <a:cubicBezTo>
                      <a:pt x="319" y="207"/>
                      <a:pt x="318" y="201"/>
                      <a:pt x="315" y="197"/>
                    </a:cubicBezTo>
                    <a:cubicBezTo>
                      <a:pt x="315" y="197"/>
                      <a:pt x="315" y="197"/>
                      <a:pt x="315" y="197"/>
                    </a:cubicBezTo>
                    <a:cubicBezTo>
                      <a:pt x="315" y="197"/>
                      <a:pt x="315" y="197"/>
                      <a:pt x="315" y="197"/>
                    </a:cubicBezTo>
                    <a:cubicBezTo>
                      <a:pt x="314" y="197"/>
                      <a:pt x="313" y="196"/>
                      <a:pt x="313" y="196"/>
                    </a:cubicBezTo>
                    <a:cubicBezTo>
                      <a:pt x="312" y="195"/>
                      <a:pt x="312" y="195"/>
                      <a:pt x="312" y="195"/>
                    </a:cubicBezTo>
                    <a:cubicBezTo>
                      <a:pt x="312" y="195"/>
                      <a:pt x="311" y="195"/>
                      <a:pt x="311" y="194"/>
                    </a:cubicBezTo>
                    <a:cubicBezTo>
                      <a:pt x="310" y="194"/>
                      <a:pt x="310" y="194"/>
                      <a:pt x="310" y="194"/>
                    </a:cubicBezTo>
                    <a:cubicBezTo>
                      <a:pt x="309" y="194"/>
                      <a:pt x="309" y="194"/>
                      <a:pt x="308" y="194"/>
                    </a:cubicBezTo>
                    <a:cubicBezTo>
                      <a:pt x="307" y="194"/>
                      <a:pt x="307" y="194"/>
                      <a:pt x="307" y="194"/>
                    </a:cubicBezTo>
                    <a:cubicBezTo>
                      <a:pt x="306" y="194"/>
                      <a:pt x="305" y="194"/>
                      <a:pt x="304" y="194"/>
                    </a:cubicBezTo>
                    <a:cubicBezTo>
                      <a:pt x="304" y="194"/>
                      <a:pt x="303" y="194"/>
                      <a:pt x="302" y="194"/>
                    </a:cubicBezTo>
                    <a:cubicBezTo>
                      <a:pt x="302" y="194"/>
                      <a:pt x="301" y="194"/>
                      <a:pt x="301" y="194"/>
                    </a:cubicBezTo>
                    <a:cubicBezTo>
                      <a:pt x="301" y="195"/>
                      <a:pt x="301" y="195"/>
                      <a:pt x="301" y="195"/>
                    </a:cubicBezTo>
                    <a:cubicBezTo>
                      <a:pt x="301" y="195"/>
                      <a:pt x="301" y="195"/>
                      <a:pt x="301" y="195"/>
                    </a:cubicBezTo>
                    <a:cubicBezTo>
                      <a:pt x="300" y="195"/>
                      <a:pt x="300" y="195"/>
                      <a:pt x="300" y="195"/>
                    </a:cubicBezTo>
                    <a:cubicBezTo>
                      <a:pt x="300" y="195"/>
                      <a:pt x="300" y="195"/>
                      <a:pt x="300" y="195"/>
                    </a:cubicBezTo>
                    <a:cubicBezTo>
                      <a:pt x="299" y="195"/>
                      <a:pt x="298" y="195"/>
                      <a:pt x="298" y="196"/>
                    </a:cubicBezTo>
                    <a:cubicBezTo>
                      <a:pt x="298" y="196"/>
                      <a:pt x="298" y="196"/>
                      <a:pt x="298" y="196"/>
                    </a:cubicBezTo>
                    <a:cubicBezTo>
                      <a:pt x="297" y="196"/>
                      <a:pt x="297" y="197"/>
                      <a:pt x="296" y="197"/>
                    </a:cubicBezTo>
                    <a:cubicBezTo>
                      <a:pt x="296" y="198"/>
                      <a:pt x="296" y="198"/>
                      <a:pt x="296" y="198"/>
                    </a:cubicBezTo>
                    <a:cubicBezTo>
                      <a:pt x="295" y="198"/>
                      <a:pt x="295" y="199"/>
                      <a:pt x="295" y="199"/>
                    </a:cubicBezTo>
                    <a:cubicBezTo>
                      <a:pt x="294" y="201"/>
                      <a:pt x="293" y="203"/>
                      <a:pt x="293" y="205"/>
                    </a:cubicBezTo>
                    <a:cubicBezTo>
                      <a:pt x="292" y="206"/>
                      <a:pt x="292" y="206"/>
                      <a:pt x="292" y="206"/>
                    </a:cubicBezTo>
                    <a:cubicBezTo>
                      <a:pt x="292" y="207"/>
                      <a:pt x="292" y="207"/>
                      <a:pt x="292" y="207"/>
                    </a:cubicBezTo>
                    <a:cubicBezTo>
                      <a:pt x="292" y="207"/>
                      <a:pt x="291" y="208"/>
                      <a:pt x="291" y="209"/>
                    </a:cubicBezTo>
                    <a:cubicBezTo>
                      <a:pt x="291" y="209"/>
                      <a:pt x="291" y="209"/>
                      <a:pt x="291" y="209"/>
                    </a:cubicBezTo>
                    <a:cubicBezTo>
                      <a:pt x="290" y="210"/>
                      <a:pt x="290" y="211"/>
                      <a:pt x="290" y="211"/>
                    </a:cubicBezTo>
                    <a:cubicBezTo>
                      <a:pt x="290" y="211"/>
                      <a:pt x="290" y="211"/>
                      <a:pt x="290" y="211"/>
                    </a:cubicBezTo>
                    <a:cubicBezTo>
                      <a:pt x="288" y="213"/>
                      <a:pt x="287" y="214"/>
                      <a:pt x="286" y="215"/>
                    </a:cubicBezTo>
                    <a:cubicBezTo>
                      <a:pt x="280" y="219"/>
                      <a:pt x="272" y="217"/>
                      <a:pt x="265" y="217"/>
                    </a:cubicBezTo>
                    <a:cubicBezTo>
                      <a:pt x="265" y="223"/>
                      <a:pt x="265" y="228"/>
                      <a:pt x="264" y="233"/>
                    </a:cubicBezTo>
                    <a:cubicBezTo>
                      <a:pt x="264" y="234"/>
                      <a:pt x="263" y="236"/>
                      <a:pt x="263" y="237"/>
                    </a:cubicBezTo>
                    <a:cubicBezTo>
                      <a:pt x="262" y="237"/>
                      <a:pt x="261" y="237"/>
                      <a:pt x="259" y="237"/>
                    </a:cubicBezTo>
                    <a:cubicBezTo>
                      <a:pt x="257" y="237"/>
                      <a:pt x="255" y="237"/>
                      <a:pt x="253" y="237"/>
                    </a:cubicBezTo>
                    <a:cubicBezTo>
                      <a:pt x="252" y="237"/>
                      <a:pt x="251" y="237"/>
                      <a:pt x="250" y="237"/>
                    </a:cubicBezTo>
                    <a:cubicBezTo>
                      <a:pt x="248" y="237"/>
                      <a:pt x="246" y="236"/>
                      <a:pt x="245" y="236"/>
                    </a:cubicBezTo>
                    <a:cubicBezTo>
                      <a:pt x="243" y="236"/>
                      <a:pt x="243" y="236"/>
                      <a:pt x="243" y="236"/>
                    </a:cubicBezTo>
                    <a:cubicBezTo>
                      <a:pt x="243" y="236"/>
                      <a:pt x="243" y="236"/>
                      <a:pt x="243" y="236"/>
                    </a:cubicBezTo>
                    <a:cubicBezTo>
                      <a:pt x="243" y="236"/>
                      <a:pt x="243" y="236"/>
                      <a:pt x="243" y="236"/>
                    </a:cubicBezTo>
                    <a:cubicBezTo>
                      <a:pt x="243" y="236"/>
                      <a:pt x="243" y="236"/>
                      <a:pt x="243" y="236"/>
                    </a:cubicBezTo>
                    <a:cubicBezTo>
                      <a:pt x="243" y="236"/>
                      <a:pt x="243" y="236"/>
                      <a:pt x="243" y="236"/>
                    </a:cubicBezTo>
                    <a:cubicBezTo>
                      <a:pt x="242" y="236"/>
                      <a:pt x="241" y="236"/>
                      <a:pt x="241" y="236"/>
                    </a:cubicBezTo>
                    <a:cubicBezTo>
                      <a:pt x="240" y="236"/>
                      <a:pt x="240" y="235"/>
                      <a:pt x="239" y="235"/>
                    </a:cubicBezTo>
                    <a:cubicBezTo>
                      <a:pt x="239" y="235"/>
                      <a:pt x="238" y="235"/>
                      <a:pt x="237" y="235"/>
                    </a:cubicBezTo>
                    <a:cubicBezTo>
                      <a:pt x="236" y="235"/>
                      <a:pt x="236" y="234"/>
                      <a:pt x="235" y="234"/>
                    </a:cubicBezTo>
                    <a:cubicBezTo>
                      <a:pt x="235" y="234"/>
                      <a:pt x="234" y="234"/>
                      <a:pt x="234" y="234"/>
                    </a:cubicBezTo>
                    <a:cubicBezTo>
                      <a:pt x="233" y="234"/>
                      <a:pt x="232" y="233"/>
                      <a:pt x="232" y="233"/>
                    </a:cubicBezTo>
                    <a:cubicBezTo>
                      <a:pt x="231" y="233"/>
                      <a:pt x="231" y="233"/>
                      <a:pt x="230" y="233"/>
                    </a:cubicBezTo>
                    <a:cubicBezTo>
                      <a:pt x="230" y="232"/>
                      <a:pt x="229" y="232"/>
                      <a:pt x="228" y="232"/>
                    </a:cubicBezTo>
                    <a:cubicBezTo>
                      <a:pt x="227" y="231"/>
                      <a:pt x="227" y="231"/>
                      <a:pt x="227" y="231"/>
                    </a:cubicBezTo>
                    <a:cubicBezTo>
                      <a:pt x="226" y="231"/>
                      <a:pt x="226" y="230"/>
                      <a:pt x="225" y="230"/>
                    </a:cubicBezTo>
                    <a:cubicBezTo>
                      <a:pt x="224" y="229"/>
                      <a:pt x="224" y="229"/>
                      <a:pt x="224" y="229"/>
                    </a:cubicBezTo>
                    <a:cubicBezTo>
                      <a:pt x="224" y="229"/>
                      <a:pt x="223" y="228"/>
                      <a:pt x="222" y="228"/>
                    </a:cubicBezTo>
                    <a:cubicBezTo>
                      <a:pt x="222" y="227"/>
                      <a:pt x="222" y="227"/>
                      <a:pt x="222" y="227"/>
                    </a:cubicBezTo>
                    <a:cubicBezTo>
                      <a:pt x="221" y="227"/>
                      <a:pt x="220" y="226"/>
                      <a:pt x="220" y="225"/>
                    </a:cubicBezTo>
                    <a:cubicBezTo>
                      <a:pt x="220" y="225"/>
                      <a:pt x="220" y="225"/>
                      <a:pt x="220" y="225"/>
                    </a:cubicBezTo>
                    <a:cubicBezTo>
                      <a:pt x="219" y="224"/>
                      <a:pt x="218" y="223"/>
                      <a:pt x="218" y="223"/>
                    </a:cubicBezTo>
                    <a:cubicBezTo>
                      <a:pt x="218" y="222"/>
                      <a:pt x="218" y="222"/>
                      <a:pt x="218" y="222"/>
                    </a:cubicBezTo>
                    <a:cubicBezTo>
                      <a:pt x="217" y="221"/>
                      <a:pt x="217" y="220"/>
                      <a:pt x="217" y="220"/>
                    </a:cubicBezTo>
                    <a:cubicBezTo>
                      <a:pt x="217" y="219"/>
                      <a:pt x="217" y="219"/>
                      <a:pt x="217" y="219"/>
                    </a:cubicBezTo>
                    <a:cubicBezTo>
                      <a:pt x="216" y="218"/>
                      <a:pt x="216" y="217"/>
                      <a:pt x="216" y="216"/>
                    </a:cubicBezTo>
                    <a:cubicBezTo>
                      <a:pt x="216" y="215"/>
                      <a:pt x="216" y="214"/>
                      <a:pt x="216" y="213"/>
                    </a:cubicBezTo>
                    <a:cubicBezTo>
                      <a:pt x="216" y="213"/>
                      <a:pt x="216" y="213"/>
                      <a:pt x="216" y="213"/>
                    </a:cubicBezTo>
                    <a:cubicBezTo>
                      <a:pt x="216" y="212"/>
                      <a:pt x="216" y="211"/>
                      <a:pt x="216" y="210"/>
                    </a:cubicBezTo>
                    <a:cubicBezTo>
                      <a:pt x="216" y="205"/>
                      <a:pt x="216" y="200"/>
                      <a:pt x="215" y="196"/>
                    </a:cubicBezTo>
                    <a:cubicBezTo>
                      <a:pt x="214" y="195"/>
                      <a:pt x="214" y="194"/>
                      <a:pt x="213" y="193"/>
                    </a:cubicBezTo>
                    <a:cubicBezTo>
                      <a:pt x="210" y="188"/>
                      <a:pt x="204" y="185"/>
                      <a:pt x="196" y="189"/>
                    </a:cubicBezTo>
                    <a:cubicBezTo>
                      <a:pt x="188" y="192"/>
                      <a:pt x="173" y="205"/>
                      <a:pt x="167" y="192"/>
                    </a:cubicBezTo>
                    <a:cubicBezTo>
                      <a:pt x="161" y="180"/>
                      <a:pt x="157" y="167"/>
                      <a:pt x="139" y="167"/>
                    </a:cubicBezTo>
                    <a:cubicBezTo>
                      <a:pt x="137" y="189"/>
                      <a:pt x="128" y="187"/>
                      <a:pt x="108" y="186"/>
                    </a:cubicBezTo>
                    <a:cubicBezTo>
                      <a:pt x="108" y="186"/>
                      <a:pt x="108" y="186"/>
                      <a:pt x="108" y="186"/>
                    </a:cubicBezTo>
                    <a:cubicBezTo>
                      <a:pt x="92" y="185"/>
                      <a:pt x="76" y="185"/>
                      <a:pt x="60" y="184"/>
                    </a:cubicBezTo>
                    <a:cubicBezTo>
                      <a:pt x="48" y="183"/>
                      <a:pt x="39" y="177"/>
                      <a:pt x="30" y="172"/>
                    </a:cubicBezTo>
                    <a:cubicBezTo>
                      <a:pt x="26" y="170"/>
                      <a:pt x="22" y="169"/>
                      <a:pt x="18" y="168"/>
                    </a:cubicBezTo>
                    <a:cubicBezTo>
                      <a:pt x="18" y="168"/>
                      <a:pt x="17" y="168"/>
                      <a:pt x="17" y="168"/>
                    </a:cubicBezTo>
                    <a:cubicBezTo>
                      <a:pt x="17" y="168"/>
                      <a:pt x="16" y="168"/>
                      <a:pt x="16" y="168"/>
                    </a:cubicBezTo>
                    <a:cubicBezTo>
                      <a:pt x="16" y="169"/>
                      <a:pt x="16" y="169"/>
                      <a:pt x="16" y="169"/>
                    </a:cubicBezTo>
                    <a:cubicBezTo>
                      <a:pt x="15" y="172"/>
                      <a:pt x="15" y="176"/>
                      <a:pt x="15" y="179"/>
                    </a:cubicBezTo>
                    <a:cubicBezTo>
                      <a:pt x="15" y="179"/>
                      <a:pt x="15" y="179"/>
                      <a:pt x="15" y="179"/>
                    </a:cubicBezTo>
                    <a:cubicBezTo>
                      <a:pt x="15" y="183"/>
                      <a:pt x="17" y="186"/>
                      <a:pt x="19" y="189"/>
                    </a:cubicBezTo>
                    <a:cubicBezTo>
                      <a:pt x="20" y="190"/>
                      <a:pt x="20" y="192"/>
                      <a:pt x="20" y="193"/>
                    </a:cubicBezTo>
                    <a:cubicBezTo>
                      <a:pt x="20" y="205"/>
                      <a:pt x="8" y="205"/>
                      <a:pt x="13" y="219"/>
                    </a:cubicBezTo>
                    <a:cubicBezTo>
                      <a:pt x="13" y="220"/>
                      <a:pt x="13" y="220"/>
                      <a:pt x="13" y="220"/>
                    </a:cubicBezTo>
                    <a:cubicBezTo>
                      <a:pt x="14" y="222"/>
                      <a:pt x="16" y="225"/>
                      <a:pt x="16" y="227"/>
                    </a:cubicBezTo>
                    <a:cubicBezTo>
                      <a:pt x="17" y="230"/>
                      <a:pt x="17" y="233"/>
                      <a:pt x="12" y="236"/>
                    </a:cubicBezTo>
                    <a:cubicBezTo>
                      <a:pt x="4" y="240"/>
                      <a:pt x="0" y="243"/>
                      <a:pt x="1" y="249"/>
                    </a:cubicBezTo>
                    <a:cubicBezTo>
                      <a:pt x="2" y="251"/>
                      <a:pt x="3" y="254"/>
                      <a:pt x="5" y="257"/>
                    </a:cubicBezTo>
                    <a:cubicBezTo>
                      <a:pt x="5" y="257"/>
                      <a:pt x="5" y="257"/>
                      <a:pt x="5" y="257"/>
                    </a:cubicBezTo>
                    <a:cubicBezTo>
                      <a:pt x="7" y="257"/>
                      <a:pt x="9" y="257"/>
                      <a:pt x="11" y="257"/>
                    </a:cubicBezTo>
                    <a:cubicBezTo>
                      <a:pt x="21" y="258"/>
                      <a:pt x="35" y="261"/>
                      <a:pt x="37" y="271"/>
                    </a:cubicBezTo>
                    <a:cubicBezTo>
                      <a:pt x="38" y="278"/>
                      <a:pt x="38" y="284"/>
                      <a:pt x="39" y="290"/>
                    </a:cubicBezTo>
                    <a:cubicBezTo>
                      <a:pt x="40" y="293"/>
                      <a:pt x="41" y="296"/>
                      <a:pt x="45" y="300"/>
                    </a:cubicBezTo>
                    <a:cubicBezTo>
                      <a:pt x="54" y="308"/>
                      <a:pt x="67" y="311"/>
                      <a:pt x="74" y="322"/>
                    </a:cubicBezTo>
                    <a:cubicBezTo>
                      <a:pt x="75" y="322"/>
                      <a:pt x="75" y="323"/>
                      <a:pt x="75" y="323"/>
                    </a:cubicBezTo>
                    <a:cubicBezTo>
                      <a:pt x="78" y="329"/>
                      <a:pt x="79" y="341"/>
                      <a:pt x="84" y="345"/>
                    </a:cubicBezTo>
                    <a:cubicBezTo>
                      <a:pt x="86" y="347"/>
                      <a:pt x="89" y="347"/>
                      <a:pt x="92" y="347"/>
                    </a:cubicBezTo>
                    <a:cubicBezTo>
                      <a:pt x="92" y="347"/>
                      <a:pt x="92" y="347"/>
                      <a:pt x="92" y="347"/>
                    </a:cubicBezTo>
                    <a:cubicBezTo>
                      <a:pt x="93" y="369"/>
                      <a:pt x="105" y="367"/>
                      <a:pt x="116" y="368"/>
                    </a:cubicBezTo>
                    <a:cubicBezTo>
                      <a:pt x="123" y="369"/>
                      <a:pt x="130" y="371"/>
                      <a:pt x="135" y="381"/>
                    </a:cubicBezTo>
                    <a:cubicBezTo>
                      <a:pt x="135" y="381"/>
                      <a:pt x="135" y="381"/>
                      <a:pt x="135" y="381"/>
                    </a:cubicBezTo>
                    <a:cubicBezTo>
                      <a:pt x="137" y="385"/>
                      <a:pt x="136" y="389"/>
                      <a:pt x="136" y="392"/>
                    </a:cubicBezTo>
                    <a:cubicBezTo>
                      <a:pt x="135" y="395"/>
                      <a:pt x="134" y="398"/>
                      <a:pt x="133" y="401"/>
                    </a:cubicBezTo>
                    <a:cubicBezTo>
                      <a:pt x="132" y="403"/>
                      <a:pt x="132" y="405"/>
                      <a:pt x="131" y="406"/>
                    </a:cubicBezTo>
                    <a:cubicBezTo>
                      <a:pt x="130" y="409"/>
                      <a:pt x="130" y="411"/>
                      <a:pt x="129" y="414"/>
                    </a:cubicBezTo>
                    <a:cubicBezTo>
                      <a:pt x="129" y="417"/>
                      <a:pt x="129" y="421"/>
                      <a:pt x="129" y="425"/>
                    </a:cubicBezTo>
                    <a:cubicBezTo>
                      <a:pt x="129" y="429"/>
                      <a:pt x="129" y="432"/>
                      <a:pt x="130" y="436"/>
                    </a:cubicBezTo>
                    <a:cubicBezTo>
                      <a:pt x="130" y="437"/>
                      <a:pt x="130" y="437"/>
                      <a:pt x="130" y="437"/>
                    </a:cubicBezTo>
                    <a:cubicBezTo>
                      <a:pt x="130" y="437"/>
                      <a:pt x="130" y="437"/>
                      <a:pt x="130" y="437"/>
                    </a:cubicBezTo>
                    <a:cubicBezTo>
                      <a:pt x="130" y="437"/>
                      <a:pt x="130" y="437"/>
                      <a:pt x="130" y="437"/>
                    </a:cubicBezTo>
                    <a:cubicBezTo>
                      <a:pt x="130" y="437"/>
                      <a:pt x="130" y="437"/>
                      <a:pt x="130" y="437"/>
                    </a:cubicBezTo>
                    <a:cubicBezTo>
                      <a:pt x="130" y="437"/>
                      <a:pt x="130" y="437"/>
                      <a:pt x="130" y="437"/>
                    </a:cubicBezTo>
                    <a:cubicBezTo>
                      <a:pt x="130" y="437"/>
                      <a:pt x="130" y="437"/>
                      <a:pt x="130" y="437"/>
                    </a:cubicBezTo>
                    <a:cubicBezTo>
                      <a:pt x="130" y="437"/>
                      <a:pt x="130" y="438"/>
                      <a:pt x="130" y="438"/>
                    </a:cubicBezTo>
                    <a:cubicBezTo>
                      <a:pt x="131" y="438"/>
                      <a:pt x="132" y="438"/>
                      <a:pt x="133" y="438"/>
                    </a:cubicBezTo>
                    <a:cubicBezTo>
                      <a:pt x="134" y="438"/>
                      <a:pt x="134" y="438"/>
                      <a:pt x="134" y="438"/>
                    </a:cubicBezTo>
                    <a:cubicBezTo>
                      <a:pt x="134" y="438"/>
                      <a:pt x="135" y="438"/>
                      <a:pt x="136" y="439"/>
                    </a:cubicBezTo>
                    <a:cubicBezTo>
                      <a:pt x="136" y="439"/>
                      <a:pt x="136" y="439"/>
                      <a:pt x="136" y="439"/>
                    </a:cubicBezTo>
                    <a:cubicBezTo>
                      <a:pt x="137" y="439"/>
                      <a:pt x="137" y="439"/>
                      <a:pt x="138" y="440"/>
                    </a:cubicBezTo>
                    <a:cubicBezTo>
                      <a:pt x="138" y="440"/>
                      <a:pt x="138" y="440"/>
                      <a:pt x="138" y="440"/>
                    </a:cubicBezTo>
                    <a:cubicBezTo>
                      <a:pt x="138" y="440"/>
                      <a:pt x="139" y="441"/>
                      <a:pt x="139" y="442"/>
                    </a:cubicBezTo>
                    <a:cubicBezTo>
                      <a:pt x="140" y="442"/>
                      <a:pt x="140" y="442"/>
                      <a:pt x="140" y="442"/>
                    </a:cubicBezTo>
                    <a:cubicBezTo>
                      <a:pt x="140" y="443"/>
                      <a:pt x="140" y="443"/>
                      <a:pt x="141" y="444"/>
                    </a:cubicBezTo>
                    <a:cubicBezTo>
                      <a:pt x="141" y="444"/>
                      <a:pt x="141" y="444"/>
                      <a:pt x="141" y="444"/>
                    </a:cubicBezTo>
                    <a:cubicBezTo>
                      <a:pt x="141" y="445"/>
                      <a:pt x="141" y="446"/>
                      <a:pt x="142" y="447"/>
                    </a:cubicBezTo>
                    <a:cubicBezTo>
                      <a:pt x="142" y="447"/>
                      <a:pt x="142" y="447"/>
                      <a:pt x="142" y="447"/>
                    </a:cubicBezTo>
                    <a:cubicBezTo>
                      <a:pt x="142" y="448"/>
                      <a:pt x="142" y="449"/>
                      <a:pt x="142" y="450"/>
                    </a:cubicBezTo>
                    <a:cubicBezTo>
                      <a:pt x="142" y="450"/>
                      <a:pt x="142" y="450"/>
                      <a:pt x="142" y="450"/>
                    </a:cubicBezTo>
                    <a:cubicBezTo>
                      <a:pt x="143" y="451"/>
                      <a:pt x="143" y="452"/>
                      <a:pt x="143" y="453"/>
                    </a:cubicBezTo>
                    <a:cubicBezTo>
                      <a:pt x="143" y="454"/>
                      <a:pt x="143" y="454"/>
                      <a:pt x="143" y="454"/>
                    </a:cubicBezTo>
                    <a:cubicBezTo>
                      <a:pt x="143" y="455"/>
                      <a:pt x="143" y="455"/>
                      <a:pt x="143" y="456"/>
                    </a:cubicBezTo>
                    <a:cubicBezTo>
                      <a:pt x="143" y="457"/>
                      <a:pt x="143" y="457"/>
                      <a:pt x="143" y="457"/>
                    </a:cubicBezTo>
                    <a:cubicBezTo>
                      <a:pt x="143" y="458"/>
                      <a:pt x="143" y="459"/>
                      <a:pt x="143" y="460"/>
                    </a:cubicBezTo>
                    <a:cubicBezTo>
                      <a:pt x="143" y="460"/>
                      <a:pt x="143" y="461"/>
                      <a:pt x="143" y="461"/>
                    </a:cubicBezTo>
                    <a:cubicBezTo>
                      <a:pt x="143" y="462"/>
                      <a:pt x="143" y="463"/>
                      <a:pt x="143" y="463"/>
                    </a:cubicBezTo>
                    <a:cubicBezTo>
                      <a:pt x="143" y="466"/>
                      <a:pt x="143" y="468"/>
                      <a:pt x="144" y="470"/>
                    </a:cubicBezTo>
                    <a:cubicBezTo>
                      <a:pt x="144" y="471"/>
                      <a:pt x="144" y="471"/>
                      <a:pt x="144" y="471"/>
                    </a:cubicBezTo>
                    <a:cubicBezTo>
                      <a:pt x="144" y="472"/>
                      <a:pt x="144" y="473"/>
                      <a:pt x="144" y="474"/>
                    </a:cubicBezTo>
                    <a:cubicBezTo>
                      <a:pt x="144" y="474"/>
                      <a:pt x="144" y="474"/>
                      <a:pt x="144" y="474"/>
                    </a:cubicBezTo>
                    <a:cubicBezTo>
                      <a:pt x="144" y="475"/>
                      <a:pt x="144" y="475"/>
                      <a:pt x="144" y="476"/>
                    </a:cubicBezTo>
                    <a:cubicBezTo>
                      <a:pt x="144" y="477"/>
                      <a:pt x="144" y="477"/>
                      <a:pt x="144" y="477"/>
                    </a:cubicBezTo>
                    <a:cubicBezTo>
                      <a:pt x="144" y="477"/>
                      <a:pt x="144" y="478"/>
                      <a:pt x="144" y="479"/>
                    </a:cubicBezTo>
                    <a:cubicBezTo>
                      <a:pt x="144" y="479"/>
                      <a:pt x="144" y="479"/>
                      <a:pt x="144" y="479"/>
                    </a:cubicBezTo>
                    <a:cubicBezTo>
                      <a:pt x="144" y="479"/>
                      <a:pt x="144" y="479"/>
                      <a:pt x="144" y="479"/>
                    </a:cubicBezTo>
                    <a:cubicBezTo>
                      <a:pt x="145" y="479"/>
                      <a:pt x="145" y="479"/>
                      <a:pt x="146" y="479"/>
                    </a:cubicBezTo>
                    <a:cubicBezTo>
                      <a:pt x="146" y="479"/>
                      <a:pt x="147" y="479"/>
                      <a:pt x="147" y="479"/>
                    </a:cubicBezTo>
                    <a:cubicBezTo>
                      <a:pt x="148" y="479"/>
                      <a:pt x="148" y="479"/>
                      <a:pt x="148" y="479"/>
                    </a:cubicBezTo>
                    <a:cubicBezTo>
                      <a:pt x="148" y="480"/>
                      <a:pt x="149" y="480"/>
                      <a:pt x="149" y="480"/>
                    </a:cubicBezTo>
                    <a:cubicBezTo>
                      <a:pt x="149" y="480"/>
                      <a:pt x="149" y="480"/>
                      <a:pt x="149" y="480"/>
                    </a:cubicBezTo>
                    <a:cubicBezTo>
                      <a:pt x="155" y="483"/>
                      <a:pt x="159" y="492"/>
                      <a:pt x="162" y="498"/>
                    </a:cubicBezTo>
                    <a:cubicBezTo>
                      <a:pt x="162" y="498"/>
                      <a:pt x="162" y="498"/>
                      <a:pt x="162" y="498"/>
                    </a:cubicBezTo>
                    <a:cubicBezTo>
                      <a:pt x="171" y="512"/>
                      <a:pt x="186" y="507"/>
                      <a:pt x="201" y="509"/>
                    </a:cubicBezTo>
                    <a:cubicBezTo>
                      <a:pt x="201" y="509"/>
                      <a:pt x="201" y="509"/>
                      <a:pt x="201" y="509"/>
                    </a:cubicBezTo>
                    <a:cubicBezTo>
                      <a:pt x="201" y="509"/>
                      <a:pt x="201" y="509"/>
                      <a:pt x="201" y="509"/>
                    </a:cubicBezTo>
                    <a:cubicBezTo>
                      <a:pt x="198" y="517"/>
                      <a:pt x="197" y="533"/>
                      <a:pt x="193" y="545"/>
                    </a:cubicBezTo>
                    <a:cubicBezTo>
                      <a:pt x="191" y="550"/>
                      <a:pt x="189" y="555"/>
                      <a:pt x="185" y="557"/>
                    </a:cubicBezTo>
                    <a:cubicBezTo>
                      <a:pt x="178" y="561"/>
                      <a:pt x="172" y="564"/>
                      <a:pt x="166" y="568"/>
                    </a:cubicBezTo>
                    <a:cubicBezTo>
                      <a:pt x="156" y="575"/>
                      <a:pt x="149" y="584"/>
                      <a:pt x="146" y="599"/>
                    </a:cubicBezTo>
                    <a:cubicBezTo>
                      <a:pt x="150" y="599"/>
                      <a:pt x="153" y="600"/>
                      <a:pt x="155" y="601"/>
                    </a:cubicBezTo>
                    <a:cubicBezTo>
                      <a:pt x="164" y="607"/>
                      <a:pt x="165" y="619"/>
                      <a:pt x="172" y="627"/>
                    </a:cubicBezTo>
                    <a:cubicBezTo>
                      <a:pt x="173" y="627"/>
                      <a:pt x="173" y="627"/>
                      <a:pt x="173" y="627"/>
                    </a:cubicBezTo>
                    <a:cubicBezTo>
                      <a:pt x="174" y="628"/>
                      <a:pt x="174" y="629"/>
                      <a:pt x="175" y="629"/>
                    </a:cubicBezTo>
                    <a:cubicBezTo>
                      <a:pt x="176" y="630"/>
                      <a:pt x="177" y="631"/>
                      <a:pt x="178" y="631"/>
                    </a:cubicBezTo>
                    <a:cubicBezTo>
                      <a:pt x="186" y="635"/>
                      <a:pt x="195" y="639"/>
                      <a:pt x="204" y="640"/>
                    </a:cubicBezTo>
                    <a:cubicBezTo>
                      <a:pt x="215" y="642"/>
                      <a:pt x="226" y="641"/>
                      <a:pt x="235" y="636"/>
                    </a:cubicBezTo>
                    <a:cubicBezTo>
                      <a:pt x="257" y="624"/>
                      <a:pt x="270" y="627"/>
                      <a:pt x="295" y="626"/>
                    </a:cubicBezTo>
                    <a:cubicBezTo>
                      <a:pt x="305" y="626"/>
                      <a:pt x="314" y="624"/>
                      <a:pt x="324" y="622"/>
                    </a:cubicBezTo>
                    <a:cubicBezTo>
                      <a:pt x="326" y="621"/>
                      <a:pt x="328" y="621"/>
                      <a:pt x="330" y="620"/>
                    </a:cubicBezTo>
                    <a:cubicBezTo>
                      <a:pt x="339" y="617"/>
                      <a:pt x="347" y="610"/>
                      <a:pt x="356" y="607"/>
                    </a:cubicBezTo>
                    <a:cubicBezTo>
                      <a:pt x="357" y="607"/>
                      <a:pt x="358" y="607"/>
                      <a:pt x="359" y="607"/>
                    </a:cubicBezTo>
                    <a:cubicBezTo>
                      <a:pt x="359" y="606"/>
                      <a:pt x="359" y="607"/>
                      <a:pt x="359" y="606"/>
                    </a:cubicBezTo>
                    <a:cubicBezTo>
                      <a:pt x="360" y="606"/>
                      <a:pt x="360" y="606"/>
                      <a:pt x="360" y="606"/>
                    </a:cubicBezTo>
                    <a:cubicBezTo>
                      <a:pt x="360" y="606"/>
                      <a:pt x="361" y="606"/>
                      <a:pt x="362" y="606"/>
                    </a:cubicBezTo>
                    <a:cubicBezTo>
                      <a:pt x="363" y="606"/>
                      <a:pt x="364" y="607"/>
                      <a:pt x="365" y="607"/>
                    </a:cubicBezTo>
                    <a:cubicBezTo>
                      <a:pt x="366" y="607"/>
                      <a:pt x="365" y="607"/>
                      <a:pt x="366" y="607"/>
                    </a:cubicBezTo>
                    <a:cubicBezTo>
                      <a:pt x="366" y="607"/>
                      <a:pt x="366" y="607"/>
                      <a:pt x="366" y="607"/>
                    </a:cubicBezTo>
                    <a:cubicBezTo>
                      <a:pt x="366" y="607"/>
                      <a:pt x="366" y="607"/>
                      <a:pt x="366" y="607"/>
                    </a:cubicBezTo>
                    <a:cubicBezTo>
                      <a:pt x="367" y="629"/>
                      <a:pt x="367" y="654"/>
                      <a:pt x="365" y="676"/>
                    </a:cubicBezTo>
                    <a:cubicBezTo>
                      <a:pt x="363" y="676"/>
                      <a:pt x="362" y="677"/>
                      <a:pt x="361" y="677"/>
                    </a:cubicBezTo>
                    <a:cubicBezTo>
                      <a:pt x="361" y="684"/>
                      <a:pt x="355" y="686"/>
                      <a:pt x="350" y="689"/>
                    </a:cubicBezTo>
                    <a:cubicBezTo>
                      <a:pt x="350" y="689"/>
                      <a:pt x="350" y="690"/>
                      <a:pt x="349" y="690"/>
                    </a:cubicBezTo>
                    <a:cubicBezTo>
                      <a:pt x="349" y="691"/>
                      <a:pt x="348" y="692"/>
                      <a:pt x="347" y="692"/>
                    </a:cubicBezTo>
                    <a:cubicBezTo>
                      <a:pt x="347" y="693"/>
                      <a:pt x="347" y="693"/>
                      <a:pt x="347" y="694"/>
                    </a:cubicBezTo>
                    <a:cubicBezTo>
                      <a:pt x="364" y="695"/>
                      <a:pt x="378" y="710"/>
                      <a:pt x="396" y="707"/>
                    </a:cubicBezTo>
                    <a:cubicBezTo>
                      <a:pt x="408" y="705"/>
                      <a:pt x="413" y="694"/>
                      <a:pt x="422" y="687"/>
                    </a:cubicBezTo>
                    <a:cubicBezTo>
                      <a:pt x="423" y="686"/>
                      <a:pt x="424" y="685"/>
                      <a:pt x="426" y="684"/>
                    </a:cubicBezTo>
                    <a:cubicBezTo>
                      <a:pt x="440" y="677"/>
                      <a:pt x="458" y="684"/>
                      <a:pt x="471" y="689"/>
                    </a:cubicBezTo>
                    <a:cubicBezTo>
                      <a:pt x="478" y="692"/>
                      <a:pt x="485" y="697"/>
                      <a:pt x="492" y="699"/>
                    </a:cubicBezTo>
                    <a:cubicBezTo>
                      <a:pt x="499" y="702"/>
                      <a:pt x="505" y="702"/>
                      <a:pt x="512" y="696"/>
                    </a:cubicBezTo>
                    <a:cubicBezTo>
                      <a:pt x="512" y="696"/>
                      <a:pt x="513" y="695"/>
                      <a:pt x="514" y="695"/>
                    </a:cubicBezTo>
                    <a:cubicBezTo>
                      <a:pt x="515" y="695"/>
                      <a:pt x="515" y="695"/>
                      <a:pt x="516" y="696"/>
                    </a:cubicBezTo>
                    <a:cubicBezTo>
                      <a:pt x="517" y="696"/>
                      <a:pt x="517" y="696"/>
                      <a:pt x="517" y="696"/>
                    </a:cubicBezTo>
                    <a:cubicBezTo>
                      <a:pt x="517" y="697"/>
                      <a:pt x="517" y="697"/>
                      <a:pt x="518" y="697"/>
                    </a:cubicBezTo>
                    <a:cubicBezTo>
                      <a:pt x="518" y="698"/>
                      <a:pt x="518" y="698"/>
                      <a:pt x="518" y="698"/>
                    </a:cubicBezTo>
                    <a:cubicBezTo>
                      <a:pt x="519" y="699"/>
                      <a:pt x="519" y="699"/>
                      <a:pt x="519" y="699"/>
                    </a:cubicBezTo>
                    <a:cubicBezTo>
                      <a:pt x="520" y="699"/>
                      <a:pt x="520" y="699"/>
                      <a:pt x="520" y="699"/>
                    </a:cubicBezTo>
                    <a:cubicBezTo>
                      <a:pt x="520" y="699"/>
                      <a:pt x="520" y="700"/>
                      <a:pt x="520" y="700"/>
                    </a:cubicBezTo>
                    <a:cubicBezTo>
                      <a:pt x="520" y="700"/>
                      <a:pt x="520" y="700"/>
                      <a:pt x="520" y="700"/>
                    </a:cubicBezTo>
                    <a:cubicBezTo>
                      <a:pt x="520" y="701"/>
                      <a:pt x="521" y="701"/>
                      <a:pt x="521" y="702"/>
                    </a:cubicBezTo>
                    <a:cubicBezTo>
                      <a:pt x="521" y="702"/>
                      <a:pt x="521" y="702"/>
                      <a:pt x="521" y="702"/>
                    </a:cubicBezTo>
                    <a:cubicBezTo>
                      <a:pt x="521" y="703"/>
                      <a:pt x="521" y="703"/>
                      <a:pt x="521" y="704"/>
                    </a:cubicBezTo>
                    <a:cubicBezTo>
                      <a:pt x="521" y="704"/>
                      <a:pt x="521" y="704"/>
                      <a:pt x="521" y="704"/>
                    </a:cubicBezTo>
                    <a:cubicBezTo>
                      <a:pt x="520" y="705"/>
                      <a:pt x="520" y="705"/>
                      <a:pt x="520" y="705"/>
                    </a:cubicBezTo>
                    <a:cubicBezTo>
                      <a:pt x="520" y="706"/>
                      <a:pt x="520" y="706"/>
                      <a:pt x="520" y="706"/>
                    </a:cubicBezTo>
                    <a:cubicBezTo>
                      <a:pt x="520" y="706"/>
                      <a:pt x="520" y="707"/>
                      <a:pt x="520" y="707"/>
                    </a:cubicBezTo>
                    <a:cubicBezTo>
                      <a:pt x="519" y="707"/>
                      <a:pt x="519" y="707"/>
                      <a:pt x="519" y="707"/>
                    </a:cubicBezTo>
                    <a:cubicBezTo>
                      <a:pt x="519" y="708"/>
                      <a:pt x="519" y="709"/>
                      <a:pt x="518" y="710"/>
                    </a:cubicBezTo>
                    <a:cubicBezTo>
                      <a:pt x="518" y="710"/>
                      <a:pt x="518" y="710"/>
                      <a:pt x="518" y="710"/>
                    </a:cubicBezTo>
                    <a:cubicBezTo>
                      <a:pt x="518" y="711"/>
                      <a:pt x="517" y="711"/>
                      <a:pt x="517" y="712"/>
                    </a:cubicBezTo>
                    <a:cubicBezTo>
                      <a:pt x="517" y="712"/>
                      <a:pt x="517" y="712"/>
                      <a:pt x="517" y="712"/>
                    </a:cubicBezTo>
                    <a:cubicBezTo>
                      <a:pt x="516" y="713"/>
                      <a:pt x="516" y="713"/>
                      <a:pt x="515" y="714"/>
                    </a:cubicBezTo>
                    <a:cubicBezTo>
                      <a:pt x="515" y="714"/>
                      <a:pt x="515" y="714"/>
                      <a:pt x="515" y="714"/>
                    </a:cubicBezTo>
                    <a:cubicBezTo>
                      <a:pt x="514" y="715"/>
                      <a:pt x="513" y="716"/>
                      <a:pt x="513" y="716"/>
                    </a:cubicBezTo>
                    <a:cubicBezTo>
                      <a:pt x="523" y="719"/>
                      <a:pt x="529" y="722"/>
                      <a:pt x="540" y="721"/>
                    </a:cubicBezTo>
                    <a:cubicBezTo>
                      <a:pt x="541" y="720"/>
                      <a:pt x="542" y="718"/>
                      <a:pt x="542" y="717"/>
                    </a:cubicBezTo>
                    <a:cubicBezTo>
                      <a:pt x="542" y="716"/>
                      <a:pt x="542" y="715"/>
                      <a:pt x="543" y="714"/>
                    </a:cubicBezTo>
                    <a:cubicBezTo>
                      <a:pt x="543" y="713"/>
                      <a:pt x="543" y="711"/>
                      <a:pt x="543" y="710"/>
                    </a:cubicBezTo>
                    <a:cubicBezTo>
                      <a:pt x="543" y="709"/>
                      <a:pt x="543" y="709"/>
                      <a:pt x="543" y="709"/>
                    </a:cubicBezTo>
                    <a:cubicBezTo>
                      <a:pt x="544" y="705"/>
                      <a:pt x="545" y="700"/>
                      <a:pt x="548" y="697"/>
                    </a:cubicBezTo>
                    <a:cubicBezTo>
                      <a:pt x="550" y="695"/>
                      <a:pt x="553" y="693"/>
                      <a:pt x="559" y="693"/>
                    </a:cubicBezTo>
                    <a:cubicBezTo>
                      <a:pt x="559" y="693"/>
                      <a:pt x="559" y="693"/>
                      <a:pt x="559" y="693"/>
                    </a:cubicBezTo>
                    <a:cubicBezTo>
                      <a:pt x="562" y="682"/>
                      <a:pt x="555" y="675"/>
                      <a:pt x="553" y="666"/>
                    </a:cubicBezTo>
                    <a:cubicBezTo>
                      <a:pt x="552" y="664"/>
                      <a:pt x="552" y="662"/>
                      <a:pt x="553" y="660"/>
                    </a:cubicBezTo>
                    <a:cubicBezTo>
                      <a:pt x="572" y="653"/>
                      <a:pt x="548" y="616"/>
                      <a:pt x="544" y="605"/>
                    </a:cubicBezTo>
                    <a:cubicBezTo>
                      <a:pt x="545" y="605"/>
                      <a:pt x="546" y="605"/>
                      <a:pt x="548" y="605"/>
                    </a:cubicBezTo>
                    <a:cubicBezTo>
                      <a:pt x="548" y="605"/>
                      <a:pt x="548" y="605"/>
                      <a:pt x="548" y="605"/>
                    </a:cubicBezTo>
                    <a:cubicBezTo>
                      <a:pt x="550" y="605"/>
                      <a:pt x="551" y="605"/>
                      <a:pt x="552" y="604"/>
                    </a:cubicBezTo>
                    <a:cubicBezTo>
                      <a:pt x="553" y="604"/>
                      <a:pt x="553" y="604"/>
                      <a:pt x="553" y="604"/>
                    </a:cubicBezTo>
                    <a:cubicBezTo>
                      <a:pt x="558" y="604"/>
                      <a:pt x="554" y="604"/>
                      <a:pt x="559" y="603"/>
                    </a:cubicBezTo>
                    <a:cubicBezTo>
                      <a:pt x="559" y="603"/>
                      <a:pt x="559" y="603"/>
                      <a:pt x="559" y="603"/>
                    </a:cubicBezTo>
                    <a:cubicBezTo>
                      <a:pt x="559" y="603"/>
                      <a:pt x="559" y="603"/>
                      <a:pt x="559" y="603"/>
                    </a:cubicBezTo>
                    <a:cubicBezTo>
                      <a:pt x="560" y="603"/>
                      <a:pt x="560" y="603"/>
                      <a:pt x="561" y="603"/>
                    </a:cubicBezTo>
                    <a:cubicBezTo>
                      <a:pt x="562" y="603"/>
                      <a:pt x="562" y="603"/>
                      <a:pt x="562" y="603"/>
                    </a:cubicBezTo>
                    <a:cubicBezTo>
                      <a:pt x="563" y="603"/>
                      <a:pt x="563" y="603"/>
                      <a:pt x="564" y="603"/>
                    </a:cubicBezTo>
                    <a:cubicBezTo>
                      <a:pt x="564" y="603"/>
                      <a:pt x="565" y="603"/>
                      <a:pt x="565" y="603"/>
                    </a:cubicBezTo>
                    <a:cubicBezTo>
                      <a:pt x="566" y="603"/>
                      <a:pt x="566" y="603"/>
                      <a:pt x="566" y="603"/>
                    </a:cubicBezTo>
                    <a:cubicBezTo>
                      <a:pt x="567" y="603"/>
                      <a:pt x="567" y="603"/>
                      <a:pt x="568" y="603"/>
                    </a:cubicBezTo>
                    <a:cubicBezTo>
                      <a:pt x="569" y="603"/>
                      <a:pt x="569" y="603"/>
                      <a:pt x="569" y="603"/>
                    </a:cubicBezTo>
                    <a:cubicBezTo>
                      <a:pt x="569" y="603"/>
                      <a:pt x="570" y="603"/>
                      <a:pt x="570" y="603"/>
                    </a:cubicBezTo>
                    <a:cubicBezTo>
                      <a:pt x="571" y="603"/>
                      <a:pt x="571" y="603"/>
                      <a:pt x="571" y="603"/>
                    </a:cubicBezTo>
                    <a:cubicBezTo>
                      <a:pt x="571" y="603"/>
                      <a:pt x="572" y="603"/>
                      <a:pt x="573" y="604"/>
                    </a:cubicBezTo>
                    <a:cubicBezTo>
                      <a:pt x="573" y="604"/>
                      <a:pt x="573" y="604"/>
                      <a:pt x="573" y="604"/>
                    </a:cubicBezTo>
                    <a:cubicBezTo>
                      <a:pt x="574" y="604"/>
                      <a:pt x="574" y="604"/>
                      <a:pt x="575" y="605"/>
                    </a:cubicBezTo>
                    <a:cubicBezTo>
                      <a:pt x="575" y="605"/>
                      <a:pt x="575" y="605"/>
                      <a:pt x="575" y="605"/>
                    </a:cubicBezTo>
                    <a:cubicBezTo>
                      <a:pt x="575" y="605"/>
                      <a:pt x="576" y="606"/>
                      <a:pt x="576" y="606"/>
                    </a:cubicBezTo>
                    <a:cubicBezTo>
                      <a:pt x="576" y="606"/>
                      <a:pt x="576" y="606"/>
                      <a:pt x="576" y="606"/>
                    </a:cubicBezTo>
                    <a:cubicBezTo>
                      <a:pt x="577" y="607"/>
                      <a:pt x="577" y="608"/>
                      <a:pt x="577" y="608"/>
                    </a:cubicBezTo>
                    <a:cubicBezTo>
                      <a:pt x="577" y="608"/>
                      <a:pt x="577" y="608"/>
                      <a:pt x="577" y="608"/>
                    </a:cubicBezTo>
                    <a:cubicBezTo>
                      <a:pt x="577" y="609"/>
                      <a:pt x="578" y="610"/>
                      <a:pt x="578" y="610"/>
                    </a:cubicBezTo>
                    <a:cubicBezTo>
                      <a:pt x="578" y="611"/>
                      <a:pt x="578" y="611"/>
                      <a:pt x="578" y="611"/>
                    </a:cubicBezTo>
                    <a:cubicBezTo>
                      <a:pt x="578" y="612"/>
                      <a:pt x="578" y="613"/>
                      <a:pt x="578" y="614"/>
                    </a:cubicBezTo>
                    <a:cubicBezTo>
                      <a:pt x="591" y="615"/>
                      <a:pt x="609" y="611"/>
                      <a:pt x="621" y="619"/>
                    </a:cubicBezTo>
                    <a:cubicBezTo>
                      <a:pt x="622" y="620"/>
                      <a:pt x="624" y="621"/>
                      <a:pt x="625" y="623"/>
                    </a:cubicBezTo>
                    <a:cubicBezTo>
                      <a:pt x="631" y="629"/>
                      <a:pt x="647" y="646"/>
                      <a:pt x="645" y="656"/>
                    </a:cubicBezTo>
                    <a:cubicBezTo>
                      <a:pt x="648" y="656"/>
                      <a:pt x="652" y="655"/>
                      <a:pt x="655" y="654"/>
                    </a:cubicBezTo>
                    <a:cubicBezTo>
                      <a:pt x="657" y="640"/>
                      <a:pt x="669" y="639"/>
                      <a:pt x="679" y="645"/>
                    </a:cubicBezTo>
                    <a:cubicBezTo>
                      <a:pt x="680" y="645"/>
                      <a:pt x="681" y="645"/>
                      <a:pt x="681" y="646"/>
                    </a:cubicBezTo>
                    <a:cubicBezTo>
                      <a:pt x="690" y="651"/>
                      <a:pt x="697" y="659"/>
                      <a:pt x="697" y="669"/>
                    </a:cubicBezTo>
                    <a:cubicBezTo>
                      <a:pt x="697" y="670"/>
                      <a:pt x="697" y="671"/>
                      <a:pt x="697" y="673"/>
                    </a:cubicBezTo>
                    <a:cubicBezTo>
                      <a:pt x="697" y="673"/>
                      <a:pt x="697" y="673"/>
                      <a:pt x="697" y="673"/>
                    </a:cubicBezTo>
                    <a:cubicBezTo>
                      <a:pt x="698" y="673"/>
                      <a:pt x="700" y="673"/>
                      <a:pt x="701" y="673"/>
                    </a:cubicBezTo>
                    <a:cubicBezTo>
                      <a:pt x="701" y="673"/>
                      <a:pt x="701" y="673"/>
                      <a:pt x="701" y="673"/>
                    </a:cubicBezTo>
                    <a:cubicBezTo>
                      <a:pt x="702" y="673"/>
                      <a:pt x="703" y="673"/>
                      <a:pt x="704" y="674"/>
                    </a:cubicBezTo>
                    <a:cubicBezTo>
                      <a:pt x="710" y="670"/>
                      <a:pt x="717" y="672"/>
                      <a:pt x="723" y="668"/>
                    </a:cubicBezTo>
                    <a:cubicBezTo>
                      <a:pt x="729" y="665"/>
                      <a:pt x="732" y="659"/>
                      <a:pt x="739" y="658"/>
                    </a:cubicBezTo>
                    <a:cubicBezTo>
                      <a:pt x="731" y="649"/>
                      <a:pt x="727" y="655"/>
                      <a:pt x="726" y="642"/>
                    </a:cubicBezTo>
                    <a:cubicBezTo>
                      <a:pt x="726" y="641"/>
                      <a:pt x="725" y="640"/>
                      <a:pt x="725" y="640"/>
                    </a:cubicBezTo>
                    <a:cubicBezTo>
                      <a:pt x="725" y="639"/>
                      <a:pt x="725" y="639"/>
                      <a:pt x="725" y="638"/>
                    </a:cubicBezTo>
                    <a:cubicBezTo>
                      <a:pt x="724" y="637"/>
                      <a:pt x="724" y="637"/>
                      <a:pt x="724" y="637"/>
                    </a:cubicBezTo>
                    <a:cubicBezTo>
                      <a:pt x="723" y="634"/>
                      <a:pt x="719" y="631"/>
                      <a:pt x="715" y="629"/>
                    </a:cubicBezTo>
                    <a:cubicBezTo>
                      <a:pt x="712" y="628"/>
                      <a:pt x="710" y="626"/>
                      <a:pt x="707" y="624"/>
                    </a:cubicBezTo>
                    <a:cubicBezTo>
                      <a:pt x="711" y="616"/>
                      <a:pt x="720" y="620"/>
                      <a:pt x="716" y="609"/>
                    </a:cubicBezTo>
                    <a:cubicBezTo>
                      <a:pt x="714" y="604"/>
                      <a:pt x="705" y="600"/>
                      <a:pt x="701" y="595"/>
                    </a:cubicBezTo>
                    <a:cubicBezTo>
                      <a:pt x="699" y="593"/>
                      <a:pt x="699" y="591"/>
                      <a:pt x="699" y="590"/>
                    </a:cubicBezTo>
                    <a:cubicBezTo>
                      <a:pt x="699" y="589"/>
                      <a:pt x="699" y="588"/>
                      <a:pt x="699" y="588"/>
                    </a:cubicBezTo>
                    <a:cubicBezTo>
                      <a:pt x="693" y="587"/>
                      <a:pt x="688" y="589"/>
                      <a:pt x="683" y="589"/>
                    </a:cubicBezTo>
                    <a:cubicBezTo>
                      <a:pt x="684" y="585"/>
                      <a:pt x="684" y="581"/>
                      <a:pt x="685" y="578"/>
                    </a:cubicBezTo>
                    <a:cubicBezTo>
                      <a:pt x="685" y="577"/>
                      <a:pt x="684" y="575"/>
                      <a:pt x="684" y="574"/>
                    </a:cubicBezTo>
                    <a:cubicBezTo>
                      <a:pt x="680" y="574"/>
                      <a:pt x="676" y="573"/>
                      <a:pt x="673" y="571"/>
                    </a:cubicBezTo>
                    <a:cubicBezTo>
                      <a:pt x="672" y="571"/>
                      <a:pt x="672" y="570"/>
                      <a:pt x="672" y="570"/>
                    </a:cubicBezTo>
                    <a:cubicBezTo>
                      <a:pt x="671" y="570"/>
                      <a:pt x="671" y="570"/>
                      <a:pt x="671" y="570"/>
                    </a:cubicBezTo>
                    <a:cubicBezTo>
                      <a:pt x="668" y="568"/>
                      <a:pt x="665" y="566"/>
                      <a:pt x="662" y="563"/>
                    </a:cubicBezTo>
                    <a:cubicBezTo>
                      <a:pt x="662" y="562"/>
                      <a:pt x="661" y="562"/>
                      <a:pt x="660" y="561"/>
                    </a:cubicBezTo>
                    <a:cubicBezTo>
                      <a:pt x="658" y="559"/>
                      <a:pt x="655" y="555"/>
                      <a:pt x="652" y="552"/>
                    </a:cubicBezTo>
                    <a:cubicBezTo>
                      <a:pt x="651" y="551"/>
                      <a:pt x="650" y="549"/>
                      <a:pt x="649" y="548"/>
                    </a:cubicBezTo>
                    <a:cubicBezTo>
                      <a:pt x="640" y="534"/>
                      <a:pt x="649" y="522"/>
                      <a:pt x="661" y="516"/>
                    </a:cubicBezTo>
                    <a:cubicBezTo>
                      <a:pt x="661" y="516"/>
                      <a:pt x="661" y="516"/>
                      <a:pt x="661" y="516"/>
                    </a:cubicBezTo>
                    <a:cubicBezTo>
                      <a:pt x="662" y="515"/>
                      <a:pt x="663" y="515"/>
                      <a:pt x="664" y="514"/>
                    </a:cubicBezTo>
                    <a:cubicBezTo>
                      <a:pt x="665" y="514"/>
                      <a:pt x="665" y="513"/>
                      <a:pt x="665" y="513"/>
                    </a:cubicBezTo>
                    <a:cubicBezTo>
                      <a:pt x="664" y="506"/>
                      <a:pt x="651" y="505"/>
                      <a:pt x="641" y="506"/>
                    </a:cubicBezTo>
                    <a:cubicBezTo>
                      <a:pt x="640" y="506"/>
                      <a:pt x="640" y="506"/>
                      <a:pt x="639" y="506"/>
                    </a:cubicBezTo>
                    <a:cubicBezTo>
                      <a:pt x="637" y="506"/>
                      <a:pt x="636" y="506"/>
                      <a:pt x="634" y="506"/>
                    </a:cubicBezTo>
                    <a:cubicBezTo>
                      <a:pt x="634" y="506"/>
                      <a:pt x="633" y="506"/>
                      <a:pt x="633" y="506"/>
                    </a:cubicBezTo>
                    <a:cubicBezTo>
                      <a:pt x="633" y="507"/>
                      <a:pt x="633" y="508"/>
                      <a:pt x="632" y="508"/>
                    </a:cubicBezTo>
                    <a:cubicBezTo>
                      <a:pt x="628" y="509"/>
                      <a:pt x="626" y="507"/>
                      <a:pt x="626" y="504"/>
                    </a:cubicBezTo>
                    <a:cubicBezTo>
                      <a:pt x="626" y="503"/>
                      <a:pt x="626" y="503"/>
                      <a:pt x="626" y="502"/>
                    </a:cubicBezTo>
                    <a:cubicBezTo>
                      <a:pt x="626" y="502"/>
                      <a:pt x="626" y="502"/>
                      <a:pt x="626" y="502"/>
                    </a:cubicBezTo>
                    <a:cubicBezTo>
                      <a:pt x="625" y="502"/>
                      <a:pt x="624" y="502"/>
                      <a:pt x="624" y="502"/>
                    </a:cubicBezTo>
                    <a:cubicBezTo>
                      <a:pt x="623" y="502"/>
                      <a:pt x="623" y="502"/>
                      <a:pt x="623" y="502"/>
                    </a:cubicBezTo>
                    <a:cubicBezTo>
                      <a:pt x="619" y="502"/>
                      <a:pt x="614" y="503"/>
                      <a:pt x="610" y="503"/>
                    </a:cubicBezTo>
                    <a:cubicBezTo>
                      <a:pt x="606" y="503"/>
                      <a:pt x="602" y="503"/>
                      <a:pt x="599" y="501"/>
                    </a:cubicBezTo>
                    <a:cubicBezTo>
                      <a:pt x="599" y="501"/>
                      <a:pt x="599" y="501"/>
                      <a:pt x="599" y="501"/>
                    </a:cubicBezTo>
                    <a:cubicBezTo>
                      <a:pt x="593" y="496"/>
                      <a:pt x="591" y="489"/>
                      <a:pt x="586" y="484"/>
                    </a:cubicBezTo>
                    <a:cubicBezTo>
                      <a:pt x="585" y="484"/>
                      <a:pt x="585" y="483"/>
                      <a:pt x="584" y="482"/>
                    </a:cubicBezTo>
                    <a:cubicBezTo>
                      <a:pt x="584" y="482"/>
                      <a:pt x="584" y="482"/>
                      <a:pt x="584" y="482"/>
                    </a:cubicBezTo>
                    <a:cubicBezTo>
                      <a:pt x="583" y="482"/>
                      <a:pt x="583" y="482"/>
                      <a:pt x="583" y="482"/>
                    </a:cubicBezTo>
                    <a:cubicBezTo>
                      <a:pt x="582" y="481"/>
                      <a:pt x="582" y="481"/>
                      <a:pt x="582" y="481"/>
                    </a:cubicBezTo>
                    <a:cubicBezTo>
                      <a:pt x="581" y="481"/>
                      <a:pt x="581" y="481"/>
                      <a:pt x="581" y="481"/>
                    </a:cubicBezTo>
                    <a:cubicBezTo>
                      <a:pt x="580" y="481"/>
                      <a:pt x="580" y="481"/>
                      <a:pt x="579" y="481"/>
                    </a:cubicBezTo>
                    <a:cubicBezTo>
                      <a:pt x="579" y="481"/>
                      <a:pt x="578" y="481"/>
                      <a:pt x="578" y="481"/>
                    </a:cubicBezTo>
                    <a:cubicBezTo>
                      <a:pt x="577" y="481"/>
                      <a:pt x="577" y="481"/>
                      <a:pt x="577" y="481"/>
                    </a:cubicBezTo>
                    <a:cubicBezTo>
                      <a:pt x="577" y="481"/>
                      <a:pt x="576" y="481"/>
                      <a:pt x="575" y="481"/>
                    </a:cubicBezTo>
                    <a:cubicBezTo>
                      <a:pt x="575" y="481"/>
                      <a:pt x="575" y="481"/>
                      <a:pt x="575" y="481"/>
                    </a:cubicBezTo>
                    <a:cubicBezTo>
                      <a:pt x="574" y="481"/>
                      <a:pt x="573" y="481"/>
                      <a:pt x="572" y="481"/>
                    </a:cubicBezTo>
                    <a:cubicBezTo>
                      <a:pt x="570" y="476"/>
                      <a:pt x="568" y="473"/>
                      <a:pt x="565" y="471"/>
                    </a:cubicBezTo>
                    <a:cubicBezTo>
                      <a:pt x="563" y="470"/>
                      <a:pt x="562" y="469"/>
                      <a:pt x="561" y="469"/>
                    </a:cubicBezTo>
                    <a:cubicBezTo>
                      <a:pt x="557" y="467"/>
                      <a:pt x="551" y="468"/>
                      <a:pt x="544" y="468"/>
                    </a:cubicBezTo>
                    <a:cubicBezTo>
                      <a:pt x="538" y="469"/>
                      <a:pt x="536" y="467"/>
                      <a:pt x="536" y="463"/>
                    </a:cubicBezTo>
                    <a:cubicBezTo>
                      <a:pt x="536" y="462"/>
                      <a:pt x="536" y="462"/>
                      <a:pt x="536" y="461"/>
                    </a:cubicBezTo>
                    <a:cubicBezTo>
                      <a:pt x="536" y="460"/>
                      <a:pt x="535" y="459"/>
                      <a:pt x="535" y="458"/>
                    </a:cubicBezTo>
                    <a:cubicBezTo>
                      <a:pt x="534" y="457"/>
                      <a:pt x="532" y="456"/>
                      <a:pt x="529" y="456"/>
                    </a:cubicBezTo>
                    <a:cubicBezTo>
                      <a:pt x="526" y="456"/>
                      <a:pt x="522" y="456"/>
                      <a:pt x="520" y="456"/>
                    </a:cubicBezTo>
                    <a:cubicBezTo>
                      <a:pt x="520" y="456"/>
                      <a:pt x="520" y="456"/>
                      <a:pt x="520" y="456"/>
                    </a:cubicBezTo>
                    <a:cubicBezTo>
                      <a:pt x="520" y="455"/>
                      <a:pt x="520" y="455"/>
                      <a:pt x="520" y="455"/>
                    </a:cubicBezTo>
                    <a:cubicBezTo>
                      <a:pt x="520" y="451"/>
                      <a:pt x="521" y="445"/>
                      <a:pt x="523" y="439"/>
                    </a:cubicBezTo>
                    <a:cubicBezTo>
                      <a:pt x="523" y="439"/>
                      <a:pt x="523" y="439"/>
                      <a:pt x="523" y="439"/>
                    </a:cubicBezTo>
                    <a:cubicBezTo>
                      <a:pt x="523" y="438"/>
                      <a:pt x="523" y="437"/>
                      <a:pt x="524" y="436"/>
                    </a:cubicBezTo>
                    <a:cubicBezTo>
                      <a:pt x="524" y="436"/>
                      <a:pt x="524" y="435"/>
                      <a:pt x="524" y="435"/>
                    </a:cubicBezTo>
                    <a:cubicBezTo>
                      <a:pt x="525" y="434"/>
                      <a:pt x="525" y="434"/>
                      <a:pt x="525" y="434"/>
                    </a:cubicBezTo>
                    <a:cubicBezTo>
                      <a:pt x="525" y="433"/>
                      <a:pt x="526" y="432"/>
                      <a:pt x="526" y="431"/>
                    </a:cubicBezTo>
                    <a:cubicBezTo>
                      <a:pt x="527" y="431"/>
                      <a:pt x="528" y="431"/>
                      <a:pt x="528" y="431"/>
                    </a:cubicBezTo>
                    <a:cubicBezTo>
                      <a:pt x="529" y="431"/>
                      <a:pt x="529" y="431"/>
                      <a:pt x="529" y="431"/>
                    </a:cubicBezTo>
                    <a:cubicBezTo>
                      <a:pt x="529" y="431"/>
                      <a:pt x="530" y="430"/>
                      <a:pt x="530" y="430"/>
                    </a:cubicBezTo>
                    <a:cubicBezTo>
                      <a:pt x="531" y="430"/>
                      <a:pt x="531" y="430"/>
                      <a:pt x="531" y="430"/>
                    </a:cubicBezTo>
                    <a:cubicBezTo>
                      <a:pt x="536" y="426"/>
                      <a:pt x="536" y="416"/>
                      <a:pt x="535" y="408"/>
                    </a:cubicBezTo>
                    <a:cubicBezTo>
                      <a:pt x="534" y="407"/>
                      <a:pt x="534" y="406"/>
                      <a:pt x="534" y="405"/>
                    </a:cubicBezTo>
                    <a:cubicBezTo>
                      <a:pt x="534" y="405"/>
                      <a:pt x="533" y="404"/>
                      <a:pt x="533" y="403"/>
                    </a:cubicBezTo>
                    <a:cubicBezTo>
                      <a:pt x="533" y="403"/>
                      <a:pt x="533" y="403"/>
                      <a:pt x="533" y="403"/>
                    </a:cubicBezTo>
                    <a:cubicBezTo>
                      <a:pt x="533" y="402"/>
                      <a:pt x="532" y="402"/>
                      <a:pt x="532" y="401"/>
                    </a:cubicBezTo>
                    <a:cubicBezTo>
                      <a:pt x="532" y="401"/>
                      <a:pt x="532" y="401"/>
                      <a:pt x="532" y="401"/>
                    </a:cubicBezTo>
                    <a:cubicBezTo>
                      <a:pt x="532" y="400"/>
                      <a:pt x="531" y="400"/>
                      <a:pt x="531" y="399"/>
                    </a:cubicBezTo>
                    <a:cubicBezTo>
                      <a:pt x="531" y="399"/>
                      <a:pt x="531" y="399"/>
                      <a:pt x="531" y="399"/>
                    </a:cubicBezTo>
                    <a:cubicBezTo>
                      <a:pt x="530" y="398"/>
                      <a:pt x="530" y="398"/>
                      <a:pt x="530" y="398"/>
                    </a:cubicBezTo>
                    <a:cubicBezTo>
                      <a:pt x="530" y="397"/>
                      <a:pt x="529" y="397"/>
                      <a:pt x="529" y="397"/>
                    </a:cubicBezTo>
                    <a:cubicBezTo>
                      <a:pt x="529" y="397"/>
                      <a:pt x="529" y="397"/>
                      <a:pt x="529" y="397"/>
                    </a:cubicBezTo>
                    <a:cubicBezTo>
                      <a:pt x="533" y="396"/>
                      <a:pt x="537" y="396"/>
                      <a:pt x="542" y="397"/>
                    </a:cubicBezTo>
                    <a:cubicBezTo>
                      <a:pt x="549" y="397"/>
                      <a:pt x="556" y="397"/>
                      <a:pt x="563" y="397"/>
                    </a:cubicBezTo>
                    <a:cubicBezTo>
                      <a:pt x="563" y="396"/>
                      <a:pt x="563" y="395"/>
                      <a:pt x="563" y="394"/>
                    </a:cubicBezTo>
                    <a:cubicBezTo>
                      <a:pt x="564" y="389"/>
                      <a:pt x="560" y="386"/>
                      <a:pt x="560" y="381"/>
                    </a:cubicBezTo>
                    <a:cubicBezTo>
                      <a:pt x="560" y="380"/>
                      <a:pt x="560" y="379"/>
                      <a:pt x="560" y="379"/>
                    </a:cubicBezTo>
                    <a:cubicBezTo>
                      <a:pt x="564" y="377"/>
                      <a:pt x="569" y="377"/>
                      <a:pt x="574" y="377"/>
                    </a:cubicBezTo>
                    <a:cubicBezTo>
                      <a:pt x="578" y="377"/>
                      <a:pt x="582" y="378"/>
                      <a:pt x="586" y="378"/>
                    </a:cubicBezTo>
                    <a:cubicBezTo>
                      <a:pt x="587" y="392"/>
                      <a:pt x="592" y="399"/>
                      <a:pt x="601" y="402"/>
                    </a:cubicBezTo>
                    <a:cubicBezTo>
                      <a:pt x="606" y="404"/>
                      <a:pt x="611" y="404"/>
                      <a:pt x="618" y="404"/>
                    </a:cubicBezTo>
                    <a:cubicBezTo>
                      <a:pt x="625" y="404"/>
                      <a:pt x="626" y="396"/>
                      <a:pt x="627" y="390"/>
                    </a:cubicBezTo>
                    <a:cubicBezTo>
                      <a:pt x="629" y="385"/>
                      <a:pt x="631" y="382"/>
                      <a:pt x="635" y="379"/>
                    </a:cubicBezTo>
                    <a:cubicBezTo>
                      <a:pt x="635" y="378"/>
                      <a:pt x="636" y="378"/>
                      <a:pt x="636" y="378"/>
                    </a:cubicBezTo>
                    <a:cubicBezTo>
                      <a:pt x="640" y="375"/>
                      <a:pt x="645" y="372"/>
                      <a:pt x="648" y="370"/>
                    </a:cubicBezTo>
                    <a:cubicBezTo>
                      <a:pt x="648" y="370"/>
                      <a:pt x="648" y="370"/>
                      <a:pt x="648" y="370"/>
                    </a:cubicBezTo>
                    <a:cubicBezTo>
                      <a:pt x="665" y="358"/>
                      <a:pt x="679" y="350"/>
                      <a:pt x="700" y="348"/>
                    </a:cubicBezTo>
                    <a:cubicBezTo>
                      <a:pt x="713" y="347"/>
                      <a:pt x="712" y="339"/>
                      <a:pt x="714" y="331"/>
                    </a:cubicBezTo>
                    <a:cubicBezTo>
                      <a:pt x="714" y="329"/>
                      <a:pt x="714" y="328"/>
                      <a:pt x="715" y="326"/>
                    </a:cubicBezTo>
                    <a:cubicBezTo>
                      <a:pt x="715" y="326"/>
                      <a:pt x="715" y="326"/>
                      <a:pt x="715" y="326"/>
                    </a:cubicBezTo>
                    <a:cubicBezTo>
                      <a:pt x="715" y="325"/>
                      <a:pt x="715" y="325"/>
                      <a:pt x="715" y="325"/>
                    </a:cubicBezTo>
                    <a:cubicBezTo>
                      <a:pt x="716" y="323"/>
                      <a:pt x="718" y="321"/>
                      <a:pt x="720" y="320"/>
                    </a:cubicBezTo>
                    <a:cubicBezTo>
                      <a:pt x="720" y="319"/>
                      <a:pt x="720" y="319"/>
                      <a:pt x="720" y="319"/>
                    </a:cubicBezTo>
                    <a:cubicBezTo>
                      <a:pt x="723" y="318"/>
                      <a:pt x="726" y="319"/>
                      <a:pt x="731" y="324"/>
                    </a:cubicBezTo>
                    <a:cubicBezTo>
                      <a:pt x="731" y="322"/>
                      <a:pt x="731" y="319"/>
                      <a:pt x="732" y="316"/>
                    </a:cubicBezTo>
                    <a:cubicBezTo>
                      <a:pt x="732" y="311"/>
                      <a:pt x="734" y="307"/>
                      <a:pt x="738" y="307"/>
                    </a:cubicBezTo>
                    <a:cubicBezTo>
                      <a:pt x="741" y="307"/>
                      <a:pt x="745" y="308"/>
                      <a:pt x="749" y="309"/>
                    </a:cubicBezTo>
                    <a:cubicBezTo>
                      <a:pt x="759" y="313"/>
                      <a:pt x="769" y="320"/>
                      <a:pt x="781" y="320"/>
                    </a:cubicBezTo>
                    <a:cubicBezTo>
                      <a:pt x="782" y="320"/>
                      <a:pt x="783" y="320"/>
                      <a:pt x="785" y="320"/>
                    </a:cubicBezTo>
                    <a:cubicBezTo>
                      <a:pt x="785" y="320"/>
                      <a:pt x="785" y="320"/>
                      <a:pt x="785" y="320"/>
                    </a:cubicBezTo>
                    <a:cubicBezTo>
                      <a:pt x="785" y="318"/>
                      <a:pt x="785" y="317"/>
                      <a:pt x="785" y="315"/>
                    </a:cubicBezTo>
                    <a:cubicBezTo>
                      <a:pt x="785" y="314"/>
                      <a:pt x="785" y="313"/>
                      <a:pt x="785" y="313"/>
                    </a:cubicBezTo>
                    <a:cubicBezTo>
                      <a:pt x="785" y="311"/>
                      <a:pt x="784" y="309"/>
                      <a:pt x="783" y="307"/>
                    </a:cubicBezTo>
                    <a:cubicBezTo>
                      <a:pt x="782" y="306"/>
                      <a:pt x="781" y="305"/>
                      <a:pt x="779" y="304"/>
                    </a:cubicBezTo>
                    <a:cubicBezTo>
                      <a:pt x="779" y="304"/>
                      <a:pt x="779" y="304"/>
                      <a:pt x="779" y="304"/>
                    </a:cubicBezTo>
                    <a:cubicBezTo>
                      <a:pt x="781" y="304"/>
                      <a:pt x="782" y="304"/>
                      <a:pt x="784" y="304"/>
                    </a:cubicBezTo>
                    <a:cubicBezTo>
                      <a:pt x="790" y="306"/>
                      <a:pt x="795" y="309"/>
                      <a:pt x="801" y="308"/>
                    </a:cubicBezTo>
                    <a:cubicBezTo>
                      <a:pt x="801" y="307"/>
                      <a:pt x="801" y="306"/>
                      <a:pt x="801" y="305"/>
                    </a:cubicBezTo>
                    <a:cubicBezTo>
                      <a:pt x="802" y="302"/>
                      <a:pt x="802" y="299"/>
                      <a:pt x="803" y="295"/>
                    </a:cubicBezTo>
                    <a:cubicBezTo>
                      <a:pt x="803" y="294"/>
                      <a:pt x="804" y="294"/>
                      <a:pt x="804" y="293"/>
                    </a:cubicBezTo>
                    <a:cubicBezTo>
                      <a:pt x="805" y="291"/>
                      <a:pt x="807" y="290"/>
                      <a:pt x="808" y="287"/>
                    </a:cubicBezTo>
                    <a:cubicBezTo>
                      <a:pt x="808" y="287"/>
                      <a:pt x="809" y="286"/>
                      <a:pt x="809" y="285"/>
                    </a:cubicBezTo>
                    <a:cubicBezTo>
                      <a:pt x="809" y="282"/>
                      <a:pt x="802" y="274"/>
                      <a:pt x="800" y="270"/>
                    </a:cubicBezTo>
                    <a:cubicBezTo>
                      <a:pt x="800" y="268"/>
                      <a:pt x="800" y="267"/>
                      <a:pt x="802" y="267"/>
                    </a:cubicBezTo>
                    <a:cubicBezTo>
                      <a:pt x="808" y="265"/>
                      <a:pt x="818" y="266"/>
                      <a:pt x="824" y="269"/>
                    </a:cubicBezTo>
                    <a:cubicBezTo>
                      <a:pt x="831" y="273"/>
                      <a:pt x="831" y="280"/>
                      <a:pt x="839" y="281"/>
                    </a:cubicBezTo>
                    <a:cubicBezTo>
                      <a:pt x="840" y="281"/>
                      <a:pt x="840" y="281"/>
                      <a:pt x="841" y="281"/>
                    </a:cubicBezTo>
                    <a:cubicBezTo>
                      <a:pt x="842" y="281"/>
                      <a:pt x="842" y="281"/>
                      <a:pt x="843" y="281"/>
                    </a:cubicBezTo>
                    <a:cubicBezTo>
                      <a:pt x="843" y="281"/>
                      <a:pt x="843" y="281"/>
                      <a:pt x="843" y="281"/>
                    </a:cubicBezTo>
                    <a:cubicBezTo>
                      <a:pt x="844" y="279"/>
                      <a:pt x="844" y="277"/>
                      <a:pt x="844" y="274"/>
                    </a:cubicBezTo>
                    <a:cubicBezTo>
                      <a:pt x="844" y="272"/>
                      <a:pt x="844" y="270"/>
                      <a:pt x="844" y="268"/>
                    </a:cubicBezTo>
                    <a:cubicBezTo>
                      <a:pt x="844" y="268"/>
                      <a:pt x="845" y="268"/>
                      <a:pt x="845" y="268"/>
                    </a:cubicBezTo>
                    <a:cubicBezTo>
                      <a:pt x="846" y="268"/>
                      <a:pt x="846" y="268"/>
                      <a:pt x="846" y="268"/>
                    </a:cubicBezTo>
                    <a:cubicBezTo>
                      <a:pt x="847" y="264"/>
                      <a:pt x="847" y="259"/>
                      <a:pt x="848" y="255"/>
                    </a:cubicBezTo>
                    <a:cubicBezTo>
                      <a:pt x="848" y="254"/>
                      <a:pt x="849" y="253"/>
                      <a:pt x="849" y="252"/>
                    </a:cubicBezTo>
                    <a:cubicBezTo>
                      <a:pt x="851" y="247"/>
                      <a:pt x="856" y="246"/>
                      <a:pt x="864" y="251"/>
                    </a:cubicBezTo>
                    <a:cubicBezTo>
                      <a:pt x="864" y="251"/>
                      <a:pt x="864" y="251"/>
                      <a:pt x="864" y="251"/>
                    </a:cubicBezTo>
                    <a:cubicBezTo>
                      <a:pt x="864" y="250"/>
                      <a:pt x="864" y="250"/>
                      <a:pt x="864" y="249"/>
                    </a:cubicBezTo>
                    <a:cubicBezTo>
                      <a:pt x="864" y="248"/>
                      <a:pt x="864" y="246"/>
                      <a:pt x="865" y="245"/>
                    </a:cubicBezTo>
                    <a:cubicBezTo>
                      <a:pt x="868" y="240"/>
                      <a:pt x="877" y="241"/>
                      <a:pt x="883" y="241"/>
                    </a:cubicBezTo>
                    <a:cubicBezTo>
                      <a:pt x="883" y="241"/>
                      <a:pt x="883" y="241"/>
                      <a:pt x="883" y="241"/>
                    </a:cubicBezTo>
                    <a:cubicBezTo>
                      <a:pt x="883" y="240"/>
                      <a:pt x="883" y="239"/>
                      <a:pt x="882" y="239"/>
                    </a:cubicBezTo>
                    <a:cubicBezTo>
                      <a:pt x="882" y="238"/>
                      <a:pt x="882" y="238"/>
                      <a:pt x="882" y="238"/>
                    </a:cubicBezTo>
                    <a:cubicBezTo>
                      <a:pt x="881" y="236"/>
                      <a:pt x="880" y="235"/>
                      <a:pt x="879" y="233"/>
                    </a:cubicBezTo>
                    <a:cubicBezTo>
                      <a:pt x="879" y="233"/>
                      <a:pt x="879" y="233"/>
                      <a:pt x="879" y="233"/>
                    </a:cubicBezTo>
                    <a:cubicBezTo>
                      <a:pt x="878" y="233"/>
                      <a:pt x="878" y="232"/>
                      <a:pt x="877" y="231"/>
                    </a:cubicBezTo>
                    <a:cubicBezTo>
                      <a:pt x="876" y="231"/>
                      <a:pt x="876" y="231"/>
                      <a:pt x="875" y="230"/>
                    </a:cubicBezTo>
                    <a:cubicBezTo>
                      <a:pt x="874" y="230"/>
                      <a:pt x="874" y="230"/>
                      <a:pt x="873" y="230"/>
                    </a:cubicBezTo>
                    <a:cubicBezTo>
                      <a:pt x="873" y="229"/>
                      <a:pt x="873" y="228"/>
                      <a:pt x="874" y="226"/>
                    </a:cubicBezTo>
                    <a:cubicBezTo>
                      <a:pt x="874" y="226"/>
                      <a:pt x="875" y="225"/>
                      <a:pt x="875" y="225"/>
                    </a:cubicBezTo>
                    <a:cubicBezTo>
                      <a:pt x="876" y="224"/>
                      <a:pt x="877" y="222"/>
                      <a:pt x="879" y="221"/>
                    </a:cubicBezTo>
                    <a:cubicBezTo>
                      <a:pt x="883" y="218"/>
                      <a:pt x="889" y="214"/>
                      <a:pt x="891" y="212"/>
                    </a:cubicBezTo>
                    <a:cubicBezTo>
                      <a:pt x="892" y="210"/>
                      <a:pt x="893" y="209"/>
                      <a:pt x="894" y="208"/>
                    </a:cubicBezTo>
                    <a:cubicBezTo>
                      <a:pt x="894" y="208"/>
                      <a:pt x="894" y="208"/>
                      <a:pt x="895" y="207"/>
                    </a:cubicBezTo>
                    <a:cubicBezTo>
                      <a:pt x="895" y="206"/>
                      <a:pt x="895" y="206"/>
                      <a:pt x="895" y="206"/>
                    </a:cubicBezTo>
                    <a:cubicBezTo>
                      <a:pt x="896" y="205"/>
                      <a:pt x="897" y="204"/>
                      <a:pt x="897" y="203"/>
                    </a:cubicBezTo>
                    <a:cubicBezTo>
                      <a:pt x="898" y="202"/>
                      <a:pt x="898" y="201"/>
                      <a:pt x="899" y="200"/>
                    </a:cubicBezTo>
                    <a:cubicBezTo>
                      <a:pt x="899" y="200"/>
                      <a:pt x="899" y="200"/>
                      <a:pt x="899" y="200"/>
                    </a:cubicBezTo>
                    <a:cubicBezTo>
                      <a:pt x="900" y="199"/>
                      <a:pt x="900" y="198"/>
                      <a:pt x="901" y="197"/>
                    </a:cubicBezTo>
                    <a:cubicBezTo>
                      <a:pt x="901" y="196"/>
                      <a:pt x="901" y="196"/>
                      <a:pt x="901" y="196"/>
                    </a:cubicBezTo>
                    <a:cubicBezTo>
                      <a:pt x="902" y="195"/>
                      <a:pt x="902" y="194"/>
                      <a:pt x="902" y="193"/>
                    </a:cubicBezTo>
                    <a:cubicBezTo>
                      <a:pt x="903" y="192"/>
                      <a:pt x="903" y="192"/>
                      <a:pt x="903" y="191"/>
                    </a:cubicBezTo>
                    <a:cubicBezTo>
                      <a:pt x="903" y="190"/>
                      <a:pt x="903" y="190"/>
                      <a:pt x="904" y="189"/>
                    </a:cubicBezTo>
                    <a:cubicBezTo>
                      <a:pt x="904" y="188"/>
                      <a:pt x="904" y="188"/>
                      <a:pt x="904" y="187"/>
                    </a:cubicBezTo>
                    <a:cubicBezTo>
                      <a:pt x="904" y="186"/>
                      <a:pt x="904" y="186"/>
                      <a:pt x="904" y="185"/>
                    </a:cubicBezTo>
                    <a:cubicBezTo>
                      <a:pt x="905" y="184"/>
                      <a:pt x="905" y="183"/>
                      <a:pt x="905" y="182"/>
                    </a:cubicBezTo>
                    <a:cubicBezTo>
                      <a:pt x="905" y="182"/>
                      <a:pt x="905" y="181"/>
                      <a:pt x="905" y="180"/>
                    </a:cubicBezTo>
                    <a:cubicBezTo>
                      <a:pt x="905" y="179"/>
                      <a:pt x="905" y="178"/>
                      <a:pt x="905" y="178"/>
                    </a:cubicBezTo>
                    <a:cubicBezTo>
                      <a:pt x="905" y="176"/>
                      <a:pt x="905" y="174"/>
                      <a:pt x="905" y="173"/>
                    </a:cubicBezTo>
                    <a:cubicBezTo>
                      <a:pt x="905" y="173"/>
                      <a:pt x="905" y="173"/>
                      <a:pt x="905" y="173"/>
                    </a:cubicBezTo>
                    <a:cubicBezTo>
                      <a:pt x="898" y="171"/>
                      <a:pt x="896" y="168"/>
                      <a:pt x="896" y="165"/>
                    </a:cubicBezTo>
                    <a:cubicBezTo>
                      <a:pt x="896" y="161"/>
                      <a:pt x="900" y="157"/>
                      <a:pt x="900" y="153"/>
                    </a:cubicBezTo>
                    <a:cubicBezTo>
                      <a:pt x="900" y="152"/>
                      <a:pt x="900" y="151"/>
                      <a:pt x="899" y="150"/>
                    </a:cubicBezTo>
                    <a:cubicBezTo>
                      <a:pt x="899" y="150"/>
                      <a:pt x="899" y="150"/>
                      <a:pt x="899" y="150"/>
                    </a:cubicBezTo>
                    <a:cubicBezTo>
                      <a:pt x="900" y="150"/>
                      <a:pt x="900" y="150"/>
                      <a:pt x="900" y="150"/>
                    </a:cubicBezTo>
                    <a:cubicBezTo>
                      <a:pt x="902" y="150"/>
                      <a:pt x="903" y="150"/>
                      <a:pt x="905" y="150"/>
                    </a:cubicBezTo>
                    <a:cubicBezTo>
                      <a:pt x="905" y="150"/>
                      <a:pt x="906" y="150"/>
                      <a:pt x="906" y="150"/>
                    </a:cubicBezTo>
                    <a:cubicBezTo>
                      <a:pt x="911" y="150"/>
                      <a:pt x="917" y="150"/>
                      <a:pt x="922" y="150"/>
                    </a:cubicBezTo>
                    <a:cubicBezTo>
                      <a:pt x="922" y="150"/>
                      <a:pt x="922" y="150"/>
                      <a:pt x="922" y="150"/>
                    </a:cubicBezTo>
                    <a:cubicBezTo>
                      <a:pt x="923" y="135"/>
                      <a:pt x="926" y="124"/>
                      <a:pt x="915" y="117"/>
                    </a:cubicBezTo>
                    <a:cubicBezTo>
                      <a:pt x="915" y="116"/>
                      <a:pt x="914" y="116"/>
                      <a:pt x="912" y="115"/>
                    </a:cubicBezTo>
                    <a:cubicBezTo>
                      <a:pt x="912" y="115"/>
                      <a:pt x="911" y="114"/>
                      <a:pt x="910" y="114"/>
                    </a:cubicBezTo>
                    <a:cubicBezTo>
                      <a:pt x="910" y="114"/>
                      <a:pt x="910" y="114"/>
                      <a:pt x="910" y="114"/>
                    </a:cubicBezTo>
                    <a:cubicBezTo>
                      <a:pt x="909" y="114"/>
                      <a:pt x="908" y="112"/>
                      <a:pt x="907" y="109"/>
                    </a:cubicBezTo>
                    <a:cubicBezTo>
                      <a:pt x="907" y="109"/>
                      <a:pt x="907" y="109"/>
                      <a:pt x="907" y="109"/>
                    </a:cubicBezTo>
                    <a:cubicBezTo>
                      <a:pt x="907" y="109"/>
                      <a:pt x="907" y="109"/>
                      <a:pt x="907" y="109"/>
                    </a:cubicBezTo>
                    <a:cubicBezTo>
                      <a:pt x="907" y="107"/>
                      <a:pt x="907" y="105"/>
                      <a:pt x="907" y="103"/>
                    </a:cubicBezTo>
                    <a:cubicBezTo>
                      <a:pt x="910" y="103"/>
                      <a:pt x="912" y="101"/>
                      <a:pt x="915" y="100"/>
                    </a:cubicBezTo>
                    <a:cubicBezTo>
                      <a:pt x="915" y="100"/>
                      <a:pt x="915" y="100"/>
                      <a:pt x="915" y="100"/>
                    </a:cubicBezTo>
                    <a:cubicBezTo>
                      <a:pt x="915" y="99"/>
                      <a:pt x="915" y="97"/>
                      <a:pt x="915" y="96"/>
                    </a:cubicBezTo>
                    <a:cubicBezTo>
                      <a:pt x="917" y="87"/>
                      <a:pt x="918" y="76"/>
                      <a:pt x="919" y="66"/>
                    </a:cubicBezTo>
                    <a:cubicBezTo>
                      <a:pt x="919" y="54"/>
                      <a:pt x="917" y="43"/>
                      <a:pt x="908" y="34"/>
                    </a:cubicBezTo>
                    <a:cubicBezTo>
                      <a:pt x="906" y="32"/>
                      <a:pt x="903" y="31"/>
                      <a:pt x="900" y="29"/>
                    </a:cubicBezTo>
                    <a:cubicBezTo>
                      <a:pt x="900" y="29"/>
                      <a:pt x="900" y="29"/>
                      <a:pt x="900" y="29"/>
                    </a:cubicBezTo>
                    <a:cubicBezTo>
                      <a:pt x="900" y="29"/>
                      <a:pt x="900" y="29"/>
                      <a:pt x="900" y="29"/>
                    </a:cubicBezTo>
                    <a:cubicBezTo>
                      <a:pt x="885" y="25"/>
                      <a:pt x="876" y="12"/>
                      <a:pt x="863" y="5"/>
                    </a:cubicBezTo>
                    <a:cubicBezTo>
                      <a:pt x="862" y="5"/>
                      <a:pt x="861" y="4"/>
                      <a:pt x="860" y="4"/>
                    </a:cubicBezTo>
                    <a:close/>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8282" name="Oval 59"/>
              <p:cNvSpPr>
                <a:spLocks noChangeArrowheads="1"/>
              </p:cNvSpPr>
              <p:nvPr/>
            </p:nvSpPr>
            <p:spPr bwMode="auto">
              <a:xfrm>
                <a:off x="2169" y="1235"/>
                <a:ext cx="57" cy="5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a:solidFill>
                    <a:schemeClr val="bg1"/>
                  </a:solidFill>
                  <a:ea typeface="ＭＳ Ｐゴシック" panose="020B0600070205080204" pitchFamily="34" charset="-128"/>
                </a:endParaRPr>
              </a:p>
            </p:txBody>
          </p:sp>
        </p:grpSp>
        <p:grpSp>
          <p:nvGrpSpPr>
            <p:cNvPr id="8229" name="Group 133"/>
            <p:cNvGrpSpPr>
              <a:grpSpLocks/>
            </p:cNvGrpSpPr>
            <p:nvPr/>
          </p:nvGrpSpPr>
          <p:grpSpPr bwMode="auto">
            <a:xfrm>
              <a:off x="111127" y="1844675"/>
              <a:ext cx="6196013" cy="4743451"/>
              <a:chOff x="710" y="1162"/>
              <a:chExt cx="3903" cy="2988"/>
            </a:xfrm>
          </p:grpSpPr>
          <p:grpSp>
            <p:nvGrpSpPr>
              <p:cNvPr id="8264" name="Group 49"/>
              <p:cNvGrpSpPr>
                <a:grpSpLocks/>
              </p:cNvGrpSpPr>
              <p:nvPr/>
            </p:nvGrpSpPr>
            <p:grpSpPr bwMode="auto">
              <a:xfrm>
                <a:off x="3677" y="3547"/>
                <a:ext cx="936" cy="188"/>
                <a:chOff x="3677" y="3883"/>
                <a:chExt cx="936" cy="188"/>
              </a:xfrm>
            </p:grpSpPr>
            <p:sp>
              <p:nvSpPr>
                <p:cNvPr id="8275" name="Rectangle 8"/>
                <p:cNvSpPr>
                  <a:spLocks noChangeArrowheads="1"/>
                </p:cNvSpPr>
                <p:nvPr/>
              </p:nvSpPr>
              <p:spPr bwMode="auto">
                <a:xfrm>
                  <a:off x="3673" y="3916"/>
                  <a:ext cx="146" cy="134"/>
                </a:xfrm>
                <a:prstGeom prst="rect">
                  <a:avLst/>
                </a:prstGeom>
                <a:solidFill>
                  <a:srgbClr val="FF0000"/>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a:solidFill>
                      <a:schemeClr val="bg1"/>
                    </a:solidFill>
                    <a:ea typeface="ＭＳ Ｐゴシック" panose="020B0600070205080204" pitchFamily="34" charset="-128"/>
                  </a:endParaRPr>
                </a:p>
              </p:txBody>
            </p:sp>
            <p:sp>
              <p:nvSpPr>
                <p:cNvPr id="30804" name="Text Box 11"/>
                <p:cNvSpPr txBox="1">
                  <a:spLocks noChangeArrowheads="1"/>
                </p:cNvSpPr>
                <p:nvPr/>
              </p:nvSpPr>
              <p:spPr bwMode="auto">
                <a:xfrm>
                  <a:off x="3797" y="3883"/>
                  <a:ext cx="816" cy="188"/>
                </a:xfrm>
                <a:prstGeom prst="rect">
                  <a:avLst/>
                </a:prstGeom>
                <a:noFill/>
                <a:ln w="9525">
                  <a:noFill/>
                  <a:miter lim="800000"/>
                  <a:headEnd/>
                  <a:tailEnd/>
                </a:ln>
                <a:effectLst>
                  <a:glow rad="63500">
                    <a:schemeClr val="accent1">
                      <a:satMod val="175000"/>
                      <a:alpha val="40000"/>
                    </a:schemeClr>
                  </a:glow>
                </a:effectLst>
              </p:spPr>
              <p:txBody>
                <a:bodyPr>
                  <a:spAutoFit/>
                </a:bodyPr>
                <a:lstStyle/>
                <a:p>
                  <a:pPr eaLnBrk="1" hangingPunct="1">
                    <a:spcBef>
                      <a:spcPct val="50000"/>
                    </a:spcBef>
                    <a:defRPr/>
                  </a:pPr>
                  <a:r>
                    <a:rPr lang="en-US" sz="1200" dirty="0">
                      <a:solidFill>
                        <a:srgbClr val="00FF00"/>
                      </a:solidFill>
                      <a:latin typeface="Arial" charset="0"/>
                      <a:ea typeface="ＭＳ Ｐゴシック" pitchFamily="34" charset="-128"/>
                    </a:rPr>
                    <a:t> PHASE I</a:t>
                  </a:r>
                </a:p>
              </p:txBody>
            </p:sp>
          </p:grpSp>
          <p:grpSp>
            <p:nvGrpSpPr>
              <p:cNvPr id="8265" name="Group 137"/>
              <p:cNvGrpSpPr>
                <a:grpSpLocks/>
              </p:cNvGrpSpPr>
              <p:nvPr/>
            </p:nvGrpSpPr>
            <p:grpSpPr bwMode="auto">
              <a:xfrm>
                <a:off x="710" y="1162"/>
                <a:ext cx="2820" cy="2988"/>
                <a:chOff x="712" y="1168"/>
                <a:chExt cx="2820" cy="2988"/>
              </a:xfrm>
            </p:grpSpPr>
            <p:sp>
              <p:nvSpPr>
                <p:cNvPr id="8266" name="Freeform 6"/>
                <p:cNvSpPr>
                  <a:spLocks/>
                </p:cNvSpPr>
                <p:nvPr/>
              </p:nvSpPr>
              <p:spPr bwMode="auto">
                <a:xfrm>
                  <a:off x="1981" y="3451"/>
                  <a:ext cx="561" cy="705"/>
                </a:xfrm>
                <a:custGeom>
                  <a:avLst/>
                  <a:gdLst>
                    <a:gd name="T0" fmla="*/ 1 w 926"/>
                    <a:gd name="T1" fmla="*/ 1 h 1226"/>
                    <a:gd name="T2" fmla="*/ 1 w 926"/>
                    <a:gd name="T3" fmla="*/ 1 h 1226"/>
                    <a:gd name="T4" fmla="*/ 1 w 926"/>
                    <a:gd name="T5" fmla="*/ 1 h 1226"/>
                    <a:gd name="T6" fmla="*/ 1 w 926"/>
                    <a:gd name="T7" fmla="*/ 1 h 1226"/>
                    <a:gd name="T8" fmla="*/ 1 w 926"/>
                    <a:gd name="T9" fmla="*/ 1 h 1226"/>
                    <a:gd name="T10" fmla="*/ 1 w 926"/>
                    <a:gd name="T11" fmla="*/ 1 h 1226"/>
                    <a:gd name="T12" fmla="*/ 1 w 926"/>
                    <a:gd name="T13" fmla="*/ 1 h 1226"/>
                    <a:gd name="T14" fmla="*/ 1 w 926"/>
                    <a:gd name="T15" fmla="*/ 1 h 1226"/>
                    <a:gd name="T16" fmla="*/ 1 w 926"/>
                    <a:gd name="T17" fmla="*/ 1 h 1226"/>
                    <a:gd name="T18" fmla="*/ 1 w 926"/>
                    <a:gd name="T19" fmla="*/ 1 h 1226"/>
                    <a:gd name="T20" fmla="*/ 1 w 926"/>
                    <a:gd name="T21" fmla="*/ 1 h 1226"/>
                    <a:gd name="T22" fmla="*/ 1 w 926"/>
                    <a:gd name="T23" fmla="*/ 1 h 1226"/>
                    <a:gd name="T24" fmla="*/ 1 w 926"/>
                    <a:gd name="T25" fmla="*/ 1 h 1226"/>
                    <a:gd name="T26" fmla="*/ 1 w 926"/>
                    <a:gd name="T27" fmla="*/ 1 h 1226"/>
                    <a:gd name="T28" fmla="*/ 1 w 926"/>
                    <a:gd name="T29" fmla="*/ 1 h 1226"/>
                    <a:gd name="T30" fmla="*/ 1 w 926"/>
                    <a:gd name="T31" fmla="*/ 1 h 1226"/>
                    <a:gd name="T32" fmla="*/ 1 w 926"/>
                    <a:gd name="T33" fmla="*/ 1 h 1226"/>
                    <a:gd name="T34" fmla="*/ 1 w 926"/>
                    <a:gd name="T35" fmla="*/ 1 h 1226"/>
                    <a:gd name="T36" fmla="*/ 1 w 926"/>
                    <a:gd name="T37" fmla="*/ 1 h 1226"/>
                    <a:gd name="T38" fmla="*/ 1 w 926"/>
                    <a:gd name="T39" fmla="*/ 1 h 1226"/>
                    <a:gd name="T40" fmla="*/ 1 w 926"/>
                    <a:gd name="T41" fmla="*/ 1 h 1226"/>
                    <a:gd name="T42" fmla="*/ 1 w 926"/>
                    <a:gd name="T43" fmla="*/ 1 h 1226"/>
                    <a:gd name="T44" fmla="*/ 1 w 926"/>
                    <a:gd name="T45" fmla="*/ 1 h 1226"/>
                    <a:gd name="T46" fmla="*/ 1 w 926"/>
                    <a:gd name="T47" fmla="*/ 1 h 1226"/>
                    <a:gd name="T48" fmla="*/ 1 w 926"/>
                    <a:gd name="T49" fmla="*/ 1 h 1226"/>
                    <a:gd name="T50" fmla="*/ 1 w 926"/>
                    <a:gd name="T51" fmla="*/ 1 h 1226"/>
                    <a:gd name="T52" fmla="*/ 1 w 926"/>
                    <a:gd name="T53" fmla="*/ 1 h 1226"/>
                    <a:gd name="T54" fmla="*/ 1 w 926"/>
                    <a:gd name="T55" fmla="*/ 1 h 1226"/>
                    <a:gd name="T56" fmla="*/ 1 w 926"/>
                    <a:gd name="T57" fmla="*/ 1 h 1226"/>
                    <a:gd name="T58" fmla="*/ 1 w 926"/>
                    <a:gd name="T59" fmla="*/ 1 h 1226"/>
                    <a:gd name="T60" fmla="*/ 1 w 926"/>
                    <a:gd name="T61" fmla="*/ 1 h 1226"/>
                    <a:gd name="T62" fmla="*/ 1 w 926"/>
                    <a:gd name="T63" fmla="*/ 1 h 1226"/>
                    <a:gd name="T64" fmla="*/ 1 w 926"/>
                    <a:gd name="T65" fmla="*/ 1 h 1226"/>
                    <a:gd name="T66" fmla="*/ 1 w 926"/>
                    <a:gd name="T67" fmla="*/ 1 h 1226"/>
                    <a:gd name="T68" fmla="*/ 1 w 926"/>
                    <a:gd name="T69" fmla="*/ 1 h 1226"/>
                    <a:gd name="T70" fmla="*/ 1 w 926"/>
                    <a:gd name="T71" fmla="*/ 1 h 1226"/>
                    <a:gd name="T72" fmla="*/ 1 w 926"/>
                    <a:gd name="T73" fmla="*/ 1 h 1226"/>
                    <a:gd name="T74" fmla="*/ 1 w 926"/>
                    <a:gd name="T75" fmla="*/ 1 h 1226"/>
                    <a:gd name="T76" fmla="*/ 1 w 926"/>
                    <a:gd name="T77" fmla="*/ 1 h 1226"/>
                    <a:gd name="T78" fmla="*/ 1 w 926"/>
                    <a:gd name="T79" fmla="*/ 1 h 1226"/>
                    <a:gd name="T80" fmla="*/ 1 w 926"/>
                    <a:gd name="T81" fmla="*/ 1 h 1226"/>
                    <a:gd name="T82" fmla="*/ 1 w 926"/>
                    <a:gd name="T83" fmla="*/ 1 h 1226"/>
                    <a:gd name="T84" fmla="*/ 1 w 926"/>
                    <a:gd name="T85" fmla="*/ 1 h 1226"/>
                    <a:gd name="T86" fmla="*/ 1 w 926"/>
                    <a:gd name="T87" fmla="*/ 1 h 1226"/>
                    <a:gd name="T88" fmla="*/ 1 w 926"/>
                    <a:gd name="T89" fmla="*/ 1 h 1226"/>
                    <a:gd name="T90" fmla="*/ 1 w 926"/>
                    <a:gd name="T91" fmla="*/ 1 h 1226"/>
                    <a:gd name="T92" fmla="*/ 1 w 926"/>
                    <a:gd name="T93" fmla="*/ 1 h 1226"/>
                    <a:gd name="T94" fmla="*/ 1 w 926"/>
                    <a:gd name="T95" fmla="*/ 1 h 1226"/>
                    <a:gd name="T96" fmla="*/ 1 w 926"/>
                    <a:gd name="T97" fmla="*/ 1 h 1226"/>
                    <a:gd name="T98" fmla="*/ 1 w 926"/>
                    <a:gd name="T99" fmla="*/ 1 h 1226"/>
                    <a:gd name="T100" fmla="*/ 1 w 926"/>
                    <a:gd name="T101" fmla="*/ 1 h 1226"/>
                    <a:gd name="T102" fmla="*/ 1 w 926"/>
                    <a:gd name="T103" fmla="*/ 1 h 1226"/>
                    <a:gd name="T104" fmla="*/ 1 w 926"/>
                    <a:gd name="T105" fmla="*/ 1 h 1226"/>
                    <a:gd name="T106" fmla="*/ 1 w 926"/>
                    <a:gd name="T107" fmla="*/ 1 h 1226"/>
                    <a:gd name="T108" fmla="*/ 1 w 926"/>
                    <a:gd name="T109" fmla="*/ 1 h 1226"/>
                    <a:gd name="T110" fmla="*/ 1 w 926"/>
                    <a:gd name="T111" fmla="*/ 1 h 1226"/>
                    <a:gd name="T112" fmla="*/ 1 w 926"/>
                    <a:gd name="T113" fmla="*/ 1 h 1226"/>
                    <a:gd name="T114" fmla="*/ 1 w 926"/>
                    <a:gd name="T115" fmla="*/ 1 h 1226"/>
                    <a:gd name="T116" fmla="*/ 1 w 926"/>
                    <a:gd name="T117" fmla="*/ 1 h 122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26"/>
                    <a:gd name="T178" fmla="*/ 0 h 1226"/>
                    <a:gd name="T179" fmla="*/ 926 w 926"/>
                    <a:gd name="T180" fmla="*/ 1226 h 122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26" h="1226">
                      <a:moveTo>
                        <a:pt x="884" y="6"/>
                      </a:moveTo>
                      <a:cubicBezTo>
                        <a:pt x="884" y="6"/>
                        <a:pt x="884" y="6"/>
                        <a:pt x="884" y="6"/>
                      </a:cubicBezTo>
                      <a:cubicBezTo>
                        <a:pt x="884" y="7"/>
                        <a:pt x="884" y="7"/>
                        <a:pt x="884" y="8"/>
                      </a:cubicBezTo>
                      <a:cubicBezTo>
                        <a:pt x="883" y="9"/>
                        <a:pt x="883" y="9"/>
                        <a:pt x="883" y="9"/>
                      </a:cubicBezTo>
                      <a:cubicBezTo>
                        <a:pt x="883" y="9"/>
                        <a:pt x="883" y="10"/>
                        <a:pt x="883" y="10"/>
                      </a:cubicBezTo>
                      <a:cubicBezTo>
                        <a:pt x="882" y="11"/>
                        <a:pt x="882" y="11"/>
                        <a:pt x="882" y="11"/>
                      </a:cubicBezTo>
                      <a:cubicBezTo>
                        <a:pt x="882" y="12"/>
                        <a:pt x="882" y="12"/>
                        <a:pt x="882" y="12"/>
                      </a:cubicBezTo>
                      <a:cubicBezTo>
                        <a:pt x="881" y="13"/>
                        <a:pt x="881" y="13"/>
                        <a:pt x="881" y="13"/>
                      </a:cubicBezTo>
                      <a:cubicBezTo>
                        <a:pt x="880" y="14"/>
                        <a:pt x="880" y="14"/>
                        <a:pt x="880" y="14"/>
                      </a:cubicBezTo>
                      <a:cubicBezTo>
                        <a:pt x="880" y="14"/>
                        <a:pt x="880" y="14"/>
                        <a:pt x="880" y="14"/>
                      </a:cubicBezTo>
                      <a:cubicBezTo>
                        <a:pt x="879" y="15"/>
                        <a:pt x="879" y="15"/>
                        <a:pt x="879" y="15"/>
                      </a:cubicBezTo>
                      <a:cubicBezTo>
                        <a:pt x="878" y="15"/>
                        <a:pt x="878" y="15"/>
                        <a:pt x="878" y="15"/>
                      </a:cubicBezTo>
                      <a:cubicBezTo>
                        <a:pt x="877" y="16"/>
                        <a:pt x="877" y="16"/>
                        <a:pt x="877" y="16"/>
                      </a:cubicBezTo>
                      <a:cubicBezTo>
                        <a:pt x="876" y="16"/>
                        <a:pt x="876" y="16"/>
                        <a:pt x="876" y="16"/>
                      </a:cubicBezTo>
                      <a:cubicBezTo>
                        <a:pt x="875" y="16"/>
                        <a:pt x="875" y="16"/>
                        <a:pt x="874" y="16"/>
                      </a:cubicBezTo>
                      <a:cubicBezTo>
                        <a:pt x="873" y="16"/>
                        <a:pt x="872" y="16"/>
                        <a:pt x="871" y="16"/>
                      </a:cubicBezTo>
                      <a:cubicBezTo>
                        <a:pt x="871" y="12"/>
                        <a:pt x="870" y="9"/>
                        <a:pt x="869" y="6"/>
                      </a:cubicBezTo>
                      <a:cubicBezTo>
                        <a:pt x="869" y="5"/>
                        <a:pt x="869" y="5"/>
                        <a:pt x="869" y="5"/>
                      </a:cubicBezTo>
                      <a:cubicBezTo>
                        <a:pt x="869" y="5"/>
                        <a:pt x="869" y="5"/>
                        <a:pt x="869" y="5"/>
                      </a:cubicBezTo>
                      <a:cubicBezTo>
                        <a:pt x="868" y="5"/>
                        <a:pt x="868" y="5"/>
                        <a:pt x="868" y="5"/>
                      </a:cubicBezTo>
                      <a:cubicBezTo>
                        <a:pt x="868" y="5"/>
                        <a:pt x="867" y="5"/>
                        <a:pt x="866" y="5"/>
                      </a:cubicBezTo>
                      <a:cubicBezTo>
                        <a:pt x="866" y="5"/>
                        <a:pt x="866" y="5"/>
                        <a:pt x="866" y="5"/>
                      </a:cubicBezTo>
                      <a:cubicBezTo>
                        <a:pt x="865" y="4"/>
                        <a:pt x="865" y="3"/>
                        <a:pt x="864" y="2"/>
                      </a:cubicBezTo>
                      <a:cubicBezTo>
                        <a:pt x="862" y="1"/>
                        <a:pt x="859" y="0"/>
                        <a:pt x="856" y="1"/>
                      </a:cubicBezTo>
                      <a:cubicBezTo>
                        <a:pt x="856" y="1"/>
                        <a:pt x="855" y="1"/>
                        <a:pt x="855" y="1"/>
                      </a:cubicBezTo>
                      <a:cubicBezTo>
                        <a:pt x="855" y="5"/>
                        <a:pt x="855" y="9"/>
                        <a:pt x="855" y="13"/>
                      </a:cubicBezTo>
                      <a:cubicBezTo>
                        <a:pt x="854" y="16"/>
                        <a:pt x="854" y="19"/>
                        <a:pt x="854" y="22"/>
                      </a:cubicBezTo>
                      <a:cubicBezTo>
                        <a:pt x="853" y="22"/>
                        <a:pt x="852" y="22"/>
                        <a:pt x="851" y="22"/>
                      </a:cubicBezTo>
                      <a:cubicBezTo>
                        <a:pt x="839" y="22"/>
                        <a:pt x="839" y="33"/>
                        <a:pt x="834" y="41"/>
                      </a:cubicBezTo>
                      <a:cubicBezTo>
                        <a:pt x="832" y="43"/>
                        <a:pt x="830" y="45"/>
                        <a:pt x="827" y="47"/>
                      </a:cubicBezTo>
                      <a:cubicBezTo>
                        <a:pt x="827" y="47"/>
                        <a:pt x="827" y="48"/>
                        <a:pt x="827" y="48"/>
                      </a:cubicBezTo>
                      <a:cubicBezTo>
                        <a:pt x="826" y="54"/>
                        <a:pt x="833" y="56"/>
                        <a:pt x="830" y="63"/>
                      </a:cubicBezTo>
                      <a:cubicBezTo>
                        <a:pt x="813" y="63"/>
                        <a:pt x="799" y="58"/>
                        <a:pt x="800" y="80"/>
                      </a:cubicBezTo>
                      <a:cubicBezTo>
                        <a:pt x="800" y="81"/>
                        <a:pt x="800" y="81"/>
                        <a:pt x="800" y="81"/>
                      </a:cubicBezTo>
                      <a:cubicBezTo>
                        <a:pt x="797" y="81"/>
                        <a:pt x="794" y="81"/>
                        <a:pt x="791" y="81"/>
                      </a:cubicBezTo>
                      <a:cubicBezTo>
                        <a:pt x="788" y="80"/>
                        <a:pt x="785" y="80"/>
                        <a:pt x="782" y="79"/>
                      </a:cubicBezTo>
                      <a:cubicBezTo>
                        <a:pt x="782" y="79"/>
                        <a:pt x="782" y="79"/>
                        <a:pt x="782" y="79"/>
                      </a:cubicBezTo>
                      <a:cubicBezTo>
                        <a:pt x="782" y="78"/>
                        <a:pt x="782" y="78"/>
                        <a:pt x="782" y="78"/>
                      </a:cubicBezTo>
                      <a:cubicBezTo>
                        <a:pt x="782" y="69"/>
                        <a:pt x="774" y="58"/>
                        <a:pt x="769" y="58"/>
                      </a:cubicBezTo>
                      <a:cubicBezTo>
                        <a:pt x="769" y="58"/>
                        <a:pt x="769" y="58"/>
                        <a:pt x="769" y="58"/>
                      </a:cubicBezTo>
                      <a:cubicBezTo>
                        <a:pt x="766" y="58"/>
                        <a:pt x="764" y="61"/>
                        <a:pt x="763" y="68"/>
                      </a:cubicBezTo>
                      <a:cubicBezTo>
                        <a:pt x="763" y="68"/>
                        <a:pt x="762" y="68"/>
                        <a:pt x="762" y="68"/>
                      </a:cubicBezTo>
                      <a:cubicBezTo>
                        <a:pt x="760" y="69"/>
                        <a:pt x="757" y="70"/>
                        <a:pt x="755" y="71"/>
                      </a:cubicBezTo>
                      <a:cubicBezTo>
                        <a:pt x="755" y="71"/>
                        <a:pt x="754" y="71"/>
                        <a:pt x="754" y="71"/>
                      </a:cubicBezTo>
                      <a:cubicBezTo>
                        <a:pt x="754" y="65"/>
                        <a:pt x="753" y="61"/>
                        <a:pt x="752" y="57"/>
                      </a:cubicBezTo>
                      <a:cubicBezTo>
                        <a:pt x="749" y="52"/>
                        <a:pt x="744" y="50"/>
                        <a:pt x="734" y="49"/>
                      </a:cubicBezTo>
                      <a:cubicBezTo>
                        <a:pt x="733" y="49"/>
                        <a:pt x="732" y="49"/>
                        <a:pt x="731" y="49"/>
                      </a:cubicBezTo>
                      <a:cubicBezTo>
                        <a:pt x="729" y="49"/>
                        <a:pt x="727" y="49"/>
                        <a:pt x="725" y="49"/>
                      </a:cubicBezTo>
                      <a:cubicBezTo>
                        <a:pt x="719" y="50"/>
                        <a:pt x="715" y="52"/>
                        <a:pt x="715" y="54"/>
                      </a:cubicBezTo>
                      <a:cubicBezTo>
                        <a:pt x="715" y="56"/>
                        <a:pt x="718" y="58"/>
                        <a:pt x="724" y="60"/>
                      </a:cubicBezTo>
                      <a:cubicBezTo>
                        <a:pt x="724" y="60"/>
                        <a:pt x="724" y="60"/>
                        <a:pt x="724" y="60"/>
                      </a:cubicBezTo>
                      <a:cubicBezTo>
                        <a:pt x="717" y="64"/>
                        <a:pt x="721" y="82"/>
                        <a:pt x="717" y="83"/>
                      </a:cubicBezTo>
                      <a:cubicBezTo>
                        <a:pt x="716" y="83"/>
                        <a:pt x="715" y="83"/>
                        <a:pt x="714" y="84"/>
                      </a:cubicBezTo>
                      <a:cubicBezTo>
                        <a:pt x="707" y="85"/>
                        <a:pt x="703" y="87"/>
                        <a:pt x="699" y="94"/>
                      </a:cubicBezTo>
                      <a:cubicBezTo>
                        <a:pt x="699" y="96"/>
                        <a:pt x="698" y="97"/>
                        <a:pt x="698" y="98"/>
                      </a:cubicBezTo>
                      <a:cubicBezTo>
                        <a:pt x="696" y="102"/>
                        <a:pt x="695" y="105"/>
                        <a:pt x="691" y="102"/>
                      </a:cubicBezTo>
                      <a:cubicBezTo>
                        <a:pt x="690" y="102"/>
                        <a:pt x="689" y="101"/>
                        <a:pt x="689" y="100"/>
                      </a:cubicBezTo>
                      <a:cubicBezTo>
                        <a:pt x="685" y="97"/>
                        <a:pt x="683" y="96"/>
                        <a:pt x="681" y="97"/>
                      </a:cubicBezTo>
                      <a:cubicBezTo>
                        <a:pt x="679" y="97"/>
                        <a:pt x="677" y="101"/>
                        <a:pt x="677" y="106"/>
                      </a:cubicBezTo>
                      <a:cubicBezTo>
                        <a:pt x="677" y="107"/>
                        <a:pt x="676" y="107"/>
                        <a:pt x="676" y="108"/>
                      </a:cubicBezTo>
                      <a:cubicBezTo>
                        <a:pt x="676" y="108"/>
                        <a:pt x="670" y="109"/>
                        <a:pt x="667" y="108"/>
                      </a:cubicBezTo>
                      <a:cubicBezTo>
                        <a:pt x="667" y="109"/>
                        <a:pt x="667" y="109"/>
                        <a:pt x="667" y="110"/>
                      </a:cubicBezTo>
                      <a:cubicBezTo>
                        <a:pt x="667" y="111"/>
                        <a:pt x="667" y="111"/>
                        <a:pt x="667" y="111"/>
                      </a:cubicBezTo>
                      <a:cubicBezTo>
                        <a:pt x="667" y="111"/>
                        <a:pt x="667" y="111"/>
                        <a:pt x="667" y="111"/>
                      </a:cubicBezTo>
                      <a:cubicBezTo>
                        <a:pt x="666" y="116"/>
                        <a:pt x="661" y="118"/>
                        <a:pt x="656" y="119"/>
                      </a:cubicBezTo>
                      <a:cubicBezTo>
                        <a:pt x="655" y="119"/>
                        <a:pt x="653" y="119"/>
                        <a:pt x="652" y="119"/>
                      </a:cubicBezTo>
                      <a:cubicBezTo>
                        <a:pt x="651" y="119"/>
                        <a:pt x="651" y="119"/>
                        <a:pt x="651" y="119"/>
                      </a:cubicBezTo>
                      <a:cubicBezTo>
                        <a:pt x="638" y="119"/>
                        <a:pt x="635" y="108"/>
                        <a:pt x="625" y="102"/>
                      </a:cubicBezTo>
                      <a:cubicBezTo>
                        <a:pt x="624" y="102"/>
                        <a:pt x="624" y="102"/>
                        <a:pt x="624" y="102"/>
                      </a:cubicBezTo>
                      <a:cubicBezTo>
                        <a:pt x="624" y="102"/>
                        <a:pt x="623" y="102"/>
                        <a:pt x="623" y="101"/>
                      </a:cubicBezTo>
                      <a:cubicBezTo>
                        <a:pt x="608" y="95"/>
                        <a:pt x="585" y="98"/>
                        <a:pt x="567" y="103"/>
                      </a:cubicBezTo>
                      <a:cubicBezTo>
                        <a:pt x="563" y="105"/>
                        <a:pt x="558" y="106"/>
                        <a:pt x="555" y="107"/>
                      </a:cubicBezTo>
                      <a:cubicBezTo>
                        <a:pt x="555" y="107"/>
                        <a:pt x="555" y="107"/>
                        <a:pt x="555" y="107"/>
                      </a:cubicBezTo>
                      <a:cubicBezTo>
                        <a:pt x="553" y="108"/>
                        <a:pt x="552" y="108"/>
                        <a:pt x="551" y="109"/>
                      </a:cubicBezTo>
                      <a:cubicBezTo>
                        <a:pt x="551" y="109"/>
                        <a:pt x="551" y="109"/>
                        <a:pt x="551" y="109"/>
                      </a:cubicBezTo>
                      <a:cubicBezTo>
                        <a:pt x="551" y="109"/>
                        <a:pt x="551" y="109"/>
                        <a:pt x="551" y="109"/>
                      </a:cubicBezTo>
                      <a:cubicBezTo>
                        <a:pt x="548" y="113"/>
                        <a:pt x="545" y="117"/>
                        <a:pt x="542" y="122"/>
                      </a:cubicBezTo>
                      <a:cubicBezTo>
                        <a:pt x="542" y="122"/>
                        <a:pt x="542" y="123"/>
                        <a:pt x="542" y="124"/>
                      </a:cubicBezTo>
                      <a:cubicBezTo>
                        <a:pt x="542" y="124"/>
                        <a:pt x="542" y="124"/>
                        <a:pt x="542" y="124"/>
                      </a:cubicBezTo>
                      <a:cubicBezTo>
                        <a:pt x="542" y="125"/>
                        <a:pt x="542" y="125"/>
                        <a:pt x="542" y="126"/>
                      </a:cubicBezTo>
                      <a:cubicBezTo>
                        <a:pt x="543" y="126"/>
                        <a:pt x="543" y="126"/>
                        <a:pt x="543" y="126"/>
                      </a:cubicBezTo>
                      <a:cubicBezTo>
                        <a:pt x="543" y="126"/>
                        <a:pt x="544" y="126"/>
                        <a:pt x="545" y="126"/>
                      </a:cubicBezTo>
                      <a:cubicBezTo>
                        <a:pt x="545" y="127"/>
                        <a:pt x="545" y="128"/>
                        <a:pt x="545" y="129"/>
                      </a:cubicBezTo>
                      <a:cubicBezTo>
                        <a:pt x="545" y="138"/>
                        <a:pt x="545" y="147"/>
                        <a:pt x="544" y="155"/>
                      </a:cubicBezTo>
                      <a:cubicBezTo>
                        <a:pt x="544" y="155"/>
                        <a:pt x="544" y="155"/>
                        <a:pt x="544" y="155"/>
                      </a:cubicBezTo>
                      <a:cubicBezTo>
                        <a:pt x="543" y="155"/>
                        <a:pt x="542" y="155"/>
                        <a:pt x="542" y="155"/>
                      </a:cubicBezTo>
                      <a:cubicBezTo>
                        <a:pt x="536" y="156"/>
                        <a:pt x="533" y="160"/>
                        <a:pt x="531" y="165"/>
                      </a:cubicBezTo>
                      <a:cubicBezTo>
                        <a:pt x="529" y="169"/>
                        <a:pt x="528" y="173"/>
                        <a:pt x="526" y="176"/>
                      </a:cubicBezTo>
                      <a:cubicBezTo>
                        <a:pt x="526" y="176"/>
                        <a:pt x="526" y="176"/>
                        <a:pt x="526" y="176"/>
                      </a:cubicBezTo>
                      <a:cubicBezTo>
                        <a:pt x="519" y="185"/>
                        <a:pt x="502" y="201"/>
                        <a:pt x="491" y="202"/>
                      </a:cubicBezTo>
                      <a:cubicBezTo>
                        <a:pt x="482" y="203"/>
                        <a:pt x="468" y="193"/>
                        <a:pt x="462" y="187"/>
                      </a:cubicBezTo>
                      <a:cubicBezTo>
                        <a:pt x="453" y="179"/>
                        <a:pt x="459" y="172"/>
                        <a:pt x="447" y="168"/>
                      </a:cubicBezTo>
                      <a:cubicBezTo>
                        <a:pt x="441" y="165"/>
                        <a:pt x="435" y="164"/>
                        <a:pt x="430" y="160"/>
                      </a:cubicBezTo>
                      <a:cubicBezTo>
                        <a:pt x="429" y="160"/>
                        <a:pt x="428" y="159"/>
                        <a:pt x="427" y="157"/>
                      </a:cubicBezTo>
                      <a:cubicBezTo>
                        <a:pt x="425" y="155"/>
                        <a:pt x="424" y="151"/>
                        <a:pt x="421" y="150"/>
                      </a:cubicBezTo>
                      <a:cubicBezTo>
                        <a:pt x="415" y="147"/>
                        <a:pt x="411" y="154"/>
                        <a:pt x="407" y="158"/>
                      </a:cubicBezTo>
                      <a:cubicBezTo>
                        <a:pt x="405" y="161"/>
                        <a:pt x="402" y="163"/>
                        <a:pt x="399" y="160"/>
                      </a:cubicBezTo>
                      <a:cubicBezTo>
                        <a:pt x="392" y="154"/>
                        <a:pt x="389" y="149"/>
                        <a:pt x="383" y="147"/>
                      </a:cubicBezTo>
                      <a:cubicBezTo>
                        <a:pt x="382" y="146"/>
                        <a:pt x="380" y="146"/>
                        <a:pt x="378" y="146"/>
                      </a:cubicBezTo>
                      <a:cubicBezTo>
                        <a:pt x="376" y="146"/>
                        <a:pt x="375" y="146"/>
                        <a:pt x="374" y="146"/>
                      </a:cubicBezTo>
                      <a:cubicBezTo>
                        <a:pt x="360" y="147"/>
                        <a:pt x="360" y="148"/>
                        <a:pt x="358" y="159"/>
                      </a:cubicBezTo>
                      <a:cubicBezTo>
                        <a:pt x="358" y="159"/>
                        <a:pt x="358" y="160"/>
                        <a:pt x="358" y="161"/>
                      </a:cubicBezTo>
                      <a:cubicBezTo>
                        <a:pt x="357" y="162"/>
                        <a:pt x="357" y="164"/>
                        <a:pt x="357" y="165"/>
                      </a:cubicBezTo>
                      <a:cubicBezTo>
                        <a:pt x="356" y="171"/>
                        <a:pt x="355" y="179"/>
                        <a:pt x="351" y="182"/>
                      </a:cubicBezTo>
                      <a:cubicBezTo>
                        <a:pt x="351" y="183"/>
                        <a:pt x="351" y="183"/>
                        <a:pt x="351" y="183"/>
                      </a:cubicBezTo>
                      <a:cubicBezTo>
                        <a:pt x="341" y="193"/>
                        <a:pt x="324" y="189"/>
                        <a:pt x="312" y="190"/>
                      </a:cubicBezTo>
                      <a:cubicBezTo>
                        <a:pt x="311" y="190"/>
                        <a:pt x="311" y="191"/>
                        <a:pt x="311" y="192"/>
                      </a:cubicBezTo>
                      <a:cubicBezTo>
                        <a:pt x="311" y="192"/>
                        <a:pt x="311" y="193"/>
                        <a:pt x="311" y="194"/>
                      </a:cubicBezTo>
                      <a:cubicBezTo>
                        <a:pt x="311" y="195"/>
                        <a:pt x="311" y="196"/>
                        <a:pt x="311" y="198"/>
                      </a:cubicBezTo>
                      <a:cubicBezTo>
                        <a:pt x="311" y="198"/>
                        <a:pt x="311" y="198"/>
                        <a:pt x="311" y="198"/>
                      </a:cubicBezTo>
                      <a:cubicBezTo>
                        <a:pt x="311" y="201"/>
                        <a:pt x="311" y="204"/>
                        <a:pt x="311" y="207"/>
                      </a:cubicBezTo>
                      <a:cubicBezTo>
                        <a:pt x="311" y="208"/>
                        <a:pt x="311" y="208"/>
                        <a:pt x="311" y="208"/>
                      </a:cubicBezTo>
                      <a:cubicBezTo>
                        <a:pt x="311" y="209"/>
                        <a:pt x="311" y="211"/>
                        <a:pt x="311" y="212"/>
                      </a:cubicBezTo>
                      <a:cubicBezTo>
                        <a:pt x="311" y="212"/>
                        <a:pt x="311" y="213"/>
                        <a:pt x="311" y="213"/>
                      </a:cubicBezTo>
                      <a:cubicBezTo>
                        <a:pt x="311" y="214"/>
                        <a:pt x="311" y="215"/>
                        <a:pt x="311" y="216"/>
                      </a:cubicBezTo>
                      <a:cubicBezTo>
                        <a:pt x="311" y="217"/>
                        <a:pt x="311" y="217"/>
                        <a:pt x="311" y="218"/>
                      </a:cubicBezTo>
                      <a:cubicBezTo>
                        <a:pt x="311" y="218"/>
                        <a:pt x="311" y="219"/>
                        <a:pt x="311" y="220"/>
                      </a:cubicBezTo>
                      <a:cubicBezTo>
                        <a:pt x="311" y="221"/>
                        <a:pt x="310" y="221"/>
                        <a:pt x="310" y="222"/>
                      </a:cubicBezTo>
                      <a:cubicBezTo>
                        <a:pt x="310" y="223"/>
                        <a:pt x="310" y="224"/>
                        <a:pt x="309" y="225"/>
                      </a:cubicBezTo>
                      <a:cubicBezTo>
                        <a:pt x="310" y="225"/>
                        <a:pt x="310" y="225"/>
                        <a:pt x="311" y="225"/>
                      </a:cubicBezTo>
                      <a:cubicBezTo>
                        <a:pt x="312" y="226"/>
                        <a:pt x="313" y="226"/>
                        <a:pt x="314" y="226"/>
                      </a:cubicBezTo>
                      <a:cubicBezTo>
                        <a:pt x="314" y="226"/>
                        <a:pt x="315" y="226"/>
                        <a:pt x="316" y="226"/>
                      </a:cubicBezTo>
                      <a:cubicBezTo>
                        <a:pt x="316" y="237"/>
                        <a:pt x="318" y="253"/>
                        <a:pt x="310" y="262"/>
                      </a:cubicBezTo>
                      <a:cubicBezTo>
                        <a:pt x="308" y="264"/>
                        <a:pt x="306" y="266"/>
                        <a:pt x="303" y="268"/>
                      </a:cubicBezTo>
                      <a:cubicBezTo>
                        <a:pt x="296" y="273"/>
                        <a:pt x="287" y="279"/>
                        <a:pt x="281" y="282"/>
                      </a:cubicBezTo>
                      <a:cubicBezTo>
                        <a:pt x="282" y="284"/>
                        <a:pt x="284" y="285"/>
                        <a:pt x="286" y="286"/>
                      </a:cubicBezTo>
                      <a:cubicBezTo>
                        <a:pt x="289" y="288"/>
                        <a:pt x="292" y="289"/>
                        <a:pt x="295" y="289"/>
                      </a:cubicBezTo>
                      <a:cubicBezTo>
                        <a:pt x="300" y="290"/>
                        <a:pt x="308" y="290"/>
                        <a:pt x="316" y="290"/>
                      </a:cubicBezTo>
                      <a:cubicBezTo>
                        <a:pt x="326" y="290"/>
                        <a:pt x="336" y="292"/>
                        <a:pt x="341" y="298"/>
                      </a:cubicBezTo>
                      <a:cubicBezTo>
                        <a:pt x="342" y="301"/>
                        <a:pt x="343" y="305"/>
                        <a:pt x="343" y="309"/>
                      </a:cubicBezTo>
                      <a:cubicBezTo>
                        <a:pt x="343" y="309"/>
                        <a:pt x="343" y="310"/>
                        <a:pt x="343" y="310"/>
                      </a:cubicBezTo>
                      <a:cubicBezTo>
                        <a:pt x="343" y="311"/>
                        <a:pt x="343" y="312"/>
                        <a:pt x="342" y="315"/>
                      </a:cubicBezTo>
                      <a:cubicBezTo>
                        <a:pt x="342" y="317"/>
                        <a:pt x="342" y="319"/>
                        <a:pt x="342" y="320"/>
                      </a:cubicBezTo>
                      <a:cubicBezTo>
                        <a:pt x="342" y="322"/>
                        <a:pt x="342" y="324"/>
                        <a:pt x="341" y="326"/>
                      </a:cubicBezTo>
                      <a:cubicBezTo>
                        <a:pt x="341" y="326"/>
                        <a:pt x="341" y="326"/>
                        <a:pt x="341" y="326"/>
                      </a:cubicBezTo>
                      <a:cubicBezTo>
                        <a:pt x="339" y="331"/>
                        <a:pt x="334" y="333"/>
                        <a:pt x="331" y="336"/>
                      </a:cubicBezTo>
                      <a:cubicBezTo>
                        <a:pt x="330" y="337"/>
                        <a:pt x="330" y="337"/>
                        <a:pt x="329" y="338"/>
                      </a:cubicBezTo>
                      <a:cubicBezTo>
                        <a:pt x="329" y="339"/>
                        <a:pt x="329" y="339"/>
                        <a:pt x="329" y="339"/>
                      </a:cubicBezTo>
                      <a:cubicBezTo>
                        <a:pt x="329" y="339"/>
                        <a:pt x="328" y="339"/>
                        <a:pt x="328" y="340"/>
                      </a:cubicBezTo>
                      <a:cubicBezTo>
                        <a:pt x="328" y="340"/>
                        <a:pt x="328" y="340"/>
                        <a:pt x="328" y="340"/>
                      </a:cubicBezTo>
                      <a:cubicBezTo>
                        <a:pt x="328" y="341"/>
                        <a:pt x="328" y="341"/>
                        <a:pt x="328" y="341"/>
                      </a:cubicBezTo>
                      <a:cubicBezTo>
                        <a:pt x="327" y="343"/>
                        <a:pt x="328" y="346"/>
                        <a:pt x="327" y="348"/>
                      </a:cubicBezTo>
                      <a:cubicBezTo>
                        <a:pt x="327" y="348"/>
                        <a:pt x="327" y="349"/>
                        <a:pt x="327" y="349"/>
                      </a:cubicBezTo>
                      <a:cubicBezTo>
                        <a:pt x="327" y="350"/>
                        <a:pt x="326" y="351"/>
                        <a:pt x="326" y="352"/>
                      </a:cubicBezTo>
                      <a:cubicBezTo>
                        <a:pt x="326" y="352"/>
                        <a:pt x="326" y="352"/>
                        <a:pt x="326" y="352"/>
                      </a:cubicBezTo>
                      <a:cubicBezTo>
                        <a:pt x="325" y="352"/>
                        <a:pt x="325" y="352"/>
                        <a:pt x="325" y="352"/>
                      </a:cubicBezTo>
                      <a:cubicBezTo>
                        <a:pt x="325" y="352"/>
                        <a:pt x="325" y="352"/>
                        <a:pt x="325" y="352"/>
                      </a:cubicBezTo>
                      <a:cubicBezTo>
                        <a:pt x="324" y="352"/>
                        <a:pt x="324" y="352"/>
                        <a:pt x="324" y="352"/>
                      </a:cubicBezTo>
                      <a:cubicBezTo>
                        <a:pt x="324" y="352"/>
                        <a:pt x="324" y="352"/>
                        <a:pt x="324" y="352"/>
                      </a:cubicBezTo>
                      <a:cubicBezTo>
                        <a:pt x="293" y="352"/>
                        <a:pt x="276" y="358"/>
                        <a:pt x="274" y="391"/>
                      </a:cubicBezTo>
                      <a:cubicBezTo>
                        <a:pt x="274" y="392"/>
                        <a:pt x="274" y="392"/>
                        <a:pt x="274" y="392"/>
                      </a:cubicBezTo>
                      <a:cubicBezTo>
                        <a:pt x="273" y="392"/>
                        <a:pt x="271" y="392"/>
                        <a:pt x="270" y="392"/>
                      </a:cubicBezTo>
                      <a:cubicBezTo>
                        <a:pt x="269" y="391"/>
                        <a:pt x="269" y="391"/>
                        <a:pt x="269" y="391"/>
                      </a:cubicBezTo>
                      <a:cubicBezTo>
                        <a:pt x="260" y="390"/>
                        <a:pt x="247" y="384"/>
                        <a:pt x="238" y="383"/>
                      </a:cubicBezTo>
                      <a:cubicBezTo>
                        <a:pt x="230" y="381"/>
                        <a:pt x="223" y="379"/>
                        <a:pt x="216" y="379"/>
                      </a:cubicBezTo>
                      <a:cubicBezTo>
                        <a:pt x="212" y="379"/>
                        <a:pt x="207" y="379"/>
                        <a:pt x="202" y="381"/>
                      </a:cubicBezTo>
                      <a:cubicBezTo>
                        <a:pt x="202" y="384"/>
                        <a:pt x="201" y="387"/>
                        <a:pt x="200" y="391"/>
                      </a:cubicBezTo>
                      <a:cubicBezTo>
                        <a:pt x="200" y="391"/>
                        <a:pt x="200" y="391"/>
                        <a:pt x="200" y="391"/>
                      </a:cubicBezTo>
                      <a:cubicBezTo>
                        <a:pt x="200" y="391"/>
                        <a:pt x="199" y="391"/>
                        <a:pt x="199" y="391"/>
                      </a:cubicBezTo>
                      <a:cubicBezTo>
                        <a:pt x="198" y="391"/>
                        <a:pt x="198" y="391"/>
                        <a:pt x="198" y="391"/>
                      </a:cubicBezTo>
                      <a:cubicBezTo>
                        <a:pt x="198" y="391"/>
                        <a:pt x="198" y="391"/>
                        <a:pt x="198" y="391"/>
                      </a:cubicBezTo>
                      <a:cubicBezTo>
                        <a:pt x="192" y="390"/>
                        <a:pt x="190" y="383"/>
                        <a:pt x="186" y="379"/>
                      </a:cubicBezTo>
                      <a:cubicBezTo>
                        <a:pt x="185" y="378"/>
                        <a:pt x="185" y="378"/>
                        <a:pt x="185" y="378"/>
                      </a:cubicBezTo>
                      <a:cubicBezTo>
                        <a:pt x="185" y="378"/>
                        <a:pt x="185" y="378"/>
                        <a:pt x="185" y="378"/>
                      </a:cubicBezTo>
                      <a:cubicBezTo>
                        <a:pt x="184" y="378"/>
                        <a:pt x="184" y="378"/>
                        <a:pt x="183" y="377"/>
                      </a:cubicBezTo>
                      <a:cubicBezTo>
                        <a:pt x="183" y="377"/>
                        <a:pt x="183" y="377"/>
                        <a:pt x="183" y="377"/>
                      </a:cubicBezTo>
                      <a:cubicBezTo>
                        <a:pt x="182" y="377"/>
                        <a:pt x="181" y="377"/>
                        <a:pt x="180" y="377"/>
                      </a:cubicBezTo>
                      <a:cubicBezTo>
                        <a:pt x="180" y="376"/>
                        <a:pt x="179" y="376"/>
                        <a:pt x="178" y="376"/>
                      </a:cubicBezTo>
                      <a:cubicBezTo>
                        <a:pt x="178" y="376"/>
                        <a:pt x="178" y="376"/>
                        <a:pt x="178" y="376"/>
                      </a:cubicBezTo>
                      <a:cubicBezTo>
                        <a:pt x="171" y="376"/>
                        <a:pt x="163" y="378"/>
                        <a:pt x="157" y="380"/>
                      </a:cubicBezTo>
                      <a:cubicBezTo>
                        <a:pt x="150" y="383"/>
                        <a:pt x="145" y="389"/>
                        <a:pt x="142" y="396"/>
                      </a:cubicBezTo>
                      <a:cubicBezTo>
                        <a:pt x="142" y="396"/>
                        <a:pt x="142" y="396"/>
                        <a:pt x="142" y="396"/>
                      </a:cubicBezTo>
                      <a:cubicBezTo>
                        <a:pt x="141" y="398"/>
                        <a:pt x="141" y="399"/>
                        <a:pt x="140" y="401"/>
                      </a:cubicBezTo>
                      <a:cubicBezTo>
                        <a:pt x="140" y="401"/>
                        <a:pt x="140" y="401"/>
                        <a:pt x="140" y="401"/>
                      </a:cubicBezTo>
                      <a:cubicBezTo>
                        <a:pt x="139" y="407"/>
                        <a:pt x="140" y="419"/>
                        <a:pt x="132" y="420"/>
                      </a:cubicBezTo>
                      <a:cubicBezTo>
                        <a:pt x="128" y="420"/>
                        <a:pt x="123" y="420"/>
                        <a:pt x="119" y="419"/>
                      </a:cubicBezTo>
                      <a:cubicBezTo>
                        <a:pt x="116" y="419"/>
                        <a:pt x="113" y="418"/>
                        <a:pt x="110" y="418"/>
                      </a:cubicBezTo>
                      <a:cubicBezTo>
                        <a:pt x="110" y="418"/>
                        <a:pt x="109" y="418"/>
                        <a:pt x="108" y="418"/>
                      </a:cubicBezTo>
                      <a:cubicBezTo>
                        <a:pt x="103" y="418"/>
                        <a:pt x="98" y="418"/>
                        <a:pt x="92" y="418"/>
                      </a:cubicBezTo>
                      <a:cubicBezTo>
                        <a:pt x="92" y="418"/>
                        <a:pt x="92" y="418"/>
                        <a:pt x="92" y="418"/>
                      </a:cubicBezTo>
                      <a:cubicBezTo>
                        <a:pt x="88" y="418"/>
                        <a:pt x="83" y="421"/>
                        <a:pt x="79" y="422"/>
                      </a:cubicBezTo>
                      <a:cubicBezTo>
                        <a:pt x="78" y="422"/>
                        <a:pt x="76" y="423"/>
                        <a:pt x="75" y="422"/>
                      </a:cubicBezTo>
                      <a:cubicBezTo>
                        <a:pt x="76" y="423"/>
                        <a:pt x="73" y="405"/>
                        <a:pt x="73" y="403"/>
                      </a:cubicBezTo>
                      <a:cubicBezTo>
                        <a:pt x="73" y="403"/>
                        <a:pt x="72" y="403"/>
                        <a:pt x="72" y="402"/>
                      </a:cubicBezTo>
                      <a:cubicBezTo>
                        <a:pt x="71" y="401"/>
                        <a:pt x="71" y="401"/>
                        <a:pt x="71" y="401"/>
                      </a:cubicBezTo>
                      <a:cubicBezTo>
                        <a:pt x="71" y="401"/>
                        <a:pt x="71" y="401"/>
                        <a:pt x="71" y="401"/>
                      </a:cubicBezTo>
                      <a:cubicBezTo>
                        <a:pt x="66" y="398"/>
                        <a:pt x="55" y="400"/>
                        <a:pt x="48" y="401"/>
                      </a:cubicBezTo>
                      <a:cubicBezTo>
                        <a:pt x="48" y="401"/>
                        <a:pt x="48" y="401"/>
                        <a:pt x="48" y="401"/>
                      </a:cubicBezTo>
                      <a:cubicBezTo>
                        <a:pt x="47" y="401"/>
                        <a:pt x="47" y="401"/>
                        <a:pt x="46" y="401"/>
                      </a:cubicBezTo>
                      <a:cubicBezTo>
                        <a:pt x="45" y="418"/>
                        <a:pt x="28" y="408"/>
                        <a:pt x="26" y="424"/>
                      </a:cubicBezTo>
                      <a:cubicBezTo>
                        <a:pt x="19" y="425"/>
                        <a:pt x="15" y="422"/>
                        <a:pt x="10" y="419"/>
                      </a:cubicBezTo>
                      <a:cubicBezTo>
                        <a:pt x="9" y="418"/>
                        <a:pt x="7" y="417"/>
                        <a:pt x="6" y="417"/>
                      </a:cubicBezTo>
                      <a:cubicBezTo>
                        <a:pt x="5" y="416"/>
                        <a:pt x="4" y="416"/>
                        <a:pt x="3" y="416"/>
                      </a:cubicBezTo>
                      <a:cubicBezTo>
                        <a:pt x="3" y="417"/>
                        <a:pt x="2" y="419"/>
                        <a:pt x="2" y="420"/>
                      </a:cubicBezTo>
                      <a:cubicBezTo>
                        <a:pt x="2" y="421"/>
                        <a:pt x="2" y="421"/>
                        <a:pt x="2" y="421"/>
                      </a:cubicBezTo>
                      <a:cubicBezTo>
                        <a:pt x="2" y="423"/>
                        <a:pt x="1" y="424"/>
                        <a:pt x="1" y="425"/>
                      </a:cubicBezTo>
                      <a:cubicBezTo>
                        <a:pt x="1" y="425"/>
                        <a:pt x="1" y="426"/>
                        <a:pt x="1" y="426"/>
                      </a:cubicBezTo>
                      <a:cubicBezTo>
                        <a:pt x="1" y="427"/>
                        <a:pt x="1" y="429"/>
                        <a:pt x="1" y="430"/>
                      </a:cubicBezTo>
                      <a:cubicBezTo>
                        <a:pt x="1" y="431"/>
                        <a:pt x="1" y="431"/>
                        <a:pt x="1" y="431"/>
                      </a:cubicBezTo>
                      <a:cubicBezTo>
                        <a:pt x="1" y="432"/>
                        <a:pt x="1" y="434"/>
                        <a:pt x="1" y="436"/>
                      </a:cubicBezTo>
                      <a:cubicBezTo>
                        <a:pt x="1" y="436"/>
                        <a:pt x="1" y="436"/>
                        <a:pt x="1" y="436"/>
                      </a:cubicBezTo>
                      <a:cubicBezTo>
                        <a:pt x="0" y="438"/>
                        <a:pt x="0" y="440"/>
                        <a:pt x="0" y="443"/>
                      </a:cubicBezTo>
                      <a:cubicBezTo>
                        <a:pt x="0" y="443"/>
                        <a:pt x="0" y="443"/>
                        <a:pt x="0" y="443"/>
                      </a:cubicBezTo>
                      <a:cubicBezTo>
                        <a:pt x="0" y="445"/>
                        <a:pt x="1" y="448"/>
                        <a:pt x="1" y="450"/>
                      </a:cubicBezTo>
                      <a:cubicBezTo>
                        <a:pt x="2" y="450"/>
                        <a:pt x="3" y="450"/>
                        <a:pt x="4" y="450"/>
                      </a:cubicBezTo>
                      <a:cubicBezTo>
                        <a:pt x="10" y="450"/>
                        <a:pt x="17" y="450"/>
                        <a:pt x="23" y="454"/>
                      </a:cubicBezTo>
                      <a:cubicBezTo>
                        <a:pt x="24" y="456"/>
                        <a:pt x="26" y="457"/>
                        <a:pt x="28" y="457"/>
                      </a:cubicBezTo>
                      <a:cubicBezTo>
                        <a:pt x="33" y="459"/>
                        <a:pt x="37" y="459"/>
                        <a:pt x="41" y="461"/>
                      </a:cubicBezTo>
                      <a:cubicBezTo>
                        <a:pt x="43" y="462"/>
                        <a:pt x="44" y="464"/>
                        <a:pt x="45" y="465"/>
                      </a:cubicBezTo>
                      <a:cubicBezTo>
                        <a:pt x="48" y="468"/>
                        <a:pt x="50" y="472"/>
                        <a:pt x="54" y="473"/>
                      </a:cubicBezTo>
                      <a:cubicBezTo>
                        <a:pt x="56" y="473"/>
                        <a:pt x="58" y="474"/>
                        <a:pt x="59" y="474"/>
                      </a:cubicBezTo>
                      <a:cubicBezTo>
                        <a:pt x="63" y="476"/>
                        <a:pt x="66" y="477"/>
                        <a:pt x="66" y="482"/>
                      </a:cubicBezTo>
                      <a:cubicBezTo>
                        <a:pt x="60" y="485"/>
                        <a:pt x="45" y="506"/>
                        <a:pt x="44" y="513"/>
                      </a:cubicBezTo>
                      <a:cubicBezTo>
                        <a:pt x="43" y="513"/>
                        <a:pt x="42" y="513"/>
                        <a:pt x="41" y="513"/>
                      </a:cubicBezTo>
                      <a:cubicBezTo>
                        <a:pt x="42" y="513"/>
                        <a:pt x="43" y="513"/>
                        <a:pt x="44" y="513"/>
                      </a:cubicBezTo>
                      <a:cubicBezTo>
                        <a:pt x="56" y="512"/>
                        <a:pt x="70" y="510"/>
                        <a:pt x="82" y="511"/>
                      </a:cubicBezTo>
                      <a:cubicBezTo>
                        <a:pt x="88" y="511"/>
                        <a:pt x="93" y="513"/>
                        <a:pt x="97" y="515"/>
                      </a:cubicBezTo>
                      <a:cubicBezTo>
                        <a:pt x="98" y="515"/>
                        <a:pt x="99" y="516"/>
                        <a:pt x="99" y="516"/>
                      </a:cubicBezTo>
                      <a:cubicBezTo>
                        <a:pt x="99" y="516"/>
                        <a:pt x="99" y="516"/>
                        <a:pt x="99" y="516"/>
                      </a:cubicBezTo>
                      <a:cubicBezTo>
                        <a:pt x="100" y="517"/>
                        <a:pt x="101" y="517"/>
                        <a:pt x="101" y="518"/>
                      </a:cubicBezTo>
                      <a:cubicBezTo>
                        <a:pt x="101" y="518"/>
                        <a:pt x="101" y="518"/>
                        <a:pt x="101" y="518"/>
                      </a:cubicBezTo>
                      <a:cubicBezTo>
                        <a:pt x="109" y="526"/>
                        <a:pt x="105" y="541"/>
                        <a:pt x="105" y="553"/>
                      </a:cubicBezTo>
                      <a:cubicBezTo>
                        <a:pt x="102" y="552"/>
                        <a:pt x="98" y="553"/>
                        <a:pt x="94" y="553"/>
                      </a:cubicBezTo>
                      <a:cubicBezTo>
                        <a:pt x="91" y="560"/>
                        <a:pt x="94" y="570"/>
                        <a:pt x="91" y="578"/>
                      </a:cubicBezTo>
                      <a:cubicBezTo>
                        <a:pt x="95" y="578"/>
                        <a:pt x="100" y="579"/>
                        <a:pt x="105" y="582"/>
                      </a:cubicBezTo>
                      <a:cubicBezTo>
                        <a:pt x="113" y="586"/>
                        <a:pt x="121" y="591"/>
                        <a:pt x="126" y="594"/>
                      </a:cubicBezTo>
                      <a:cubicBezTo>
                        <a:pt x="127" y="595"/>
                        <a:pt x="128" y="595"/>
                        <a:pt x="128" y="596"/>
                      </a:cubicBezTo>
                      <a:cubicBezTo>
                        <a:pt x="129" y="596"/>
                        <a:pt x="129" y="596"/>
                        <a:pt x="129" y="596"/>
                      </a:cubicBezTo>
                      <a:cubicBezTo>
                        <a:pt x="129" y="596"/>
                        <a:pt x="129" y="597"/>
                        <a:pt x="130" y="597"/>
                      </a:cubicBezTo>
                      <a:cubicBezTo>
                        <a:pt x="139" y="607"/>
                        <a:pt x="136" y="625"/>
                        <a:pt x="135" y="636"/>
                      </a:cubicBezTo>
                      <a:cubicBezTo>
                        <a:pt x="132" y="638"/>
                        <a:pt x="130" y="641"/>
                        <a:pt x="129" y="644"/>
                      </a:cubicBezTo>
                      <a:cubicBezTo>
                        <a:pt x="126" y="652"/>
                        <a:pt x="128" y="662"/>
                        <a:pt x="126" y="669"/>
                      </a:cubicBezTo>
                      <a:cubicBezTo>
                        <a:pt x="122" y="681"/>
                        <a:pt x="122" y="691"/>
                        <a:pt x="124" y="704"/>
                      </a:cubicBezTo>
                      <a:cubicBezTo>
                        <a:pt x="124" y="709"/>
                        <a:pt x="125" y="719"/>
                        <a:pt x="128" y="724"/>
                      </a:cubicBezTo>
                      <a:cubicBezTo>
                        <a:pt x="129" y="726"/>
                        <a:pt x="131" y="727"/>
                        <a:pt x="132" y="728"/>
                      </a:cubicBezTo>
                      <a:cubicBezTo>
                        <a:pt x="138" y="732"/>
                        <a:pt x="146" y="732"/>
                        <a:pt x="149" y="738"/>
                      </a:cubicBezTo>
                      <a:cubicBezTo>
                        <a:pt x="149" y="738"/>
                        <a:pt x="149" y="738"/>
                        <a:pt x="149" y="738"/>
                      </a:cubicBezTo>
                      <a:cubicBezTo>
                        <a:pt x="149" y="739"/>
                        <a:pt x="149" y="739"/>
                        <a:pt x="149" y="740"/>
                      </a:cubicBezTo>
                      <a:cubicBezTo>
                        <a:pt x="150" y="740"/>
                        <a:pt x="150" y="740"/>
                        <a:pt x="150" y="740"/>
                      </a:cubicBezTo>
                      <a:cubicBezTo>
                        <a:pt x="150" y="741"/>
                        <a:pt x="150" y="741"/>
                        <a:pt x="150" y="742"/>
                      </a:cubicBezTo>
                      <a:cubicBezTo>
                        <a:pt x="150" y="742"/>
                        <a:pt x="150" y="742"/>
                        <a:pt x="150" y="742"/>
                      </a:cubicBezTo>
                      <a:cubicBezTo>
                        <a:pt x="150" y="742"/>
                        <a:pt x="150" y="742"/>
                        <a:pt x="150" y="742"/>
                      </a:cubicBezTo>
                      <a:cubicBezTo>
                        <a:pt x="152" y="743"/>
                        <a:pt x="154" y="743"/>
                        <a:pt x="156" y="742"/>
                      </a:cubicBezTo>
                      <a:cubicBezTo>
                        <a:pt x="156" y="742"/>
                        <a:pt x="157" y="742"/>
                        <a:pt x="157" y="741"/>
                      </a:cubicBezTo>
                      <a:cubicBezTo>
                        <a:pt x="157" y="737"/>
                        <a:pt x="160" y="733"/>
                        <a:pt x="164" y="729"/>
                      </a:cubicBezTo>
                      <a:cubicBezTo>
                        <a:pt x="170" y="723"/>
                        <a:pt x="178" y="718"/>
                        <a:pt x="185" y="715"/>
                      </a:cubicBezTo>
                      <a:cubicBezTo>
                        <a:pt x="188" y="714"/>
                        <a:pt x="191" y="713"/>
                        <a:pt x="193" y="713"/>
                      </a:cubicBezTo>
                      <a:cubicBezTo>
                        <a:pt x="211" y="711"/>
                        <a:pt x="213" y="718"/>
                        <a:pt x="218" y="733"/>
                      </a:cubicBezTo>
                      <a:cubicBezTo>
                        <a:pt x="219" y="737"/>
                        <a:pt x="219" y="743"/>
                        <a:pt x="219" y="749"/>
                      </a:cubicBezTo>
                      <a:cubicBezTo>
                        <a:pt x="218" y="753"/>
                        <a:pt x="217" y="757"/>
                        <a:pt x="216" y="760"/>
                      </a:cubicBezTo>
                      <a:cubicBezTo>
                        <a:pt x="216" y="760"/>
                        <a:pt x="216" y="760"/>
                        <a:pt x="216" y="760"/>
                      </a:cubicBezTo>
                      <a:cubicBezTo>
                        <a:pt x="216" y="760"/>
                        <a:pt x="216" y="760"/>
                        <a:pt x="216" y="760"/>
                      </a:cubicBezTo>
                      <a:cubicBezTo>
                        <a:pt x="214" y="763"/>
                        <a:pt x="210" y="765"/>
                        <a:pt x="204" y="764"/>
                      </a:cubicBezTo>
                      <a:cubicBezTo>
                        <a:pt x="204" y="764"/>
                        <a:pt x="204" y="764"/>
                        <a:pt x="204" y="764"/>
                      </a:cubicBezTo>
                      <a:cubicBezTo>
                        <a:pt x="204" y="769"/>
                        <a:pt x="207" y="773"/>
                        <a:pt x="207" y="779"/>
                      </a:cubicBezTo>
                      <a:cubicBezTo>
                        <a:pt x="232" y="782"/>
                        <a:pt x="215" y="800"/>
                        <a:pt x="208" y="814"/>
                      </a:cubicBezTo>
                      <a:cubicBezTo>
                        <a:pt x="206" y="818"/>
                        <a:pt x="205" y="822"/>
                        <a:pt x="205" y="825"/>
                      </a:cubicBezTo>
                      <a:cubicBezTo>
                        <a:pt x="206" y="825"/>
                        <a:pt x="206" y="825"/>
                        <a:pt x="207" y="826"/>
                      </a:cubicBezTo>
                      <a:cubicBezTo>
                        <a:pt x="208" y="826"/>
                        <a:pt x="208" y="826"/>
                        <a:pt x="208" y="826"/>
                      </a:cubicBezTo>
                      <a:cubicBezTo>
                        <a:pt x="207" y="830"/>
                        <a:pt x="208" y="836"/>
                        <a:pt x="209" y="840"/>
                      </a:cubicBezTo>
                      <a:cubicBezTo>
                        <a:pt x="204" y="841"/>
                        <a:pt x="202" y="845"/>
                        <a:pt x="201" y="849"/>
                      </a:cubicBezTo>
                      <a:cubicBezTo>
                        <a:pt x="198" y="857"/>
                        <a:pt x="199" y="868"/>
                        <a:pt x="196" y="874"/>
                      </a:cubicBezTo>
                      <a:cubicBezTo>
                        <a:pt x="196" y="874"/>
                        <a:pt x="196" y="874"/>
                        <a:pt x="196" y="874"/>
                      </a:cubicBezTo>
                      <a:cubicBezTo>
                        <a:pt x="195" y="874"/>
                        <a:pt x="195" y="874"/>
                        <a:pt x="195" y="874"/>
                      </a:cubicBezTo>
                      <a:cubicBezTo>
                        <a:pt x="194" y="876"/>
                        <a:pt x="193" y="877"/>
                        <a:pt x="190" y="877"/>
                      </a:cubicBezTo>
                      <a:cubicBezTo>
                        <a:pt x="193" y="878"/>
                        <a:pt x="196" y="880"/>
                        <a:pt x="199" y="882"/>
                      </a:cubicBezTo>
                      <a:cubicBezTo>
                        <a:pt x="200" y="882"/>
                        <a:pt x="201" y="883"/>
                        <a:pt x="202" y="884"/>
                      </a:cubicBezTo>
                      <a:cubicBezTo>
                        <a:pt x="206" y="888"/>
                        <a:pt x="210" y="891"/>
                        <a:pt x="216" y="891"/>
                      </a:cubicBezTo>
                      <a:cubicBezTo>
                        <a:pt x="217" y="891"/>
                        <a:pt x="217" y="891"/>
                        <a:pt x="218" y="891"/>
                      </a:cubicBezTo>
                      <a:cubicBezTo>
                        <a:pt x="220" y="887"/>
                        <a:pt x="223" y="883"/>
                        <a:pt x="227" y="882"/>
                      </a:cubicBezTo>
                      <a:cubicBezTo>
                        <a:pt x="228" y="882"/>
                        <a:pt x="230" y="882"/>
                        <a:pt x="232" y="883"/>
                      </a:cubicBezTo>
                      <a:cubicBezTo>
                        <a:pt x="232" y="883"/>
                        <a:pt x="232" y="883"/>
                        <a:pt x="232" y="883"/>
                      </a:cubicBezTo>
                      <a:cubicBezTo>
                        <a:pt x="232" y="884"/>
                        <a:pt x="232" y="884"/>
                        <a:pt x="232" y="885"/>
                      </a:cubicBezTo>
                      <a:cubicBezTo>
                        <a:pt x="232" y="889"/>
                        <a:pt x="233" y="891"/>
                        <a:pt x="235" y="893"/>
                      </a:cubicBezTo>
                      <a:cubicBezTo>
                        <a:pt x="236" y="895"/>
                        <a:pt x="238" y="897"/>
                        <a:pt x="239" y="900"/>
                      </a:cubicBezTo>
                      <a:cubicBezTo>
                        <a:pt x="239" y="901"/>
                        <a:pt x="240" y="902"/>
                        <a:pt x="240" y="903"/>
                      </a:cubicBezTo>
                      <a:cubicBezTo>
                        <a:pt x="240" y="906"/>
                        <a:pt x="239" y="908"/>
                        <a:pt x="237" y="910"/>
                      </a:cubicBezTo>
                      <a:cubicBezTo>
                        <a:pt x="236" y="911"/>
                        <a:pt x="235" y="912"/>
                        <a:pt x="234" y="913"/>
                      </a:cubicBezTo>
                      <a:cubicBezTo>
                        <a:pt x="233" y="915"/>
                        <a:pt x="231" y="917"/>
                        <a:pt x="230" y="920"/>
                      </a:cubicBezTo>
                      <a:cubicBezTo>
                        <a:pt x="229" y="925"/>
                        <a:pt x="226" y="931"/>
                        <a:pt x="225" y="937"/>
                      </a:cubicBezTo>
                      <a:cubicBezTo>
                        <a:pt x="224" y="937"/>
                        <a:pt x="224" y="937"/>
                        <a:pt x="224" y="937"/>
                      </a:cubicBezTo>
                      <a:cubicBezTo>
                        <a:pt x="224" y="938"/>
                        <a:pt x="224" y="939"/>
                        <a:pt x="224" y="940"/>
                      </a:cubicBezTo>
                      <a:cubicBezTo>
                        <a:pt x="224" y="940"/>
                        <a:pt x="224" y="940"/>
                        <a:pt x="224" y="941"/>
                      </a:cubicBezTo>
                      <a:cubicBezTo>
                        <a:pt x="224" y="942"/>
                        <a:pt x="223" y="942"/>
                        <a:pt x="223" y="943"/>
                      </a:cubicBezTo>
                      <a:cubicBezTo>
                        <a:pt x="223" y="944"/>
                        <a:pt x="223" y="945"/>
                        <a:pt x="223" y="946"/>
                      </a:cubicBezTo>
                      <a:cubicBezTo>
                        <a:pt x="223" y="946"/>
                        <a:pt x="223" y="946"/>
                        <a:pt x="223" y="946"/>
                      </a:cubicBezTo>
                      <a:cubicBezTo>
                        <a:pt x="223" y="946"/>
                        <a:pt x="222" y="946"/>
                        <a:pt x="221" y="946"/>
                      </a:cubicBezTo>
                      <a:cubicBezTo>
                        <a:pt x="215" y="945"/>
                        <a:pt x="212" y="950"/>
                        <a:pt x="210" y="957"/>
                      </a:cubicBezTo>
                      <a:cubicBezTo>
                        <a:pt x="207" y="967"/>
                        <a:pt x="207" y="983"/>
                        <a:pt x="204" y="989"/>
                      </a:cubicBezTo>
                      <a:cubicBezTo>
                        <a:pt x="202" y="993"/>
                        <a:pt x="200" y="999"/>
                        <a:pt x="196" y="1002"/>
                      </a:cubicBezTo>
                      <a:cubicBezTo>
                        <a:pt x="195" y="1003"/>
                        <a:pt x="193" y="1003"/>
                        <a:pt x="190" y="1004"/>
                      </a:cubicBezTo>
                      <a:cubicBezTo>
                        <a:pt x="190" y="1004"/>
                        <a:pt x="190" y="1004"/>
                        <a:pt x="190" y="1004"/>
                      </a:cubicBezTo>
                      <a:cubicBezTo>
                        <a:pt x="188" y="1004"/>
                        <a:pt x="186" y="1005"/>
                        <a:pt x="185" y="1007"/>
                      </a:cubicBezTo>
                      <a:cubicBezTo>
                        <a:pt x="185" y="1008"/>
                        <a:pt x="185" y="1010"/>
                        <a:pt x="186" y="1012"/>
                      </a:cubicBezTo>
                      <a:cubicBezTo>
                        <a:pt x="187" y="1015"/>
                        <a:pt x="188" y="1019"/>
                        <a:pt x="190" y="1022"/>
                      </a:cubicBezTo>
                      <a:cubicBezTo>
                        <a:pt x="194" y="1029"/>
                        <a:pt x="199" y="1036"/>
                        <a:pt x="205" y="1037"/>
                      </a:cubicBezTo>
                      <a:cubicBezTo>
                        <a:pt x="205" y="1044"/>
                        <a:pt x="206" y="1053"/>
                        <a:pt x="203" y="1060"/>
                      </a:cubicBezTo>
                      <a:cubicBezTo>
                        <a:pt x="197" y="1061"/>
                        <a:pt x="190" y="1067"/>
                        <a:pt x="187" y="1074"/>
                      </a:cubicBezTo>
                      <a:cubicBezTo>
                        <a:pt x="186" y="1076"/>
                        <a:pt x="185" y="1077"/>
                        <a:pt x="185" y="1079"/>
                      </a:cubicBezTo>
                      <a:cubicBezTo>
                        <a:pt x="184" y="1087"/>
                        <a:pt x="190" y="1093"/>
                        <a:pt x="194" y="1099"/>
                      </a:cubicBezTo>
                      <a:cubicBezTo>
                        <a:pt x="194" y="1100"/>
                        <a:pt x="194" y="1100"/>
                        <a:pt x="194" y="1100"/>
                      </a:cubicBezTo>
                      <a:cubicBezTo>
                        <a:pt x="194" y="1100"/>
                        <a:pt x="194" y="1100"/>
                        <a:pt x="194" y="1101"/>
                      </a:cubicBezTo>
                      <a:cubicBezTo>
                        <a:pt x="194" y="1101"/>
                        <a:pt x="194" y="1102"/>
                        <a:pt x="195" y="1102"/>
                      </a:cubicBezTo>
                      <a:cubicBezTo>
                        <a:pt x="195" y="1103"/>
                        <a:pt x="195" y="1103"/>
                        <a:pt x="195" y="1103"/>
                      </a:cubicBezTo>
                      <a:cubicBezTo>
                        <a:pt x="195" y="1103"/>
                        <a:pt x="195" y="1104"/>
                        <a:pt x="195" y="1104"/>
                      </a:cubicBezTo>
                      <a:cubicBezTo>
                        <a:pt x="195" y="1105"/>
                        <a:pt x="195" y="1105"/>
                        <a:pt x="195" y="1105"/>
                      </a:cubicBezTo>
                      <a:cubicBezTo>
                        <a:pt x="195" y="1105"/>
                        <a:pt x="195" y="1106"/>
                        <a:pt x="195" y="1107"/>
                      </a:cubicBezTo>
                      <a:cubicBezTo>
                        <a:pt x="195" y="1107"/>
                        <a:pt x="195" y="1107"/>
                        <a:pt x="195" y="1107"/>
                      </a:cubicBezTo>
                      <a:cubicBezTo>
                        <a:pt x="196" y="1107"/>
                        <a:pt x="196" y="1107"/>
                        <a:pt x="197" y="1107"/>
                      </a:cubicBezTo>
                      <a:cubicBezTo>
                        <a:pt x="197" y="1107"/>
                        <a:pt x="197" y="1107"/>
                        <a:pt x="197" y="1107"/>
                      </a:cubicBezTo>
                      <a:cubicBezTo>
                        <a:pt x="197" y="1107"/>
                        <a:pt x="197" y="1107"/>
                        <a:pt x="197" y="1107"/>
                      </a:cubicBezTo>
                      <a:cubicBezTo>
                        <a:pt x="198" y="1107"/>
                        <a:pt x="198" y="1107"/>
                        <a:pt x="198" y="1107"/>
                      </a:cubicBezTo>
                      <a:cubicBezTo>
                        <a:pt x="199" y="1115"/>
                        <a:pt x="202" y="1123"/>
                        <a:pt x="200" y="1128"/>
                      </a:cubicBezTo>
                      <a:cubicBezTo>
                        <a:pt x="200" y="1129"/>
                        <a:pt x="200" y="1129"/>
                        <a:pt x="200" y="1130"/>
                      </a:cubicBezTo>
                      <a:cubicBezTo>
                        <a:pt x="199" y="1130"/>
                        <a:pt x="199" y="1131"/>
                        <a:pt x="198" y="1131"/>
                      </a:cubicBezTo>
                      <a:cubicBezTo>
                        <a:pt x="197" y="1132"/>
                        <a:pt x="197" y="1132"/>
                        <a:pt x="195" y="1132"/>
                      </a:cubicBezTo>
                      <a:cubicBezTo>
                        <a:pt x="193" y="1132"/>
                        <a:pt x="191" y="1131"/>
                        <a:pt x="187" y="1130"/>
                      </a:cubicBezTo>
                      <a:cubicBezTo>
                        <a:pt x="187" y="1132"/>
                        <a:pt x="186" y="1135"/>
                        <a:pt x="186" y="1137"/>
                      </a:cubicBezTo>
                      <a:cubicBezTo>
                        <a:pt x="186" y="1139"/>
                        <a:pt x="186" y="1142"/>
                        <a:pt x="186" y="1144"/>
                      </a:cubicBezTo>
                      <a:cubicBezTo>
                        <a:pt x="185" y="1144"/>
                        <a:pt x="182" y="1145"/>
                        <a:pt x="181" y="1144"/>
                      </a:cubicBezTo>
                      <a:cubicBezTo>
                        <a:pt x="181" y="1144"/>
                        <a:pt x="181" y="1144"/>
                        <a:pt x="181" y="1144"/>
                      </a:cubicBezTo>
                      <a:cubicBezTo>
                        <a:pt x="181" y="1150"/>
                        <a:pt x="181" y="1156"/>
                        <a:pt x="180" y="1161"/>
                      </a:cubicBezTo>
                      <a:cubicBezTo>
                        <a:pt x="180" y="1163"/>
                        <a:pt x="180" y="1165"/>
                        <a:pt x="180" y="1167"/>
                      </a:cubicBezTo>
                      <a:cubicBezTo>
                        <a:pt x="179" y="1167"/>
                        <a:pt x="178" y="1167"/>
                        <a:pt x="176" y="1167"/>
                      </a:cubicBezTo>
                      <a:cubicBezTo>
                        <a:pt x="176" y="1167"/>
                        <a:pt x="176" y="1167"/>
                        <a:pt x="176" y="1167"/>
                      </a:cubicBezTo>
                      <a:cubicBezTo>
                        <a:pt x="176" y="1167"/>
                        <a:pt x="175" y="1167"/>
                        <a:pt x="175" y="1167"/>
                      </a:cubicBezTo>
                      <a:cubicBezTo>
                        <a:pt x="175" y="1167"/>
                        <a:pt x="175" y="1167"/>
                        <a:pt x="175" y="1167"/>
                      </a:cubicBezTo>
                      <a:cubicBezTo>
                        <a:pt x="175" y="1168"/>
                        <a:pt x="175" y="1168"/>
                        <a:pt x="175" y="1168"/>
                      </a:cubicBezTo>
                      <a:cubicBezTo>
                        <a:pt x="175" y="1168"/>
                        <a:pt x="175" y="1168"/>
                        <a:pt x="175" y="1168"/>
                      </a:cubicBezTo>
                      <a:cubicBezTo>
                        <a:pt x="174" y="1169"/>
                        <a:pt x="173" y="1170"/>
                        <a:pt x="172" y="1170"/>
                      </a:cubicBezTo>
                      <a:cubicBezTo>
                        <a:pt x="172" y="1170"/>
                        <a:pt x="172" y="1170"/>
                        <a:pt x="172" y="1170"/>
                      </a:cubicBezTo>
                      <a:cubicBezTo>
                        <a:pt x="171" y="1171"/>
                        <a:pt x="171" y="1171"/>
                        <a:pt x="171" y="1171"/>
                      </a:cubicBezTo>
                      <a:cubicBezTo>
                        <a:pt x="167" y="1173"/>
                        <a:pt x="160" y="1173"/>
                        <a:pt x="156" y="1174"/>
                      </a:cubicBezTo>
                      <a:cubicBezTo>
                        <a:pt x="155" y="1174"/>
                        <a:pt x="155" y="1174"/>
                        <a:pt x="155" y="1174"/>
                      </a:cubicBezTo>
                      <a:cubicBezTo>
                        <a:pt x="156" y="1174"/>
                        <a:pt x="156" y="1174"/>
                        <a:pt x="156" y="1174"/>
                      </a:cubicBezTo>
                      <a:cubicBezTo>
                        <a:pt x="160" y="1181"/>
                        <a:pt x="161" y="1189"/>
                        <a:pt x="168" y="1194"/>
                      </a:cubicBezTo>
                      <a:cubicBezTo>
                        <a:pt x="176" y="1200"/>
                        <a:pt x="188" y="1205"/>
                        <a:pt x="197" y="1208"/>
                      </a:cubicBezTo>
                      <a:cubicBezTo>
                        <a:pt x="211" y="1214"/>
                        <a:pt x="224" y="1221"/>
                        <a:pt x="239" y="1223"/>
                      </a:cubicBezTo>
                      <a:cubicBezTo>
                        <a:pt x="245" y="1225"/>
                        <a:pt x="251" y="1225"/>
                        <a:pt x="257" y="1225"/>
                      </a:cubicBezTo>
                      <a:cubicBezTo>
                        <a:pt x="259" y="1225"/>
                        <a:pt x="262" y="1226"/>
                        <a:pt x="264" y="1225"/>
                      </a:cubicBezTo>
                      <a:cubicBezTo>
                        <a:pt x="266" y="1225"/>
                        <a:pt x="267" y="1221"/>
                        <a:pt x="268" y="1221"/>
                      </a:cubicBezTo>
                      <a:cubicBezTo>
                        <a:pt x="268" y="1221"/>
                        <a:pt x="269" y="1220"/>
                        <a:pt x="269" y="1220"/>
                      </a:cubicBezTo>
                      <a:cubicBezTo>
                        <a:pt x="270" y="1219"/>
                        <a:pt x="271" y="1215"/>
                        <a:pt x="272" y="1214"/>
                      </a:cubicBezTo>
                      <a:cubicBezTo>
                        <a:pt x="273" y="1212"/>
                        <a:pt x="275" y="1210"/>
                        <a:pt x="277" y="1209"/>
                      </a:cubicBezTo>
                      <a:cubicBezTo>
                        <a:pt x="281" y="1207"/>
                        <a:pt x="288" y="1209"/>
                        <a:pt x="292" y="1209"/>
                      </a:cubicBezTo>
                      <a:cubicBezTo>
                        <a:pt x="298" y="1209"/>
                        <a:pt x="305" y="1206"/>
                        <a:pt x="311" y="1204"/>
                      </a:cubicBezTo>
                      <a:cubicBezTo>
                        <a:pt x="315" y="1203"/>
                        <a:pt x="318" y="1200"/>
                        <a:pt x="320" y="1197"/>
                      </a:cubicBezTo>
                      <a:cubicBezTo>
                        <a:pt x="323" y="1192"/>
                        <a:pt x="325" y="1186"/>
                        <a:pt x="330" y="1182"/>
                      </a:cubicBezTo>
                      <a:cubicBezTo>
                        <a:pt x="333" y="1180"/>
                        <a:pt x="340" y="1179"/>
                        <a:pt x="343" y="1178"/>
                      </a:cubicBezTo>
                      <a:cubicBezTo>
                        <a:pt x="346" y="1177"/>
                        <a:pt x="349" y="1178"/>
                        <a:pt x="351" y="1177"/>
                      </a:cubicBezTo>
                      <a:cubicBezTo>
                        <a:pt x="352" y="1177"/>
                        <a:pt x="353" y="1176"/>
                        <a:pt x="354" y="1176"/>
                      </a:cubicBezTo>
                      <a:cubicBezTo>
                        <a:pt x="355" y="1175"/>
                        <a:pt x="354" y="1176"/>
                        <a:pt x="355" y="1175"/>
                      </a:cubicBezTo>
                      <a:cubicBezTo>
                        <a:pt x="357" y="1174"/>
                        <a:pt x="358" y="1173"/>
                        <a:pt x="360" y="1172"/>
                      </a:cubicBezTo>
                      <a:cubicBezTo>
                        <a:pt x="368" y="1169"/>
                        <a:pt x="372" y="1168"/>
                        <a:pt x="378" y="1162"/>
                      </a:cubicBezTo>
                      <a:cubicBezTo>
                        <a:pt x="383" y="1156"/>
                        <a:pt x="387" y="1150"/>
                        <a:pt x="390" y="1143"/>
                      </a:cubicBezTo>
                      <a:cubicBezTo>
                        <a:pt x="391" y="1140"/>
                        <a:pt x="392" y="1135"/>
                        <a:pt x="395" y="1132"/>
                      </a:cubicBezTo>
                      <a:cubicBezTo>
                        <a:pt x="398" y="1129"/>
                        <a:pt x="400" y="1129"/>
                        <a:pt x="400" y="1124"/>
                      </a:cubicBezTo>
                      <a:cubicBezTo>
                        <a:pt x="401" y="1121"/>
                        <a:pt x="401" y="1115"/>
                        <a:pt x="400" y="1113"/>
                      </a:cubicBezTo>
                      <a:cubicBezTo>
                        <a:pt x="398" y="1110"/>
                        <a:pt x="390" y="1109"/>
                        <a:pt x="389" y="1112"/>
                      </a:cubicBezTo>
                      <a:cubicBezTo>
                        <a:pt x="384" y="1112"/>
                        <a:pt x="379" y="1111"/>
                        <a:pt x="375" y="1110"/>
                      </a:cubicBezTo>
                      <a:cubicBezTo>
                        <a:pt x="376" y="1101"/>
                        <a:pt x="393" y="1106"/>
                        <a:pt x="399" y="1106"/>
                      </a:cubicBezTo>
                      <a:cubicBezTo>
                        <a:pt x="401" y="1100"/>
                        <a:pt x="401" y="1095"/>
                        <a:pt x="405" y="1090"/>
                      </a:cubicBezTo>
                      <a:cubicBezTo>
                        <a:pt x="407" y="1087"/>
                        <a:pt x="411" y="1083"/>
                        <a:pt x="412" y="1079"/>
                      </a:cubicBezTo>
                      <a:cubicBezTo>
                        <a:pt x="415" y="1069"/>
                        <a:pt x="412" y="1056"/>
                        <a:pt x="413" y="1045"/>
                      </a:cubicBezTo>
                      <a:cubicBezTo>
                        <a:pt x="414" y="1041"/>
                        <a:pt x="415" y="1029"/>
                        <a:pt x="419" y="1026"/>
                      </a:cubicBezTo>
                      <a:cubicBezTo>
                        <a:pt x="421" y="1024"/>
                        <a:pt x="424" y="1024"/>
                        <a:pt x="426" y="1023"/>
                      </a:cubicBezTo>
                      <a:cubicBezTo>
                        <a:pt x="430" y="1022"/>
                        <a:pt x="430" y="1020"/>
                        <a:pt x="433" y="1018"/>
                      </a:cubicBezTo>
                      <a:cubicBezTo>
                        <a:pt x="439" y="1014"/>
                        <a:pt x="445" y="1016"/>
                        <a:pt x="450" y="1012"/>
                      </a:cubicBezTo>
                      <a:cubicBezTo>
                        <a:pt x="453" y="1010"/>
                        <a:pt x="455" y="1006"/>
                        <a:pt x="458" y="1002"/>
                      </a:cubicBezTo>
                      <a:cubicBezTo>
                        <a:pt x="458" y="1003"/>
                        <a:pt x="458" y="1003"/>
                        <a:pt x="458" y="1003"/>
                      </a:cubicBezTo>
                      <a:cubicBezTo>
                        <a:pt x="458" y="1002"/>
                        <a:pt x="458" y="1002"/>
                        <a:pt x="459" y="1001"/>
                      </a:cubicBezTo>
                      <a:cubicBezTo>
                        <a:pt x="460" y="1000"/>
                        <a:pt x="461" y="999"/>
                        <a:pt x="462" y="998"/>
                      </a:cubicBezTo>
                      <a:cubicBezTo>
                        <a:pt x="467" y="995"/>
                        <a:pt x="475" y="995"/>
                        <a:pt x="480" y="994"/>
                      </a:cubicBezTo>
                      <a:cubicBezTo>
                        <a:pt x="495" y="992"/>
                        <a:pt x="510" y="990"/>
                        <a:pt x="524" y="985"/>
                      </a:cubicBezTo>
                      <a:cubicBezTo>
                        <a:pt x="528" y="984"/>
                        <a:pt x="531" y="984"/>
                        <a:pt x="536" y="984"/>
                      </a:cubicBezTo>
                      <a:cubicBezTo>
                        <a:pt x="536" y="982"/>
                        <a:pt x="536" y="980"/>
                        <a:pt x="536" y="979"/>
                      </a:cubicBezTo>
                      <a:cubicBezTo>
                        <a:pt x="540" y="977"/>
                        <a:pt x="547" y="976"/>
                        <a:pt x="551" y="975"/>
                      </a:cubicBezTo>
                      <a:cubicBezTo>
                        <a:pt x="553" y="972"/>
                        <a:pt x="553" y="971"/>
                        <a:pt x="557" y="970"/>
                      </a:cubicBezTo>
                      <a:cubicBezTo>
                        <a:pt x="560" y="969"/>
                        <a:pt x="563" y="969"/>
                        <a:pt x="566" y="968"/>
                      </a:cubicBezTo>
                      <a:cubicBezTo>
                        <a:pt x="578" y="966"/>
                        <a:pt x="588" y="962"/>
                        <a:pt x="601" y="964"/>
                      </a:cubicBezTo>
                      <a:cubicBezTo>
                        <a:pt x="608" y="965"/>
                        <a:pt x="616" y="968"/>
                        <a:pt x="623" y="968"/>
                      </a:cubicBezTo>
                      <a:cubicBezTo>
                        <a:pt x="628" y="968"/>
                        <a:pt x="631" y="965"/>
                        <a:pt x="636" y="964"/>
                      </a:cubicBezTo>
                      <a:cubicBezTo>
                        <a:pt x="632" y="963"/>
                        <a:pt x="629" y="961"/>
                        <a:pt x="627" y="960"/>
                      </a:cubicBezTo>
                      <a:cubicBezTo>
                        <a:pt x="625" y="959"/>
                        <a:pt x="624" y="956"/>
                        <a:pt x="622" y="955"/>
                      </a:cubicBezTo>
                      <a:cubicBezTo>
                        <a:pt x="620" y="953"/>
                        <a:pt x="617" y="953"/>
                        <a:pt x="615" y="951"/>
                      </a:cubicBezTo>
                      <a:cubicBezTo>
                        <a:pt x="610" y="948"/>
                        <a:pt x="605" y="945"/>
                        <a:pt x="598" y="942"/>
                      </a:cubicBezTo>
                      <a:cubicBezTo>
                        <a:pt x="575" y="931"/>
                        <a:pt x="589" y="898"/>
                        <a:pt x="597" y="882"/>
                      </a:cubicBezTo>
                      <a:cubicBezTo>
                        <a:pt x="602" y="872"/>
                        <a:pt x="613" y="867"/>
                        <a:pt x="617" y="857"/>
                      </a:cubicBezTo>
                      <a:cubicBezTo>
                        <a:pt x="620" y="849"/>
                        <a:pt x="624" y="842"/>
                        <a:pt x="632" y="838"/>
                      </a:cubicBezTo>
                      <a:cubicBezTo>
                        <a:pt x="633" y="835"/>
                        <a:pt x="634" y="832"/>
                        <a:pt x="635" y="829"/>
                      </a:cubicBezTo>
                      <a:cubicBezTo>
                        <a:pt x="635" y="829"/>
                        <a:pt x="635" y="829"/>
                        <a:pt x="635" y="829"/>
                      </a:cubicBezTo>
                      <a:cubicBezTo>
                        <a:pt x="640" y="821"/>
                        <a:pt x="649" y="815"/>
                        <a:pt x="655" y="808"/>
                      </a:cubicBezTo>
                      <a:cubicBezTo>
                        <a:pt x="657" y="805"/>
                        <a:pt x="659" y="801"/>
                        <a:pt x="662" y="799"/>
                      </a:cubicBezTo>
                      <a:cubicBezTo>
                        <a:pt x="664" y="797"/>
                        <a:pt x="668" y="797"/>
                        <a:pt x="670" y="795"/>
                      </a:cubicBezTo>
                      <a:cubicBezTo>
                        <a:pt x="675" y="791"/>
                        <a:pt x="672" y="789"/>
                        <a:pt x="668" y="788"/>
                      </a:cubicBezTo>
                      <a:cubicBezTo>
                        <a:pt x="667" y="788"/>
                        <a:pt x="665" y="787"/>
                        <a:pt x="664" y="787"/>
                      </a:cubicBezTo>
                      <a:cubicBezTo>
                        <a:pt x="664" y="782"/>
                        <a:pt x="664" y="760"/>
                        <a:pt x="672" y="761"/>
                      </a:cubicBezTo>
                      <a:cubicBezTo>
                        <a:pt x="672" y="757"/>
                        <a:pt x="672" y="754"/>
                        <a:pt x="674" y="750"/>
                      </a:cubicBezTo>
                      <a:cubicBezTo>
                        <a:pt x="677" y="746"/>
                        <a:pt x="684" y="737"/>
                        <a:pt x="689" y="735"/>
                      </a:cubicBezTo>
                      <a:cubicBezTo>
                        <a:pt x="693" y="733"/>
                        <a:pt x="698" y="732"/>
                        <a:pt x="703" y="732"/>
                      </a:cubicBezTo>
                      <a:cubicBezTo>
                        <a:pt x="704" y="732"/>
                        <a:pt x="704" y="732"/>
                        <a:pt x="705" y="732"/>
                      </a:cubicBezTo>
                      <a:cubicBezTo>
                        <a:pt x="705" y="732"/>
                        <a:pt x="705" y="732"/>
                        <a:pt x="706" y="732"/>
                      </a:cubicBezTo>
                      <a:cubicBezTo>
                        <a:pt x="709" y="732"/>
                        <a:pt x="713" y="733"/>
                        <a:pt x="716" y="733"/>
                      </a:cubicBezTo>
                      <a:cubicBezTo>
                        <a:pt x="719" y="734"/>
                        <a:pt x="721" y="734"/>
                        <a:pt x="724" y="734"/>
                      </a:cubicBezTo>
                      <a:cubicBezTo>
                        <a:pt x="729" y="733"/>
                        <a:pt x="735" y="738"/>
                        <a:pt x="740" y="737"/>
                      </a:cubicBezTo>
                      <a:cubicBezTo>
                        <a:pt x="739" y="734"/>
                        <a:pt x="738" y="729"/>
                        <a:pt x="736" y="726"/>
                      </a:cubicBezTo>
                      <a:cubicBezTo>
                        <a:pt x="737" y="724"/>
                        <a:pt x="740" y="724"/>
                        <a:pt x="742" y="724"/>
                      </a:cubicBezTo>
                      <a:cubicBezTo>
                        <a:pt x="743" y="724"/>
                        <a:pt x="744" y="724"/>
                        <a:pt x="744" y="724"/>
                      </a:cubicBezTo>
                      <a:cubicBezTo>
                        <a:pt x="753" y="724"/>
                        <a:pt x="762" y="726"/>
                        <a:pt x="771" y="726"/>
                      </a:cubicBezTo>
                      <a:cubicBezTo>
                        <a:pt x="774" y="726"/>
                        <a:pt x="778" y="726"/>
                        <a:pt x="780" y="726"/>
                      </a:cubicBezTo>
                      <a:cubicBezTo>
                        <a:pt x="784" y="727"/>
                        <a:pt x="786" y="730"/>
                        <a:pt x="790" y="730"/>
                      </a:cubicBezTo>
                      <a:cubicBezTo>
                        <a:pt x="793" y="730"/>
                        <a:pt x="793" y="729"/>
                        <a:pt x="796" y="731"/>
                      </a:cubicBezTo>
                      <a:cubicBezTo>
                        <a:pt x="801" y="735"/>
                        <a:pt x="795" y="739"/>
                        <a:pt x="793" y="741"/>
                      </a:cubicBezTo>
                      <a:cubicBezTo>
                        <a:pt x="794" y="742"/>
                        <a:pt x="797" y="742"/>
                        <a:pt x="799" y="742"/>
                      </a:cubicBezTo>
                      <a:cubicBezTo>
                        <a:pt x="799" y="742"/>
                        <a:pt x="799" y="742"/>
                        <a:pt x="799" y="742"/>
                      </a:cubicBezTo>
                      <a:cubicBezTo>
                        <a:pt x="801" y="742"/>
                        <a:pt x="801" y="742"/>
                        <a:pt x="802" y="741"/>
                      </a:cubicBezTo>
                      <a:cubicBezTo>
                        <a:pt x="803" y="741"/>
                        <a:pt x="804" y="740"/>
                        <a:pt x="805" y="740"/>
                      </a:cubicBezTo>
                      <a:cubicBezTo>
                        <a:pt x="807" y="737"/>
                        <a:pt x="803" y="736"/>
                        <a:pt x="804" y="733"/>
                      </a:cubicBezTo>
                      <a:cubicBezTo>
                        <a:pt x="804" y="732"/>
                        <a:pt x="806" y="731"/>
                        <a:pt x="807" y="729"/>
                      </a:cubicBezTo>
                      <a:cubicBezTo>
                        <a:pt x="808" y="727"/>
                        <a:pt x="807" y="724"/>
                        <a:pt x="807" y="722"/>
                      </a:cubicBezTo>
                      <a:cubicBezTo>
                        <a:pt x="808" y="708"/>
                        <a:pt x="808" y="694"/>
                        <a:pt x="807" y="681"/>
                      </a:cubicBezTo>
                      <a:cubicBezTo>
                        <a:pt x="806" y="660"/>
                        <a:pt x="805" y="640"/>
                        <a:pt x="804" y="619"/>
                      </a:cubicBezTo>
                      <a:cubicBezTo>
                        <a:pt x="802" y="618"/>
                        <a:pt x="799" y="617"/>
                        <a:pt x="797" y="616"/>
                      </a:cubicBezTo>
                      <a:cubicBezTo>
                        <a:pt x="794" y="614"/>
                        <a:pt x="792" y="614"/>
                        <a:pt x="790" y="610"/>
                      </a:cubicBezTo>
                      <a:cubicBezTo>
                        <a:pt x="789" y="609"/>
                        <a:pt x="789" y="609"/>
                        <a:pt x="788" y="608"/>
                      </a:cubicBezTo>
                      <a:cubicBezTo>
                        <a:pt x="787" y="607"/>
                        <a:pt x="787" y="606"/>
                        <a:pt x="786" y="606"/>
                      </a:cubicBezTo>
                      <a:cubicBezTo>
                        <a:pt x="785" y="605"/>
                        <a:pt x="784" y="605"/>
                        <a:pt x="783" y="605"/>
                      </a:cubicBezTo>
                      <a:cubicBezTo>
                        <a:pt x="781" y="604"/>
                        <a:pt x="779" y="602"/>
                        <a:pt x="778" y="601"/>
                      </a:cubicBezTo>
                      <a:cubicBezTo>
                        <a:pt x="778" y="601"/>
                        <a:pt x="778" y="601"/>
                        <a:pt x="778" y="601"/>
                      </a:cubicBezTo>
                      <a:cubicBezTo>
                        <a:pt x="776" y="599"/>
                        <a:pt x="774" y="598"/>
                        <a:pt x="773" y="596"/>
                      </a:cubicBezTo>
                      <a:cubicBezTo>
                        <a:pt x="773" y="596"/>
                        <a:pt x="773" y="596"/>
                        <a:pt x="773" y="596"/>
                      </a:cubicBezTo>
                      <a:cubicBezTo>
                        <a:pt x="772" y="594"/>
                        <a:pt x="773" y="592"/>
                        <a:pt x="773" y="590"/>
                      </a:cubicBezTo>
                      <a:cubicBezTo>
                        <a:pt x="774" y="590"/>
                        <a:pt x="774" y="590"/>
                        <a:pt x="775" y="590"/>
                      </a:cubicBezTo>
                      <a:cubicBezTo>
                        <a:pt x="776" y="590"/>
                        <a:pt x="776" y="590"/>
                        <a:pt x="776" y="590"/>
                      </a:cubicBezTo>
                      <a:cubicBezTo>
                        <a:pt x="777" y="590"/>
                        <a:pt x="778" y="590"/>
                        <a:pt x="779" y="589"/>
                      </a:cubicBezTo>
                      <a:cubicBezTo>
                        <a:pt x="779" y="588"/>
                        <a:pt x="780" y="588"/>
                        <a:pt x="780" y="587"/>
                      </a:cubicBezTo>
                      <a:cubicBezTo>
                        <a:pt x="781" y="586"/>
                        <a:pt x="782" y="584"/>
                        <a:pt x="781" y="582"/>
                      </a:cubicBezTo>
                      <a:cubicBezTo>
                        <a:pt x="781" y="582"/>
                        <a:pt x="780" y="581"/>
                        <a:pt x="779" y="581"/>
                      </a:cubicBezTo>
                      <a:cubicBezTo>
                        <a:pt x="779" y="581"/>
                        <a:pt x="779" y="581"/>
                        <a:pt x="779" y="581"/>
                      </a:cubicBezTo>
                      <a:cubicBezTo>
                        <a:pt x="780" y="581"/>
                        <a:pt x="780" y="581"/>
                        <a:pt x="781" y="581"/>
                      </a:cubicBezTo>
                      <a:cubicBezTo>
                        <a:pt x="781" y="580"/>
                        <a:pt x="782" y="580"/>
                        <a:pt x="783" y="579"/>
                      </a:cubicBezTo>
                      <a:cubicBezTo>
                        <a:pt x="786" y="578"/>
                        <a:pt x="789" y="578"/>
                        <a:pt x="790" y="578"/>
                      </a:cubicBezTo>
                      <a:cubicBezTo>
                        <a:pt x="794" y="579"/>
                        <a:pt x="799" y="580"/>
                        <a:pt x="803" y="582"/>
                      </a:cubicBezTo>
                      <a:cubicBezTo>
                        <a:pt x="803" y="566"/>
                        <a:pt x="803" y="549"/>
                        <a:pt x="804" y="532"/>
                      </a:cubicBezTo>
                      <a:cubicBezTo>
                        <a:pt x="804" y="522"/>
                        <a:pt x="804" y="511"/>
                        <a:pt x="802" y="501"/>
                      </a:cubicBezTo>
                      <a:cubicBezTo>
                        <a:pt x="802" y="500"/>
                        <a:pt x="802" y="500"/>
                        <a:pt x="802" y="500"/>
                      </a:cubicBezTo>
                      <a:cubicBezTo>
                        <a:pt x="802" y="499"/>
                        <a:pt x="802" y="497"/>
                        <a:pt x="802" y="496"/>
                      </a:cubicBezTo>
                      <a:cubicBezTo>
                        <a:pt x="801" y="494"/>
                        <a:pt x="799" y="493"/>
                        <a:pt x="799" y="491"/>
                      </a:cubicBezTo>
                      <a:cubicBezTo>
                        <a:pt x="798" y="487"/>
                        <a:pt x="800" y="483"/>
                        <a:pt x="799" y="479"/>
                      </a:cubicBezTo>
                      <a:cubicBezTo>
                        <a:pt x="798" y="475"/>
                        <a:pt x="797" y="476"/>
                        <a:pt x="795" y="473"/>
                      </a:cubicBezTo>
                      <a:cubicBezTo>
                        <a:pt x="788" y="463"/>
                        <a:pt x="793" y="441"/>
                        <a:pt x="795" y="430"/>
                      </a:cubicBezTo>
                      <a:cubicBezTo>
                        <a:pt x="797" y="423"/>
                        <a:pt x="798" y="417"/>
                        <a:pt x="798" y="409"/>
                      </a:cubicBezTo>
                      <a:cubicBezTo>
                        <a:pt x="798" y="409"/>
                        <a:pt x="798" y="409"/>
                        <a:pt x="798" y="409"/>
                      </a:cubicBezTo>
                      <a:cubicBezTo>
                        <a:pt x="796" y="408"/>
                        <a:pt x="795" y="409"/>
                        <a:pt x="793" y="408"/>
                      </a:cubicBezTo>
                      <a:cubicBezTo>
                        <a:pt x="792" y="408"/>
                        <a:pt x="791" y="407"/>
                        <a:pt x="790" y="405"/>
                      </a:cubicBezTo>
                      <a:cubicBezTo>
                        <a:pt x="788" y="404"/>
                        <a:pt x="787" y="402"/>
                        <a:pt x="786" y="400"/>
                      </a:cubicBezTo>
                      <a:cubicBezTo>
                        <a:pt x="786" y="400"/>
                        <a:pt x="785" y="399"/>
                        <a:pt x="784" y="399"/>
                      </a:cubicBezTo>
                      <a:cubicBezTo>
                        <a:pt x="784" y="399"/>
                        <a:pt x="781" y="403"/>
                        <a:pt x="781" y="403"/>
                      </a:cubicBezTo>
                      <a:cubicBezTo>
                        <a:pt x="779" y="404"/>
                        <a:pt x="778" y="402"/>
                        <a:pt x="777" y="400"/>
                      </a:cubicBezTo>
                      <a:cubicBezTo>
                        <a:pt x="774" y="398"/>
                        <a:pt x="772" y="398"/>
                        <a:pt x="769" y="398"/>
                      </a:cubicBezTo>
                      <a:cubicBezTo>
                        <a:pt x="768" y="398"/>
                        <a:pt x="767" y="398"/>
                        <a:pt x="766" y="398"/>
                      </a:cubicBezTo>
                      <a:cubicBezTo>
                        <a:pt x="766" y="398"/>
                        <a:pt x="766" y="397"/>
                        <a:pt x="766" y="396"/>
                      </a:cubicBezTo>
                      <a:cubicBezTo>
                        <a:pt x="766" y="395"/>
                        <a:pt x="766" y="393"/>
                        <a:pt x="766" y="392"/>
                      </a:cubicBezTo>
                      <a:cubicBezTo>
                        <a:pt x="765" y="393"/>
                        <a:pt x="765" y="393"/>
                        <a:pt x="764" y="393"/>
                      </a:cubicBezTo>
                      <a:cubicBezTo>
                        <a:pt x="764" y="392"/>
                        <a:pt x="764" y="392"/>
                        <a:pt x="764" y="391"/>
                      </a:cubicBezTo>
                      <a:cubicBezTo>
                        <a:pt x="763" y="389"/>
                        <a:pt x="761" y="387"/>
                        <a:pt x="760" y="385"/>
                      </a:cubicBezTo>
                      <a:cubicBezTo>
                        <a:pt x="759" y="385"/>
                        <a:pt x="759" y="384"/>
                        <a:pt x="758" y="384"/>
                      </a:cubicBezTo>
                      <a:cubicBezTo>
                        <a:pt x="757" y="383"/>
                        <a:pt x="757" y="382"/>
                        <a:pt x="756" y="382"/>
                      </a:cubicBezTo>
                      <a:cubicBezTo>
                        <a:pt x="755" y="382"/>
                        <a:pt x="755" y="381"/>
                        <a:pt x="754" y="381"/>
                      </a:cubicBezTo>
                      <a:cubicBezTo>
                        <a:pt x="752" y="380"/>
                        <a:pt x="748" y="380"/>
                        <a:pt x="747" y="379"/>
                      </a:cubicBezTo>
                      <a:cubicBezTo>
                        <a:pt x="747" y="379"/>
                        <a:pt x="747" y="379"/>
                        <a:pt x="747" y="379"/>
                      </a:cubicBezTo>
                      <a:cubicBezTo>
                        <a:pt x="747" y="379"/>
                        <a:pt x="747" y="379"/>
                        <a:pt x="747" y="379"/>
                      </a:cubicBezTo>
                      <a:cubicBezTo>
                        <a:pt x="747" y="378"/>
                        <a:pt x="747" y="378"/>
                        <a:pt x="748" y="377"/>
                      </a:cubicBezTo>
                      <a:cubicBezTo>
                        <a:pt x="748" y="377"/>
                        <a:pt x="748" y="377"/>
                        <a:pt x="748" y="377"/>
                      </a:cubicBezTo>
                      <a:cubicBezTo>
                        <a:pt x="749" y="376"/>
                        <a:pt x="749" y="375"/>
                        <a:pt x="751" y="375"/>
                      </a:cubicBezTo>
                      <a:cubicBezTo>
                        <a:pt x="754" y="374"/>
                        <a:pt x="759" y="374"/>
                        <a:pt x="762" y="374"/>
                      </a:cubicBezTo>
                      <a:cubicBezTo>
                        <a:pt x="762" y="374"/>
                        <a:pt x="762" y="374"/>
                        <a:pt x="762" y="374"/>
                      </a:cubicBezTo>
                      <a:cubicBezTo>
                        <a:pt x="761" y="373"/>
                        <a:pt x="761" y="371"/>
                        <a:pt x="761" y="370"/>
                      </a:cubicBezTo>
                      <a:cubicBezTo>
                        <a:pt x="761" y="369"/>
                        <a:pt x="761" y="369"/>
                        <a:pt x="761" y="368"/>
                      </a:cubicBezTo>
                      <a:cubicBezTo>
                        <a:pt x="761" y="367"/>
                        <a:pt x="761" y="367"/>
                        <a:pt x="761" y="366"/>
                      </a:cubicBezTo>
                      <a:cubicBezTo>
                        <a:pt x="762" y="365"/>
                        <a:pt x="763" y="365"/>
                        <a:pt x="763" y="364"/>
                      </a:cubicBezTo>
                      <a:cubicBezTo>
                        <a:pt x="765" y="362"/>
                        <a:pt x="765" y="361"/>
                        <a:pt x="765" y="359"/>
                      </a:cubicBezTo>
                      <a:cubicBezTo>
                        <a:pt x="764" y="357"/>
                        <a:pt x="760" y="357"/>
                        <a:pt x="759" y="354"/>
                      </a:cubicBezTo>
                      <a:cubicBezTo>
                        <a:pt x="758" y="353"/>
                        <a:pt x="758" y="352"/>
                        <a:pt x="758" y="351"/>
                      </a:cubicBezTo>
                      <a:cubicBezTo>
                        <a:pt x="759" y="351"/>
                        <a:pt x="759" y="351"/>
                        <a:pt x="759" y="351"/>
                      </a:cubicBezTo>
                      <a:cubicBezTo>
                        <a:pt x="759" y="348"/>
                        <a:pt x="761" y="347"/>
                        <a:pt x="764" y="346"/>
                      </a:cubicBezTo>
                      <a:cubicBezTo>
                        <a:pt x="765" y="346"/>
                        <a:pt x="766" y="346"/>
                        <a:pt x="767" y="346"/>
                      </a:cubicBezTo>
                      <a:cubicBezTo>
                        <a:pt x="769" y="346"/>
                        <a:pt x="771" y="346"/>
                        <a:pt x="773" y="348"/>
                      </a:cubicBezTo>
                      <a:cubicBezTo>
                        <a:pt x="773" y="348"/>
                        <a:pt x="773" y="348"/>
                        <a:pt x="773" y="348"/>
                      </a:cubicBezTo>
                      <a:cubicBezTo>
                        <a:pt x="775" y="350"/>
                        <a:pt x="775" y="355"/>
                        <a:pt x="777" y="356"/>
                      </a:cubicBezTo>
                      <a:cubicBezTo>
                        <a:pt x="777" y="356"/>
                        <a:pt x="777" y="356"/>
                        <a:pt x="777" y="356"/>
                      </a:cubicBezTo>
                      <a:cubicBezTo>
                        <a:pt x="778" y="356"/>
                        <a:pt x="778" y="356"/>
                        <a:pt x="778" y="356"/>
                      </a:cubicBezTo>
                      <a:cubicBezTo>
                        <a:pt x="783" y="356"/>
                        <a:pt x="781" y="342"/>
                        <a:pt x="788" y="346"/>
                      </a:cubicBezTo>
                      <a:cubicBezTo>
                        <a:pt x="788" y="347"/>
                        <a:pt x="788" y="347"/>
                        <a:pt x="788" y="347"/>
                      </a:cubicBezTo>
                      <a:cubicBezTo>
                        <a:pt x="789" y="347"/>
                        <a:pt x="789" y="347"/>
                        <a:pt x="789" y="347"/>
                      </a:cubicBezTo>
                      <a:cubicBezTo>
                        <a:pt x="791" y="349"/>
                        <a:pt x="790" y="351"/>
                        <a:pt x="789" y="354"/>
                      </a:cubicBezTo>
                      <a:cubicBezTo>
                        <a:pt x="788" y="355"/>
                        <a:pt x="787" y="356"/>
                        <a:pt x="787" y="356"/>
                      </a:cubicBezTo>
                      <a:cubicBezTo>
                        <a:pt x="788" y="358"/>
                        <a:pt x="790" y="359"/>
                        <a:pt x="790" y="361"/>
                      </a:cubicBezTo>
                      <a:cubicBezTo>
                        <a:pt x="790" y="361"/>
                        <a:pt x="789" y="361"/>
                        <a:pt x="788" y="362"/>
                      </a:cubicBezTo>
                      <a:cubicBezTo>
                        <a:pt x="787" y="363"/>
                        <a:pt x="785" y="364"/>
                        <a:pt x="787" y="366"/>
                      </a:cubicBezTo>
                      <a:cubicBezTo>
                        <a:pt x="791" y="369"/>
                        <a:pt x="796" y="364"/>
                        <a:pt x="800" y="363"/>
                      </a:cubicBezTo>
                      <a:cubicBezTo>
                        <a:pt x="802" y="362"/>
                        <a:pt x="804" y="362"/>
                        <a:pt x="806" y="362"/>
                      </a:cubicBezTo>
                      <a:cubicBezTo>
                        <a:pt x="807" y="362"/>
                        <a:pt x="807" y="362"/>
                        <a:pt x="807" y="362"/>
                      </a:cubicBezTo>
                      <a:cubicBezTo>
                        <a:pt x="807" y="362"/>
                        <a:pt x="808" y="362"/>
                        <a:pt x="809" y="363"/>
                      </a:cubicBezTo>
                      <a:cubicBezTo>
                        <a:pt x="809" y="362"/>
                        <a:pt x="809" y="360"/>
                        <a:pt x="810" y="359"/>
                      </a:cubicBezTo>
                      <a:cubicBezTo>
                        <a:pt x="811" y="354"/>
                        <a:pt x="812" y="349"/>
                        <a:pt x="813" y="344"/>
                      </a:cubicBezTo>
                      <a:cubicBezTo>
                        <a:pt x="813" y="342"/>
                        <a:pt x="816" y="336"/>
                        <a:pt x="815" y="333"/>
                      </a:cubicBezTo>
                      <a:cubicBezTo>
                        <a:pt x="813" y="329"/>
                        <a:pt x="803" y="334"/>
                        <a:pt x="803" y="329"/>
                      </a:cubicBezTo>
                      <a:cubicBezTo>
                        <a:pt x="803" y="325"/>
                        <a:pt x="811" y="318"/>
                        <a:pt x="815" y="320"/>
                      </a:cubicBezTo>
                      <a:cubicBezTo>
                        <a:pt x="817" y="321"/>
                        <a:pt x="820" y="328"/>
                        <a:pt x="818" y="328"/>
                      </a:cubicBezTo>
                      <a:cubicBezTo>
                        <a:pt x="823" y="328"/>
                        <a:pt x="824" y="327"/>
                        <a:pt x="825" y="323"/>
                      </a:cubicBezTo>
                      <a:cubicBezTo>
                        <a:pt x="826" y="323"/>
                        <a:pt x="825" y="321"/>
                        <a:pt x="825" y="320"/>
                      </a:cubicBezTo>
                      <a:cubicBezTo>
                        <a:pt x="825" y="318"/>
                        <a:pt x="827" y="316"/>
                        <a:pt x="827" y="315"/>
                      </a:cubicBezTo>
                      <a:cubicBezTo>
                        <a:pt x="828" y="313"/>
                        <a:pt x="828" y="311"/>
                        <a:pt x="828" y="310"/>
                      </a:cubicBezTo>
                      <a:cubicBezTo>
                        <a:pt x="828" y="309"/>
                        <a:pt x="829" y="308"/>
                        <a:pt x="830" y="306"/>
                      </a:cubicBezTo>
                      <a:cubicBezTo>
                        <a:pt x="831" y="304"/>
                        <a:pt x="835" y="301"/>
                        <a:pt x="837" y="300"/>
                      </a:cubicBezTo>
                      <a:cubicBezTo>
                        <a:pt x="844" y="293"/>
                        <a:pt x="852" y="288"/>
                        <a:pt x="859" y="280"/>
                      </a:cubicBezTo>
                      <a:cubicBezTo>
                        <a:pt x="862" y="277"/>
                        <a:pt x="862" y="274"/>
                        <a:pt x="864" y="270"/>
                      </a:cubicBezTo>
                      <a:cubicBezTo>
                        <a:pt x="866" y="266"/>
                        <a:pt x="869" y="264"/>
                        <a:pt x="871" y="261"/>
                      </a:cubicBezTo>
                      <a:cubicBezTo>
                        <a:pt x="874" y="257"/>
                        <a:pt x="875" y="253"/>
                        <a:pt x="873" y="249"/>
                      </a:cubicBezTo>
                      <a:cubicBezTo>
                        <a:pt x="872" y="245"/>
                        <a:pt x="869" y="244"/>
                        <a:pt x="865" y="242"/>
                      </a:cubicBezTo>
                      <a:cubicBezTo>
                        <a:pt x="863" y="240"/>
                        <a:pt x="860" y="238"/>
                        <a:pt x="858" y="237"/>
                      </a:cubicBezTo>
                      <a:cubicBezTo>
                        <a:pt x="860" y="237"/>
                        <a:pt x="865" y="236"/>
                        <a:pt x="867" y="236"/>
                      </a:cubicBezTo>
                      <a:cubicBezTo>
                        <a:pt x="869" y="237"/>
                        <a:pt x="871" y="239"/>
                        <a:pt x="873" y="239"/>
                      </a:cubicBezTo>
                      <a:cubicBezTo>
                        <a:pt x="885" y="241"/>
                        <a:pt x="895" y="209"/>
                        <a:pt x="898" y="201"/>
                      </a:cubicBezTo>
                      <a:cubicBezTo>
                        <a:pt x="901" y="191"/>
                        <a:pt x="906" y="186"/>
                        <a:pt x="907" y="174"/>
                      </a:cubicBezTo>
                      <a:cubicBezTo>
                        <a:pt x="907" y="166"/>
                        <a:pt x="908" y="158"/>
                        <a:pt x="907" y="148"/>
                      </a:cubicBezTo>
                      <a:cubicBezTo>
                        <a:pt x="907" y="137"/>
                        <a:pt x="918" y="118"/>
                        <a:pt x="923" y="108"/>
                      </a:cubicBezTo>
                      <a:cubicBezTo>
                        <a:pt x="925" y="104"/>
                        <a:pt x="924" y="102"/>
                        <a:pt x="925" y="99"/>
                      </a:cubicBezTo>
                      <a:cubicBezTo>
                        <a:pt x="926" y="83"/>
                        <a:pt x="926" y="67"/>
                        <a:pt x="922" y="52"/>
                      </a:cubicBezTo>
                      <a:cubicBezTo>
                        <a:pt x="919" y="40"/>
                        <a:pt x="909" y="35"/>
                        <a:pt x="907" y="23"/>
                      </a:cubicBezTo>
                      <a:cubicBezTo>
                        <a:pt x="905" y="15"/>
                        <a:pt x="904" y="12"/>
                        <a:pt x="894" y="13"/>
                      </a:cubicBezTo>
                      <a:cubicBezTo>
                        <a:pt x="894" y="11"/>
                        <a:pt x="893" y="10"/>
                        <a:pt x="893" y="9"/>
                      </a:cubicBezTo>
                      <a:cubicBezTo>
                        <a:pt x="890" y="8"/>
                        <a:pt x="887" y="7"/>
                        <a:pt x="884" y="6"/>
                      </a:cubicBezTo>
                      <a:close/>
                    </a:path>
                  </a:pathLst>
                </a:custGeom>
                <a:solidFill>
                  <a:srgbClr val="FF0000"/>
                </a:solidFill>
                <a:ln w="6350">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8267" name="Freeform 13"/>
                <p:cNvSpPr>
                  <a:spLocks/>
                </p:cNvSpPr>
                <p:nvPr/>
              </p:nvSpPr>
              <p:spPr bwMode="auto">
                <a:xfrm>
                  <a:off x="1586" y="2353"/>
                  <a:ext cx="1064" cy="800"/>
                </a:xfrm>
                <a:custGeom>
                  <a:avLst/>
                  <a:gdLst>
                    <a:gd name="T0" fmla="*/ 1 w 1748"/>
                    <a:gd name="T1" fmla="*/ 1 h 1385"/>
                    <a:gd name="T2" fmla="*/ 1 w 1748"/>
                    <a:gd name="T3" fmla="*/ 1 h 1385"/>
                    <a:gd name="T4" fmla="*/ 1 w 1748"/>
                    <a:gd name="T5" fmla="*/ 1 h 1385"/>
                    <a:gd name="T6" fmla="*/ 1 w 1748"/>
                    <a:gd name="T7" fmla="*/ 1 h 1385"/>
                    <a:gd name="T8" fmla="*/ 1 w 1748"/>
                    <a:gd name="T9" fmla="*/ 1 h 1385"/>
                    <a:gd name="T10" fmla="*/ 1 w 1748"/>
                    <a:gd name="T11" fmla="*/ 1 h 1385"/>
                    <a:gd name="T12" fmla="*/ 1 w 1748"/>
                    <a:gd name="T13" fmla="*/ 1 h 1385"/>
                    <a:gd name="T14" fmla="*/ 1 w 1748"/>
                    <a:gd name="T15" fmla="*/ 1 h 1385"/>
                    <a:gd name="T16" fmla="*/ 1 w 1748"/>
                    <a:gd name="T17" fmla="*/ 1 h 1385"/>
                    <a:gd name="T18" fmla="*/ 1 w 1748"/>
                    <a:gd name="T19" fmla="*/ 1 h 1385"/>
                    <a:gd name="T20" fmla="*/ 1 w 1748"/>
                    <a:gd name="T21" fmla="*/ 1 h 1385"/>
                    <a:gd name="T22" fmla="*/ 1 w 1748"/>
                    <a:gd name="T23" fmla="*/ 1 h 1385"/>
                    <a:gd name="T24" fmla="*/ 1 w 1748"/>
                    <a:gd name="T25" fmla="*/ 1 h 1385"/>
                    <a:gd name="T26" fmla="*/ 1 w 1748"/>
                    <a:gd name="T27" fmla="*/ 1 h 1385"/>
                    <a:gd name="T28" fmla="*/ 1 w 1748"/>
                    <a:gd name="T29" fmla="*/ 1 h 1385"/>
                    <a:gd name="T30" fmla="*/ 1 w 1748"/>
                    <a:gd name="T31" fmla="*/ 1 h 1385"/>
                    <a:gd name="T32" fmla="*/ 1 w 1748"/>
                    <a:gd name="T33" fmla="*/ 1 h 1385"/>
                    <a:gd name="T34" fmla="*/ 1 w 1748"/>
                    <a:gd name="T35" fmla="*/ 1 h 1385"/>
                    <a:gd name="T36" fmla="*/ 1 w 1748"/>
                    <a:gd name="T37" fmla="*/ 1 h 1385"/>
                    <a:gd name="T38" fmla="*/ 1 w 1748"/>
                    <a:gd name="T39" fmla="*/ 1 h 1385"/>
                    <a:gd name="T40" fmla="*/ 1 w 1748"/>
                    <a:gd name="T41" fmla="*/ 1 h 1385"/>
                    <a:gd name="T42" fmla="*/ 1 w 1748"/>
                    <a:gd name="T43" fmla="*/ 1 h 1385"/>
                    <a:gd name="T44" fmla="*/ 1 w 1748"/>
                    <a:gd name="T45" fmla="*/ 1 h 1385"/>
                    <a:gd name="T46" fmla="*/ 1 w 1748"/>
                    <a:gd name="T47" fmla="*/ 1 h 1385"/>
                    <a:gd name="T48" fmla="*/ 1 w 1748"/>
                    <a:gd name="T49" fmla="*/ 1 h 1385"/>
                    <a:gd name="T50" fmla="*/ 1 w 1748"/>
                    <a:gd name="T51" fmla="*/ 1 h 1385"/>
                    <a:gd name="T52" fmla="*/ 1 w 1748"/>
                    <a:gd name="T53" fmla="*/ 1 h 1385"/>
                    <a:gd name="T54" fmla="*/ 1 w 1748"/>
                    <a:gd name="T55" fmla="*/ 1 h 1385"/>
                    <a:gd name="T56" fmla="*/ 1 w 1748"/>
                    <a:gd name="T57" fmla="*/ 1 h 1385"/>
                    <a:gd name="T58" fmla="*/ 1 w 1748"/>
                    <a:gd name="T59" fmla="*/ 1 h 1385"/>
                    <a:gd name="T60" fmla="*/ 1 w 1748"/>
                    <a:gd name="T61" fmla="*/ 1 h 1385"/>
                    <a:gd name="T62" fmla="*/ 1 w 1748"/>
                    <a:gd name="T63" fmla="*/ 1 h 1385"/>
                    <a:gd name="T64" fmla="*/ 1 w 1748"/>
                    <a:gd name="T65" fmla="*/ 1 h 1385"/>
                    <a:gd name="T66" fmla="*/ 1 w 1748"/>
                    <a:gd name="T67" fmla="*/ 1 h 1385"/>
                    <a:gd name="T68" fmla="*/ 1 w 1748"/>
                    <a:gd name="T69" fmla="*/ 1 h 1385"/>
                    <a:gd name="T70" fmla="*/ 1 w 1748"/>
                    <a:gd name="T71" fmla="*/ 1 h 1385"/>
                    <a:gd name="T72" fmla="*/ 1 w 1748"/>
                    <a:gd name="T73" fmla="*/ 1 h 1385"/>
                    <a:gd name="T74" fmla="*/ 1 w 1748"/>
                    <a:gd name="T75" fmla="*/ 1 h 1385"/>
                    <a:gd name="T76" fmla="*/ 1 w 1748"/>
                    <a:gd name="T77" fmla="*/ 1 h 1385"/>
                    <a:gd name="T78" fmla="*/ 1 w 1748"/>
                    <a:gd name="T79" fmla="*/ 1 h 1385"/>
                    <a:gd name="T80" fmla="*/ 1 w 1748"/>
                    <a:gd name="T81" fmla="*/ 1 h 1385"/>
                    <a:gd name="T82" fmla="*/ 1 w 1748"/>
                    <a:gd name="T83" fmla="*/ 1 h 1385"/>
                    <a:gd name="T84" fmla="*/ 1 w 1748"/>
                    <a:gd name="T85" fmla="*/ 1 h 1385"/>
                    <a:gd name="T86" fmla="*/ 1 w 1748"/>
                    <a:gd name="T87" fmla="*/ 1 h 1385"/>
                    <a:gd name="T88" fmla="*/ 1 w 1748"/>
                    <a:gd name="T89" fmla="*/ 1 h 1385"/>
                    <a:gd name="T90" fmla="*/ 1 w 1748"/>
                    <a:gd name="T91" fmla="*/ 1 h 1385"/>
                    <a:gd name="T92" fmla="*/ 1 w 1748"/>
                    <a:gd name="T93" fmla="*/ 1 h 1385"/>
                    <a:gd name="T94" fmla="*/ 1 w 1748"/>
                    <a:gd name="T95" fmla="*/ 1 h 1385"/>
                    <a:gd name="T96" fmla="*/ 1 w 1748"/>
                    <a:gd name="T97" fmla="*/ 1 h 1385"/>
                    <a:gd name="T98" fmla="*/ 1 w 1748"/>
                    <a:gd name="T99" fmla="*/ 1 h 1385"/>
                    <a:gd name="T100" fmla="*/ 1 w 1748"/>
                    <a:gd name="T101" fmla="*/ 1 h 1385"/>
                    <a:gd name="T102" fmla="*/ 1 w 1748"/>
                    <a:gd name="T103" fmla="*/ 1 h 1385"/>
                    <a:gd name="T104" fmla="*/ 1 w 1748"/>
                    <a:gd name="T105" fmla="*/ 1 h 1385"/>
                    <a:gd name="T106" fmla="*/ 1 w 1748"/>
                    <a:gd name="T107" fmla="*/ 1 h 1385"/>
                    <a:gd name="T108" fmla="*/ 1 w 1748"/>
                    <a:gd name="T109" fmla="*/ 1 h 1385"/>
                    <a:gd name="T110" fmla="*/ 1 w 1748"/>
                    <a:gd name="T111" fmla="*/ 1 h 1385"/>
                    <a:gd name="T112" fmla="*/ 1 w 1748"/>
                    <a:gd name="T113" fmla="*/ 1 h 1385"/>
                    <a:gd name="T114" fmla="*/ 1 w 1748"/>
                    <a:gd name="T115" fmla="*/ 1 h 1385"/>
                    <a:gd name="T116" fmla="*/ 1 w 1748"/>
                    <a:gd name="T117" fmla="*/ 1 h 138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48"/>
                    <a:gd name="T178" fmla="*/ 0 h 1385"/>
                    <a:gd name="T179" fmla="*/ 1748 w 1748"/>
                    <a:gd name="T180" fmla="*/ 1385 h 138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48" h="1385">
                      <a:moveTo>
                        <a:pt x="123" y="1345"/>
                      </a:moveTo>
                      <a:cubicBezTo>
                        <a:pt x="125" y="1345"/>
                        <a:pt x="126" y="1345"/>
                        <a:pt x="127" y="1345"/>
                      </a:cubicBezTo>
                      <a:cubicBezTo>
                        <a:pt x="129" y="1345"/>
                        <a:pt x="131" y="1345"/>
                        <a:pt x="133" y="1345"/>
                      </a:cubicBezTo>
                      <a:cubicBezTo>
                        <a:pt x="136" y="1345"/>
                        <a:pt x="138" y="1345"/>
                        <a:pt x="140" y="1345"/>
                      </a:cubicBezTo>
                      <a:cubicBezTo>
                        <a:pt x="141" y="1345"/>
                        <a:pt x="143" y="1345"/>
                        <a:pt x="144" y="1345"/>
                      </a:cubicBezTo>
                      <a:cubicBezTo>
                        <a:pt x="147" y="1345"/>
                        <a:pt x="150" y="1345"/>
                        <a:pt x="153" y="1345"/>
                      </a:cubicBezTo>
                      <a:cubicBezTo>
                        <a:pt x="153" y="1343"/>
                        <a:pt x="154" y="1342"/>
                        <a:pt x="154" y="1341"/>
                      </a:cubicBezTo>
                      <a:cubicBezTo>
                        <a:pt x="157" y="1336"/>
                        <a:pt x="161" y="1335"/>
                        <a:pt x="166" y="1335"/>
                      </a:cubicBezTo>
                      <a:cubicBezTo>
                        <a:pt x="168" y="1335"/>
                        <a:pt x="170" y="1335"/>
                        <a:pt x="173" y="1335"/>
                      </a:cubicBezTo>
                      <a:cubicBezTo>
                        <a:pt x="176" y="1347"/>
                        <a:pt x="183" y="1354"/>
                        <a:pt x="188" y="1364"/>
                      </a:cubicBezTo>
                      <a:cubicBezTo>
                        <a:pt x="190" y="1368"/>
                        <a:pt x="191" y="1372"/>
                        <a:pt x="191" y="1378"/>
                      </a:cubicBezTo>
                      <a:cubicBezTo>
                        <a:pt x="200" y="1379"/>
                        <a:pt x="211" y="1383"/>
                        <a:pt x="221" y="1385"/>
                      </a:cubicBezTo>
                      <a:cubicBezTo>
                        <a:pt x="223" y="1385"/>
                        <a:pt x="223" y="1385"/>
                        <a:pt x="223" y="1385"/>
                      </a:cubicBezTo>
                      <a:cubicBezTo>
                        <a:pt x="227" y="1384"/>
                        <a:pt x="227" y="1384"/>
                        <a:pt x="227" y="1384"/>
                      </a:cubicBezTo>
                      <a:cubicBezTo>
                        <a:pt x="227" y="1384"/>
                        <a:pt x="227" y="1384"/>
                        <a:pt x="227" y="1384"/>
                      </a:cubicBezTo>
                      <a:cubicBezTo>
                        <a:pt x="225" y="1377"/>
                        <a:pt x="231" y="1370"/>
                        <a:pt x="239" y="1365"/>
                      </a:cubicBezTo>
                      <a:cubicBezTo>
                        <a:pt x="247" y="1360"/>
                        <a:pt x="255" y="1357"/>
                        <a:pt x="261" y="1358"/>
                      </a:cubicBezTo>
                      <a:cubicBezTo>
                        <a:pt x="264" y="1358"/>
                        <a:pt x="267" y="1359"/>
                        <a:pt x="271" y="1360"/>
                      </a:cubicBezTo>
                      <a:cubicBezTo>
                        <a:pt x="271" y="1360"/>
                        <a:pt x="271" y="1360"/>
                        <a:pt x="271" y="1360"/>
                      </a:cubicBezTo>
                      <a:cubicBezTo>
                        <a:pt x="271" y="1356"/>
                        <a:pt x="269" y="1353"/>
                        <a:pt x="265" y="1352"/>
                      </a:cubicBezTo>
                      <a:cubicBezTo>
                        <a:pt x="265" y="1351"/>
                        <a:pt x="265" y="1350"/>
                        <a:pt x="265" y="1350"/>
                      </a:cubicBezTo>
                      <a:cubicBezTo>
                        <a:pt x="265" y="1349"/>
                        <a:pt x="265" y="1349"/>
                        <a:pt x="265" y="1349"/>
                      </a:cubicBezTo>
                      <a:cubicBezTo>
                        <a:pt x="266" y="1349"/>
                        <a:pt x="267" y="1349"/>
                        <a:pt x="268" y="1349"/>
                      </a:cubicBezTo>
                      <a:cubicBezTo>
                        <a:pt x="269" y="1349"/>
                        <a:pt x="269" y="1349"/>
                        <a:pt x="269" y="1349"/>
                      </a:cubicBezTo>
                      <a:cubicBezTo>
                        <a:pt x="275" y="1350"/>
                        <a:pt x="280" y="1354"/>
                        <a:pt x="288" y="1353"/>
                      </a:cubicBezTo>
                      <a:cubicBezTo>
                        <a:pt x="288" y="1353"/>
                        <a:pt x="288" y="1353"/>
                        <a:pt x="288" y="1353"/>
                      </a:cubicBezTo>
                      <a:cubicBezTo>
                        <a:pt x="288" y="1348"/>
                        <a:pt x="288" y="1342"/>
                        <a:pt x="288" y="1337"/>
                      </a:cubicBezTo>
                      <a:cubicBezTo>
                        <a:pt x="297" y="1336"/>
                        <a:pt x="316" y="1317"/>
                        <a:pt x="305" y="1309"/>
                      </a:cubicBezTo>
                      <a:cubicBezTo>
                        <a:pt x="302" y="1307"/>
                        <a:pt x="299" y="1307"/>
                        <a:pt x="296" y="1306"/>
                      </a:cubicBezTo>
                      <a:cubicBezTo>
                        <a:pt x="293" y="1305"/>
                        <a:pt x="290" y="1305"/>
                        <a:pt x="288" y="1304"/>
                      </a:cubicBezTo>
                      <a:cubicBezTo>
                        <a:pt x="285" y="1302"/>
                        <a:pt x="284" y="1299"/>
                        <a:pt x="285" y="1294"/>
                      </a:cubicBezTo>
                      <a:cubicBezTo>
                        <a:pt x="290" y="1292"/>
                        <a:pt x="294" y="1291"/>
                        <a:pt x="298" y="1290"/>
                      </a:cubicBezTo>
                      <a:cubicBezTo>
                        <a:pt x="302" y="1290"/>
                        <a:pt x="306" y="1290"/>
                        <a:pt x="310" y="1290"/>
                      </a:cubicBezTo>
                      <a:cubicBezTo>
                        <a:pt x="311" y="1290"/>
                        <a:pt x="313" y="1290"/>
                        <a:pt x="314" y="1290"/>
                      </a:cubicBezTo>
                      <a:cubicBezTo>
                        <a:pt x="315" y="1278"/>
                        <a:pt x="310" y="1247"/>
                        <a:pt x="293" y="1246"/>
                      </a:cubicBezTo>
                      <a:cubicBezTo>
                        <a:pt x="292" y="1246"/>
                        <a:pt x="291" y="1246"/>
                        <a:pt x="290" y="1247"/>
                      </a:cubicBezTo>
                      <a:cubicBezTo>
                        <a:pt x="290" y="1247"/>
                        <a:pt x="290" y="1247"/>
                        <a:pt x="290" y="1247"/>
                      </a:cubicBezTo>
                      <a:cubicBezTo>
                        <a:pt x="289" y="1247"/>
                        <a:pt x="289" y="1248"/>
                        <a:pt x="289" y="1248"/>
                      </a:cubicBezTo>
                      <a:cubicBezTo>
                        <a:pt x="286" y="1254"/>
                        <a:pt x="282" y="1251"/>
                        <a:pt x="279" y="1245"/>
                      </a:cubicBezTo>
                      <a:cubicBezTo>
                        <a:pt x="275" y="1238"/>
                        <a:pt x="274" y="1228"/>
                        <a:pt x="282" y="1227"/>
                      </a:cubicBezTo>
                      <a:cubicBezTo>
                        <a:pt x="283" y="1227"/>
                        <a:pt x="284" y="1226"/>
                        <a:pt x="284" y="1226"/>
                      </a:cubicBezTo>
                      <a:cubicBezTo>
                        <a:pt x="285" y="1225"/>
                        <a:pt x="285" y="1225"/>
                        <a:pt x="285" y="1225"/>
                      </a:cubicBezTo>
                      <a:cubicBezTo>
                        <a:pt x="288" y="1221"/>
                        <a:pt x="281" y="1212"/>
                        <a:pt x="275" y="1202"/>
                      </a:cubicBezTo>
                      <a:cubicBezTo>
                        <a:pt x="272" y="1197"/>
                        <a:pt x="269" y="1191"/>
                        <a:pt x="268" y="1188"/>
                      </a:cubicBezTo>
                      <a:cubicBezTo>
                        <a:pt x="268" y="1188"/>
                        <a:pt x="268" y="1187"/>
                        <a:pt x="268" y="1187"/>
                      </a:cubicBezTo>
                      <a:cubicBezTo>
                        <a:pt x="268" y="1187"/>
                        <a:pt x="268" y="1187"/>
                        <a:pt x="268" y="1187"/>
                      </a:cubicBezTo>
                      <a:cubicBezTo>
                        <a:pt x="270" y="1187"/>
                        <a:pt x="272" y="1187"/>
                        <a:pt x="273" y="1188"/>
                      </a:cubicBezTo>
                      <a:cubicBezTo>
                        <a:pt x="277" y="1190"/>
                        <a:pt x="279" y="1193"/>
                        <a:pt x="283" y="1195"/>
                      </a:cubicBezTo>
                      <a:cubicBezTo>
                        <a:pt x="284" y="1195"/>
                        <a:pt x="285" y="1195"/>
                        <a:pt x="286" y="1195"/>
                      </a:cubicBezTo>
                      <a:cubicBezTo>
                        <a:pt x="287" y="1195"/>
                        <a:pt x="287" y="1195"/>
                        <a:pt x="288" y="1195"/>
                      </a:cubicBezTo>
                      <a:cubicBezTo>
                        <a:pt x="288" y="1189"/>
                        <a:pt x="288" y="1185"/>
                        <a:pt x="293" y="1183"/>
                      </a:cubicBezTo>
                      <a:cubicBezTo>
                        <a:pt x="294" y="1182"/>
                        <a:pt x="295" y="1182"/>
                        <a:pt x="297" y="1181"/>
                      </a:cubicBezTo>
                      <a:cubicBezTo>
                        <a:pt x="303" y="1181"/>
                        <a:pt x="305" y="1180"/>
                        <a:pt x="306" y="1179"/>
                      </a:cubicBezTo>
                      <a:cubicBezTo>
                        <a:pt x="306" y="1179"/>
                        <a:pt x="306" y="1178"/>
                        <a:pt x="307" y="1176"/>
                      </a:cubicBezTo>
                      <a:cubicBezTo>
                        <a:pt x="307" y="1175"/>
                        <a:pt x="307" y="1173"/>
                        <a:pt x="309" y="1171"/>
                      </a:cubicBezTo>
                      <a:cubicBezTo>
                        <a:pt x="311" y="1166"/>
                        <a:pt x="317" y="1165"/>
                        <a:pt x="322" y="1165"/>
                      </a:cubicBezTo>
                      <a:cubicBezTo>
                        <a:pt x="326" y="1165"/>
                        <a:pt x="329" y="1166"/>
                        <a:pt x="331" y="1166"/>
                      </a:cubicBezTo>
                      <a:cubicBezTo>
                        <a:pt x="340" y="1169"/>
                        <a:pt x="339" y="1176"/>
                        <a:pt x="340" y="1183"/>
                      </a:cubicBezTo>
                      <a:cubicBezTo>
                        <a:pt x="341" y="1184"/>
                        <a:pt x="342" y="1184"/>
                        <a:pt x="343" y="1183"/>
                      </a:cubicBezTo>
                      <a:cubicBezTo>
                        <a:pt x="352" y="1183"/>
                        <a:pt x="359" y="1180"/>
                        <a:pt x="367" y="1180"/>
                      </a:cubicBezTo>
                      <a:cubicBezTo>
                        <a:pt x="355" y="1170"/>
                        <a:pt x="362" y="1159"/>
                        <a:pt x="376" y="1159"/>
                      </a:cubicBezTo>
                      <a:cubicBezTo>
                        <a:pt x="377" y="1159"/>
                        <a:pt x="378" y="1159"/>
                        <a:pt x="379" y="1159"/>
                      </a:cubicBezTo>
                      <a:cubicBezTo>
                        <a:pt x="379" y="1159"/>
                        <a:pt x="379" y="1159"/>
                        <a:pt x="379" y="1159"/>
                      </a:cubicBezTo>
                      <a:cubicBezTo>
                        <a:pt x="381" y="1155"/>
                        <a:pt x="386" y="1153"/>
                        <a:pt x="392" y="1152"/>
                      </a:cubicBezTo>
                      <a:cubicBezTo>
                        <a:pt x="395" y="1151"/>
                        <a:pt x="397" y="1150"/>
                        <a:pt x="400" y="1150"/>
                      </a:cubicBezTo>
                      <a:cubicBezTo>
                        <a:pt x="413" y="1146"/>
                        <a:pt x="421" y="1144"/>
                        <a:pt x="422" y="1126"/>
                      </a:cubicBezTo>
                      <a:cubicBezTo>
                        <a:pt x="422" y="1126"/>
                        <a:pt x="422" y="1126"/>
                        <a:pt x="422" y="1126"/>
                      </a:cubicBezTo>
                      <a:cubicBezTo>
                        <a:pt x="423" y="1126"/>
                        <a:pt x="423" y="1126"/>
                        <a:pt x="424" y="1126"/>
                      </a:cubicBezTo>
                      <a:cubicBezTo>
                        <a:pt x="424" y="1126"/>
                        <a:pt x="424" y="1126"/>
                        <a:pt x="424" y="1126"/>
                      </a:cubicBezTo>
                      <a:cubicBezTo>
                        <a:pt x="426" y="1126"/>
                        <a:pt x="427" y="1126"/>
                        <a:pt x="428" y="1126"/>
                      </a:cubicBezTo>
                      <a:cubicBezTo>
                        <a:pt x="429" y="1126"/>
                        <a:pt x="429" y="1126"/>
                        <a:pt x="429" y="1126"/>
                      </a:cubicBezTo>
                      <a:cubicBezTo>
                        <a:pt x="429" y="1126"/>
                        <a:pt x="430" y="1126"/>
                        <a:pt x="430" y="1126"/>
                      </a:cubicBezTo>
                      <a:cubicBezTo>
                        <a:pt x="430" y="1125"/>
                        <a:pt x="430" y="1124"/>
                        <a:pt x="431" y="1123"/>
                      </a:cubicBezTo>
                      <a:cubicBezTo>
                        <a:pt x="431" y="1119"/>
                        <a:pt x="431" y="1115"/>
                        <a:pt x="431" y="1112"/>
                      </a:cubicBezTo>
                      <a:cubicBezTo>
                        <a:pt x="431" y="1109"/>
                        <a:pt x="430" y="1107"/>
                        <a:pt x="428" y="1106"/>
                      </a:cubicBezTo>
                      <a:cubicBezTo>
                        <a:pt x="430" y="1106"/>
                        <a:pt x="433" y="1106"/>
                        <a:pt x="435" y="1106"/>
                      </a:cubicBezTo>
                      <a:cubicBezTo>
                        <a:pt x="452" y="1105"/>
                        <a:pt x="469" y="1109"/>
                        <a:pt x="480" y="1123"/>
                      </a:cubicBezTo>
                      <a:cubicBezTo>
                        <a:pt x="481" y="1124"/>
                        <a:pt x="481" y="1124"/>
                        <a:pt x="482" y="1125"/>
                      </a:cubicBezTo>
                      <a:cubicBezTo>
                        <a:pt x="482" y="1125"/>
                        <a:pt x="482" y="1125"/>
                        <a:pt x="482" y="1125"/>
                      </a:cubicBezTo>
                      <a:cubicBezTo>
                        <a:pt x="483" y="1126"/>
                        <a:pt x="484" y="1126"/>
                        <a:pt x="484" y="1126"/>
                      </a:cubicBezTo>
                      <a:cubicBezTo>
                        <a:pt x="485" y="1127"/>
                        <a:pt x="485" y="1127"/>
                        <a:pt x="485" y="1127"/>
                      </a:cubicBezTo>
                      <a:cubicBezTo>
                        <a:pt x="485" y="1127"/>
                        <a:pt x="486" y="1127"/>
                        <a:pt x="487" y="1127"/>
                      </a:cubicBezTo>
                      <a:cubicBezTo>
                        <a:pt x="490" y="1128"/>
                        <a:pt x="494" y="1127"/>
                        <a:pt x="497" y="1127"/>
                      </a:cubicBezTo>
                      <a:cubicBezTo>
                        <a:pt x="508" y="1124"/>
                        <a:pt x="505" y="1117"/>
                        <a:pt x="503" y="1109"/>
                      </a:cubicBezTo>
                      <a:cubicBezTo>
                        <a:pt x="503" y="1109"/>
                        <a:pt x="503" y="1109"/>
                        <a:pt x="503" y="1109"/>
                      </a:cubicBezTo>
                      <a:cubicBezTo>
                        <a:pt x="504" y="1108"/>
                        <a:pt x="505" y="1108"/>
                        <a:pt x="507" y="1108"/>
                      </a:cubicBezTo>
                      <a:cubicBezTo>
                        <a:pt x="507" y="1108"/>
                        <a:pt x="508" y="1108"/>
                        <a:pt x="509" y="1107"/>
                      </a:cubicBezTo>
                      <a:cubicBezTo>
                        <a:pt x="509" y="1107"/>
                        <a:pt x="509" y="1107"/>
                        <a:pt x="510" y="1107"/>
                      </a:cubicBezTo>
                      <a:cubicBezTo>
                        <a:pt x="511" y="1107"/>
                        <a:pt x="512" y="1107"/>
                        <a:pt x="513" y="1107"/>
                      </a:cubicBezTo>
                      <a:cubicBezTo>
                        <a:pt x="513" y="1107"/>
                        <a:pt x="513" y="1107"/>
                        <a:pt x="513" y="1107"/>
                      </a:cubicBezTo>
                      <a:cubicBezTo>
                        <a:pt x="526" y="1105"/>
                        <a:pt x="540" y="1108"/>
                        <a:pt x="553" y="1109"/>
                      </a:cubicBezTo>
                      <a:cubicBezTo>
                        <a:pt x="554" y="1109"/>
                        <a:pt x="555" y="1109"/>
                        <a:pt x="556" y="1110"/>
                      </a:cubicBezTo>
                      <a:cubicBezTo>
                        <a:pt x="557" y="1110"/>
                        <a:pt x="557" y="1110"/>
                        <a:pt x="558" y="1110"/>
                      </a:cubicBezTo>
                      <a:cubicBezTo>
                        <a:pt x="560" y="1110"/>
                        <a:pt x="562" y="1110"/>
                        <a:pt x="563" y="1110"/>
                      </a:cubicBezTo>
                      <a:cubicBezTo>
                        <a:pt x="564" y="1110"/>
                        <a:pt x="564" y="1110"/>
                        <a:pt x="565" y="1110"/>
                      </a:cubicBezTo>
                      <a:cubicBezTo>
                        <a:pt x="567" y="1110"/>
                        <a:pt x="568" y="1110"/>
                        <a:pt x="570" y="1110"/>
                      </a:cubicBezTo>
                      <a:cubicBezTo>
                        <a:pt x="570" y="1110"/>
                        <a:pt x="570" y="1110"/>
                        <a:pt x="570" y="1110"/>
                      </a:cubicBezTo>
                      <a:cubicBezTo>
                        <a:pt x="571" y="1106"/>
                        <a:pt x="571" y="1102"/>
                        <a:pt x="571" y="1098"/>
                      </a:cubicBezTo>
                      <a:cubicBezTo>
                        <a:pt x="586" y="1097"/>
                        <a:pt x="578" y="1103"/>
                        <a:pt x="587" y="1109"/>
                      </a:cubicBezTo>
                      <a:cubicBezTo>
                        <a:pt x="598" y="1116"/>
                        <a:pt x="597" y="1100"/>
                        <a:pt x="597" y="1095"/>
                      </a:cubicBezTo>
                      <a:cubicBezTo>
                        <a:pt x="597" y="1092"/>
                        <a:pt x="597" y="1090"/>
                        <a:pt x="597" y="1088"/>
                      </a:cubicBezTo>
                      <a:cubicBezTo>
                        <a:pt x="596" y="1081"/>
                        <a:pt x="597" y="1077"/>
                        <a:pt x="593" y="1069"/>
                      </a:cubicBezTo>
                      <a:cubicBezTo>
                        <a:pt x="589" y="1062"/>
                        <a:pt x="592" y="1056"/>
                        <a:pt x="598" y="1051"/>
                      </a:cubicBezTo>
                      <a:cubicBezTo>
                        <a:pt x="599" y="1051"/>
                        <a:pt x="600" y="1050"/>
                        <a:pt x="601" y="1050"/>
                      </a:cubicBezTo>
                      <a:cubicBezTo>
                        <a:pt x="601" y="1049"/>
                        <a:pt x="601" y="1048"/>
                        <a:pt x="601" y="1047"/>
                      </a:cubicBezTo>
                      <a:cubicBezTo>
                        <a:pt x="601" y="1046"/>
                        <a:pt x="601" y="1046"/>
                        <a:pt x="601" y="1045"/>
                      </a:cubicBezTo>
                      <a:cubicBezTo>
                        <a:pt x="601" y="1045"/>
                        <a:pt x="601" y="1044"/>
                        <a:pt x="600" y="1043"/>
                      </a:cubicBezTo>
                      <a:cubicBezTo>
                        <a:pt x="599" y="1038"/>
                        <a:pt x="597" y="1034"/>
                        <a:pt x="595" y="1030"/>
                      </a:cubicBezTo>
                      <a:cubicBezTo>
                        <a:pt x="595" y="1029"/>
                        <a:pt x="595" y="1029"/>
                        <a:pt x="595" y="1029"/>
                      </a:cubicBezTo>
                      <a:cubicBezTo>
                        <a:pt x="594" y="1028"/>
                        <a:pt x="594" y="1027"/>
                        <a:pt x="594" y="1026"/>
                      </a:cubicBezTo>
                      <a:cubicBezTo>
                        <a:pt x="594" y="1026"/>
                        <a:pt x="594" y="1026"/>
                        <a:pt x="594" y="1026"/>
                      </a:cubicBezTo>
                      <a:cubicBezTo>
                        <a:pt x="594" y="1025"/>
                        <a:pt x="593" y="1023"/>
                        <a:pt x="593" y="1022"/>
                      </a:cubicBezTo>
                      <a:cubicBezTo>
                        <a:pt x="593" y="1021"/>
                        <a:pt x="593" y="1021"/>
                        <a:pt x="593" y="1020"/>
                      </a:cubicBezTo>
                      <a:cubicBezTo>
                        <a:pt x="593" y="1010"/>
                        <a:pt x="597" y="997"/>
                        <a:pt x="598" y="987"/>
                      </a:cubicBezTo>
                      <a:cubicBezTo>
                        <a:pt x="598" y="987"/>
                        <a:pt x="598" y="987"/>
                        <a:pt x="598" y="987"/>
                      </a:cubicBezTo>
                      <a:cubicBezTo>
                        <a:pt x="599" y="987"/>
                        <a:pt x="600" y="987"/>
                        <a:pt x="601" y="987"/>
                      </a:cubicBezTo>
                      <a:cubicBezTo>
                        <a:pt x="601" y="987"/>
                        <a:pt x="601" y="987"/>
                        <a:pt x="601" y="987"/>
                      </a:cubicBezTo>
                      <a:cubicBezTo>
                        <a:pt x="603" y="987"/>
                        <a:pt x="605" y="987"/>
                        <a:pt x="607" y="988"/>
                      </a:cubicBezTo>
                      <a:cubicBezTo>
                        <a:pt x="612" y="990"/>
                        <a:pt x="616" y="993"/>
                        <a:pt x="619" y="998"/>
                      </a:cubicBezTo>
                      <a:cubicBezTo>
                        <a:pt x="621" y="1001"/>
                        <a:pt x="626" y="1004"/>
                        <a:pt x="631" y="1006"/>
                      </a:cubicBezTo>
                      <a:cubicBezTo>
                        <a:pt x="635" y="1007"/>
                        <a:pt x="640" y="1007"/>
                        <a:pt x="643" y="1003"/>
                      </a:cubicBezTo>
                      <a:cubicBezTo>
                        <a:pt x="643" y="1003"/>
                        <a:pt x="644" y="1003"/>
                        <a:pt x="645" y="1003"/>
                      </a:cubicBezTo>
                      <a:cubicBezTo>
                        <a:pt x="646" y="1003"/>
                        <a:pt x="648" y="1004"/>
                        <a:pt x="649" y="1004"/>
                      </a:cubicBezTo>
                      <a:cubicBezTo>
                        <a:pt x="657" y="1008"/>
                        <a:pt x="664" y="1020"/>
                        <a:pt x="666" y="1027"/>
                      </a:cubicBezTo>
                      <a:cubicBezTo>
                        <a:pt x="670" y="1027"/>
                        <a:pt x="674" y="1028"/>
                        <a:pt x="678" y="1028"/>
                      </a:cubicBezTo>
                      <a:cubicBezTo>
                        <a:pt x="685" y="1029"/>
                        <a:pt x="693" y="1030"/>
                        <a:pt x="698" y="1027"/>
                      </a:cubicBezTo>
                      <a:cubicBezTo>
                        <a:pt x="698" y="1027"/>
                        <a:pt x="698" y="1027"/>
                        <a:pt x="698" y="1027"/>
                      </a:cubicBezTo>
                      <a:cubicBezTo>
                        <a:pt x="698" y="1026"/>
                        <a:pt x="698" y="1025"/>
                        <a:pt x="698" y="1023"/>
                      </a:cubicBezTo>
                      <a:cubicBezTo>
                        <a:pt x="698" y="1023"/>
                        <a:pt x="698" y="1022"/>
                        <a:pt x="697" y="1022"/>
                      </a:cubicBezTo>
                      <a:cubicBezTo>
                        <a:pt x="697" y="1021"/>
                        <a:pt x="700" y="1022"/>
                        <a:pt x="703" y="1024"/>
                      </a:cubicBezTo>
                      <a:cubicBezTo>
                        <a:pt x="711" y="1027"/>
                        <a:pt x="724" y="1032"/>
                        <a:pt x="724" y="1032"/>
                      </a:cubicBezTo>
                      <a:cubicBezTo>
                        <a:pt x="729" y="1034"/>
                        <a:pt x="735" y="1033"/>
                        <a:pt x="740" y="1033"/>
                      </a:cubicBezTo>
                      <a:cubicBezTo>
                        <a:pt x="742" y="1033"/>
                        <a:pt x="744" y="1033"/>
                        <a:pt x="746" y="1034"/>
                      </a:cubicBezTo>
                      <a:cubicBezTo>
                        <a:pt x="753" y="1037"/>
                        <a:pt x="756" y="1043"/>
                        <a:pt x="762" y="1046"/>
                      </a:cubicBezTo>
                      <a:cubicBezTo>
                        <a:pt x="762" y="1046"/>
                        <a:pt x="762" y="1046"/>
                        <a:pt x="762" y="1046"/>
                      </a:cubicBezTo>
                      <a:cubicBezTo>
                        <a:pt x="762" y="1046"/>
                        <a:pt x="762" y="1045"/>
                        <a:pt x="763" y="1044"/>
                      </a:cubicBezTo>
                      <a:cubicBezTo>
                        <a:pt x="764" y="1042"/>
                        <a:pt x="765" y="1040"/>
                        <a:pt x="767" y="1038"/>
                      </a:cubicBezTo>
                      <a:cubicBezTo>
                        <a:pt x="768" y="1036"/>
                        <a:pt x="768" y="1035"/>
                        <a:pt x="768" y="1033"/>
                      </a:cubicBezTo>
                      <a:cubicBezTo>
                        <a:pt x="765" y="1032"/>
                        <a:pt x="763" y="1030"/>
                        <a:pt x="761" y="1027"/>
                      </a:cubicBezTo>
                      <a:cubicBezTo>
                        <a:pt x="757" y="1021"/>
                        <a:pt x="756" y="1013"/>
                        <a:pt x="757" y="1007"/>
                      </a:cubicBezTo>
                      <a:cubicBezTo>
                        <a:pt x="757" y="1006"/>
                        <a:pt x="757" y="1005"/>
                        <a:pt x="758" y="1004"/>
                      </a:cubicBezTo>
                      <a:cubicBezTo>
                        <a:pt x="759" y="1000"/>
                        <a:pt x="763" y="996"/>
                        <a:pt x="761" y="990"/>
                      </a:cubicBezTo>
                      <a:cubicBezTo>
                        <a:pt x="760" y="987"/>
                        <a:pt x="758" y="984"/>
                        <a:pt x="758" y="981"/>
                      </a:cubicBezTo>
                      <a:cubicBezTo>
                        <a:pt x="758" y="980"/>
                        <a:pt x="757" y="979"/>
                        <a:pt x="758" y="977"/>
                      </a:cubicBezTo>
                      <a:cubicBezTo>
                        <a:pt x="758" y="977"/>
                        <a:pt x="759" y="977"/>
                        <a:pt x="760" y="977"/>
                      </a:cubicBezTo>
                      <a:cubicBezTo>
                        <a:pt x="767" y="978"/>
                        <a:pt x="778" y="986"/>
                        <a:pt x="784" y="980"/>
                      </a:cubicBezTo>
                      <a:cubicBezTo>
                        <a:pt x="785" y="979"/>
                        <a:pt x="785" y="978"/>
                        <a:pt x="785" y="976"/>
                      </a:cubicBezTo>
                      <a:cubicBezTo>
                        <a:pt x="785" y="974"/>
                        <a:pt x="784" y="972"/>
                        <a:pt x="785" y="970"/>
                      </a:cubicBezTo>
                      <a:cubicBezTo>
                        <a:pt x="787" y="965"/>
                        <a:pt x="792" y="960"/>
                        <a:pt x="795" y="955"/>
                      </a:cubicBezTo>
                      <a:cubicBezTo>
                        <a:pt x="795" y="955"/>
                        <a:pt x="795" y="955"/>
                        <a:pt x="795" y="955"/>
                      </a:cubicBezTo>
                      <a:cubicBezTo>
                        <a:pt x="798" y="950"/>
                        <a:pt x="802" y="949"/>
                        <a:pt x="807" y="949"/>
                      </a:cubicBezTo>
                      <a:cubicBezTo>
                        <a:pt x="814" y="949"/>
                        <a:pt x="823" y="953"/>
                        <a:pt x="829" y="953"/>
                      </a:cubicBezTo>
                      <a:cubicBezTo>
                        <a:pt x="830" y="953"/>
                        <a:pt x="830" y="953"/>
                        <a:pt x="830" y="953"/>
                      </a:cubicBezTo>
                      <a:cubicBezTo>
                        <a:pt x="835" y="966"/>
                        <a:pt x="838" y="965"/>
                        <a:pt x="841" y="961"/>
                      </a:cubicBezTo>
                      <a:cubicBezTo>
                        <a:pt x="842" y="959"/>
                        <a:pt x="844" y="957"/>
                        <a:pt x="845" y="954"/>
                      </a:cubicBezTo>
                      <a:cubicBezTo>
                        <a:pt x="848" y="951"/>
                        <a:pt x="850" y="948"/>
                        <a:pt x="854" y="947"/>
                      </a:cubicBezTo>
                      <a:cubicBezTo>
                        <a:pt x="856" y="946"/>
                        <a:pt x="860" y="944"/>
                        <a:pt x="862" y="942"/>
                      </a:cubicBezTo>
                      <a:cubicBezTo>
                        <a:pt x="864" y="939"/>
                        <a:pt x="865" y="936"/>
                        <a:pt x="861" y="934"/>
                      </a:cubicBezTo>
                      <a:cubicBezTo>
                        <a:pt x="852" y="927"/>
                        <a:pt x="855" y="920"/>
                        <a:pt x="856" y="911"/>
                      </a:cubicBezTo>
                      <a:cubicBezTo>
                        <a:pt x="856" y="911"/>
                        <a:pt x="856" y="911"/>
                        <a:pt x="856" y="911"/>
                      </a:cubicBezTo>
                      <a:cubicBezTo>
                        <a:pt x="856" y="911"/>
                        <a:pt x="856" y="911"/>
                        <a:pt x="856" y="911"/>
                      </a:cubicBezTo>
                      <a:cubicBezTo>
                        <a:pt x="856" y="911"/>
                        <a:pt x="856" y="911"/>
                        <a:pt x="856" y="911"/>
                      </a:cubicBezTo>
                      <a:cubicBezTo>
                        <a:pt x="857" y="911"/>
                        <a:pt x="857" y="911"/>
                        <a:pt x="858" y="911"/>
                      </a:cubicBezTo>
                      <a:cubicBezTo>
                        <a:pt x="858" y="911"/>
                        <a:pt x="858" y="911"/>
                        <a:pt x="859" y="911"/>
                      </a:cubicBezTo>
                      <a:cubicBezTo>
                        <a:pt x="859" y="911"/>
                        <a:pt x="859" y="911"/>
                        <a:pt x="859" y="911"/>
                      </a:cubicBezTo>
                      <a:cubicBezTo>
                        <a:pt x="859" y="911"/>
                        <a:pt x="859" y="912"/>
                        <a:pt x="859" y="913"/>
                      </a:cubicBezTo>
                      <a:cubicBezTo>
                        <a:pt x="859" y="913"/>
                        <a:pt x="859" y="913"/>
                        <a:pt x="859" y="913"/>
                      </a:cubicBezTo>
                      <a:cubicBezTo>
                        <a:pt x="860" y="916"/>
                        <a:pt x="861" y="918"/>
                        <a:pt x="862" y="920"/>
                      </a:cubicBezTo>
                      <a:cubicBezTo>
                        <a:pt x="862" y="920"/>
                        <a:pt x="862" y="920"/>
                        <a:pt x="862" y="920"/>
                      </a:cubicBezTo>
                      <a:cubicBezTo>
                        <a:pt x="868" y="922"/>
                        <a:pt x="874" y="922"/>
                        <a:pt x="879" y="921"/>
                      </a:cubicBezTo>
                      <a:cubicBezTo>
                        <a:pt x="880" y="921"/>
                        <a:pt x="880" y="921"/>
                        <a:pt x="880" y="921"/>
                      </a:cubicBezTo>
                      <a:cubicBezTo>
                        <a:pt x="881" y="921"/>
                        <a:pt x="882" y="921"/>
                        <a:pt x="883" y="920"/>
                      </a:cubicBezTo>
                      <a:cubicBezTo>
                        <a:pt x="883" y="920"/>
                        <a:pt x="884" y="920"/>
                        <a:pt x="884" y="920"/>
                      </a:cubicBezTo>
                      <a:cubicBezTo>
                        <a:pt x="885" y="920"/>
                        <a:pt x="886" y="919"/>
                        <a:pt x="887" y="919"/>
                      </a:cubicBezTo>
                      <a:cubicBezTo>
                        <a:pt x="887" y="919"/>
                        <a:pt x="888" y="918"/>
                        <a:pt x="888" y="918"/>
                      </a:cubicBezTo>
                      <a:cubicBezTo>
                        <a:pt x="889" y="918"/>
                        <a:pt x="891" y="917"/>
                        <a:pt x="892" y="916"/>
                      </a:cubicBezTo>
                      <a:cubicBezTo>
                        <a:pt x="900" y="911"/>
                        <a:pt x="897" y="906"/>
                        <a:pt x="898" y="898"/>
                      </a:cubicBezTo>
                      <a:cubicBezTo>
                        <a:pt x="904" y="897"/>
                        <a:pt x="907" y="899"/>
                        <a:pt x="908" y="895"/>
                      </a:cubicBezTo>
                      <a:cubicBezTo>
                        <a:pt x="908" y="894"/>
                        <a:pt x="908" y="893"/>
                        <a:pt x="908" y="891"/>
                      </a:cubicBezTo>
                      <a:cubicBezTo>
                        <a:pt x="908" y="886"/>
                        <a:pt x="908" y="881"/>
                        <a:pt x="904" y="878"/>
                      </a:cubicBezTo>
                      <a:cubicBezTo>
                        <a:pt x="904" y="878"/>
                        <a:pt x="904" y="878"/>
                        <a:pt x="904" y="878"/>
                      </a:cubicBezTo>
                      <a:cubicBezTo>
                        <a:pt x="903" y="878"/>
                        <a:pt x="903" y="878"/>
                        <a:pt x="903" y="877"/>
                      </a:cubicBezTo>
                      <a:cubicBezTo>
                        <a:pt x="902" y="877"/>
                        <a:pt x="902" y="877"/>
                        <a:pt x="902" y="877"/>
                      </a:cubicBezTo>
                      <a:cubicBezTo>
                        <a:pt x="901" y="877"/>
                        <a:pt x="900" y="876"/>
                        <a:pt x="899" y="876"/>
                      </a:cubicBezTo>
                      <a:cubicBezTo>
                        <a:pt x="899" y="876"/>
                        <a:pt x="899" y="876"/>
                        <a:pt x="899" y="876"/>
                      </a:cubicBezTo>
                      <a:cubicBezTo>
                        <a:pt x="899" y="876"/>
                        <a:pt x="899" y="876"/>
                        <a:pt x="899" y="876"/>
                      </a:cubicBezTo>
                      <a:cubicBezTo>
                        <a:pt x="903" y="865"/>
                        <a:pt x="909" y="863"/>
                        <a:pt x="915" y="863"/>
                      </a:cubicBezTo>
                      <a:cubicBezTo>
                        <a:pt x="927" y="863"/>
                        <a:pt x="942" y="873"/>
                        <a:pt x="951" y="864"/>
                      </a:cubicBezTo>
                      <a:cubicBezTo>
                        <a:pt x="953" y="861"/>
                        <a:pt x="951" y="859"/>
                        <a:pt x="954" y="856"/>
                      </a:cubicBezTo>
                      <a:cubicBezTo>
                        <a:pt x="958" y="853"/>
                        <a:pt x="963" y="852"/>
                        <a:pt x="967" y="848"/>
                      </a:cubicBezTo>
                      <a:cubicBezTo>
                        <a:pt x="972" y="845"/>
                        <a:pt x="975" y="839"/>
                        <a:pt x="978" y="834"/>
                      </a:cubicBezTo>
                      <a:cubicBezTo>
                        <a:pt x="981" y="829"/>
                        <a:pt x="979" y="821"/>
                        <a:pt x="985" y="818"/>
                      </a:cubicBezTo>
                      <a:cubicBezTo>
                        <a:pt x="987" y="817"/>
                        <a:pt x="989" y="818"/>
                        <a:pt x="990" y="817"/>
                      </a:cubicBezTo>
                      <a:cubicBezTo>
                        <a:pt x="993" y="817"/>
                        <a:pt x="997" y="818"/>
                        <a:pt x="1001" y="818"/>
                      </a:cubicBezTo>
                      <a:cubicBezTo>
                        <a:pt x="1001" y="830"/>
                        <a:pt x="998" y="842"/>
                        <a:pt x="1002" y="853"/>
                      </a:cubicBezTo>
                      <a:cubicBezTo>
                        <a:pt x="1002" y="853"/>
                        <a:pt x="1002" y="853"/>
                        <a:pt x="1002" y="853"/>
                      </a:cubicBezTo>
                      <a:cubicBezTo>
                        <a:pt x="1004" y="859"/>
                        <a:pt x="1006" y="859"/>
                        <a:pt x="1009" y="857"/>
                      </a:cubicBezTo>
                      <a:cubicBezTo>
                        <a:pt x="1013" y="855"/>
                        <a:pt x="1017" y="848"/>
                        <a:pt x="1019" y="847"/>
                      </a:cubicBezTo>
                      <a:cubicBezTo>
                        <a:pt x="1019" y="846"/>
                        <a:pt x="1020" y="845"/>
                        <a:pt x="1020" y="844"/>
                      </a:cubicBezTo>
                      <a:cubicBezTo>
                        <a:pt x="1023" y="836"/>
                        <a:pt x="1028" y="827"/>
                        <a:pt x="1028" y="818"/>
                      </a:cubicBezTo>
                      <a:cubicBezTo>
                        <a:pt x="1028" y="812"/>
                        <a:pt x="1024" y="808"/>
                        <a:pt x="1022" y="803"/>
                      </a:cubicBezTo>
                      <a:cubicBezTo>
                        <a:pt x="1021" y="801"/>
                        <a:pt x="1021" y="798"/>
                        <a:pt x="1021" y="795"/>
                      </a:cubicBezTo>
                      <a:cubicBezTo>
                        <a:pt x="1026" y="793"/>
                        <a:pt x="1026" y="787"/>
                        <a:pt x="1024" y="783"/>
                      </a:cubicBezTo>
                      <a:cubicBezTo>
                        <a:pt x="1025" y="783"/>
                        <a:pt x="1026" y="783"/>
                        <a:pt x="1026" y="783"/>
                      </a:cubicBezTo>
                      <a:cubicBezTo>
                        <a:pt x="1030" y="783"/>
                        <a:pt x="1032" y="782"/>
                        <a:pt x="1033" y="779"/>
                      </a:cubicBezTo>
                      <a:cubicBezTo>
                        <a:pt x="1034" y="778"/>
                        <a:pt x="1034" y="776"/>
                        <a:pt x="1033" y="774"/>
                      </a:cubicBezTo>
                      <a:cubicBezTo>
                        <a:pt x="1035" y="773"/>
                        <a:pt x="1037" y="773"/>
                        <a:pt x="1038" y="773"/>
                      </a:cubicBezTo>
                      <a:cubicBezTo>
                        <a:pt x="1043" y="773"/>
                        <a:pt x="1048" y="774"/>
                        <a:pt x="1052" y="775"/>
                      </a:cubicBezTo>
                      <a:cubicBezTo>
                        <a:pt x="1053" y="775"/>
                        <a:pt x="1054" y="775"/>
                        <a:pt x="1055" y="775"/>
                      </a:cubicBezTo>
                      <a:cubicBezTo>
                        <a:pt x="1059" y="775"/>
                        <a:pt x="1061" y="774"/>
                        <a:pt x="1062" y="771"/>
                      </a:cubicBezTo>
                      <a:cubicBezTo>
                        <a:pt x="1063" y="766"/>
                        <a:pt x="1062" y="759"/>
                        <a:pt x="1065" y="755"/>
                      </a:cubicBezTo>
                      <a:cubicBezTo>
                        <a:pt x="1068" y="748"/>
                        <a:pt x="1072" y="741"/>
                        <a:pt x="1076" y="735"/>
                      </a:cubicBezTo>
                      <a:cubicBezTo>
                        <a:pt x="1080" y="730"/>
                        <a:pt x="1084" y="725"/>
                        <a:pt x="1090" y="722"/>
                      </a:cubicBezTo>
                      <a:cubicBezTo>
                        <a:pt x="1098" y="717"/>
                        <a:pt x="1106" y="716"/>
                        <a:pt x="1106" y="705"/>
                      </a:cubicBezTo>
                      <a:cubicBezTo>
                        <a:pt x="1105" y="703"/>
                        <a:pt x="1101" y="704"/>
                        <a:pt x="1096" y="703"/>
                      </a:cubicBezTo>
                      <a:cubicBezTo>
                        <a:pt x="1096" y="702"/>
                        <a:pt x="1096" y="702"/>
                        <a:pt x="1096" y="702"/>
                      </a:cubicBezTo>
                      <a:cubicBezTo>
                        <a:pt x="1097" y="690"/>
                        <a:pt x="1063" y="670"/>
                        <a:pt x="1082" y="660"/>
                      </a:cubicBezTo>
                      <a:cubicBezTo>
                        <a:pt x="1096" y="653"/>
                        <a:pt x="1094" y="651"/>
                        <a:pt x="1096" y="637"/>
                      </a:cubicBezTo>
                      <a:cubicBezTo>
                        <a:pt x="1096" y="634"/>
                        <a:pt x="1096" y="632"/>
                        <a:pt x="1098" y="630"/>
                      </a:cubicBezTo>
                      <a:cubicBezTo>
                        <a:pt x="1099" y="626"/>
                        <a:pt x="1103" y="624"/>
                        <a:pt x="1105" y="621"/>
                      </a:cubicBezTo>
                      <a:cubicBezTo>
                        <a:pt x="1107" y="619"/>
                        <a:pt x="1109" y="615"/>
                        <a:pt x="1109" y="611"/>
                      </a:cubicBezTo>
                      <a:cubicBezTo>
                        <a:pt x="1109" y="611"/>
                        <a:pt x="1109" y="610"/>
                        <a:pt x="1109" y="609"/>
                      </a:cubicBezTo>
                      <a:cubicBezTo>
                        <a:pt x="1109" y="609"/>
                        <a:pt x="1109" y="609"/>
                        <a:pt x="1109" y="609"/>
                      </a:cubicBezTo>
                      <a:cubicBezTo>
                        <a:pt x="1110" y="609"/>
                        <a:pt x="1111" y="608"/>
                        <a:pt x="1112" y="608"/>
                      </a:cubicBezTo>
                      <a:cubicBezTo>
                        <a:pt x="1115" y="608"/>
                        <a:pt x="1117" y="607"/>
                        <a:pt x="1120" y="608"/>
                      </a:cubicBezTo>
                      <a:cubicBezTo>
                        <a:pt x="1121" y="608"/>
                        <a:pt x="1122" y="608"/>
                        <a:pt x="1123" y="608"/>
                      </a:cubicBezTo>
                      <a:cubicBezTo>
                        <a:pt x="1123" y="608"/>
                        <a:pt x="1123" y="608"/>
                        <a:pt x="1123" y="608"/>
                      </a:cubicBezTo>
                      <a:cubicBezTo>
                        <a:pt x="1123" y="608"/>
                        <a:pt x="1123" y="608"/>
                        <a:pt x="1123" y="608"/>
                      </a:cubicBezTo>
                      <a:cubicBezTo>
                        <a:pt x="1124" y="609"/>
                        <a:pt x="1124" y="613"/>
                        <a:pt x="1125" y="616"/>
                      </a:cubicBezTo>
                      <a:cubicBezTo>
                        <a:pt x="1128" y="621"/>
                        <a:pt x="1135" y="625"/>
                        <a:pt x="1134" y="632"/>
                      </a:cubicBezTo>
                      <a:cubicBezTo>
                        <a:pt x="1134" y="632"/>
                        <a:pt x="1134" y="633"/>
                        <a:pt x="1134" y="633"/>
                      </a:cubicBezTo>
                      <a:cubicBezTo>
                        <a:pt x="1135" y="629"/>
                        <a:pt x="1145" y="629"/>
                        <a:pt x="1148" y="629"/>
                      </a:cubicBezTo>
                      <a:cubicBezTo>
                        <a:pt x="1148" y="628"/>
                        <a:pt x="1148" y="628"/>
                        <a:pt x="1148" y="628"/>
                      </a:cubicBezTo>
                      <a:cubicBezTo>
                        <a:pt x="1149" y="628"/>
                        <a:pt x="1150" y="628"/>
                        <a:pt x="1152" y="628"/>
                      </a:cubicBezTo>
                      <a:cubicBezTo>
                        <a:pt x="1152" y="628"/>
                        <a:pt x="1152" y="628"/>
                        <a:pt x="1152" y="628"/>
                      </a:cubicBezTo>
                      <a:cubicBezTo>
                        <a:pt x="1154" y="628"/>
                        <a:pt x="1155" y="628"/>
                        <a:pt x="1156" y="628"/>
                      </a:cubicBezTo>
                      <a:cubicBezTo>
                        <a:pt x="1157" y="628"/>
                        <a:pt x="1165" y="624"/>
                        <a:pt x="1165" y="624"/>
                      </a:cubicBezTo>
                      <a:cubicBezTo>
                        <a:pt x="1164" y="623"/>
                        <a:pt x="1164" y="623"/>
                        <a:pt x="1164" y="623"/>
                      </a:cubicBezTo>
                      <a:cubicBezTo>
                        <a:pt x="1161" y="618"/>
                        <a:pt x="1161" y="611"/>
                        <a:pt x="1154" y="607"/>
                      </a:cubicBezTo>
                      <a:cubicBezTo>
                        <a:pt x="1152" y="606"/>
                        <a:pt x="1149" y="605"/>
                        <a:pt x="1147" y="602"/>
                      </a:cubicBezTo>
                      <a:cubicBezTo>
                        <a:pt x="1147" y="602"/>
                        <a:pt x="1146" y="601"/>
                        <a:pt x="1146" y="599"/>
                      </a:cubicBezTo>
                      <a:cubicBezTo>
                        <a:pt x="1147" y="599"/>
                        <a:pt x="1147" y="599"/>
                        <a:pt x="1147" y="599"/>
                      </a:cubicBezTo>
                      <a:cubicBezTo>
                        <a:pt x="1147" y="599"/>
                        <a:pt x="1147" y="599"/>
                        <a:pt x="1147" y="599"/>
                      </a:cubicBezTo>
                      <a:cubicBezTo>
                        <a:pt x="1154" y="598"/>
                        <a:pt x="1161" y="598"/>
                        <a:pt x="1167" y="597"/>
                      </a:cubicBezTo>
                      <a:cubicBezTo>
                        <a:pt x="1167" y="597"/>
                        <a:pt x="1168" y="597"/>
                        <a:pt x="1169" y="597"/>
                      </a:cubicBezTo>
                      <a:cubicBezTo>
                        <a:pt x="1176" y="594"/>
                        <a:pt x="1180" y="590"/>
                        <a:pt x="1188" y="587"/>
                      </a:cubicBezTo>
                      <a:cubicBezTo>
                        <a:pt x="1188" y="587"/>
                        <a:pt x="1188" y="587"/>
                        <a:pt x="1188" y="587"/>
                      </a:cubicBezTo>
                      <a:cubicBezTo>
                        <a:pt x="1191" y="582"/>
                        <a:pt x="1190" y="577"/>
                        <a:pt x="1192" y="572"/>
                      </a:cubicBezTo>
                      <a:cubicBezTo>
                        <a:pt x="1194" y="569"/>
                        <a:pt x="1195" y="567"/>
                        <a:pt x="1196" y="564"/>
                      </a:cubicBezTo>
                      <a:cubicBezTo>
                        <a:pt x="1197" y="556"/>
                        <a:pt x="1197" y="548"/>
                        <a:pt x="1196" y="544"/>
                      </a:cubicBezTo>
                      <a:cubicBezTo>
                        <a:pt x="1195" y="542"/>
                        <a:pt x="1193" y="540"/>
                        <a:pt x="1191" y="538"/>
                      </a:cubicBezTo>
                      <a:cubicBezTo>
                        <a:pt x="1191" y="538"/>
                        <a:pt x="1191" y="538"/>
                        <a:pt x="1191" y="538"/>
                      </a:cubicBezTo>
                      <a:cubicBezTo>
                        <a:pt x="1190" y="537"/>
                        <a:pt x="1190" y="536"/>
                        <a:pt x="1190" y="536"/>
                      </a:cubicBezTo>
                      <a:cubicBezTo>
                        <a:pt x="1189" y="527"/>
                        <a:pt x="1202" y="528"/>
                        <a:pt x="1206" y="522"/>
                      </a:cubicBezTo>
                      <a:cubicBezTo>
                        <a:pt x="1209" y="513"/>
                        <a:pt x="1198" y="507"/>
                        <a:pt x="1195" y="498"/>
                      </a:cubicBezTo>
                      <a:cubicBezTo>
                        <a:pt x="1194" y="498"/>
                        <a:pt x="1193" y="497"/>
                        <a:pt x="1192" y="497"/>
                      </a:cubicBezTo>
                      <a:cubicBezTo>
                        <a:pt x="1192" y="497"/>
                        <a:pt x="1193" y="496"/>
                        <a:pt x="1194" y="496"/>
                      </a:cubicBezTo>
                      <a:cubicBezTo>
                        <a:pt x="1193" y="495"/>
                        <a:pt x="1193" y="495"/>
                        <a:pt x="1193" y="495"/>
                      </a:cubicBezTo>
                      <a:cubicBezTo>
                        <a:pt x="1197" y="494"/>
                        <a:pt x="1200" y="492"/>
                        <a:pt x="1202" y="489"/>
                      </a:cubicBezTo>
                      <a:cubicBezTo>
                        <a:pt x="1202" y="489"/>
                        <a:pt x="1202" y="488"/>
                        <a:pt x="1203" y="488"/>
                      </a:cubicBezTo>
                      <a:cubicBezTo>
                        <a:pt x="1203" y="487"/>
                        <a:pt x="1203" y="487"/>
                        <a:pt x="1203" y="487"/>
                      </a:cubicBezTo>
                      <a:cubicBezTo>
                        <a:pt x="1203" y="488"/>
                        <a:pt x="1203" y="488"/>
                        <a:pt x="1203" y="488"/>
                      </a:cubicBezTo>
                      <a:cubicBezTo>
                        <a:pt x="1204" y="487"/>
                        <a:pt x="1206" y="490"/>
                        <a:pt x="1207" y="491"/>
                      </a:cubicBezTo>
                      <a:cubicBezTo>
                        <a:pt x="1207" y="491"/>
                        <a:pt x="1207" y="491"/>
                        <a:pt x="1207" y="491"/>
                      </a:cubicBezTo>
                      <a:cubicBezTo>
                        <a:pt x="1209" y="492"/>
                        <a:pt x="1210" y="493"/>
                        <a:pt x="1212" y="494"/>
                      </a:cubicBezTo>
                      <a:cubicBezTo>
                        <a:pt x="1214" y="495"/>
                        <a:pt x="1216" y="496"/>
                        <a:pt x="1219" y="498"/>
                      </a:cubicBezTo>
                      <a:cubicBezTo>
                        <a:pt x="1219" y="498"/>
                        <a:pt x="1219" y="498"/>
                        <a:pt x="1219" y="498"/>
                      </a:cubicBezTo>
                      <a:cubicBezTo>
                        <a:pt x="1224" y="501"/>
                        <a:pt x="1236" y="506"/>
                        <a:pt x="1236" y="513"/>
                      </a:cubicBezTo>
                      <a:cubicBezTo>
                        <a:pt x="1236" y="513"/>
                        <a:pt x="1236" y="514"/>
                        <a:pt x="1236" y="514"/>
                      </a:cubicBezTo>
                      <a:cubicBezTo>
                        <a:pt x="1236" y="514"/>
                        <a:pt x="1236" y="514"/>
                        <a:pt x="1236" y="514"/>
                      </a:cubicBezTo>
                      <a:cubicBezTo>
                        <a:pt x="1237" y="514"/>
                        <a:pt x="1237" y="515"/>
                        <a:pt x="1238" y="515"/>
                      </a:cubicBezTo>
                      <a:cubicBezTo>
                        <a:pt x="1249" y="516"/>
                        <a:pt x="1260" y="510"/>
                        <a:pt x="1271" y="512"/>
                      </a:cubicBezTo>
                      <a:cubicBezTo>
                        <a:pt x="1285" y="515"/>
                        <a:pt x="1296" y="517"/>
                        <a:pt x="1310" y="518"/>
                      </a:cubicBezTo>
                      <a:cubicBezTo>
                        <a:pt x="1311" y="528"/>
                        <a:pt x="1310" y="539"/>
                        <a:pt x="1310" y="550"/>
                      </a:cubicBezTo>
                      <a:cubicBezTo>
                        <a:pt x="1310" y="550"/>
                        <a:pt x="1310" y="550"/>
                        <a:pt x="1310" y="550"/>
                      </a:cubicBezTo>
                      <a:cubicBezTo>
                        <a:pt x="1311" y="550"/>
                        <a:pt x="1312" y="550"/>
                        <a:pt x="1313" y="550"/>
                      </a:cubicBezTo>
                      <a:cubicBezTo>
                        <a:pt x="1313" y="550"/>
                        <a:pt x="1313" y="550"/>
                        <a:pt x="1313" y="550"/>
                      </a:cubicBezTo>
                      <a:cubicBezTo>
                        <a:pt x="1318" y="550"/>
                        <a:pt x="1323" y="549"/>
                        <a:pt x="1328" y="549"/>
                      </a:cubicBezTo>
                      <a:cubicBezTo>
                        <a:pt x="1329" y="549"/>
                        <a:pt x="1329" y="549"/>
                        <a:pt x="1329" y="549"/>
                      </a:cubicBezTo>
                      <a:cubicBezTo>
                        <a:pt x="1330" y="549"/>
                        <a:pt x="1330" y="549"/>
                        <a:pt x="1331" y="549"/>
                      </a:cubicBezTo>
                      <a:cubicBezTo>
                        <a:pt x="1332" y="549"/>
                        <a:pt x="1332" y="549"/>
                        <a:pt x="1332" y="549"/>
                      </a:cubicBezTo>
                      <a:cubicBezTo>
                        <a:pt x="1333" y="549"/>
                        <a:pt x="1334" y="549"/>
                        <a:pt x="1335" y="549"/>
                      </a:cubicBezTo>
                      <a:cubicBezTo>
                        <a:pt x="1336" y="549"/>
                        <a:pt x="1336" y="549"/>
                        <a:pt x="1336" y="549"/>
                      </a:cubicBezTo>
                      <a:cubicBezTo>
                        <a:pt x="1337" y="549"/>
                        <a:pt x="1338" y="549"/>
                        <a:pt x="1339" y="549"/>
                      </a:cubicBezTo>
                      <a:cubicBezTo>
                        <a:pt x="1339" y="549"/>
                        <a:pt x="1339" y="549"/>
                        <a:pt x="1339" y="549"/>
                      </a:cubicBezTo>
                      <a:cubicBezTo>
                        <a:pt x="1340" y="551"/>
                        <a:pt x="1340" y="552"/>
                        <a:pt x="1339" y="553"/>
                      </a:cubicBezTo>
                      <a:cubicBezTo>
                        <a:pt x="1339" y="555"/>
                        <a:pt x="1337" y="557"/>
                        <a:pt x="1335" y="558"/>
                      </a:cubicBezTo>
                      <a:cubicBezTo>
                        <a:pt x="1334" y="559"/>
                        <a:pt x="1333" y="559"/>
                        <a:pt x="1332" y="560"/>
                      </a:cubicBezTo>
                      <a:cubicBezTo>
                        <a:pt x="1329" y="562"/>
                        <a:pt x="1327" y="566"/>
                        <a:pt x="1327" y="569"/>
                      </a:cubicBezTo>
                      <a:cubicBezTo>
                        <a:pt x="1326" y="573"/>
                        <a:pt x="1327" y="577"/>
                        <a:pt x="1327" y="581"/>
                      </a:cubicBezTo>
                      <a:cubicBezTo>
                        <a:pt x="1338" y="583"/>
                        <a:pt x="1350" y="579"/>
                        <a:pt x="1362" y="582"/>
                      </a:cubicBezTo>
                      <a:cubicBezTo>
                        <a:pt x="1363" y="581"/>
                        <a:pt x="1363" y="581"/>
                        <a:pt x="1363" y="580"/>
                      </a:cubicBezTo>
                      <a:cubicBezTo>
                        <a:pt x="1363" y="580"/>
                        <a:pt x="1363" y="580"/>
                        <a:pt x="1363" y="580"/>
                      </a:cubicBezTo>
                      <a:cubicBezTo>
                        <a:pt x="1363" y="579"/>
                        <a:pt x="1363" y="579"/>
                        <a:pt x="1363" y="578"/>
                      </a:cubicBezTo>
                      <a:cubicBezTo>
                        <a:pt x="1364" y="578"/>
                        <a:pt x="1365" y="578"/>
                        <a:pt x="1365" y="578"/>
                      </a:cubicBezTo>
                      <a:cubicBezTo>
                        <a:pt x="1368" y="578"/>
                        <a:pt x="1370" y="579"/>
                        <a:pt x="1372" y="581"/>
                      </a:cubicBezTo>
                      <a:cubicBezTo>
                        <a:pt x="1373" y="581"/>
                        <a:pt x="1373" y="582"/>
                        <a:pt x="1374" y="582"/>
                      </a:cubicBezTo>
                      <a:cubicBezTo>
                        <a:pt x="1378" y="586"/>
                        <a:pt x="1381" y="590"/>
                        <a:pt x="1387" y="591"/>
                      </a:cubicBezTo>
                      <a:cubicBezTo>
                        <a:pt x="1389" y="591"/>
                        <a:pt x="1390" y="591"/>
                        <a:pt x="1392" y="590"/>
                      </a:cubicBezTo>
                      <a:cubicBezTo>
                        <a:pt x="1390" y="589"/>
                        <a:pt x="1389" y="587"/>
                        <a:pt x="1388" y="585"/>
                      </a:cubicBezTo>
                      <a:cubicBezTo>
                        <a:pt x="1387" y="583"/>
                        <a:pt x="1386" y="580"/>
                        <a:pt x="1387" y="578"/>
                      </a:cubicBezTo>
                      <a:cubicBezTo>
                        <a:pt x="1387" y="577"/>
                        <a:pt x="1388" y="577"/>
                        <a:pt x="1388" y="576"/>
                      </a:cubicBezTo>
                      <a:cubicBezTo>
                        <a:pt x="1389" y="575"/>
                        <a:pt x="1390" y="575"/>
                        <a:pt x="1391" y="574"/>
                      </a:cubicBezTo>
                      <a:cubicBezTo>
                        <a:pt x="1391" y="571"/>
                        <a:pt x="1391" y="568"/>
                        <a:pt x="1391" y="565"/>
                      </a:cubicBezTo>
                      <a:cubicBezTo>
                        <a:pt x="1391" y="562"/>
                        <a:pt x="1391" y="559"/>
                        <a:pt x="1392" y="556"/>
                      </a:cubicBezTo>
                      <a:cubicBezTo>
                        <a:pt x="1392" y="556"/>
                        <a:pt x="1392" y="556"/>
                        <a:pt x="1392" y="556"/>
                      </a:cubicBezTo>
                      <a:cubicBezTo>
                        <a:pt x="1393" y="556"/>
                        <a:pt x="1393" y="556"/>
                        <a:pt x="1394" y="556"/>
                      </a:cubicBezTo>
                      <a:cubicBezTo>
                        <a:pt x="1394" y="556"/>
                        <a:pt x="1394" y="556"/>
                        <a:pt x="1394" y="556"/>
                      </a:cubicBezTo>
                      <a:cubicBezTo>
                        <a:pt x="1395" y="556"/>
                        <a:pt x="1396" y="556"/>
                        <a:pt x="1396" y="556"/>
                      </a:cubicBezTo>
                      <a:cubicBezTo>
                        <a:pt x="1396" y="556"/>
                        <a:pt x="1396" y="556"/>
                        <a:pt x="1396" y="556"/>
                      </a:cubicBezTo>
                      <a:cubicBezTo>
                        <a:pt x="1396" y="556"/>
                        <a:pt x="1397" y="556"/>
                        <a:pt x="1397" y="556"/>
                      </a:cubicBezTo>
                      <a:cubicBezTo>
                        <a:pt x="1397" y="556"/>
                        <a:pt x="1397" y="556"/>
                        <a:pt x="1397" y="556"/>
                      </a:cubicBezTo>
                      <a:cubicBezTo>
                        <a:pt x="1398" y="557"/>
                        <a:pt x="1398" y="557"/>
                        <a:pt x="1398" y="557"/>
                      </a:cubicBezTo>
                      <a:cubicBezTo>
                        <a:pt x="1399" y="559"/>
                        <a:pt x="1400" y="561"/>
                        <a:pt x="1401" y="563"/>
                      </a:cubicBezTo>
                      <a:cubicBezTo>
                        <a:pt x="1402" y="565"/>
                        <a:pt x="1404" y="566"/>
                        <a:pt x="1406" y="567"/>
                      </a:cubicBezTo>
                      <a:cubicBezTo>
                        <a:pt x="1406" y="567"/>
                        <a:pt x="1407" y="567"/>
                        <a:pt x="1408" y="567"/>
                      </a:cubicBezTo>
                      <a:cubicBezTo>
                        <a:pt x="1408" y="567"/>
                        <a:pt x="1408" y="567"/>
                        <a:pt x="1408" y="567"/>
                      </a:cubicBezTo>
                      <a:cubicBezTo>
                        <a:pt x="1409" y="567"/>
                        <a:pt x="1409" y="567"/>
                        <a:pt x="1410" y="567"/>
                      </a:cubicBezTo>
                      <a:cubicBezTo>
                        <a:pt x="1411" y="567"/>
                        <a:pt x="1411" y="567"/>
                        <a:pt x="1412" y="567"/>
                      </a:cubicBezTo>
                      <a:cubicBezTo>
                        <a:pt x="1412" y="567"/>
                        <a:pt x="1412" y="567"/>
                        <a:pt x="1412" y="567"/>
                      </a:cubicBezTo>
                      <a:cubicBezTo>
                        <a:pt x="1416" y="567"/>
                        <a:pt x="1419" y="567"/>
                        <a:pt x="1422" y="567"/>
                      </a:cubicBezTo>
                      <a:cubicBezTo>
                        <a:pt x="1422" y="569"/>
                        <a:pt x="1422" y="570"/>
                        <a:pt x="1422" y="571"/>
                      </a:cubicBezTo>
                      <a:cubicBezTo>
                        <a:pt x="1422" y="573"/>
                        <a:pt x="1422" y="574"/>
                        <a:pt x="1422" y="575"/>
                      </a:cubicBezTo>
                      <a:cubicBezTo>
                        <a:pt x="1422" y="575"/>
                        <a:pt x="1422" y="575"/>
                        <a:pt x="1422" y="575"/>
                      </a:cubicBezTo>
                      <a:cubicBezTo>
                        <a:pt x="1425" y="575"/>
                        <a:pt x="1428" y="576"/>
                        <a:pt x="1431" y="576"/>
                      </a:cubicBezTo>
                      <a:cubicBezTo>
                        <a:pt x="1431" y="576"/>
                        <a:pt x="1431" y="577"/>
                        <a:pt x="1431" y="577"/>
                      </a:cubicBezTo>
                      <a:cubicBezTo>
                        <a:pt x="1431" y="578"/>
                        <a:pt x="1431" y="578"/>
                        <a:pt x="1431" y="578"/>
                      </a:cubicBezTo>
                      <a:cubicBezTo>
                        <a:pt x="1431" y="579"/>
                        <a:pt x="1431" y="579"/>
                        <a:pt x="1431" y="579"/>
                      </a:cubicBezTo>
                      <a:cubicBezTo>
                        <a:pt x="1431" y="579"/>
                        <a:pt x="1431" y="580"/>
                        <a:pt x="1431" y="580"/>
                      </a:cubicBezTo>
                      <a:cubicBezTo>
                        <a:pt x="1431" y="580"/>
                        <a:pt x="1431" y="580"/>
                        <a:pt x="1431" y="580"/>
                      </a:cubicBezTo>
                      <a:cubicBezTo>
                        <a:pt x="1431" y="581"/>
                        <a:pt x="1431" y="581"/>
                        <a:pt x="1432" y="582"/>
                      </a:cubicBezTo>
                      <a:cubicBezTo>
                        <a:pt x="1434" y="589"/>
                        <a:pt x="1440" y="595"/>
                        <a:pt x="1446" y="592"/>
                      </a:cubicBezTo>
                      <a:cubicBezTo>
                        <a:pt x="1446" y="592"/>
                        <a:pt x="1446" y="592"/>
                        <a:pt x="1446" y="592"/>
                      </a:cubicBezTo>
                      <a:cubicBezTo>
                        <a:pt x="1447" y="591"/>
                        <a:pt x="1448" y="591"/>
                        <a:pt x="1449" y="590"/>
                      </a:cubicBezTo>
                      <a:cubicBezTo>
                        <a:pt x="1450" y="588"/>
                        <a:pt x="1450" y="585"/>
                        <a:pt x="1450" y="583"/>
                      </a:cubicBezTo>
                      <a:cubicBezTo>
                        <a:pt x="1449" y="581"/>
                        <a:pt x="1449" y="579"/>
                        <a:pt x="1450" y="577"/>
                      </a:cubicBezTo>
                      <a:cubicBezTo>
                        <a:pt x="1450" y="576"/>
                        <a:pt x="1451" y="576"/>
                        <a:pt x="1452" y="576"/>
                      </a:cubicBezTo>
                      <a:cubicBezTo>
                        <a:pt x="1456" y="574"/>
                        <a:pt x="1459" y="579"/>
                        <a:pt x="1459" y="583"/>
                      </a:cubicBezTo>
                      <a:cubicBezTo>
                        <a:pt x="1459" y="583"/>
                        <a:pt x="1459" y="583"/>
                        <a:pt x="1459" y="583"/>
                      </a:cubicBezTo>
                      <a:cubicBezTo>
                        <a:pt x="1459" y="583"/>
                        <a:pt x="1459" y="584"/>
                        <a:pt x="1459" y="584"/>
                      </a:cubicBezTo>
                      <a:cubicBezTo>
                        <a:pt x="1465" y="585"/>
                        <a:pt x="1467" y="580"/>
                        <a:pt x="1469" y="575"/>
                      </a:cubicBezTo>
                      <a:cubicBezTo>
                        <a:pt x="1470" y="574"/>
                        <a:pt x="1470" y="573"/>
                        <a:pt x="1470" y="571"/>
                      </a:cubicBezTo>
                      <a:cubicBezTo>
                        <a:pt x="1470" y="571"/>
                        <a:pt x="1470" y="571"/>
                        <a:pt x="1470" y="571"/>
                      </a:cubicBezTo>
                      <a:cubicBezTo>
                        <a:pt x="1480" y="571"/>
                        <a:pt x="1488" y="576"/>
                        <a:pt x="1498" y="573"/>
                      </a:cubicBezTo>
                      <a:cubicBezTo>
                        <a:pt x="1503" y="572"/>
                        <a:pt x="1505" y="573"/>
                        <a:pt x="1508" y="577"/>
                      </a:cubicBezTo>
                      <a:cubicBezTo>
                        <a:pt x="1508" y="577"/>
                        <a:pt x="1508" y="577"/>
                        <a:pt x="1508" y="577"/>
                      </a:cubicBezTo>
                      <a:cubicBezTo>
                        <a:pt x="1513" y="583"/>
                        <a:pt x="1519" y="589"/>
                        <a:pt x="1526" y="594"/>
                      </a:cubicBezTo>
                      <a:cubicBezTo>
                        <a:pt x="1526" y="594"/>
                        <a:pt x="1526" y="594"/>
                        <a:pt x="1526" y="594"/>
                      </a:cubicBezTo>
                      <a:cubicBezTo>
                        <a:pt x="1526" y="595"/>
                        <a:pt x="1527" y="595"/>
                        <a:pt x="1527" y="595"/>
                      </a:cubicBezTo>
                      <a:cubicBezTo>
                        <a:pt x="1528" y="596"/>
                        <a:pt x="1528" y="596"/>
                        <a:pt x="1528" y="596"/>
                      </a:cubicBezTo>
                      <a:cubicBezTo>
                        <a:pt x="1529" y="596"/>
                        <a:pt x="1529" y="596"/>
                        <a:pt x="1529" y="596"/>
                      </a:cubicBezTo>
                      <a:cubicBezTo>
                        <a:pt x="1533" y="598"/>
                        <a:pt x="1537" y="600"/>
                        <a:pt x="1540" y="601"/>
                      </a:cubicBezTo>
                      <a:cubicBezTo>
                        <a:pt x="1541" y="601"/>
                        <a:pt x="1542" y="601"/>
                        <a:pt x="1543" y="601"/>
                      </a:cubicBezTo>
                      <a:cubicBezTo>
                        <a:pt x="1543" y="602"/>
                        <a:pt x="1543" y="602"/>
                        <a:pt x="1543" y="602"/>
                      </a:cubicBezTo>
                      <a:cubicBezTo>
                        <a:pt x="1543" y="602"/>
                        <a:pt x="1543" y="603"/>
                        <a:pt x="1543" y="603"/>
                      </a:cubicBezTo>
                      <a:cubicBezTo>
                        <a:pt x="1544" y="607"/>
                        <a:pt x="1547" y="610"/>
                        <a:pt x="1548" y="613"/>
                      </a:cubicBezTo>
                      <a:cubicBezTo>
                        <a:pt x="1552" y="622"/>
                        <a:pt x="1547" y="631"/>
                        <a:pt x="1544" y="639"/>
                      </a:cubicBezTo>
                      <a:cubicBezTo>
                        <a:pt x="1542" y="647"/>
                        <a:pt x="1543" y="657"/>
                        <a:pt x="1541" y="665"/>
                      </a:cubicBezTo>
                      <a:cubicBezTo>
                        <a:pt x="1541" y="670"/>
                        <a:pt x="1539" y="675"/>
                        <a:pt x="1535" y="678"/>
                      </a:cubicBezTo>
                      <a:cubicBezTo>
                        <a:pt x="1530" y="684"/>
                        <a:pt x="1525" y="690"/>
                        <a:pt x="1525" y="696"/>
                      </a:cubicBezTo>
                      <a:cubicBezTo>
                        <a:pt x="1525" y="700"/>
                        <a:pt x="1528" y="703"/>
                        <a:pt x="1534" y="706"/>
                      </a:cubicBezTo>
                      <a:cubicBezTo>
                        <a:pt x="1544" y="709"/>
                        <a:pt x="1547" y="738"/>
                        <a:pt x="1546" y="747"/>
                      </a:cubicBezTo>
                      <a:cubicBezTo>
                        <a:pt x="1532" y="748"/>
                        <a:pt x="1546" y="761"/>
                        <a:pt x="1550" y="764"/>
                      </a:cubicBezTo>
                      <a:cubicBezTo>
                        <a:pt x="1561" y="774"/>
                        <a:pt x="1577" y="779"/>
                        <a:pt x="1592" y="780"/>
                      </a:cubicBezTo>
                      <a:cubicBezTo>
                        <a:pt x="1598" y="779"/>
                        <a:pt x="1604" y="777"/>
                        <a:pt x="1610" y="774"/>
                      </a:cubicBezTo>
                      <a:cubicBezTo>
                        <a:pt x="1607" y="772"/>
                        <a:pt x="1604" y="770"/>
                        <a:pt x="1601" y="768"/>
                      </a:cubicBezTo>
                      <a:cubicBezTo>
                        <a:pt x="1600" y="767"/>
                        <a:pt x="1600" y="766"/>
                        <a:pt x="1600" y="765"/>
                      </a:cubicBezTo>
                      <a:cubicBezTo>
                        <a:pt x="1600" y="765"/>
                        <a:pt x="1600" y="765"/>
                        <a:pt x="1600" y="765"/>
                      </a:cubicBezTo>
                      <a:cubicBezTo>
                        <a:pt x="1600" y="764"/>
                        <a:pt x="1600" y="764"/>
                        <a:pt x="1600" y="763"/>
                      </a:cubicBezTo>
                      <a:cubicBezTo>
                        <a:pt x="1600" y="762"/>
                        <a:pt x="1600" y="762"/>
                        <a:pt x="1600" y="762"/>
                      </a:cubicBezTo>
                      <a:cubicBezTo>
                        <a:pt x="1600" y="762"/>
                        <a:pt x="1600" y="761"/>
                        <a:pt x="1601" y="761"/>
                      </a:cubicBezTo>
                      <a:cubicBezTo>
                        <a:pt x="1601" y="760"/>
                        <a:pt x="1601" y="760"/>
                        <a:pt x="1601" y="760"/>
                      </a:cubicBezTo>
                      <a:cubicBezTo>
                        <a:pt x="1601" y="759"/>
                        <a:pt x="1601" y="759"/>
                        <a:pt x="1601" y="759"/>
                      </a:cubicBezTo>
                      <a:cubicBezTo>
                        <a:pt x="1601" y="759"/>
                        <a:pt x="1601" y="759"/>
                        <a:pt x="1601" y="759"/>
                      </a:cubicBezTo>
                      <a:cubicBezTo>
                        <a:pt x="1602" y="758"/>
                        <a:pt x="1602" y="758"/>
                        <a:pt x="1602" y="758"/>
                      </a:cubicBezTo>
                      <a:cubicBezTo>
                        <a:pt x="1602" y="757"/>
                        <a:pt x="1603" y="757"/>
                        <a:pt x="1604" y="756"/>
                      </a:cubicBezTo>
                      <a:cubicBezTo>
                        <a:pt x="1605" y="756"/>
                        <a:pt x="1605" y="756"/>
                        <a:pt x="1605" y="756"/>
                      </a:cubicBezTo>
                      <a:cubicBezTo>
                        <a:pt x="1605" y="755"/>
                        <a:pt x="1605" y="755"/>
                        <a:pt x="1605" y="755"/>
                      </a:cubicBezTo>
                      <a:cubicBezTo>
                        <a:pt x="1609" y="754"/>
                        <a:pt x="1613" y="753"/>
                        <a:pt x="1618" y="752"/>
                      </a:cubicBezTo>
                      <a:cubicBezTo>
                        <a:pt x="1619" y="751"/>
                        <a:pt x="1619" y="751"/>
                        <a:pt x="1620" y="751"/>
                      </a:cubicBezTo>
                      <a:cubicBezTo>
                        <a:pt x="1626" y="749"/>
                        <a:pt x="1628" y="747"/>
                        <a:pt x="1629" y="744"/>
                      </a:cubicBezTo>
                      <a:cubicBezTo>
                        <a:pt x="1630" y="737"/>
                        <a:pt x="1617" y="729"/>
                        <a:pt x="1614" y="722"/>
                      </a:cubicBezTo>
                      <a:cubicBezTo>
                        <a:pt x="1614" y="722"/>
                        <a:pt x="1613" y="721"/>
                        <a:pt x="1613" y="720"/>
                      </a:cubicBezTo>
                      <a:cubicBezTo>
                        <a:pt x="1611" y="716"/>
                        <a:pt x="1610" y="710"/>
                        <a:pt x="1610" y="705"/>
                      </a:cubicBezTo>
                      <a:cubicBezTo>
                        <a:pt x="1610" y="699"/>
                        <a:pt x="1612" y="694"/>
                        <a:pt x="1614" y="690"/>
                      </a:cubicBezTo>
                      <a:cubicBezTo>
                        <a:pt x="1614" y="689"/>
                        <a:pt x="1614" y="689"/>
                        <a:pt x="1614" y="689"/>
                      </a:cubicBezTo>
                      <a:cubicBezTo>
                        <a:pt x="1619" y="683"/>
                        <a:pt x="1621" y="686"/>
                        <a:pt x="1623" y="677"/>
                      </a:cubicBezTo>
                      <a:cubicBezTo>
                        <a:pt x="1623" y="675"/>
                        <a:pt x="1623" y="674"/>
                        <a:pt x="1623" y="672"/>
                      </a:cubicBezTo>
                      <a:cubicBezTo>
                        <a:pt x="1623" y="671"/>
                        <a:pt x="1623" y="670"/>
                        <a:pt x="1624" y="668"/>
                      </a:cubicBezTo>
                      <a:cubicBezTo>
                        <a:pt x="1624" y="668"/>
                        <a:pt x="1624" y="668"/>
                        <a:pt x="1624" y="667"/>
                      </a:cubicBezTo>
                      <a:cubicBezTo>
                        <a:pt x="1624" y="667"/>
                        <a:pt x="1624" y="667"/>
                        <a:pt x="1624" y="667"/>
                      </a:cubicBezTo>
                      <a:cubicBezTo>
                        <a:pt x="1624" y="666"/>
                        <a:pt x="1625" y="666"/>
                        <a:pt x="1625" y="665"/>
                      </a:cubicBezTo>
                      <a:cubicBezTo>
                        <a:pt x="1625" y="665"/>
                        <a:pt x="1625" y="665"/>
                        <a:pt x="1625" y="665"/>
                      </a:cubicBezTo>
                      <a:cubicBezTo>
                        <a:pt x="1625" y="665"/>
                        <a:pt x="1626" y="664"/>
                        <a:pt x="1626" y="664"/>
                      </a:cubicBezTo>
                      <a:cubicBezTo>
                        <a:pt x="1626" y="664"/>
                        <a:pt x="1626" y="664"/>
                        <a:pt x="1626" y="664"/>
                      </a:cubicBezTo>
                      <a:cubicBezTo>
                        <a:pt x="1627" y="663"/>
                        <a:pt x="1627" y="663"/>
                        <a:pt x="1628" y="663"/>
                      </a:cubicBezTo>
                      <a:cubicBezTo>
                        <a:pt x="1628" y="662"/>
                        <a:pt x="1629" y="662"/>
                        <a:pt x="1630" y="662"/>
                      </a:cubicBezTo>
                      <a:cubicBezTo>
                        <a:pt x="1630" y="661"/>
                        <a:pt x="1630" y="660"/>
                        <a:pt x="1630" y="658"/>
                      </a:cubicBezTo>
                      <a:cubicBezTo>
                        <a:pt x="1631" y="659"/>
                        <a:pt x="1631" y="659"/>
                        <a:pt x="1632" y="659"/>
                      </a:cubicBezTo>
                      <a:cubicBezTo>
                        <a:pt x="1646" y="659"/>
                        <a:pt x="1666" y="626"/>
                        <a:pt x="1674" y="631"/>
                      </a:cubicBezTo>
                      <a:cubicBezTo>
                        <a:pt x="1674" y="631"/>
                        <a:pt x="1674" y="631"/>
                        <a:pt x="1674" y="631"/>
                      </a:cubicBezTo>
                      <a:cubicBezTo>
                        <a:pt x="1675" y="631"/>
                        <a:pt x="1676" y="632"/>
                        <a:pt x="1676" y="633"/>
                      </a:cubicBezTo>
                      <a:cubicBezTo>
                        <a:pt x="1676" y="633"/>
                        <a:pt x="1676" y="633"/>
                        <a:pt x="1676" y="633"/>
                      </a:cubicBezTo>
                      <a:cubicBezTo>
                        <a:pt x="1681" y="637"/>
                        <a:pt x="1683" y="644"/>
                        <a:pt x="1688" y="647"/>
                      </a:cubicBezTo>
                      <a:cubicBezTo>
                        <a:pt x="1689" y="648"/>
                        <a:pt x="1689" y="648"/>
                        <a:pt x="1690" y="648"/>
                      </a:cubicBezTo>
                      <a:cubicBezTo>
                        <a:pt x="1697" y="653"/>
                        <a:pt x="1711" y="653"/>
                        <a:pt x="1718" y="652"/>
                      </a:cubicBezTo>
                      <a:cubicBezTo>
                        <a:pt x="1722" y="648"/>
                        <a:pt x="1726" y="648"/>
                        <a:pt x="1731" y="645"/>
                      </a:cubicBezTo>
                      <a:cubicBezTo>
                        <a:pt x="1732" y="641"/>
                        <a:pt x="1732" y="642"/>
                        <a:pt x="1734" y="640"/>
                      </a:cubicBezTo>
                      <a:cubicBezTo>
                        <a:pt x="1734" y="640"/>
                        <a:pt x="1734" y="640"/>
                        <a:pt x="1735" y="639"/>
                      </a:cubicBezTo>
                      <a:cubicBezTo>
                        <a:pt x="1734" y="633"/>
                        <a:pt x="1740" y="631"/>
                        <a:pt x="1744" y="628"/>
                      </a:cubicBezTo>
                      <a:cubicBezTo>
                        <a:pt x="1743" y="628"/>
                        <a:pt x="1743" y="627"/>
                        <a:pt x="1742" y="627"/>
                      </a:cubicBezTo>
                      <a:cubicBezTo>
                        <a:pt x="1741" y="626"/>
                        <a:pt x="1739" y="625"/>
                        <a:pt x="1737" y="625"/>
                      </a:cubicBezTo>
                      <a:cubicBezTo>
                        <a:pt x="1737" y="625"/>
                        <a:pt x="1737" y="625"/>
                        <a:pt x="1737" y="625"/>
                      </a:cubicBezTo>
                      <a:cubicBezTo>
                        <a:pt x="1737" y="624"/>
                        <a:pt x="1737" y="624"/>
                        <a:pt x="1737" y="623"/>
                      </a:cubicBezTo>
                      <a:cubicBezTo>
                        <a:pt x="1737" y="623"/>
                        <a:pt x="1737" y="623"/>
                        <a:pt x="1737" y="623"/>
                      </a:cubicBezTo>
                      <a:cubicBezTo>
                        <a:pt x="1737" y="622"/>
                        <a:pt x="1737" y="621"/>
                        <a:pt x="1737" y="620"/>
                      </a:cubicBezTo>
                      <a:cubicBezTo>
                        <a:pt x="1739" y="614"/>
                        <a:pt x="1748" y="610"/>
                        <a:pt x="1745" y="603"/>
                      </a:cubicBezTo>
                      <a:cubicBezTo>
                        <a:pt x="1745" y="603"/>
                        <a:pt x="1745" y="603"/>
                        <a:pt x="1745" y="603"/>
                      </a:cubicBezTo>
                      <a:cubicBezTo>
                        <a:pt x="1745" y="601"/>
                        <a:pt x="1744" y="600"/>
                        <a:pt x="1742" y="599"/>
                      </a:cubicBezTo>
                      <a:cubicBezTo>
                        <a:pt x="1736" y="592"/>
                        <a:pt x="1724" y="591"/>
                        <a:pt x="1715" y="591"/>
                      </a:cubicBezTo>
                      <a:cubicBezTo>
                        <a:pt x="1714" y="591"/>
                        <a:pt x="1713" y="591"/>
                        <a:pt x="1712" y="591"/>
                      </a:cubicBezTo>
                      <a:cubicBezTo>
                        <a:pt x="1712" y="591"/>
                        <a:pt x="1712" y="591"/>
                        <a:pt x="1712" y="591"/>
                      </a:cubicBezTo>
                      <a:cubicBezTo>
                        <a:pt x="1712" y="588"/>
                        <a:pt x="1712" y="586"/>
                        <a:pt x="1711" y="584"/>
                      </a:cubicBezTo>
                      <a:cubicBezTo>
                        <a:pt x="1711" y="583"/>
                        <a:pt x="1711" y="582"/>
                        <a:pt x="1711" y="580"/>
                      </a:cubicBezTo>
                      <a:cubicBezTo>
                        <a:pt x="1697" y="580"/>
                        <a:pt x="1696" y="575"/>
                        <a:pt x="1695" y="564"/>
                      </a:cubicBezTo>
                      <a:cubicBezTo>
                        <a:pt x="1694" y="562"/>
                        <a:pt x="1694" y="559"/>
                        <a:pt x="1694" y="556"/>
                      </a:cubicBezTo>
                      <a:cubicBezTo>
                        <a:pt x="1689" y="554"/>
                        <a:pt x="1687" y="550"/>
                        <a:pt x="1685" y="546"/>
                      </a:cubicBezTo>
                      <a:cubicBezTo>
                        <a:pt x="1684" y="541"/>
                        <a:pt x="1682" y="536"/>
                        <a:pt x="1677" y="534"/>
                      </a:cubicBezTo>
                      <a:cubicBezTo>
                        <a:pt x="1666" y="527"/>
                        <a:pt x="1659" y="538"/>
                        <a:pt x="1649" y="542"/>
                      </a:cubicBezTo>
                      <a:cubicBezTo>
                        <a:pt x="1649" y="542"/>
                        <a:pt x="1649" y="542"/>
                        <a:pt x="1649" y="542"/>
                      </a:cubicBezTo>
                      <a:cubicBezTo>
                        <a:pt x="1645" y="533"/>
                        <a:pt x="1652" y="533"/>
                        <a:pt x="1655" y="526"/>
                      </a:cubicBezTo>
                      <a:cubicBezTo>
                        <a:pt x="1656" y="526"/>
                        <a:pt x="1656" y="525"/>
                        <a:pt x="1656" y="525"/>
                      </a:cubicBezTo>
                      <a:cubicBezTo>
                        <a:pt x="1657" y="522"/>
                        <a:pt x="1656" y="520"/>
                        <a:pt x="1655" y="518"/>
                      </a:cubicBezTo>
                      <a:cubicBezTo>
                        <a:pt x="1655" y="517"/>
                        <a:pt x="1655" y="517"/>
                        <a:pt x="1655" y="517"/>
                      </a:cubicBezTo>
                      <a:cubicBezTo>
                        <a:pt x="1655" y="517"/>
                        <a:pt x="1654" y="516"/>
                        <a:pt x="1654" y="515"/>
                      </a:cubicBezTo>
                      <a:cubicBezTo>
                        <a:pt x="1654" y="515"/>
                        <a:pt x="1654" y="515"/>
                        <a:pt x="1654" y="515"/>
                      </a:cubicBezTo>
                      <a:cubicBezTo>
                        <a:pt x="1653" y="513"/>
                        <a:pt x="1652" y="511"/>
                        <a:pt x="1651" y="508"/>
                      </a:cubicBezTo>
                      <a:cubicBezTo>
                        <a:pt x="1651" y="508"/>
                        <a:pt x="1651" y="507"/>
                        <a:pt x="1651" y="507"/>
                      </a:cubicBezTo>
                      <a:cubicBezTo>
                        <a:pt x="1651" y="506"/>
                        <a:pt x="1651" y="506"/>
                        <a:pt x="1652" y="505"/>
                      </a:cubicBezTo>
                      <a:cubicBezTo>
                        <a:pt x="1658" y="505"/>
                        <a:pt x="1663" y="505"/>
                        <a:pt x="1666" y="503"/>
                      </a:cubicBezTo>
                      <a:cubicBezTo>
                        <a:pt x="1672" y="501"/>
                        <a:pt x="1673" y="496"/>
                        <a:pt x="1673" y="484"/>
                      </a:cubicBezTo>
                      <a:cubicBezTo>
                        <a:pt x="1674" y="468"/>
                        <a:pt x="1668" y="467"/>
                        <a:pt x="1655" y="459"/>
                      </a:cubicBezTo>
                      <a:cubicBezTo>
                        <a:pt x="1655" y="459"/>
                        <a:pt x="1655" y="459"/>
                        <a:pt x="1655" y="459"/>
                      </a:cubicBezTo>
                      <a:cubicBezTo>
                        <a:pt x="1655" y="459"/>
                        <a:pt x="1654" y="460"/>
                        <a:pt x="1653" y="460"/>
                      </a:cubicBezTo>
                      <a:cubicBezTo>
                        <a:pt x="1652" y="461"/>
                        <a:pt x="1651" y="462"/>
                        <a:pt x="1649" y="463"/>
                      </a:cubicBezTo>
                      <a:cubicBezTo>
                        <a:pt x="1648" y="463"/>
                        <a:pt x="1648" y="463"/>
                        <a:pt x="1648" y="463"/>
                      </a:cubicBezTo>
                      <a:cubicBezTo>
                        <a:pt x="1647" y="463"/>
                        <a:pt x="1647" y="463"/>
                        <a:pt x="1647" y="463"/>
                      </a:cubicBezTo>
                      <a:cubicBezTo>
                        <a:pt x="1646" y="463"/>
                        <a:pt x="1645" y="463"/>
                        <a:pt x="1645" y="463"/>
                      </a:cubicBezTo>
                      <a:cubicBezTo>
                        <a:pt x="1645" y="463"/>
                        <a:pt x="1645" y="463"/>
                        <a:pt x="1645" y="463"/>
                      </a:cubicBezTo>
                      <a:cubicBezTo>
                        <a:pt x="1645" y="462"/>
                        <a:pt x="1645" y="461"/>
                        <a:pt x="1644" y="460"/>
                      </a:cubicBezTo>
                      <a:cubicBezTo>
                        <a:pt x="1644" y="455"/>
                        <a:pt x="1643" y="450"/>
                        <a:pt x="1645" y="445"/>
                      </a:cubicBezTo>
                      <a:cubicBezTo>
                        <a:pt x="1646" y="443"/>
                        <a:pt x="1647" y="442"/>
                        <a:pt x="1648" y="441"/>
                      </a:cubicBezTo>
                      <a:cubicBezTo>
                        <a:pt x="1651" y="438"/>
                        <a:pt x="1654" y="435"/>
                        <a:pt x="1654" y="431"/>
                      </a:cubicBezTo>
                      <a:cubicBezTo>
                        <a:pt x="1654" y="431"/>
                        <a:pt x="1654" y="431"/>
                        <a:pt x="1654" y="431"/>
                      </a:cubicBezTo>
                      <a:cubicBezTo>
                        <a:pt x="1654" y="431"/>
                        <a:pt x="1654" y="431"/>
                        <a:pt x="1654" y="431"/>
                      </a:cubicBezTo>
                      <a:cubicBezTo>
                        <a:pt x="1654" y="433"/>
                        <a:pt x="1659" y="433"/>
                        <a:pt x="1665" y="431"/>
                      </a:cubicBezTo>
                      <a:cubicBezTo>
                        <a:pt x="1672" y="429"/>
                        <a:pt x="1680" y="425"/>
                        <a:pt x="1681" y="424"/>
                      </a:cubicBezTo>
                      <a:cubicBezTo>
                        <a:pt x="1682" y="422"/>
                        <a:pt x="1683" y="421"/>
                        <a:pt x="1684" y="419"/>
                      </a:cubicBezTo>
                      <a:cubicBezTo>
                        <a:pt x="1687" y="414"/>
                        <a:pt x="1688" y="409"/>
                        <a:pt x="1688" y="404"/>
                      </a:cubicBezTo>
                      <a:cubicBezTo>
                        <a:pt x="1688" y="401"/>
                        <a:pt x="1688" y="399"/>
                        <a:pt x="1688" y="397"/>
                      </a:cubicBezTo>
                      <a:cubicBezTo>
                        <a:pt x="1688" y="396"/>
                        <a:pt x="1688" y="396"/>
                        <a:pt x="1688" y="396"/>
                      </a:cubicBezTo>
                      <a:cubicBezTo>
                        <a:pt x="1688" y="396"/>
                        <a:pt x="1688" y="395"/>
                        <a:pt x="1688" y="395"/>
                      </a:cubicBezTo>
                      <a:cubicBezTo>
                        <a:pt x="1688" y="394"/>
                        <a:pt x="1688" y="394"/>
                        <a:pt x="1688" y="393"/>
                      </a:cubicBezTo>
                      <a:cubicBezTo>
                        <a:pt x="1688" y="392"/>
                        <a:pt x="1688" y="391"/>
                        <a:pt x="1688" y="391"/>
                      </a:cubicBezTo>
                      <a:cubicBezTo>
                        <a:pt x="1688" y="390"/>
                        <a:pt x="1688" y="389"/>
                        <a:pt x="1688" y="388"/>
                      </a:cubicBezTo>
                      <a:cubicBezTo>
                        <a:pt x="1688" y="387"/>
                        <a:pt x="1688" y="387"/>
                        <a:pt x="1688" y="387"/>
                      </a:cubicBezTo>
                      <a:cubicBezTo>
                        <a:pt x="1689" y="383"/>
                        <a:pt x="1689" y="378"/>
                        <a:pt x="1690" y="374"/>
                      </a:cubicBezTo>
                      <a:cubicBezTo>
                        <a:pt x="1690" y="373"/>
                        <a:pt x="1690" y="372"/>
                        <a:pt x="1690" y="372"/>
                      </a:cubicBezTo>
                      <a:cubicBezTo>
                        <a:pt x="1690" y="371"/>
                        <a:pt x="1691" y="371"/>
                        <a:pt x="1691" y="370"/>
                      </a:cubicBezTo>
                      <a:cubicBezTo>
                        <a:pt x="1691" y="369"/>
                        <a:pt x="1691" y="368"/>
                        <a:pt x="1691" y="367"/>
                      </a:cubicBezTo>
                      <a:cubicBezTo>
                        <a:pt x="1691" y="367"/>
                        <a:pt x="1691" y="367"/>
                        <a:pt x="1691" y="366"/>
                      </a:cubicBezTo>
                      <a:cubicBezTo>
                        <a:pt x="1691" y="365"/>
                        <a:pt x="1691" y="363"/>
                        <a:pt x="1691" y="362"/>
                      </a:cubicBezTo>
                      <a:cubicBezTo>
                        <a:pt x="1690" y="362"/>
                        <a:pt x="1689" y="362"/>
                        <a:pt x="1688" y="362"/>
                      </a:cubicBezTo>
                      <a:cubicBezTo>
                        <a:pt x="1682" y="363"/>
                        <a:pt x="1676" y="367"/>
                        <a:pt x="1671" y="367"/>
                      </a:cubicBezTo>
                      <a:cubicBezTo>
                        <a:pt x="1670" y="367"/>
                        <a:pt x="1669" y="367"/>
                        <a:pt x="1669" y="366"/>
                      </a:cubicBezTo>
                      <a:cubicBezTo>
                        <a:pt x="1668" y="359"/>
                        <a:pt x="1672" y="351"/>
                        <a:pt x="1676" y="343"/>
                      </a:cubicBezTo>
                      <a:cubicBezTo>
                        <a:pt x="1677" y="340"/>
                        <a:pt x="1679" y="336"/>
                        <a:pt x="1680" y="332"/>
                      </a:cubicBezTo>
                      <a:cubicBezTo>
                        <a:pt x="1684" y="324"/>
                        <a:pt x="1686" y="313"/>
                        <a:pt x="1685" y="305"/>
                      </a:cubicBezTo>
                      <a:cubicBezTo>
                        <a:pt x="1684" y="298"/>
                        <a:pt x="1679" y="292"/>
                        <a:pt x="1670" y="290"/>
                      </a:cubicBezTo>
                      <a:cubicBezTo>
                        <a:pt x="1663" y="287"/>
                        <a:pt x="1659" y="284"/>
                        <a:pt x="1658" y="276"/>
                      </a:cubicBezTo>
                      <a:cubicBezTo>
                        <a:pt x="1658" y="276"/>
                        <a:pt x="1658" y="276"/>
                        <a:pt x="1658" y="276"/>
                      </a:cubicBezTo>
                      <a:cubicBezTo>
                        <a:pt x="1656" y="264"/>
                        <a:pt x="1655" y="250"/>
                        <a:pt x="1654" y="238"/>
                      </a:cubicBezTo>
                      <a:cubicBezTo>
                        <a:pt x="1656" y="238"/>
                        <a:pt x="1658" y="238"/>
                        <a:pt x="1659" y="238"/>
                      </a:cubicBezTo>
                      <a:cubicBezTo>
                        <a:pt x="1660" y="238"/>
                        <a:pt x="1661" y="238"/>
                        <a:pt x="1662" y="238"/>
                      </a:cubicBezTo>
                      <a:cubicBezTo>
                        <a:pt x="1665" y="239"/>
                        <a:pt x="1667" y="241"/>
                        <a:pt x="1666" y="246"/>
                      </a:cubicBezTo>
                      <a:cubicBezTo>
                        <a:pt x="1669" y="247"/>
                        <a:pt x="1671" y="246"/>
                        <a:pt x="1672" y="245"/>
                      </a:cubicBezTo>
                      <a:cubicBezTo>
                        <a:pt x="1675" y="243"/>
                        <a:pt x="1678" y="239"/>
                        <a:pt x="1681" y="237"/>
                      </a:cubicBezTo>
                      <a:cubicBezTo>
                        <a:pt x="1687" y="235"/>
                        <a:pt x="1692" y="235"/>
                        <a:pt x="1697" y="232"/>
                      </a:cubicBezTo>
                      <a:cubicBezTo>
                        <a:pt x="1698" y="232"/>
                        <a:pt x="1698" y="232"/>
                        <a:pt x="1698" y="232"/>
                      </a:cubicBezTo>
                      <a:cubicBezTo>
                        <a:pt x="1698" y="231"/>
                        <a:pt x="1699" y="231"/>
                        <a:pt x="1700" y="231"/>
                      </a:cubicBezTo>
                      <a:cubicBezTo>
                        <a:pt x="1700" y="230"/>
                        <a:pt x="1700" y="230"/>
                        <a:pt x="1700" y="230"/>
                      </a:cubicBezTo>
                      <a:cubicBezTo>
                        <a:pt x="1701" y="229"/>
                        <a:pt x="1701" y="229"/>
                        <a:pt x="1702" y="228"/>
                      </a:cubicBezTo>
                      <a:cubicBezTo>
                        <a:pt x="1702" y="228"/>
                        <a:pt x="1702" y="228"/>
                        <a:pt x="1702" y="228"/>
                      </a:cubicBezTo>
                      <a:cubicBezTo>
                        <a:pt x="1702" y="227"/>
                        <a:pt x="1702" y="227"/>
                        <a:pt x="1702" y="227"/>
                      </a:cubicBezTo>
                      <a:cubicBezTo>
                        <a:pt x="1703" y="226"/>
                        <a:pt x="1703" y="226"/>
                        <a:pt x="1703" y="226"/>
                      </a:cubicBezTo>
                      <a:cubicBezTo>
                        <a:pt x="1706" y="221"/>
                        <a:pt x="1707" y="217"/>
                        <a:pt x="1705" y="213"/>
                      </a:cubicBezTo>
                      <a:cubicBezTo>
                        <a:pt x="1703" y="207"/>
                        <a:pt x="1695" y="204"/>
                        <a:pt x="1687" y="203"/>
                      </a:cubicBezTo>
                      <a:cubicBezTo>
                        <a:pt x="1686" y="202"/>
                        <a:pt x="1685" y="202"/>
                        <a:pt x="1684" y="202"/>
                      </a:cubicBezTo>
                      <a:cubicBezTo>
                        <a:pt x="1682" y="202"/>
                        <a:pt x="1679" y="201"/>
                        <a:pt x="1677" y="201"/>
                      </a:cubicBezTo>
                      <a:cubicBezTo>
                        <a:pt x="1677" y="201"/>
                        <a:pt x="1677" y="201"/>
                        <a:pt x="1677" y="201"/>
                      </a:cubicBezTo>
                      <a:cubicBezTo>
                        <a:pt x="1677" y="201"/>
                        <a:pt x="1677" y="201"/>
                        <a:pt x="1677" y="201"/>
                      </a:cubicBezTo>
                      <a:cubicBezTo>
                        <a:pt x="1668" y="200"/>
                        <a:pt x="1660" y="195"/>
                        <a:pt x="1653" y="188"/>
                      </a:cubicBezTo>
                      <a:cubicBezTo>
                        <a:pt x="1653" y="187"/>
                        <a:pt x="1653" y="187"/>
                        <a:pt x="1653" y="187"/>
                      </a:cubicBezTo>
                      <a:cubicBezTo>
                        <a:pt x="1652" y="186"/>
                        <a:pt x="1651" y="186"/>
                        <a:pt x="1651" y="185"/>
                      </a:cubicBezTo>
                      <a:cubicBezTo>
                        <a:pt x="1647" y="181"/>
                        <a:pt x="1644" y="176"/>
                        <a:pt x="1641" y="170"/>
                      </a:cubicBezTo>
                      <a:cubicBezTo>
                        <a:pt x="1640" y="168"/>
                        <a:pt x="1639" y="166"/>
                        <a:pt x="1638" y="164"/>
                      </a:cubicBezTo>
                      <a:cubicBezTo>
                        <a:pt x="1635" y="157"/>
                        <a:pt x="1627" y="156"/>
                        <a:pt x="1623" y="153"/>
                      </a:cubicBezTo>
                      <a:cubicBezTo>
                        <a:pt x="1622" y="152"/>
                        <a:pt x="1621" y="151"/>
                        <a:pt x="1620" y="149"/>
                      </a:cubicBezTo>
                      <a:cubicBezTo>
                        <a:pt x="1620" y="149"/>
                        <a:pt x="1620" y="149"/>
                        <a:pt x="1620" y="149"/>
                      </a:cubicBezTo>
                      <a:cubicBezTo>
                        <a:pt x="1616" y="150"/>
                        <a:pt x="1612" y="149"/>
                        <a:pt x="1608" y="148"/>
                      </a:cubicBezTo>
                      <a:cubicBezTo>
                        <a:pt x="1604" y="147"/>
                        <a:pt x="1606" y="142"/>
                        <a:pt x="1601" y="142"/>
                      </a:cubicBezTo>
                      <a:cubicBezTo>
                        <a:pt x="1600" y="142"/>
                        <a:pt x="1600" y="142"/>
                        <a:pt x="1599" y="142"/>
                      </a:cubicBezTo>
                      <a:cubicBezTo>
                        <a:pt x="1597" y="143"/>
                        <a:pt x="1594" y="145"/>
                        <a:pt x="1593" y="146"/>
                      </a:cubicBezTo>
                      <a:cubicBezTo>
                        <a:pt x="1590" y="149"/>
                        <a:pt x="1587" y="152"/>
                        <a:pt x="1584" y="154"/>
                      </a:cubicBezTo>
                      <a:cubicBezTo>
                        <a:pt x="1582" y="156"/>
                        <a:pt x="1580" y="157"/>
                        <a:pt x="1577" y="158"/>
                      </a:cubicBezTo>
                      <a:cubicBezTo>
                        <a:pt x="1566" y="159"/>
                        <a:pt x="1553" y="160"/>
                        <a:pt x="1542" y="159"/>
                      </a:cubicBezTo>
                      <a:cubicBezTo>
                        <a:pt x="1541" y="159"/>
                        <a:pt x="1540" y="159"/>
                        <a:pt x="1540" y="158"/>
                      </a:cubicBezTo>
                      <a:cubicBezTo>
                        <a:pt x="1539" y="158"/>
                        <a:pt x="1538" y="158"/>
                        <a:pt x="1538" y="158"/>
                      </a:cubicBezTo>
                      <a:cubicBezTo>
                        <a:pt x="1537" y="158"/>
                        <a:pt x="1536" y="158"/>
                        <a:pt x="1535" y="158"/>
                      </a:cubicBezTo>
                      <a:cubicBezTo>
                        <a:pt x="1535" y="157"/>
                        <a:pt x="1534" y="157"/>
                        <a:pt x="1533" y="157"/>
                      </a:cubicBezTo>
                      <a:cubicBezTo>
                        <a:pt x="1516" y="152"/>
                        <a:pt x="1508" y="144"/>
                        <a:pt x="1490" y="146"/>
                      </a:cubicBezTo>
                      <a:cubicBezTo>
                        <a:pt x="1489" y="146"/>
                        <a:pt x="1488" y="146"/>
                        <a:pt x="1487" y="146"/>
                      </a:cubicBezTo>
                      <a:cubicBezTo>
                        <a:pt x="1486" y="146"/>
                        <a:pt x="1486" y="147"/>
                        <a:pt x="1486" y="147"/>
                      </a:cubicBezTo>
                      <a:cubicBezTo>
                        <a:pt x="1480" y="147"/>
                        <a:pt x="1457" y="154"/>
                        <a:pt x="1454" y="145"/>
                      </a:cubicBezTo>
                      <a:cubicBezTo>
                        <a:pt x="1454" y="145"/>
                        <a:pt x="1454" y="144"/>
                        <a:pt x="1454" y="143"/>
                      </a:cubicBezTo>
                      <a:cubicBezTo>
                        <a:pt x="1454" y="142"/>
                        <a:pt x="1454" y="142"/>
                        <a:pt x="1453" y="141"/>
                      </a:cubicBezTo>
                      <a:cubicBezTo>
                        <a:pt x="1453" y="140"/>
                        <a:pt x="1453" y="140"/>
                        <a:pt x="1453" y="140"/>
                      </a:cubicBezTo>
                      <a:cubicBezTo>
                        <a:pt x="1453" y="140"/>
                        <a:pt x="1453" y="139"/>
                        <a:pt x="1453" y="139"/>
                      </a:cubicBezTo>
                      <a:cubicBezTo>
                        <a:pt x="1453" y="138"/>
                        <a:pt x="1453" y="138"/>
                        <a:pt x="1453" y="138"/>
                      </a:cubicBezTo>
                      <a:cubicBezTo>
                        <a:pt x="1452" y="137"/>
                        <a:pt x="1452" y="137"/>
                        <a:pt x="1452" y="137"/>
                      </a:cubicBezTo>
                      <a:cubicBezTo>
                        <a:pt x="1452" y="136"/>
                        <a:pt x="1452" y="136"/>
                        <a:pt x="1452" y="136"/>
                      </a:cubicBezTo>
                      <a:cubicBezTo>
                        <a:pt x="1452" y="135"/>
                        <a:pt x="1452" y="135"/>
                        <a:pt x="1452" y="135"/>
                      </a:cubicBezTo>
                      <a:cubicBezTo>
                        <a:pt x="1451" y="135"/>
                        <a:pt x="1451" y="135"/>
                        <a:pt x="1451" y="135"/>
                      </a:cubicBezTo>
                      <a:cubicBezTo>
                        <a:pt x="1450" y="134"/>
                        <a:pt x="1450" y="134"/>
                        <a:pt x="1450" y="134"/>
                      </a:cubicBezTo>
                      <a:cubicBezTo>
                        <a:pt x="1450" y="133"/>
                        <a:pt x="1450" y="133"/>
                        <a:pt x="1450" y="133"/>
                      </a:cubicBezTo>
                      <a:cubicBezTo>
                        <a:pt x="1449" y="133"/>
                        <a:pt x="1449" y="133"/>
                        <a:pt x="1449" y="133"/>
                      </a:cubicBezTo>
                      <a:cubicBezTo>
                        <a:pt x="1449" y="132"/>
                        <a:pt x="1449" y="132"/>
                        <a:pt x="1449" y="132"/>
                      </a:cubicBezTo>
                      <a:cubicBezTo>
                        <a:pt x="1444" y="129"/>
                        <a:pt x="1437" y="129"/>
                        <a:pt x="1430" y="129"/>
                      </a:cubicBezTo>
                      <a:cubicBezTo>
                        <a:pt x="1429" y="129"/>
                        <a:pt x="1429" y="129"/>
                        <a:pt x="1429" y="129"/>
                      </a:cubicBezTo>
                      <a:cubicBezTo>
                        <a:pt x="1429" y="129"/>
                        <a:pt x="1429" y="129"/>
                        <a:pt x="1428" y="129"/>
                      </a:cubicBezTo>
                      <a:cubicBezTo>
                        <a:pt x="1428" y="129"/>
                        <a:pt x="1427" y="129"/>
                        <a:pt x="1427" y="128"/>
                      </a:cubicBezTo>
                      <a:cubicBezTo>
                        <a:pt x="1416" y="126"/>
                        <a:pt x="1418" y="117"/>
                        <a:pt x="1409" y="111"/>
                      </a:cubicBezTo>
                      <a:cubicBezTo>
                        <a:pt x="1408" y="110"/>
                        <a:pt x="1408" y="110"/>
                        <a:pt x="1407" y="110"/>
                      </a:cubicBezTo>
                      <a:cubicBezTo>
                        <a:pt x="1407" y="109"/>
                        <a:pt x="1406" y="109"/>
                        <a:pt x="1405" y="109"/>
                      </a:cubicBezTo>
                      <a:cubicBezTo>
                        <a:pt x="1403" y="109"/>
                        <a:pt x="1401" y="110"/>
                        <a:pt x="1399" y="111"/>
                      </a:cubicBezTo>
                      <a:cubicBezTo>
                        <a:pt x="1396" y="115"/>
                        <a:pt x="1394" y="125"/>
                        <a:pt x="1393" y="128"/>
                      </a:cubicBezTo>
                      <a:cubicBezTo>
                        <a:pt x="1393" y="128"/>
                        <a:pt x="1393" y="128"/>
                        <a:pt x="1393" y="128"/>
                      </a:cubicBezTo>
                      <a:cubicBezTo>
                        <a:pt x="1392" y="128"/>
                        <a:pt x="1391" y="128"/>
                        <a:pt x="1390" y="128"/>
                      </a:cubicBezTo>
                      <a:cubicBezTo>
                        <a:pt x="1387" y="128"/>
                        <a:pt x="1384" y="129"/>
                        <a:pt x="1382" y="129"/>
                      </a:cubicBezTo>
                      <a:cubicBezTo>
                        <a:pt x="1381" y="129"/>
                        <a:pt x="1380" y="129"/>
                        <a:pt x="1380" y="130"/>
                      </a:cubicBezTo>
                      <a:cubicBezTo>
                        <a:pt x="1380" y="130"/>
                        <a:pt x="1380" y="131"/>
                        <a:pt x="1380" y="132"/>
                      </a:cubicBezTo>
                      <a:cubicBezTo>
                        <a:pt x="1380" y="134"/>
                        <a:pt x="1379" y="136"/>
                        <a:pt x="1380" y="138"/>
                      </a:cubicBezTo>
                      <a:cubicBezTo>
                        <a:pt x="1380" y="138"/>
                        <a:pt x="1380" y="138"/>
                        <a:pt x="1380" y="138"/>
                      </a:cubicBezTo>
                      <a:cubicBezTo>
                        <a:pt x="1380" y="138"/>
                        <a:pt x="1380" y="138"/>
                        <a:pt x="1380" y="138"/>
                      </a:cubicBezTo>
                      <a:cubicBezTo>
                        <a:pt x="1367" y="137"/>
                        <a:pt x="1352" y="129"/>
                        <a:pt x="1340" y="130"/>
                      </a:cubicBezTo>
                      <a:cubicBezTo>
                        <a:pt x="1339" y="139"/>
                        <a:pt x="1341" y="147"/>
                        <a:pt x="1340" y="156"/>
                      </a:cubicBezTo>
                      <a:cubicBezTo>
                        <a:pt x="1340" y="156"/>
                        <a:pt x="1340" y="156"/>
                        <a:pt x="1340" y="156"/>
                      </a:cubicBezTo>
                      <a:cubicBezTo>
                        <a:pt x="1340" y="156"/>
                        <a:pt x="1340" y="156"/>
                        <a:pt x="1340" y="156"/>
                      </a:cubicBezTo>
                      <a:cubicBezTo>
                        <a:pt x="1338" y="156"/>
                        <a:pt x="1337" y="156"/>
                        <a:pt x="1336" y="156"/>
                      </a:cubicBezTo>
                      <a:cubicBezTo>
                        <a:pt x="1319" y="157"/>
                        <a:pt x="1300" y="166"/>
                        <a:pt x="1284" y="158"/>
                      </a:cubicBezTo>
                      <a:cubicBezTo>
                        <a:pt x="1281" y="157"/>
                        <a:pt x="1278" y="155"/>
                        <a:pt x="1275" y="152"/>
                      </a:cubicBezTo>
                      <a:cubicBezTo>
                        <a:pt x="1272" y="150"/>
                        <a:pt x="1269" y="147"/>
                        <a:pt x="1266" y="145"/>
                      </a:cubicBezTo>
                      <a:cubicBezTo>
                        <a:pt x="1261" y="141"/>
                        <a:pt x="1256" y="139"/>
                        <a:pt x="1251" y="140"/>
                      </a:cubicBezTo>
                      <a:cubicBezTo>
                        <a:pt x="1251" y="140"/>
                        <a:pt x="1250" y="141"/>
                        <a:pt x="1249" y="142"/>
                      </a:cubicBezTo>
                      <a:cubicBezTo>
                        <a:pt x="1249" y="142"/>
                        <a:pt x="1249" y="142"/>
                        <a:pt x="1249" y="142"/>
                      </a:cubicBezTo>
                      <a:cubicBezTo>
                        <a:pt x="1249" y="142"/>
                        <a:pt x="1249" y="142"/>
                        <a:pt x="1249" y="142"/>
                      </a:cubicBezTo>
                      <a:cubicBezTo>
                        <a:pt x="1249" y="143"/>
                        <a:pt x="1249" y="143"/>
                        <a:pt x="1249" y="143"/>
                      </a:cubicBezTo>
                      <a:cubicBezTo>
                        <a:pt x="1244" y="150"/>
                        <a:pt x="1241" y="151"/>
                        <a:pt x="1238" y="150"/>
                      </a:cubicBezTo>
                      <a:cubicBezTo>
                        <a:pt x="1237" y="150"/>
                        <a:pt x="1236" y="149"/>
                        <a:pt x="1235" y="148"/>
                      </a:cubicBezTo>
                      <a:cubicBezTo>
                        <a:pt x="1229" y="142"/>
                        <a:pt x="1232" y="130"/>
                        <a:pt x="1232" y="123"/>
                      </a:cubicBezTo>
                      <a:cubicBezTo>
                        <a:pt x="1232" y="123"/>
                        <a:pt x="1232" y="123"/>
                        <a:pt x="1232" y="123"/>
                      </a:cubicBezTo>
                      <a:cubicBezTo>
                        <a:pt x="1232" y="123"/>
                        <a:pt x="1232" y="123"/>
                        <a:pt x="1232" y="123"/>
                      </a:cubicBezTo>
                      <a:cubicBezTo>
                        <a:pt x="1232" y="123"/>
                        <a:pt x="1231" y="123"/>
                        <a:pt x="1230" y="123"/>
                      </a:cubicBezTo>
                      <a:cubicBezTo>
                        <a:pt x="1230" y="123"/>
                        <a:pt x="1230" y="123"/>
                        <a:pt x="1230" y="123"/>
                      </a:cubicBezTo>
                      <a:cubicBezTo>
                        <a:pt x="1229" y="123"/>
                        <a:pt x="1229" y="123"/>
                        <a:pt x="1229" y="123"/>
                      </a:cubicBezTo>
                      <a:cubicBezTo>
                        <a:pt x="1224" y="124"/>
                        <a:pt x="1224" y="132"/>
                        <a:pt x="1219" y="135"/>
                      </a:cubicBezTo>
                      <a:cubicBezTo>
                        <a:pt x="1214" y="138"/>
                        <a:pt x="1209" y="135"/>
                        <a:pt x="1204" y="133"/>
                      </a:cubicBezTo>
                      <a:cubicBezTo>
                        <a:pt x="1194" y="127"/>
                        <a:pt x="1184" y="128"/>
                        <a:pt x="1177" y="135"/>
                      </a:cubicBezTo>
                      <a:cubicBezTo>
                        <a:pt x="1173" y="138"/>
                        <a:pt x="1170" y="144"/>
                        <a:pt x="1169" y="149"/>
                      </a:cubicBezTo>
                      <a:cubicBezTo>
                        <a:pt x="1169" y="150"/>
                        <a:pt x="1169" y="151"/>
                        <a:pt x="1168" y="152"/>
                      </a:cubicBezTo>
                      <a:cubicBezTo>
                        <a:pt x="1141" y="152"/>
                        <a:pt x="1114" y="173"/>
                        <a:pt x="1086" y="164"/>
                      </a:cubicBezTo>
                      <a:cubicBezTo>
                        <a:pt x="1077" y="161"/>
                        <a:pt x="1066" y="166"/>
                        <a:pt x="1061" y="156"/>
                      </a:cubicBezTo>
                      <a:cubicBezTo>
                        <a:pt x="1057" y="149"/>
                        <a:pt x="1052" y="150"/>
                        <a:pt x="1049" y="154"/>
                      </a:cubicBezTo>
                      <a:cubicBezTo>
                        <a:pt x="1046" y="157"/>
                        <a:pt x="1045" y="162"/>
                        <a:pt x="1045" y="165"/>
                      </a:cubicBezTo>
                      <a:cubicBezTo>
                        <a:pt x="1045" y="165"/>
                        <a:pt x="1045" y="165"/>
                        <a:pt x="1045" y="165"/>
                      </a:cubicBezTo>
                      <a:cubicBezTo>
                        <a:pt x="1045" y="165"/>
                        <a:pt x="1045" y="165"/>
                        <a:pt x="1045" y="165"/>
                      </a:cubicBezTo>
                      <a:cubicBezTo>
                        <a:pt x="1034" y="163"/>
                        <a:pt x="1031" y="138"/>
                        <a:pt x="1027" y="129"/>
                      </a:cubicBezTo>
                      <a:cubicBezTo>
                        <a:pt x="1027" y="129"/>
                        <a:pt x="1027" y="129"/>
                        <a:pt x="1027" y="129"/>
                      </a:cubicBezTo>
                      <a:cubicBezTo>
                        <a:pt x="1033" y="128"/>
                        <a:pt x="1041" y="131"/>
                        <a:pt x="1048" y="130"/>
                      </a:cubicBezTo>
                      <a:cubicBezTo>
                        <a:pt x="1051" y="130"/>
                        <a:pt x="1053" y="130"/>
                        <a:pt x="1055" y="128"/>
                      </a:cubicBezTo>
                      <a:cubicBezTo>
                        <a:pt x="1055" y="128"/>
                        <a:pt x="1055" y="128"/>
                        <a:pt x="1055" y="128"/>
                      </a:cubicBezTo>
                      <a:cubicBezTo>
                        <a:pt x="1055" y="128"/>
                        <a:pt x="1055" y="128"/>
                        <a:pt x="1055" y="128"/>
                      </a:cubicBezTo>
                      <a:cubicBezTo>
                        <a:pt x="1055" y="130"/>
                        <a:pt x="1056" y="132"/>
                        <a:pt x="1057" y="134"/>
                      </a:cubicBezTo>
                      <a:cubicBezTo>
                        <a:pt x="1057" y="135"/>
                        <a:pt x="1058" y="136"/>
                        <a:pt x="1058" y="137"/>
                      </a:cubicBezTo>
                      <a:cubicBezTo>
                        <a:pt x="1058" y="137"/>
                        <a:pt x="1059" y="136"/>
                        <a:pt x="1059" y="136"/>
                      </a:cubicBezTo>
                      <a:cubicBezTo>
                        <a:pt x="1062" y="133"/>
                        <a:pt x="1065" y="131"/>
                        <a:pt x="1069" y="130"/>
                      </a:cubicBezTo>
                      <a:cubicBezTo>
                        <a:pt x="1068" y="130"/>
                        <a:pt x="1068" y="130"/>
                        <a:pt x="1068" y="130"/>
                      </a:cubicBezTo>
                      <a:cubicBezTo>
                        <a:pt x="1068" y="129"/>
                        <a:pt x="1067" y="128"/>
                        <a:pt x="1067" y="128"/>
                      </a:cubicBezTo>
                      <a:cubicBezTo>
                        <a:pt x="1066" y="127"/>
                        <a:pt x="1066" y="127"/>
                        <a:pt x="1066" y="127"/>
                      </a:cubicBezTo>
                      <a:cubicBezTo>
                        <a:pt x="1066" y="126"/>
                        <a:pt x="1065" y="125"/>
                        <a:pt x="1065" y="124"/>
                      </a:cubicBezTo>
                      <a:cubicBezTo>
                        <a:pt x="1064" y="124"/>
                        <a:pt x="1064" y="123"/>
                        <a:pt x="1064" y="123"/>
                      </a:cubicBezTo>
                      <a:cubicBezTo>
                        <a:pt x="1064" y="122"/>
                        <a:pt x="1063" y="122"/>
                        <a:pt x="1063" y="121"/>
                      </a:cubicBezTo>
                      <a:cubicBezTo>
                        <a:pt x="1055" y="105"/>
                        <a:pt x="1051" y="83"/>
                        <a:pt x="1033" y="80"/>
                      </a:cubicBezTo>
                      <a:cubicBezTo>
                        <a:pt x="1024" y="78"/>
                        <a:pt x="1017" y="78"/>
                        <a:pt x="1011" y="81"/>
                      </a:cubicBezTo>
                      <a:cubicBezTo>
                        <a:pt x="1003" y="84"/>
                        <a:pt x="997" y="92"/>
                        <a:pt x="992" y="100"/>
                      </a:cubicBezTo>
                      <a:cubicBezTo>
                        <a:pt x="992" y="100"/>
                        <a:pt x="992" y="100"/>
                        <a:pt x="992" y="100"/>
                      </a:cubicBezTo>
                      <a:cubicBezTo>
                        <a:pt x="992" y="100"/>
                        <a:pt x="992" y="100"/>
                        <a:pt x="992" y="100"/>
                      </a:cubicBezTo>
                      <a:cubicBezTo>
                        <a:pt x="991" y="100"/>
                        <a:pt x="989" y="100"/>
                        <a:pt x="988" y="100"/>
                      </a:cubicBezTo>
                      <a:cubicBezTo>
                        <a:pt x="988" y="100"/>
                        <a:pt x="987" y="100"/>
                        <a:pt x="987" y="100"/>
                      </a:cubicBezTo>
                      <a:cubicBezTo>
                        <a:pt x="986" y="100"/>
                        <a:pt x="985" y="100"/>
                        <a:pt x="983" y="100"/>
                      </a:cubicBezTo>
                      <a:cubicBezTo>
                        <a:pt x="983" y="100"/>
                        <a:pt x="983" y="100"/>
                        <a:pt x="983" y="100"/>
                      </a:cubicBezTo>
                      <a:cubicBezTo>
                        <a:pt x="982" y="100"/>
                        <a:pt x="981" y="100"/>
                        <a:pt x="981" y="100"/>
                      </a:cubicBezTo>
                      <a:cubicBezTo>
                        <a:pt x="980" y="100"/>
                        <a:pt x="980" y="100"/>
                        <a:pt x="980" y="100"/>
                      </a:cubicBezTo>
                      <a:cubicBezTo>
                        <a:pt x="979" y="100"/>
                        <a:pt x="979" y="100"/>
                        <a:pt x="978" y="100"/>
                      </a:cubicBezTo>
                      <a:cubicBezTo>
                        <a:pt x="977" y="100"/>
                        <a:pt x="977" y="100"/>
                        <a:pt x="977" y="100"/>
                      </a:cubicBezTo>
                      <a:cubicBezTo>
                        <a:pt x="977" y="100"/>
                        <a:pt x="976" y="100"/>
                        <a:pt x="975" y="100"/>
                      </a:cubicBezTo>
                      <a:cubicBezTo>
                        <a:pt x="975" y="100"/>
                        <a:pt x="975" y="100"/>
                        <a:pt x="975" y="100"/>
                      </a:cubicBezTo>
                      <a:cubicBezTo>
                        <a:pt x="974" y="100"/>
                        <a:pt x="973" y="101"/>
                        <a:pt x="973" y="101"/>
                      </a:cubicBezTo>
                      <a:cubicBezTo>
                        <a:pt x="972" y="101"/>
                        <a:pt x="972" y="101"/>
                        <a:pt x="972" y="101"/>
                      </a:cubicBezTo>
                      <a:cubicBezTo>
                        <a:pt x="972" y="102"/>
                        <a:pt x="971" y="102"/>
                        <a:pt x="971" y="102"/>
                      </a:cubicBezTo>
                      <a:cubicBezTo>
                        <a:pt x="971" y="102"/>
                        <a:pt x="971" y="102"/>
                        <a:pt x="971" y="102"/>
                      </a:cubicBezTo>
                      <a:cubicBezTo>
                        <a:pt x="971" y="94"/>
                        <a:pt x="962" y="93"/>
                        <a:pt x="954" y="93"/>
                      </a:cubicBezTo>
                      <a:cubicBezTo>
                        <a:pt x="950" y="93"/>
                        <a:pt x="947" y="94"/>
                        <a:pt x="945" y="94"/>
                      </a:cubicBezTo>
                      <a:cubicBezTo>
                        <a:pt x="938" y="96"/>
                        <a:pt x="933" y="99"/>
                        <a:pt x="927" y="101"/>
                      </a:cubicBezTo>
                      <a:cubicBezTo>
                        <a:pt x="921" y="104"/>
                        <a:pt x="914" y="106"/>
                        <a:pt x="906" y="107"/>
                      </a:cubicBezTo>
                      <a:cubicBezTo>
                        <a:pt x="907" y="115"/>
                        <a:pt x="904" y="119"/>
                        <a:pt x="897" y="121"/>
                      </a:cubicBezTo>
                      <a:cubicBezTo>
                        <a:pt x="896" y="121"/>
                        <a:pt x="895" y="121"/>
                        <a:pt x="894" y="121"/>
                      </a:cubicBezTo>
                      <a:cubicBezTo>
                        <a:pt x="894" y="122"/>
                        <a:pt x="894" y="122"/>
                        <a:pt x="894" y="123"/>
                      </a:cubicBezTo>
                      <a:cubicBezTo>
                        <a:pt x="895" y="128"/>
                        <a:pt x="895" y="134"/>
                        <a:pt x="893" y="139"/>
                      </a:cubicBezTo>
                      <a:cubicBezTo>
                        <a:pt x="893" y="139"/>
                        <a:pt x="893" y="139"/>
                        <a:pt x="893" y="139"/>
                      </a:cubicBezTo>
                      <a:cubicBezTo>
                        <a:pt x="892" y="139"/>
                        <a:pt x="892" y="140"/>
                        <a:pt x="892" y="141"/>
                      </a:cubicBezTo>
                      <a:cubicBezTo>
                        <a:pt x="891" y="142"/>
                        <a:pt x="891" y="142"/>
                        <a:pt x="891" y="142"/>
                      </a:cubicBezTo>
                      <a:cubicBezTo>
                        <a:pt x="890" y="142"/>
                        <a:pt x="890" y="142"/>
                        <a:pt x="890" y="142"/>
                      </a:cubicBezTo>
                      <a:cubicBezTo>
                        <a:pt x="886" y="145"/>
                        <a:pt x="881" y="145"/>
                        <a:pt x="878" y="149"/>
                      </a:cubicBezTo>
                      <a:cubicBezTo>
                        <a:pt x="878" y="149"/>
                        <a:pt x="878" y="149"/>
                        <a:pt x="878" y="149"/>
                      </a:cubicBezTo>
                      <a:cubicBezTo>
                        <a:pt x="878" y="150"/>
                        <a:pt x="878" y="150"/>
                        <a:pt x="878" y="150"/>
                      </a:cubicBezTo>
                      <a:cubicBezTo>
                        <a:pt x="877" y="150"/>
                        <a:pt x="877" y="151"/>
                        <a:pt x="877" y="151"/>
                      </a:cubicBezTo>
                      <a:cubicBezTo>
                        <a:pt x="877" y="152"/>
                        <a:pt x="877" y="152"/>
                        <a:pt x="877" y="152"/>
                      </a:cubicBezTo>
                      <a:cubicBezTo>
                        <a:pt x="877" y="152"/>
                        <a:pt x="876" y="153"/>
                        <a:pt x="876" y="153"/>
                      </a:cubicBezTo>
                      <a:cubicBezTo>
                        <a:pt x="876" y="154"/>
                        <a:pt x="876" y="154"/>
                        <a:pt x="876" y="154"/>
                      </a:cubicBezTo>
                      <a:cubicBezTo>
                        <a:pt x="876" y="154"/>
                        <a:pt x="876" y="154"/>
                        <a:pt x="876" y="154"/>
                      </a:cubicBezTo>
                      <a:cubicBezTo>
                        <a:pt x="876" y="154"/>
                        <a:pt x="876" y="154"/>
                        <a:pt x="876" y="154"/>
                      </a:cubicBezTo>
                      <a:cubicBezTo>
                        <a:pt x="876" y="154"/>
                        <a:pt x="876" y="154"/>
                        <a:pt x="876" y="154"/>
                      </a:cubicBezTo>
                      <a:cubicBezTo>
                        <a:pt x="875" y="154"/>
                        <a:pt x="875" y="154"/>
                        <a:pt x="874" y="154"/>
                      </a:cubicBezTo>
                      <a:cubicBezTo>
                        <a:pt x="873" y="154"/>
                        <a:pt x="873" y="154"/>
                        <a:pt x="873" y="154"/>
                      </a:cubicBezTo>
                      <a:cubicBezTo>
                        <a:pt x="872" y="154"/>
                        <a:pt x="872" y="154"/>
                        <a:pt x="871" y="155"/>
                      </a:cubicBezTo>
                      <a:cubicBezTo>
                        <a:pt x="871" y="155"/>
                        <a:pt x="871" y="155"/>
                        <a:pt x="871" y="155"/>
                      </a:cubicBezTo>
                      <a:cubicBezTo>
                        <a:pt x="870" y="155"/>
                        <a:pt x="869" y="155"/>
                        <a:pt x="869" y="156"/>
                      </a:cubicBezTo>
                      <a:cubicBezTo>
                        <a:pt x="868" y="156"/>
                        <a:pt x="868" y="156"/>
                        <a:pt x="868" y="156"/>
                      </a:cubicBezTo>
                      <a:cubicBezTo>
                        <a:pt x="867" y="157"/>
                        <a:pt x="865" y="158"/>
                        <a:pt x="864" y="159"/>
                      </a:cubicBezTo>
                      <a:cubicBezTo>
                        <a:pt x="864" y="159"/>
                        <a:pt x="864" y="159"/>
                        <a:pt x="864" y="159"/>
                      </a:cubicBezTo>
                      <a:cubicBezTo>
                        <a:pt x="863" y="161"/>
                        <a:pt x="862" y="162"/>
                        <a:pt x="861" y="164"/>
                      </a:cubicBezTo>
                      <a:cubicBezTo>
                        <a:pt x="861" y="164"/>
                        <a:pt x="861" y="164"/>
                        <a:pt x="861" y="164"/>
                      </a:cubicBezTo>
                      <a:cubicBezTo>
                        <a:pt x="860" y="164"/>
                        <a:pt x="859" y="165"/>
                        <a:pt x="859" y="166"/>
                      </a:cubicBezTo>
                      <a:cubicBezTo>
                        <a:pt x="858" y="167"/>
                        <a:pt x="857" y="168"/>
                        <a:pt x="857" y="169"/>
                      </a:cubicBezTo>
                      <a:cubicBezTo>
                        <a:pt x="856" y="170"/>
                        <a:pt x="856" y="171"/>
                        <a:pt x="855" y="172"/>
                      </a:cubicBezTo>
                      <a:cubicBezTo>
                        <a:pt x="856" y="172"/>
                        <a:pt x="857" y="173"/>
                        <a:pt x="858" y="173"/>
                      </a:cubicBezTo>
                      <a:cubicBezTo>
                        <a:pt x="866" y="175"/>
                        <a:pt x="869" y="179"/>
                        <a:pt x="866" y="188"/>
                      </a:cubicBezTo>
                      <a:cubicBezTo>
                        <a:pt x="864" y="188"/>
                        <a:pt x="863" y="188"/>
                        <a:pt x="861" y="189"/>
                      </a:cubicBezTo>
                      <a:cubicBezTo>
                        <a:pt x="857" y="191"/>
                        <a:pt x="854" y="196"/>
                        <a:pt x="849" y="197"/>
                      </a:cubicBezTo>
                      <a:cubicBezTo>
                        <a:pt x="847" y="198"/>
                        <a:pt x="845" y="198"/>
                        <a:pt x="843" y="198"/>
                      </a:cubicBezTo>
                      <a:cubicBezTo>
                        <a:pt x="838" y="198"/>
                        <a:pt x="833" y="197"/>
                        <a:pt x="828" y="197"/>
                      </a:cubicBezTo>
                      <a:cubicBezTo>
                        <a:pt x="827" y="197"/>
                        <a:pt x="826" y="197"/>
                        <a:pt x="825" y="197"/>
                      </a:cubicBezTo>
                      <a:cubicBezTo>
                        <a:pt x="825" y="202"/>
                        <a:pt x="829" y="214"/>
                        <a:pt x="820" y="215"/>
                      </a:cubicBezTo>
                      <a:cubicBezTo>
                        <a:pt x="817" y="215"/>
                        <a:pt x="815" y="215"/>
                        <a:pt x="813" y="215"/>
                      </a:cubicBezTo>
                      <a:cubicBezTo>
                        <a:pt x="805" y="214"/>
                        <a:pt x="797" y="214"/>
                        <a:pt x="789" y="214"/>
                      </a:cubicBezTo>
                      <a:cubicBezTo>
                        <a:pt x="778" y="215"/>
                        <a:pt x="763" y="214"/>
                        <a:pt x="763" y="205"/>
                      </a:cubicBezTo>
                      <a:cubicBezTo>
                        <a:pt x="764" y="204"/>
                        <a:pt x="764" y="204"/>
                        <a:pt x="765" y="204"/>
                      </a:cubicBezTo>
                      <a:cubicBezTo>
                        <a:pt x="767" y="199"/>
                        <a:pt x="768" y="188"/>
                        <a:pt x="766" y="178"/>
                      </a:cubicBezTo>
                      <a:cubicBezTo>
                        <a:pt x="766" y="177"/>
                        <a:pt x="766" y="177"/>
                        <a:pt x="766" y="177"/>
                      </a:cubicBezTo>
                      <a:cubicBezTo>
                        <a:pt x="766" y="176"/>
                        <a:pt x="766" y="176"/>
                        <a:pt x="766" y="176"/>
                      </a:cubicBezTo>
                      <a:cubicBezTo>
                        <a:pt x="764" y="166"/>
                        <a:pt x="760" y="157"/>
                        <a:pt x="754" y="154"/>
                      </a:cubicBezTo>
                      <a:cubicBezTo>
                        <a:pt x="748" y="152"/>
                        <a:pt x="739" y="153"/>
                        <a:pt x="736" y="148"/>
                      </a:cubicBezTo>
                      <a:cubicBezTo>
                        <a:pt x="731" y="137"/>
                        <a:pt x="724" y="139"/>
                        <a:pt x="713" y="139"/>
                      </a:cubicBezTo>
                      <a:cubicBezTo>
                        <a:pt x="713" y="139"/>
                        <a:pt x="713" y="139"/>
                        <a:pt x="713" y="139"/>
                      </a:cubicBezTo>
                      <a:cubicBezTo>
                        <a:pt x="693" y="139"/>
                        <a:pt x="666" y="148"/>
                        <a:pt x="648" y="141"/>
                      </a:cubicBezTo>
                      <a:cubicBezTo>
                        <a:pt x="634" y="136"/>
                        <a:pt x="629" y="135"/>
                        <a:pt x="614" y="138"/>
                      </a:cubicBezTo>
                      <a:cubicBezTo>
                        <a:pt x="614" y="138"/>
                        <a:pt x="614" y="138"/>
                        <a:pt x="614" y="138"/>
                      </a:cubicBezTo>
                      <a:cubicBezTo>
                        <a:pt x="614" y="138"/>
                        <a:pt x="614" y="138"/>
                        <a:pt x="614" y="138"/>
                      </a:cubicBezTo>
                      <a:cubicBezTo>
                        <a:pt x="603" y="141"/>
                        <a:pt x="593" y="134"/>
                        <a:pt x="582" y="135"/>
                      </a:cubicBezTo>
                      <a:cubicBezTo>
                        <a:pt x="568" y="136"/>
                        <a:pt x="562" y="126"/>
                        <a:pt x="557" y="114"/>
                      </a:cubicBezTo>
                      <a:cubicBezTo>
                        <a:pt x="556" y="113"/>
                        <a:pt x="555" y="112"/>
                        <a:pt x="555" y="110"/>
                      </a:cubicBezTo>
                      <a:cubicBezTo>
                        <a:pt x="546" y="92"/>
                        <a:pt x="542" y="83"/>
                        <a:pt x="520" y="79"/>
                      </a:cubicBezTo>
                      <a:cubicBezTo>
                        <a:pt x="503" y="76"/>
                        <a:pt x="480" y="86"/>
                        <a:pt x="463" y="82"/>
                      </a:cubicBezTo>
                      <a:cubicBezTo>
                        <a:pt x="461" y="81"/>
                        <a:pt x="459" y="81"/>
                        <a:pt x="458" y="80"/>
                      </a:cubicBezTo>
                      <a:cubicBezTo>
                        <a:pt x="436" y="67"/>
                        <a:pt x="440" y="40"/>
                        <a:pt x="437" y="20"/>
                      </a:cubicBezTo>
                      <a:cubicBezTo>
                        <a:pt x="438" y="23"/>
                        <a:pt x="417" y="2"/>
                        <a:pt x="417" y="1"/>
                      </a:cubicBezTo>
                      <a:cubicBezTo>
                        <a:pt x="415" y="0"/>
                        <a:pt x="414" y="0"/>
                        <a:pt x="412" y="0"/>
                      </a:cubicBezTo>
                      <a:cubicBezTo>
                        <a:pt x="409" y="0"/>
                        <a:pt x="406" y="3"/>
                        <a:pt x="403" y="5"/>
                      </a:cubicBezTo>
                      <a:cubicBezTo>
                        <a:pt x="397" y="12"/>
                        <a:pt x="390" y="21"/>
                        <a:pt x="379" y="17"/>
                      </a:cubicBezTo>
                      <a:cubicBezTo>
                        <a:pt x="373" y="15"/>
                        <a:pt x="367" y="10"/>
                        <a:pt x="360" y="9"/>
                      </a:cubicBezTo>
                      <a:cubicBezTo>
                        <a:pt x="360" y="9"/>
                        <a:pt x="360" y="9"/>
                        <a:pt x="360" y="9"/>
                      </a:cubicBezTo>
                      <a:cubicBezTo>
                        <a:pt x="360" y="9"/>
                        <a:pt x="360" y="9"/>
                        <a:pt x="360" y="9"/>
                      </a:cubicBezTo>
                      <a:cubicBezTo>
                        <a:pt x="359" y="9"/>
                        <a:pt x="359" y="9"/>
                        <a:pt x="358" y="9"/>
                      </a:cubicBezTo>
                      <a:cubicBezTo>
                        <a:pt x="358" y="9"/>
                        <a:pt x="358" y="9"/>
                        <a:pt x="358" y="9"/>
                      </a:cubicBezTo>
                      <a:cubicBezTo>
                        <a:pt x="353" y="9"/>
                        <a:pt x="350" y="12"/>
                        <a:pt x="346" y="14"/>
                      </a:cubicBezTo>
                      <a:cubicBezTo>
                        <a:pt x="342" y="16"/>
                        <a:pt x="339" y="16"/>
                        <a:pt x="336" y="16"/>
                      </a:cubicBezTo>
                      <a:cubicBezTo>
                        <a:pt x="335" y="16"/>
                        <a:pt x="334" y="16"/>
                        <a:pt x="333" y="16"/>
                      </a:cubicBezTo>
                      <a:cubicBezTo>
                        <a:pt x="323" y="16"/>
                        <a:pt x="321" y="20"/>
                        <a:pt x="316" y="26"/>
                      </a:cubicBezTo>
                      <a:cubicBezTo>
                        <a:pt x="314" y="28"/>
                        <a:pt x="313" y="30"/>
                        <a:pt x="310" y="32"/>
                      </a:cubicBezTo>
                      <a:cubicBezTo>
                        <a:pt x="310" y="32"/>
                        <a:pt x="309" y="32"/>
                        <a:pt x="309" y="32"/>
                      </a:cubicBezTo>
                      <a:cubicBezTo>
                        <a:pt x="309" y="32"/>
                        <a:pt x="309" y="32"/>
                        <a:pt x="309" y="32"/>
                      </a:cubicBezTo>
                      <a:cubicBezTo>
                        <a:pt x="303" y="34"/>
                        <a:pt x="296" y="32"/>
                        <a:pt x="291" y="32"/>
                      </a:cubicBezTo>
                      <a:cubicBezTo>
                        <a:pt x="290" y="32"/>
                        <a:pt x="290" y="32"/>
                        <a:pt x="289" y="32"/>
                      </a:cubicBezTo>
                      <a:cubicBezTo>
                        <a:pt x="287" y="38"/>
                        <a:pt x="289" y="40"/>
                        <a:pt x="293" y="42"/>
                      </a:cubicBezTo>
                      <a:cubicBezTo>
                        <a:pt x="296" y="43"/>
                        <a:pt x="299" y="43"/>
                        <a:pt x="302" y="44"/>
                      </a:cubicBezTo>
                      <a:cubicBezTo>
                        <a:pt x="302" y="46"/>
                        <a:pt x="302" y="48"/>
                        <a:pt x="302" y="50"/>
                      </a:cubicBezTo>
                      <a:cubicBezTo>
                        <a:pt x="302" y="52"/>
                        <a:pt x="302" y="54"/>
                        <a:pt x="301" y="56"/>
                      </a:cubicBezTo>
                      <a:cubicBezTo>
                        <a:pt x="301" y="57"/>
                        <a:pt x="301" y="59"/>
                        <a:pt x="301" y="61"/>
                      </a:cubicBezTo>
                      <a:cubicBezTo>
                        <a:pt x="300" y="61"/>
                        <a:pt x="300" y="62"/>
                        <a:pt x="299" y="63"/>
                      </a:cubicBezTo>
                      <a:cubicBezTo>
                        <a:pt x="296" y="64"/>
                        <a:pt x="294" y="67"/>
                        <a:pt x="292" y="71"/>
                      </a:cubicBezTo>
                      <a:cubicBezTo>
                        <a:pt x="291" y="73"/>
                        <a:pt x="290" y="76"/>
                        <a:pt x="290" y="78"/>
                      </a:cubicBezTo>
                      <a:cubicBezTo>
                        <a:pt x="291" y="78"/>
                        <a:pt x="292" y="78"/>
                        <a:pt x="293" y="79"/>
                      </a:cubicBezTo>
                      <a:cubicBezTo>
                        <a:pt x="293" y="79"/>
                        <a:pt x="293" y="79"/>
                        <a:pt x="293" y="79"/>
                      </a:cubicBezTo>
                      <a:cubicBezTo>
                        <a:pt x="302" y="81"/>
                        <a:pt x="301" y="100"/>
                        <a:pt x="309" y="102"/>
                      </a:cubicBezTo>
                      <a:cubicBezTo>
                        <a:pt x="312" y="102"/>
                        <a:pt x="316" y="100"/>
                        <a:pt x="320" y="98"/>
                      </a:cubicBezTo>
                      <a:cubicBezTo>
                        <a:pt x="321" y="97"/>
                        <a:pt x="323" y="96"/>
                        <a:pt x="325" y="94"/>
                      </a:cubicBezTo>
                      <a:cubicBezTo>
                        <a:pt x="337" y="83"/>
                        <a:pt x="355" y="86"/>
                        <a:pt x="371" y="93"/>
                      </a:cubicBezTo>
                      <a:cubicBezTo>
                        <a:pt x="378" y="96"/>
                        <a:pt x="384" y="100"/>
                        <a:pt x="390" y="105"/>
                      </a:cubicBezTo>
                      <a:cubicBezTo>
                        <a:pt x="391" y="106"/>
                        <a:pt x="392" y="107"/>
                        <a:pt x="393" y="108"/>
                      </a:cubicBezTo>
                      <a:cubicBezTo>
                        <a:pt x="394" y="108"/>
                        <a:pt x="394" y="108"/>
                        <a:pt x="394" y="108"/>
                      </a:cubicBezTo>
                      <a:cubicBezTo>
                        <a:pt x="394" y="108"/>
                        <a:pt x="394" y="108"/>
                        <a:pt x="394" y="108"/>
                      </a:cubicBezTo>
                      <a:cubicBezTo>
                        <a:pt x="393" y="108"/>
                        <a:pt x="392" y="108"/>
                        <a:pt x="391" y="108"/>
                      </a:cubicBezTo>
                      <a:cubicBezTo>
                        <a:pt x="387" y="108"/>
                        <a:pt x="384" y="109"/>
                        <a:pt x="381" y="111"/>
                      </a:cubicBezTo>
                      <a:cubicBezTo>
                        <a:pt x="378" y="112"/>
                        <a:pt x="375" y="113"/>
                        <a:pt x="372" y="113"/>
                      </a:cubicBezTo>
                      <a:cubicBezTo>
                        <a:pt x="372" y="113"/>
                        <a:pt x="372" y="113"/>
                        <a:pt x="372" y="113"/>
                      </a:cubicBezTo>
                      <a:cubicBezTo>
                        <a:pt x="372" y="113"/>
                        <a:pt x="372" y="113"/>
                        <a:pt x="372" y="113"/>
                      </a:cubicBezTo>
                      <a:cubicBezTo>
                        <a:pt x="369" y="113"/>
                        <a:pt x="367" y="113"/>
                        <a:pt x="365" y="112"/>
                      </a:cubicBezTo>
                      <a:cubicBezTo>
                        <a:pt x="361" y="111"/>
                        <a:pt x="358" y="111"/>
                        <a:pt x="354" y="110"/>
                      </a:cubicBezTo>
                      <a:cubicBezTo>
                        <a:pt x="352" y="110"/>
                        <a:pt x="350" y="110"/>
                        <a:pt x="349" y="111"/>
                      </a:cubicBezTo>
                      <a:cubicBezTo>
                        <a:pt x="347" y="111"/>
                        <a:pt x="346" y="112"/>
                        <a:pt x="346" y="113"/>
                      </a:cubicBezTo>
                      <a:cubicBezTo>
                        <a:pt x="344" y="115"/>
                        <a:pt x="343" y="117"/>
                        <a:pt x="341" y="119"/>
                      </a:cubicBezTo>
                      <a:cubicBezTo>
                        <a:pt x="341" y="119"/>
                        <a:pt x="341" y="120"/>
                        <a:pt x="340" y="120"/>
                      </a:cubicBezTo>
                      <a:cubicBezTo>
                        <a:pt x="336" y="123"/>
                        <a:pt x="332" y="124"/>
                        <a:pt x="328" y="124"/>
                      </a:cubicBezTo>
                      <a:cubicBezTo>
                        <a:pt x="326" y="124"/>
                        <a:pt x="324" y="124"/>
                        <a:pt x="323" y="124"/>
                      </a:cubicBezTo>
                      <a:cubicBezTo>
                        <a:pt x="322" y="124"/>
                        <a:pt x="321" y="124"/>
                        <a:pt x="320" y="124"/>
                      </a:cubicBezTo>
                      <a:cubicBezTo>
                        <a:pt x="320" y="126"/>
                        <a:pt x="320" y="128"/>
                        <a:pt x="320" y="130"/>
                      </a:cubicBezTo>
                      <a:cubicBezTo>
                        <a:pt x="320" y="132"/>
                        <a:pt x="319" y="133"/>
                        <a:pt x="319" y="135"/>
                      </a:cubicBezTo>
                      <a:cubicBezTo>
                        <a:pt x="319" y="135"/>
                        <a:pt x="319" y="135"/>
                        <a:pt x="319" y="135"/>
                      </a:cubicBezTo>
                      <a:cubicBezTo>
                        <a:pt x="319" y="135"/>
                        <a:pt x="318" y="135"/>
                        <a:pt x="317" y="136"/>
                      </a:cubicBezTo>
                      <a:cubicBezTo>
                        <a:pt x="308" y="137"/>
                        <a:pt x="297" y="135"/>
                        <a:pt x="289" y="140"/>
                      </a:cubicBezTo>
                      <a:cubicBezTo>
                        <a:pt x="280" y="145"/>
                        <a:pt x="284" y="153"/>
                        <a:pt x="282" y="159"/>
                      </a:cubicBezTo>
                      <a:cubicBezTo>
                        <a:pt x="282" y="161"/>
                        <a:pt x="281" y="163"/>
                        <a:pt x="279" y="164"/>
                      </a:cubicBezTo>
                      <a:cubicBezTo>
                        <a:pt x="278" y="164"/>
                        <a:pt x="278" y="164"/>
                        <a:pt x="278" y="164"/>
                      </a:cubicBezTo>
                      <a:cubicBezTo>
                        <a:pt x="278" y="164"/>
                        <a:pt x="278" y="164"/>
                        <a:pt x="278" y="164"/>
                      </a:cubicBezTo>
                      <a:cubicBezTo>
                        <a:pt x="276" y="166"/>
                        <a:pt x="273" y="166"/>
                        <a:pt x="271" y="167"/>
                      </a:cubicBezTo>
                      <a:cubicBezTo>
                        <a:pt x="267" y="169"/>
                        <a:pt x="263" y="171"/>
                        <a:pt x="259" y="172"/>
                      </a:cubicBezTo>
                      <a:cubicBezTo>
                        <a:pt x="259" y="172"/>
                        <a:pt x="259" y="172"/>
                        <a:pt x="259" y="172"/>
                      </a:cubicBezTo>
                      <a:cubicBezTo>
                        <a:pt x="251" y="175"/>
                        <a:pt x="241" y="172"/>
                        <a:pt x="232" y="172"/>
                      </a:cubicBezTo>
                      <a:cubicBezTo>
                        <a:pt x="232" y="172"/>
                        <a:pt x="231" y="172"/>
                        <a:pt x="230" y="172"/>
                      </a:cubicBezTo>
                      <a:cubicBezTo>
                        <a:pt x="230" y="172"/>
                        <a:pt x="230" y="172"/>
                        <a:pt x="230" y="172"/>
                      </a:cubicBezTo>
                      <a:cubicBezTo>
                        <a:pt x="230" y="173"/>
                        <a:pt x="230" y="174"/>
                        <a:pt x="230" y="175"/>
                      </a:cubicBezTo>
                      <a:cubicBezTo>
                        <a:pt x="230" y="175"/>
                        <a:pt x="231" y="176"/>
                        <a:pt x="231" y="177"/>
                      </a:cubicBezTo>
                      <a:cubicBezTo>
                        <a:pt x="231" y="177"/>
                        <a:pt x="231" y="177"/>
                        <a:pt x="231" y="178"/>
                      </a:cubicBezTo>
                      <a:cubicBezTo>
                        <a:pt x="231" y="178"/>
                        <a:pt x="231" y="178"/>
                        <a:pt x="231" y="178"/>
                      </a:cubicBezTo>
                      <a:cubicBezTo>
                        <a:pt x="232" y="180"/>
                        <a:pt x="235" y="182"/>
                        <a:pt x="239" y="182"/>
                      </a:cubicBezTo>
                      <a:cubicBezTo>
                        <a:pt x="244" y="182"/>
                        <a:pt x="249" y="182"/>
                        <a:pt x="251" y="182"/>
                      </a:cubicBezTo>
                      <a:cubicBezTo>
                        <a:pt x="252" y="182"/>
                        <a:pt x="253" y="182"/>
                        <a:pt x="254" y="183"/>
                      </a:cubicBezTo>
                      <a:cubicBezTo>
                        <a:pt x="255" y="183"/>
                        <a:pt x="256" y="183"/>
                        <a:pt x="257" y="183"/>
                      </a:cubicBezTo>
                      <a:cubicBezTo>
                        <a:pt x="259" y="184"/>
                        <a:pt x="262" y="186"/>
                        <a:pt x="264" y="188"/>
                      </a:cubicBezTo>
                      <a:cubicBezTo>
                        <a:pt x="272" y="194"/>
                        <a:pt x="280" y="204"/>
                        <a:pt x="285" y="209"/>
                      </a:cubicBezTo>
                      <a:cubicBezTo>
                        <a:pt x="285" y="210"/>
                        <a:pt x="285" y="211"/>
                        <a:pt x="286" y="212"/>
                      </a:cubicBezTo>
                      <a:cubicBezTo>
                        <a:pt x="287" y="214"/>
                        <a:pt x="288" y="216"/>
                        <a:pt x="289" y="217"/>
                      </a:cubicBezTo>
                      <a:cubicBezTo>
                        <a:pt x="290" y="219"/>
                        <a:pt x="291" y="221"/>
                        <a:pt x="291" y="222"/>
                      </a:cubicBezTo>
                      <a:cubicBezTo>
                        <a:pt x="291" y="223"/>
                        <a:pt x="292" y="225"/>
                        <a:pt x="292" y="227"/>
                      </a:cubicBezTo>
                      <a:cubicBezTo>
                        <a:pt x="295" y="238"/>
                        <a:pt x="295" y="249"/>
                        <a:pt x="293" y="260"/>
                      </a:cubicBezTo>
                      <a:cubicBezTo>
                        <a:pt x="280" y="265"/>
                        <a:pt x="264" y="259"/>
                        <a:pt x="270" y="273"/>
                      </a:cubicBezTo>
                      <a:cubicBezTo>
                        <a:pt x="271" y="275"/>
                        <a:pt x="273" y="277"/>
                        <a:pt x="272" y="279"/>
                      </a:cubicBezTo>
                      <a:cubicBezTo>
                        <a:pt x="273" y="281"/>
                        <a:pt x="273" y="283"/>
                        <a:pt x="271" y="284"/>
                      </a:cubicBezTo>
                      <a:cubicBezTo>
                        <a:pt x="268" y="289"/>
                        <a:pt x="263" y="289"/>
                        <a:pt x="257" y="290"/>
                      </a:cubicBezTo>
                      <a:cubicBezTo>
                        <a:pt x="250" y="291"/>
                        <a:pt x="243" y="293"/>
                        <a:pt x="241" y="297"/>
                      </a:cubicBezTo>
                      <a:cubicBezTo>
                        <a:pt x="240" y="298"/>
                        <a:pt x="240" y="298"/>
                        <a:pt x="240" y="298"/>
                      </a:cubicBezTo>
                      <a:cubicBezTo>
                        <a:pt x="235" y="292"/>
                        <a:pt x="233" y="288"/>
                        <a:pt x="225" y="289"/>
                      </a:cubicBezTo>
                      <a:cubicBezTo>
                        <a:pt x="224" y="284"/>
                        <a:pt x="225" y="279"/>
                        <a:pt x="225" y="273"/>
                      </a:cubicBezTo>
                      <a:cubicBezTo>
                        <a:pt x="216" y="273"/>
                        <a:pt x="206" y="275"/>
                        <a:pt x="199" y="267"/>
                      </a:cubicBezTo>
                      <a:cubicBezTo>
                        <a:pt x="195" y="262"/>
                        <a:pt x="195" y="256"/>
                        <a:pt x="189" y="255"/>
                      </a:cubicBezTo>
                      <a:cubicBezTo>
                        <a:pt x="189" y="255"/>
                        <a:pt x="188" y="255"/>
                        <a:pt x="188" y="255"/>
                      </a:cubicBezTo>
                      <a:cubicBezTo>
                        <a:pt x="187" y="255"/>
                        <a:pt x="187" y="255"/>
                        <a:pt x="187" y="255"/>
                      </a:cubicBezTo>
                      <a:cubicBezTo>
                        <a:pt x="187" y="255"/>
                        <a:pt x="186" y="255"/>
                        <a:pt x="185" y="255"/>
                      </a:cubicBezTo>
                      <a:cubicBezTo>
                        <a:pt x="185" y="256"/>
                        <a:pt x="185" y="258"/>
                        <a:pt x="184" y="259"/>
                      </a:cubicBezTo>
                      <a:cubicBezTo>
                        <a:pt x="184" y="259"/>
                        <a:pt x="184" y="260"/>
                        <a:pt x="184" y="260"/>
                      </a:cubicBezTo>
                      <a:cubicBezTo>
                        <a:pt x="183" y="261"/>
                        <a:pt x="183" y="262"/>
                        <a:pt x="183" y="263"/>
                      </a:cubicBezTo>
                      <a:cubicBezTo>
                        <a:pt x="182" y="264"/>
                        <a:pt x="182" y="264"/>
                        <a:pt x="181" y="265"/>
                      </a:cubicBezTo>
                      <a:cubicBezTo>
                        <a:pt x="181" y="266"/>
                        <a:pt x="181" y="266"/>
                        <a:pt x="181" y="267"/>
                      </a:cubicBezTo>
                      <a:cubicBezTo>
                        <a:pt x="180" y="268"/>
                        <a:pt x="180" y="269"/>
                        <a:pt x="179" y="270"/>
                      </a:cubicBezTo>
                      <a:cubicBezTo>
                        <a:pt x="179" y="270"/>
                        <a:pt x="179" y="270"/>
                        <a:pt x="179" y="270"/>
                      </a:cubicBezTo>
                      <a:cubicBezTo>
                        <a:pt x="179" y="271"/>
                        <a:pt x="179" y="271"/>
                        <a:pt x="179" y="271"/>
                      </a:cubicBezTo>
                      <a:cubicBezTo>
                        <a:pt x="193" y="272"/>
                        <a:pt x="189" y="290"/>
                        <a:pt x="185" y="303"/>
                      </a:cubicBezTo>
                      <a:cubicBezTo>
                        <a:pt x="183" y="308"/>
                        <a:pt x="182" y="312"/>
                        <a:pt x="181" y="315"/>
                      </a:cubicBezTo>
                      <a:cubicBezTo>
                        <a:pt x="181" y="315"/>
                        <a:pt x="181" y="316"/>
                        <a:pt x="180" y="317"/>
                      </a:cubicBezTo>
                      <a:cubicBezTo>
                        <a:pt x="180" y="323"/>
                        <a:pt x="183" y="333"/>
                        <a:pt x="178" y="339"/>
                      </a:cubicBezTo>
                      <a:cubicBezTo>
                        <a:pt x="175" y="344"/>
                        <a:pt x="172" y="343"/>
                        <a:pt x="170" y="350"/>
                      </a:cubicBezTo>
                      <a:cubicBezTo>
                        <a:pt x="169" y="357"/>
                        <a:pt x="169" y="363"/>
                        <a:pt x="169" y="369"/>
                      </a:cubicBezTo>
                      <a:cubicBezTo>
                        <a:pt x="169" y="370"/>
                        <a:pt x="169" y="371"/>
                        <a:pt x="169" y="372"/>
                      </a:cubicBezTo>
                      <a:cubicBezTo>
                        <a:pt x="159" y="372"/>
                        <a:pt x="155" y="370"/>
                        <a:pt x="149" y="377"/>
                      </a:cubicBezTo>
                      <a:cubicBezTo>
                        <a:pt x="149" y="377"/>
                        <a:pt x="149" y="377"/>
                        <a:pt x="149" y="377"/>
                      </a:cubicBezTo>
                      <a:cubicBezTo>
                        <a:pt x="149" y="377"/>
                        <a:pt x="149" y="377"/>
                        <a:pt x="149" y="377"/>
                      </a:cubicBezTo>
                      <a:cubicBezTo>
                        <a:pt x="147" y="379"/>
                        <a:pt x="146" y="379"/>
                        <a:pt x="143" y="380"/>
                      </a:cubicBezTo>
                      <a:cubicBezTo>
                        <a:pt x="140" y="380"/>
                        <a:pt x="135" y="380"/>
                        <a:pt x="132" y="379"/>
                      </a:cubicBezTo>
                      <a:cubicBezTo>
                        <a:pt x="131" y="378"/>
                        <a:pt x="130" y="378"/>
                        <a:pt x="130" y="378"/>
                      </a:cubicBezTo>
                      <a:cubicBezTo>
                        <a:pt x="129" y="378"/>
                        <a:pt x="128" y="378"/>
                        <a:pt x="127" y="379"/>
                      </a:cubicBezTo>
                      <a:cubicBezTo>
                        <a:pt x="127" y="379"/>
                        <a:pt x="126" y="379"/>
                        <a:pt x="126" y="379"/>
                      </a:cubicBezTo>
                      <a:cubicBezTo>
                        <a:pt x="127" y="382"/>
                        <a:pt x="128" y="393"/>
                        <a:pt x="127" y="396"/>
                      </a:cubicBezTo>
                      <a:cubicBezTo>
                        <a:pt x="114" y="396"/>
                        <a:pt x="99" y="398"/>
                        <a:pt x="87" y="391"/>
                      </a:cubicBezTo>
                      <a:cubicBezTo>
                        <a:pt x="87" y="391"/>
                        <a:pt x="86" y="391"/>
                        <a:pt x="85" y="390"/>
                      </a:cubicBezTo>
                      <a:cubicBezTo>
                        <a:pt x="85" y="390"/>
                        <a:pt x="85" y="390"/>
                        <a:pt x="85" y="390"/>
                      </a:cubicBezTo>
                      <a:cubicBezTo>
                        <a:pt x="84" y="389"/>
                        <a:pt x="84" y="389"/>
                        <a:pt x="84" y="389"/>
                      </a:cubicBezTo>
                      <a:cubicBezTo>
                        <a:pt x="81" y="386"/>
                        <a:pt x="79" y="381"/>
                        <a:pt x="78" y="377"/>
                      </a:cubicBezTo>
                      <a:cubicBezTo>
                        <a:pt x="77" y="375"/>
                        <a:pt x="77" y="374"/>
                        <a:pt x="77" y="372"/>
                      </a:cubicBezTo>
                      <a:cubicBezTo>
                        <a:pt x="78" y="368"/>
                        <a:pt x="80" y="362"/>
                        <a:pt x="78" y="359"/>
                      </a:cubicBezTo>
                      <a:cubicBezTo>
                        <a:pt x="78" y="359"/>
                        <a:pt x="78" y="359"/>
                        <a:pt x="78" y="359"/>
                      </a:cubicBezTo>
                      <a:cubicBezTo>
                        <a:pt x="77" y="359"/>
                        <a:pt x="77" y="359"/>
                        <a:pt x="77" y="359"/>
                      </a:cubicBezTo>
                      <a:cubicBezTo>
                        <a:pt x="67" y="354"/>
                        <a:pt x="49" y="359"/>
                        <a:pt x="49" y="373"/>
                      </a:cubicBezTo>
                      <a:cubicBezTo>
                        <a:pt x="48" y="373"/>
                        <a:pt x="47" y="373"/>
                        <a:pt x="47" y="373"/>
                      </a:cubicBezTo>
                      <a:cubicBezTo>
                        <a:pt x="41" y="373"/>
                        <a:pt x="35" y="373"/>
                        <a:pt x="29" y="372"/>
                      </a:cubicBezTo>
                      <a:cubicBezTo>
                        <a:pt x="26" y="374"/>
                        <a:pt x="22" y="373"/>
                        <a:pt x="18" y="379"/>
                      </a:cubicBezTo>
                      <a:cubicBezTo>
                        <a:pt x="10" y="394"/>
                        <a:pt x="32" y="402"/>
                        <a:pt x="30" y="416"/>
                      </a:cubicBezTo>
                      <a:cubicBezTo>
                        <a:pt x="27" y="412"/>
                        <a:pt x="20" y="413"/>
                        <a:pt x="20" y="407"/>
                      </a:cubicBezTo>
                      <a:cubicBezTo>
                        <a:pt x="17" y="406"/>
                        <a:pt x="14" y="404"/>
                        <a:pt x="11" y="404"/>
                      </a:cubicBezTo>
                      <a:cubicBezTo>
                        <a:pt x="6" y="410"/>
                        <a:pt x="9" y="414"/>
                        <a:pt x="12" y="420"/>
                      </a:cubicBezTo>
                      <a:cubicBezTo>
                        <a:pt x="12" y="420"/>
                        <a:pt x="21" y="432"/>
                        <a:pt x="20" y="432"/>
                      </a:cubicBezTo>
                      <a:cubicBezTo>
                        <a:pt x="17" y="432"/>
                        <a:pt x="14" y="434"/>
                        <a:pt x="11" y="433"/>
                      </a:cubicBezTo>
                      <a:cubicBezTo>
                        <a:pt x="10" y="445"/>
                        <a:pt x="5" y="453"/>
                        <a:pt x="6" y="464"/>
                      </a:cubicBezTo>
                      <a:cubicBezTo>
                        <a:pt x="23" y="462"/>
                        <a:pt x="0" y="504"/>
                        <a:pt x="7" y="505"/>
                      </a:cubicBezTo>
                      <a:cubicBezTo>
                        <a:pt x="11" y="506"/>
                        <a:pt x="15" y="506"/>
                        <a:pt x="19" y="505"/>
                      </a:cubicBezTo>
                      <a:cubicBezTo>
                        <a:pt x="19" y="501"/>
                        <a:pt x="17" y="490"/>
                        <a:pt x="24" y="490"/>
                      </a:cubicBezTo>
                      <a:cubicBezTo>
                        <a:pt x="26" y="489"/>
                        <a:pt x="34" y="501"/>
                        <a:pt x="38" y="502"/>
                      </a:cubicBezTo>
                      <a:cubicBezTo>
                        <a:pt x="32" y="510"/>
                        <a:pt x="15" y="508"/>
                        <a:pt x="12" y="517"/>
                      </a:cubicBezTo>
                      <a:cubicBezTo>
                        <a:pt x="10" y="524"/>
                        <a:pt x="16" y="525"/>
                        <a:pt x="17" y="530"/>
                      </a:cubicBezTo>
                      <a:cubicBezTo>
                        <a:pt x="18" y="535"/>
                        <a:pt x="17" y="541"/>
                        <a:pt x="17" y="546"/>
                      </a:cubicBezTo>
                      <a:cubicBezTo>
                        <a:pt x="17" y="547"/>
                        <a:pt x="17" y="547"/>
                        <a:pt x="17" y="548"/>
                      </a:cubicBezTo>
                      <a:cubicBezTo>
                        <a:pt x="26" y="549"/>
                        <a:pt x="20" y="550"/>
                        <a:pt x="29" y="552"/>
                      </a:cubicBezTo>
                      <a:cubicBezTo>
                        <a:pt x="21" y="557"/>
                        <a:pt x="18" y="553"/>
                        <a:pt x="15" y="562"/>
                      </a:cubicBezTo>
                      <a:cubicBezTo>
                        <a:pt x="13" y="567"/>
                        <a:pt x="16" y="586"/>
                        <a:pt x="20" y="587"/>
                      </a:cubicBezTo>
                      <a:cubicBezTo>
                        <a:pt x="20" y="592"/>
                        <a:pt x="20" y="596"/>
                        <a:pt x="19" y="600"/>
                      </a:cubicBezTo>
                      <a:cubicBezTo>
                        <a:pt x="12" y="603"/>
                        <a:pt x="19" y="609"/>
                        <a:pt x="17" y="615"/>
                      </a:cubicBezTo>
                      <a:cubicBezTo>
                        <a:pt x="11" y="617"/>
                        <a:pt x="10" y="637"/>
                        <a:pt x="20" y="635"/>
                      </a:cubicBezTo>
                      <a:cubicBezTo>
                        <a:pt x="24" y="627"/>
                        <a:pt x="28" y="621"/>
                        <a:pt x="30" y="612"/>
                      </a:cubicBezTo>
                      <a:cubicBezTo>
                        <a:pt x="36" y="611"/>
                        <a:pt x="42" y="612"/>
                        <a:pt x="48" y="612"/>
                      </a:cubicBezTo>
                      <a:cubicBezTo>
                        <a:pt x="51" y="606"/>
                        <a:pt x="47" y="585"/>
                        <a:pt x="56" y="587"/>
                      </a:cubicBezTo>
                      <a:cubicBezTo>
                        <a:pt x="55" y="592"/>
                        <a:pt x="57" y="595"/>
                        <a:pt x="58" y="599"/>
                      </a:cubicBezTo>
                      <a:cubicBezTo>
                        <a:pt x="59" y="600"/>
                        <a:pt x="59" y="601"/>
                        <a:pt x="60" y="603"/>
                      </a:cubicBezTo>
                      <a:cubicBezTo>
                        <a:pt x="60" y="608"/>
                        <a:pt x="59" y="614"/>
                        <a:pt x="58" y="619"/>
                      </a:cubicBezTo>
                      <a:cubicBezTo>
                        <a:pt x="54" y="619"/>
                        <a:pt x="47" y="617"/>
                        <a:pt x="44" y="618"/>
                      </a:cubicBezTo>
                      <a:cubicBezTo>
                        <a:pt x="39" y="621"/>
                        <a:pt x="42" y="623"/>
                        <a:pt x="39" y="626"/>
                      </a:cubicBezTo>
                      <a:cubicBezTo>
                        <a:pt x="35" y="630"/>
                        <a:pt x="21" y="641"/>
                        <a:pt x="34" y="645"/>
                      </a:cubicBezTo>
                      <a:cubicBezTo>
                        <a:pt x="34" y="647"/>
                        <a:pt x="35" y="651"/>
                        <a:pt x="34" y="653"/>
                      </a:cubicBezTo>
                      <a:cubicBezTo>
                        <a:pt x="40" y="654"/>
                        <a:pt x="43" y="651"/>
                        <a:pt x="48" y="653"/>
                      </a:cubicBezTo>
                      <a:cubicBezTo>
                        <a:pt x="51" y="654"/>
                        <a:pt x="54" y="659"/>
                        <a:pt x="57" y="661"/>
                      </a:cubicBezTo>
                      <a:cubicBezTo>
                        <a:pt x="52" y="665"/>
                        <a:pt x="40" y="663"/>
                        <a:pt x="33" y="662"/>
                      </a:cubicBezTo>
                      <a:cubicBezTo>
                        <a:pt x="33" y="661"/>
                        <a:pt x="33" y="660"/>
                        <a:pt x="32" y="658"/>
                      </a:cubicBezTo>
                      <a:cubicBezTo>
                        <a:pt x="14" y="655"/>
                        <a:pt x="13" y="680"/>
                        <a:pt x="19" y="692"/>
                      </a:cubicBezTo>
                      <a:cubicBezTo>
                        <a:pt x="20" y="695"/>
                        <a:pt x="24" y="697"/>
                        <a:pt x="25" y="699"/>
                      </a:cubicBezTo>
                      <a:cubicBezTo>
                        <a:pt x="27" y="703"/>
                        <a:pt x="26" y="707"/>
                        <a:pt x="27" y="710"/>
                      </a:cubicBezTo>
                      <a:cubicBezTo>
                        <a:pt x="30" y="717"/>
                        <a:pt x="35" y="719"/>
                        <a:pt x="39" y="724"/>
                      </a:cubicBezTo>
                      <a:cubicBezTo>
                        <a:pt x="37" y="725"/>
                        <a:pt x="33" y="728"/>
                        <a:pt x="31" y="728"/>
                      </a:cubicBezTo>
                      <a:cubicBezTo>
                        <a:pt x="31" y="726"/>
                        <a:pt x="29" y="728"/>
                        <a:pt x="29" y="727"/>
                      </a:cubicBezTo>
                      <a:cubicBezTo>
                        <a:pt x="27" y="726"/>
                        <a:pt x="28" y="728"/>
                        <a:pt x="26" y="728"/>
                      </a:cubicBezTo>
                      <a:cubicBezTo>
                        <a:pt x="23" y="738"/>
                        <a:pt x="23" y="747"/>
                        <a:pt x="24" y="758"/>
                      </a:cubicBezTo>
                      <a:cubicBezTo>
                        <a:pt x="27" y="758"/>
                        <a:pt x="29" y="761"/>
                        <a:pt x="32" y="761"/>
                      </a:cubicBezTo>
                      <a:cubicBezTo>
                        <a:pt x="33" y="767"/>
                        <a:pt x="34" y="774"/>
                        <a:pt x="30" y="778"/>
                      </a:cubicBezTo>
                      <a:cubicBezTo>
                        <a:pt x="34" y="779"/>
                        <a:pt x="38" y="779"/>
                        <a:pt x="41" y="779"/>
                      </a:cubicBezTo>
                      <a:cubicBezTo>
                        <a:pt x="43" y="774"/>
                        <a:pt x="46" y="772"/>
                        <a:pt x="51" y="773"/>
                      </a:cubicBezTo>
                      <a:cubicBezTo>
                        <a:pt x="48" y="779"/>
                        <a:pt x="51" y="785"/>
                        <a:pt x="49" y="790"/>
                      </a:cubicBezTo>
                      <a:cubicBezTo>
                        <a:pt x="48" y="780"/>
                        <a:pt x="34" y="786"/>
                        <a:pt x="26" y="787"/>
                      </a:cubicBezTo>
                      <a:cubicBezTo>
                        <a:pt x="23" y="800"/>
                        <a:pt x="30" y="794"/>
                        <a:pt x="38" y="800"/>
                      </a:cubicBezTo>
                      <a:cubicBezTo>
                        <a:pt x="40" y="808"/>
                        <a:pt x="33" y="815"/>
                        <a:pt x="30" y="821"/>
                      </a:cubicBezTo>
                      <a:cubicBezTo>
                        <a:pt x="33" y="821"/>
                        <a:pt x="34" y="823"/>
                        <a:pt x="36" y="823"/>
                      </a:cubicBezTo>
                      <a:cubicBezTo>
                        <a:pt x="36" y="824"/>
                        <a:pt x="36" y="824"/>
                        <a:pt x="36" y="825"/>
                      </a:cubicBezTo>
                      <a:cubicBezTo>
                        <a:pt x="37" y="834"/>
                        <a:pt x="40" y="849"/>
                        <a:pt x="50" y="846"/>
                      </a:cubicBezTo>
                      <a:cubicBezTo>
                        <a:pt x="31" y="851"/>
                        <a:pt x="44" y="872"/>
                        <a:pt x="51" y="882"/>
                      </a:cubicBezTo>
                      <a:cubicBezTo>
                        <a:pt x="62" y="898"/>
                        <a:pt x="54" y="913"/>
                        <a:pt x="55" y="931"/>
                      </a:cubicBezTo>
                      <a:cubicBezTo>
                        <a:pt x="60" y="931"/>
                        <a:pt x="65" y="932"/>
                        <a:pt x="69" y="934"/>
                      </a:cubicBezTo>
                      <a:cubicBezTo>
                        <a:pt x="65" y="937"/>
                        <a:pt x="60" y="938"/>
                        <a:pt x="56" y="941"/>
                      </a:cubicBezTo>
                      <a:cubicBezTo>
                        <a:pt x="61" y="956"/>
                        <a:pt x="71" y="983"/>
                        <a:pt x="58" y="997"/>
                      </a:cubicBezTo>
                      <a:cubicBezTo>
                        <a:pt x="62" y="997"/>
                        <a:pt x="66" y="997"/>
                        <a:pt x="71" y="997"/>
                      </a:cubicBezTo>
                      <a:cubicBezTo>
                        <a:pt x="72" y="1005"/>
                        <a:pt x="66" y="1002"/>
                        <a:pt x="64" y="1006"/>
                      </a:cubicBezTo>
                      <a:cubicBezTo>
                        <a:pt x="63" y="1010"/>
                        <a:pt x="64" y="1017"/>
                        <a:pt x="64" y="1021"/>
                      </a:cubicBezTo>
                      <a:cubicBezTo>
                        <a:pt x="70" y="1023"/>
                        <a:pt x="77" y="1025"/>
                        <a:pt x="74" y="1033"/>
                      </a:cubicBezTo>
                      <a:cubicBezTo>
                        <a:pt x="67" y="1033"/>
                        <a:pt x="66" y="1038"/>
                        <a:pt x="67" y="1044"/>
                      </a:cubicBezTo>
                      <a:cubicBezTo>
                        <a:pt x="78" y="1043"/>
                        <a:pt x="69" y="1064"/>
                        <a:pt x="69" y="1072"/>
                      </a:cubicBezTo>
                      <a:cubicBezTo>
                        <a:pt x="73" y="1071"/>
                        <a:pt x="75" y="1073"/>
                        <a:pt x="78" y="1074"/>
                      </a:cubicBezTo>
                      <a:cubicBezTo>
                        <a:pt x="79" y="1081"/>
                        <a:pt x="73" y="1081"/>
                        <a:pt x="67" y="1080"/>
                      </a:cubicBezTo>
                      <a:cubicBezTo>
                        <a:pt x="76" y="1091"/>
                        <a:pt x="74" y="1118"/>
                        <a:pt x="74" y="1132"/>
                      </a:cubicBezTo>
                      <a:cubicBezTo>
                        <a:pt x="74" y="1139"/>
                        <a:pt x="72" y="1148"/>
                        <a:pt x="72" y="1156"/>
                      </a:cubicBezTo>
                      <a:cubicBezTo>
                        <a:pt x="72" y="1158"/>
                        <a:pt x="72" y="1159"/>
                        <a:pt x="72" y="1160"/>
                      </a:cubicBezTo>
                      <a:cubicBezTo>
                        <a:pt x="73" y="1169"/>
                        <a:pt x="77" y="1176"/>
                        <a:pt x="78" y="1184"/>
                      </a:cubicBezTo>
                      <a:cubicBezTo>
                        <a:pt x="79" y="1193"/>
                        <a:pt x="77" y="1202"/>
                        <a:pt x="80" y="1210"/>
                      </a:cubicBezTo>
                      <a:cubicBezTo>
                        <a:pt x="84" y="1220"/>
                        <a:pt x="85" y="1226"/>
                        <a:pt x="86" y="1237"/>
                      </a:cubicBezTo>
                      <a:cubicBezTo>
                        <a:pt x="86" y="1241"/>
                        <a:pt x="85" y="1250"/>
                        <a:pt x="86" y="1254"/>
                      </a:cubicBezTo>
                      <a:cubicBezTo>
                        <a:pt x="87" y="1259"/>
                        <a:pt x="93" y="1261"/>
                        <a:pt x="93" y="1264"/>
                      </a:cubicBezTo>
                      <a:cubicBezTo>
                        <a:pt x="94" y="1271"/>
                        <a:pt x="86" y="1275"/>
                        <a:pt x="83" y="1280"/>
                      </a:cubicBezTo>
                      <a:cubicBezTo>
                        <a:pt x="83" y="1287"/>
                        <a:pt x="89" y="1288"/>
                        <a:pt x="94" y="1293"/>
                      </a:cubicBezTo>
                      <a:cubicBezTo>
                        <a:pt x="99" y="1296"/>
                        <a:pt x="103" y="1302"/>
                        <a:pt x="106" y="1307"/>
                      </a:cubicBezTo>
                      <a:cubicBezTo>
                        <a:pt x="114" y="1318"/>
                        <a:pt x="114" y="1332"/>
                        <a:pt x="120" y="1344"/>
                      </a:cubicBezTo>
                      <a:cubicBezTo>
                        <a:pt x="120" y="1344"/>
                        <a:pt x="120" y="1344"/>
                        <a:pt x="120" y="1344"/>
                      </a:cubicBezTo>
                      <a:cubicBezTo>
                        <a:pt x="121" y="1344"/>
                        <a:pt x="121" y="1344"/>
                        <a:pt x="122" y="1344"/>
                      </a:cubicBezTo>
                      <a:cubicBezTo>
                        <a:pt x="122" y="1345"/>
                        <a:pt x="123" y="1345"/>
                        <a:pt x="123" y="1345"/>
                      </a:cubicBezTo>
                      <a:close/>
                    </a:path>
                  </a:pathLst>
                </a:custGeom>
                <a:solidFill>
                  <a:srgbClr val="FF0000"/>
                </a:solidFill>
                <a:ln w="6350">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8268" name="Freeform 21"/>
                <p:cNvSpPr>
                  <a:spLocks/>
                </p:cNvSpPr>
                <p:nvPr/>
              </p:nvSpPr>
              <p:spPr bwMode="auto">
                <a:xfrm>
                  <a:off x="2969" y="1974"/>
                  <a:ext cx="563" cy="416"/>
                </a:xfrm>
                <a:custGeom>
                  <a:avLst/>
                  <a:gdLst>
                    <a:gd name="T0" fmla="*/ 1 w 926"/>
                    <a:gd name="T1" fmla="*/ 1 h 722"/>
                    <a:gd name="T2" fmla="*/ 1 w 926"/>
                    <a:gd name="T3" fmla="*/ 1 h 722"/>
                    <a:gd name="T4" fmla="*/ 1 w 926"/>
                    <a:gd name="T5" fmla="*/ 1 h 722"/>
                    <a:gd name="T6" fmla="*/ 1 w 926"/>
                    <a:gd name="T7" fmla="*/ 1 h 722"/>
                    <a:gd name="T8" fmla="*/ 1 w 926"/>
                    <a:gd name="T9" fmla="*/ 1 h 722"/>
                    <a:gd name="T10" fmla="*/ 1 w 926"/>
                    <a:gd name="T11" fmla="*/ 1 h 722"/>
                    <a:gd name="T12" fmla="*/ 1 w 926"/>
                    <a:gd name="T13" fmla="*/ 1 h 722"/>
                    <a:gd name="T14" fmla="*/ 1 w 926"/>
                    <a:gd name="T15" fmla="*/ 1 h 722"/>
                    <a:gd name="T16" fmla="*/ 1 w 926"/>
                    <a:gd name="T17" fmla="*/ 1 h 722"/>
                    <a:gd name="T18" fmla="*/ 1 w 926"/>
                    <a:gd name="T19" fmla="*/ 1 h 722"/>
                    <a:gd name="T20" fmla="*/ 1 w 926"/>
                    <a:gd name="T21" fmla="*/ 1 h 722"/>
                    <a:gd name="T22" fmla="*/ 1 w 926"/>
                    <a:gd name="T23" fmla="*/ 1 h 722"/>
                    <a:gd name="T24" fmla="*/ 1 w 926"/>
                    <a:gd name="T25" fmla="*/ 1 h 722"/>
                    <a:gd name="T26" fmla="*/ 1 w 926"/>
                    <a:gd name="T27" fmla="*/ 1 h 722"/>
                    <a:gd name="T28" fmla="*/ 1 w 926"/>
                    <a:gd name="T29" fmla="*/ 1 h 722"/>
                    <a:gd name="T30" fmla="*/ 1 w 926"/>
                    <a:gd name="T31" fmla="*/ 1 h 722"/>
                    <a:gd name="T32" fmla="*/ 1 w 926"/>
                    <a:gd name="T33" fmla="*/ 1 h 722"/>
                    <a:gd name="T34" fmla="*/ 1 w 926"/>
                    <a:gd name="T35" fmla="*/ 1 h 722"/>
                    <a:gd name="T36" fmla="*/ 1 w 926"/>
                    <a:gd name="T37" fmla="*/ 1 h 722"/>
                    <a:gd name="T38" fmla="*/ 1 w 926"/>
                    <a:gd name="T39" fmla="*/ 1 h 722"/>
                    <a:gd name="T40" fmla="*/ 1 w 926"/>
                    <a:gd name="T41" fmla="*/ 1 h 722"/>
                    <a:gd name="T42" fmla="*/ 1 w 926"/>
                    <a:gd name="T43" fmla="*/ 1 h 722"/>
                    <a:gd name="T44" fmla="*/ 1 w 926"/>
                    <a:gd name="T45" fmla="*/ 1 h 722"/>
                    <a:gd name="T46" fmla="*/ 1 w 926"/>
                    <a:gd name="T47" fmla="*/ 1 h 722"/>
                    <a:gd name="T48" fmla="*/ 1 w 926"/>
                    <a:gd name="T49" fmla="*/ 1 h 722"/>
                    <a:gd name="T50" fmla="*/ 1 w 926"/>
                    <a:gd name="T51" fmla="*/ 1 h 722"/>
                    <a:gd name="T52" fmla="*/ 1 w 926"/>
                    <a:gd name="T53" fmla="*/ 1 h 722"/>
                    <a:gd name="T54" fmla="*/ 1 w 926"/>
                    <a:gd name="T55" fmla="*/ 1 h 722"/>
                    <a:gd name="T56" fmla="*/ 1 w 926"/>
                    <a:gd name="T57" fmla="*/ 1 h 722"/>
                    <a:gd name="T58" fmla="*/ 1 w 926"/>
                    <a:gd name="T59" fmla="*/ 1 h 722"/>
                    <a:gd name="T60" fmla="*/ 1 w 926"/>
                    <a:gd name="T61" fmla="*/ 1 h 722"/>
                    <a:gd name="T62" fmla="*/ 1 w 926"/>
                    <a:gd name="T63" fmla="*/ 1 h 722"/>
                    <a:gd name="T64" fmla="*/ 1 w 926"/>
                    <a:gd name="T65" fmla="*/ 1 h 722"/>
                    <a:gd name="T66" fmla="*/ 1 w 926"/>
                    <a:gd name="T67" fmla="*/ 1 h 722"/>
                    <a:gd name="T68" fmla="*/ 1 w 926"/>
                    <a:gd name="T69" fmla="*/ 1 h 722"/>
                    <a:gd name="T70" fmla="*/ 1 w 926"/>
                    <a:gd name="T71" fmla="*/ 1 h 722"/>
                    <a:gd name="T72" fmla="*/ 1 w 926"/>
                    <a:gd name="T73" fmla="*/ 1 h 722"/>
                    <a:gd name="T74" fmla="*/ 1 w 926"/>
                    <a:gd name="T75" fmla="*/ 1 h 722"/>
                    <a:gd name="T76" fmla="*/ 1 w 926"/>
                    <a:gd name="T77" fmla="*/ 1 h 722"/>
                    <a:gd name="T78" fmla="*/ 1 w 926"/>
                    <a:gd name="T79" fmla="*/ 1 h 722"/>
                    <a:gd name="T80" fmla="*/ 1 w 926"/>
                    <a:gd name="T81" fmla="*/ 1 h 722"/>
                    <a:gd name="T82" fmla="*/ 1 w 926"/>
                    <a:gd name="T83" fmla="*/ 1 h 722"/>
                    <a:gd name="T84" fmla="*/ 1 w 926"/>
                    <a:gd name="T85" fmla="*/ 1 h 722"/>
                    <a:gd name="T86" fmla="*/ 1 w 926"/>
                    <a:gd name="T87" fmla="*/ 1 h 722"/>
                    <a:gd name="T88" fmla="*/ 1 w 926"/>
                    <a:gd name="T89" fmla="*/ 1 h 722"/>
                    <a:gd name="T90" fmla="*/ 1 w 926"/>
                    <a:gd name="T91" fmla="*/ 1 h 722"/>
                    <a:gd name="T92" fmla="*/ 1 w 926"/>
                    <a:gd name="T93" fmla="*/ 1 h 722"/>
                    <a:gd name="T94" fmla="*/ 1 w 926"/>
                    <a:gd name="T95" fmla="*/ 1 h 722"/>
                    <a:gd name="T96" fmla="*/ 1 w 926"/>
                    <a:gd name="T97" fmla="*/ 1 h 722"/>
                    <a:gd name="T98" fmla="*/ 1 w 926"/>
                    <a:gd name="T99" fmla="*/ 1 h 722"/>
                    <a:gd name="T100" fmla="*/ 1 w 926"/>
                    <a:gd name="T101" fmla="*/ 1 h 722"/>
                    <a:gd name="T102" fmla="*/ 1 w 926"/>
                    <a:gd name="T103" fmla="*/ 1 h 722"/>
                    <a:gd name="T104" fmla="*/ 1 w 926"/>
                    <a:gd name="T105" fmla="*/ 1 h 722"/>
                    <a:gd name="T106" fmla="*/ 1 w 926"/>
                    <a:gd name="T107" fmla="*/ 1 h 722"/>
                    <a:gd name="T108" fmla="*/ 1 w 926"/>
                    <a:gd name="T109" fmla="*/ 1 h 722"/>
                    <a:gd name="T110" fmla="*/ 1 w 926"/>
                    <a:gd name="T111" fmla="*/ 1 h 722"/>
                    <a:gd name="T112" fmla="*/ 1 w 926"/>
                    <a:gd name="T113" fmla="*/ 1 h 722"/>
                    <a:gd name="T114" fmla="*/ 1 w 926"/>
                    <a:gd name="T115" fmla="*/ 1 h 722"/>
                    <a:gd name="T116" fmla="*/ 1 w 926"/>
                    <a:gd name="T117" fmla="*/ 1 h 722"/>
                    <a:gd name="T118" fmla="*/ 1 w 926"/>
                    <a:gd name="T119" fmla="*/ 1 h 722"/>
                    <a:gd name="T120" fmla="*/ 1 w 926"/>
                    <a:gd name="T121" fmla="*/ 1 h 72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26"/>
                    <a:gd name="T184" fmla="*/ 0 h 722"/>
                    <a:gd name="T185" fmla="*/ 926 w 926"/>
                    <a:gd name="T186" fmla="*/ 722 h 72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26" h="722">
                      <a:moveTo>
                        <a:pt x="860" y="4"/>
                      </a:moveTo>
                      <a:cubicBezTo>
                        <a:pt x="860" y="4"/>
                        <a:pt x="859" y="4"/>
                        <a:pt x="859" y="4"/>
                      </a:cubicBezTo>
                      <a:cubicBezTo>
                        <a:pt x="858" y="3"/>
                        <a:pt x="858" y="3"/>
                        <a:pt x="858" y="3"/>
                      </a:cubicBezTo>
                      <a:cubicBezTo>
                        <a:pt x="855" y="2"/>
                        <a:pt x="852" y="1"/>
                        <a:pt x="849" y="1"/>
                      </a:cubicBezTo>
                      <a:cubicBezTo>
                        <a:pt x="849" y="0"/>
                        <a:pt x="849" y="0"/>
                        <a:pt x="849" y="0"/>
                      </a:cubicBezTo>
                      <a:cubicBezTo>
                        <a:pt x="845" y="0"/>
                        <a:pt x="842" y="0"/>
                        <a:pt x="839" y="0"/>
                      </a:cubicBezTo>
                      <a:cubicBezTo>
                        <a:pt x="839" y="0"/>
                        <a:pt x="839" y="0"/>
                        <a:pt x="838" y="0"/>
                      </a:cubicBezTo>
                      <a:cubicBezTo>
                        <a:pt x="837" y="0"/>
                        <a:pt x="835" y="0"/>
                        <a:pt x="834" y="0"/>
                      </a:cubicBezTo>
                      <a:cubicBezTo>
                        <a:pt x="834" y="0"/>
                        <a:pt x="833" y="0"/>
                        <a:pt x="833" y="1"/>
                      </a:cubicBezTo>
                      <a:cubicBezTo>
                        <a:pt x="833" y="1"/>
                        <a:pt x="833" y="1"/>
                        <a:pt x="833" y="1"/>
                      </a:cubicBezTo>
                      <a:cubicBezTo>
                        <a:pt x="833" y="1"/>
                        <a:pt x="833" y="1"/>
                        <a:pt x="833" y="2"/>
                      </a:cubicBezTo>
                      <a:cubicBezTo>
                        <a:pt x="833" y="2"/>
                        <a:pt x="833" y="2"/>
                        <a:pt x="833" y="2"/>
                      </a:cubicBezTo>
                      <a:cubicBezTo>
                        <a:pt x="833" y="2"/>
                        <a:pt x="833" y="2"/>
                        <a:pt x="833" y="2"/>
                      </a:cubicBezTo>
                      <a:cubicBezTo>
                        <a:pt x="833" y="3"/>
                        <a:pt x="833" y="3"/>
                        <a:pt x="833" y="4"/>
                      </a:cubicBezTo>
                      <a:cubicBezTo>
                        <a:pt x="833" y="4"/>
                        <a:pt x="833" y="4"/>
                        <a:pt x="833" y="4"/>
                      </a:cubicBezTo>
                      <a:cubicBezTo>
                        <a:pt x="833" y="4"/>
                        <a:pt x="833" y="5"/>
                        <a:pt x="833" y="6"/>
                      </a:cubicBezTo>
                      <a:cubicBezTo>
                        <a:pt x="833" y="6"/>
                        <a:pt x="833" y="6"/>
                        <a:pt x="833" y="6"/>
                      </a:cubicBezTo>
                      <a:cubicBezTo>
                        <a:pt x="833" y="7"/>
                        <a:pt x="833" y="7"/>
                        <a:pt x="833" y="8"/>
                      </a:cubicBezTo>
                      <a:cubicBezTo>
                        <a:pt x="833" y="9"/>
                        <a:pt x="833" y="9"/>
                        <a:pt x="833" y="9"/>
                      </a:cubicBezTo>
                      <a:cubicBezTo>
                        <a:pt x="833" y="10"/>
                        <a:pt x="833" y="10"/>
                        <a:pt x="833" y="10"/>
                      </a:cubicBezTo>
                      <a:cubicBezTo>
                        <a:pt x="833" y="12"/>
                        <a:pt x="833" y="14"/>
                        <a:pt x="832" y="15"/>
                      </a:cubicBezTo>
                      <a:cubicBezTo>
                        <a:pt x="832" y="15"/>
                        <a:pt x="832" y="15"/>
                        <a:pt x="832" y="15"/>
                      </a:cubicBezTo>
                      <a:cubicBezTo>
                        <a:pt x="832" y="15"/>
                        <a:pt x="831" y="15"/>
                        <a:pt x="831" y="15"/>
                      </a:cubicBezTo>
                      <a:cubicBezTo>
                        <a:pt x="830" y="15"/>
                        <a:pt x="830" y="15"/>
                        <a:pt x="830" y="15"/>
                      </a:cubicBezTo>
                      <a:cubicBezTo>
                        <a:pt x="830" y="15"/>
                        <a:pt x="830" y="15"/>
                        <a:pt x="830" y="15"/>
                      </a:cubicBezTo>
                      <a:cubicBezTo>
                        <a:pt x="830" y="15"/>
                        <a:pt x="830" y="15"/>
                        <a:pt x="830" y="15"/>
                      </a:cubicBezTo>
                      <a:cubicBezTo>
                        <a:pt x="829" y="15"/>
                        <a:pt x="829" y="15"/>
                        <a:pt x="829" y="15"/>
                      </a:cubicBezTo>
                      <a:cubicBezTo>
                        <a:pt x="829" y="15"/>
                        <a:pt x="829" y="15"/>
                        <a:pt x="829" y="15"/>
                      </a:cubicBezTo>
                      <a:cubicBezTo>
                        <a:pt x="829" y="15"/>
                        <a:pt x="829" y="15"/>
                        <a:pt x="829" y="15"/>
                      </a:cubicBezTo>
                      <a:cubicBezTo>
                        <a:pt x="828" y="15"/>
                        <a:pt x="828" y="15"/>
                        <a:pt x="828" y="15"/>
                      </a:cubicBezTo>
                      <a:cubicBezTo>
                        <a:pt x="828" y="16"/>
                        <a:pt x="828" y="16"/>
                        <a:pt x="828" y="16"/>
                      </a:cubicBezTo>
                      <a:cubicBezTo>
                        <a:pt x="828" y="16"/>
                        <a:pt x="828" y="16"/>
                        <a:pt x="828" y="16"/>
                      </a:cubicBezTo>
                      <a:cubicBezTo>
                        <a:pt x="827" y="16"/>
                        <a:pt x="827" y="16"/>
                        <a:pt x="827" y="16"/>
                      </a:cubicBezTo>
                      <a:cubicBezTo>
                        <a:pt x="827" y="16"/>
                        <a:pt x="827" y="16"/>
                        <a:pt x="827" y="16"/>
                      </a:cubicBezTo>
                      <a:cubicBezTo>
                        <a:pt x="827" y="16"/>
                        <a:pt x="827" y="17"/>
                        <a:pt x="826" y="17"/>
                      </a:cubicBezTo>
                      <a:cubicBezTo>
                        <a:pt x="826" y="18"/>
                        <a:pt x="826" y="18"/>
                        <a:pt x="826" y="18"/>
                      </a:cubicBezTo>
                      <a:cubicBezTo>
                        <a:pt x="826" y="18"/>
                        <a:pt x="826" y="19"/>
                        <a:pt x="826" y="19"/>
                      </a:cubicBezTo>
                      <a:cubicBezTo>
                        <a:pt x="826" y="19"/>
                        <a:pt x="826" y="19"/>
                        <a:pt x="826" y="19"/>
                      </a:cubicBezTo>
                      <a:cubicBezTo>
                        <a:pt x="826" y="20"/>
                        <a:pt x="826" y="21"/>
                        <a:pt x="826" y="21"/>
                      </a:cubicBezTo>
                      <a:cubicBezTo>
                        <a:pt x="826" y="21"/>
                        <a:pt x="826" y="21"/>
                        <a:pt x="826" y="21"/>
                      </a:cubicBezTo>
                      <a:cubicBezTo>
                        <a:pt x="826" y="22"/>
                        <a:pt x="826" y="23"/>
                        <a:pt x="826" y="24"/>
                      </a:cubicBezTo>
                      <a:cubicBezTo>
                        <a:pt x="826" y="25"/>
                        <a:pt x="826" y="25"/>
                        <a:pt x="826" y="25"/>
                      </a:cubicBezTo>
                      <a:cubicBezTo>
                        <a:pt x="826" y="25"/>
                        <a:pt x="826" y="25"/>
                        <a:pt x="826" y="25"/>
                      </a:cubicBezTo>
                      <a:cubicBezTo>
                        <a:pt x="826" y="26"/>
                        <a:pt x="826" y="26"/>
                        <a:pt x="826" y="26"/>
                      </a:cubicBezTo>
                      <a:cubicBezTo>
                        <a:pt x="826" y="27"/>
                        <a:pt x="826" y="27"/>
                        <a:pt x="826" y="27"/>
                      </a:cubicBezTo>
                      <a:cubicBezTo>
                        <a:pt x="826" y="27"/>
                        <a:pt x="826" y="28"/>
                        <a:pt x="826" y="28"/>
                      </a:cubicBezTo>
                      <a:cubicBezTo>
                        <a:pt x="817" y="29"/>
                        <a:pt x="809" y="28"/>
                        <a:pt x="800" y="28"/>
                      </a:cubicBezTo>
                      <a:cubicBezTo>
                        <a:pt x="798" y="28"/>
                        <a:pt x="795" y="28"/>
                        <a:pt x="793" y="28"/>
                      </a:cubicBezTo>
                      <a:cubicBezTo>
                        <a:pt x="793" y="28"/>
                        <a:pt x="793" y="28"/>
                        <a:pt x="793" y="28"/>
                      </a:cubicBezTo>
                      <a:cubicBezTo>
                        <a:pt x="789" y="37"/>
                        <a:pt x="788" y="52"/>
                        <a:pt x="780" y="59"/>
                      </a:cubicBezTo>
                      <a:cubicBezTo>
                        <a:pt x="779" y="60"/>
                        <a:pt x="780" y="59"/>
                        <a:pt x="779" y="60"/>
                      </a:cubicBezTo>
                      <a:cubicBezTo>
                        <a:pt x="779" y="60"/>
                        <a:pt x="779" y="60"/>
                        <a:pt x="779" y="60"/>
                      </a:cubicBezTo>
                      <a:cubicBezTo>
                        <a:pt x="777" y="61"/>
                        <a:pt x="774" y="62"/>
                        <a:pt x="771" y="63"/>
                      </a:cubicBezTo>
                      <a:cubicBezTo>
                        <a:pt x="767" y="63"/>
                        <a:pt x="765" y="64"/>
                        <a:pt x="763" y="66"/>
                      </a:cubicBezTo>
                      <a:cubicBezTo>
                        <a:pt x="758" y="69"/>
                        <a:pt x="757" y="74"/>
                        <a:pt x="757" y="79"/>
                      </a:cubicBezTo>
                      <a:cubicBezTo>
                        <a:pt x="757" y="84"/>
                        <a:pt x="758" y="90"/>
                        <a:pt x="759" y="95"/>
                      </a:cubicBezTo>
                      <a:cubicBezTo>
                        <a:pt x="759" y="97"/>
                        <a:pt x="759" y="98"/>
                        <a:pt x="759" y="99"/>
                      </a:cubicBezTo>
                      <a:cubicBezTo>
                        <a:pt x="759" y="103"/>
                        <a:pt x="758" y="106"/>
                        <a:pt x="757" y="109"/>
                      </a:cubicBezTo>
                      <a:cubicBezTo>
                        <a:pt x="754" y="117"/>
                        <a:pt x="745" y="115"/>
                        <a:pt x="743" y="122"/>
                      </a:cubicBezTo>
                      <a:cubicBezTo>
                        <a:pt x="743" y="123"/>
                        <a:pt x="743" y="123"/>
                        <a:pt x="743" y="124"/>
                      </a:cubicBezTo>
                      <a:cubicBezTo>
                        <a:pt x="743" y="125"/>
                        <a:pt x="743" y="125"/>
                        <a:pt x="743" y="126"/>
                      </a:cubicBezTo>
                      <a:cubicBezTo>
                        <a:pt x="743" y="127"/>
                        <a:pt x="743" y="128"/>
                        <a:pt x="743" y="130"/>
                      </a:cubicBezTo>
                      <a:cubicBezTo>
                        <a:pt x="743" y="139"/>
                        <a:pt x="742" y="151"/>
                        <a:pt x="738" y="159"/>
                      </a:cubicBezTo>
                      <a:cubicBezTo>
                        <a:pt x="736" y="163"/>
                        <a:pt x="731" y="162"/>
                        <a:pt x="727" y="162"/>
                      </a:cubicBezTo>
                      <a:cubicBezTo>
                        <a:pt x="726" y="162"/>
                        <a:pt x="724" y="162"/>
                        <a:pt x="723" y="162"/>
                      </a:cubicBezTo>
                      <a:cubicBezTo>
                        <a:pt x="720" y="164"/>
                        <a:pt x="718" y="166"/>
                        <a:pt x="718" y="169"/>
                      </a:cubicBezTo>
                      <a:cubicBezTo>
                        <a:pt x="718" y="169"/>
                        <a:pt x="718" y="170"/>
                        <a:pt x="718" y="170"/>
                      </a:cubicBezTo>
                      <a:cubicBezTo>
                        <a:pt x="718" y="173"/>
                        <a:pt x="719" y="175"/>
                        <a:pt x="719" y="178"/>
                      </a:cubicBezTo>
                      <a:cubicBezTo>
                        <a:pt x="719" y="179"/>
                        <a:pt x="719" y="180"/>
                        <a:pt x="719" y="181"/>
                      </a:cubicBezTo>
                      <a:cubicBezTo>
                        <a:pt x="714" y="183"/>
                        <a:pt x="711" y="182"/>
                        <a:pt x="707" y="180"/>
                      </a:cubicBezTo>
                      <a:cubicBezTo>
                        <a:pt x="706" y="179"/>
                        <a:pt x="706" y="179"/>
                        <a:pt x="706" y="179"/>
                      </a:cubicBezTo>
                      <a:cubicBezTo>
                        <a:pt x="706" y="178"/>
                        <a:pt x="705" y="178"/>
                        <a:pt x="704" y="177"/>
                      </a:cubicBezTo>
                      <a:cubicBezTo>
                        <a:pt x="703" y="176"/>
                        <a:pt x="702" y="174"/>
                        <a:pt x="700" y="173"/>
                      </a:cubicBezTo>
                      <a:cubicBezTo>
                        <a:pt x="699" y="172"/>
                        <a:pt x="698" y="171"/>
                        <a:pt x="697" y="170"/>
                      </a:cubicBezTo>
                      <a:cubicBezTo>
                        <a:pt x="696" y="169"/>
                        <a:pt x="695" y="168"/>
                        <a:pt x="694" y="167"/>
                      </a:cubicBezTo>
                      <a:cubicBezTo>
                        <a:pt x="692" y="166"/>
                        <a:pt x="691" y="166"/>
                        <a:pt x="690" y="166"/>
                      </a:cubicBezTo>
                      <a:cubicBezTo>
                        <a:pt x="690" y="177"/>
                        <a:pt x="675" y="187"/>
                        <a:pt x="664" y="185"/>
                      </a:cubicBezTo>
                      <a:cubicBezTo>
                        <a:pt x="664" y="179"/>
                        <a:pt x="661" y="169"/>
                        <a:pt x="655" y="169"/>
                      </a:cubicBezTo>
                      <a:cubicBezTo>
                        <a:pt x="655" y="169"/>
                        <a:pt x="655" y="169"/>
                        <a:pt x="655" y="169"/>
                      </a:cubicBezTo>
                      <a:cubicBezTo>
                        <a:pt x="655" y="169"/>
                        <a:pt x="654" y="169"/>
                        <a:pt x="654" y="169"/>
                      </a:cubicBezTo>
                      <a:cubicBezTo>
                        <a:pt x="653" y="169"/>
                        <a:pt x="652" y="170"/>
                        <a:pt x="650" y="171"/>
                      </a:cubicBezTo>
                      <a:cubicBezTo>
                        <a:pt x="647" y="173"/>
                        <a:pt x="649" y="178"/>
                        <a:pt x="646" y="181"/>
                      </a:cubicBezTo>
                      <a:cubicBezTo>
                        <a:pt x="643" y="185"/>
                        <a:pt x="639" y="185"/>
                        <a:pt x="637" y="189"/>
                      </a:cubicBezTo>
                      <a:cubicBezTo>
                        <a:pt x="632" y="199"/>
                        <a:pt x="635" y="219"/>
                        <a:pt x="623" y="221"/>
                      </a:cubicBezTo>
                      <a:cubicBezTo>
                        <a:pt x="621" y="221"/>
                        <a:pt x="619" y="221"/>
                        <a:pt x="616" y="221"/>
                      </a:cubicBezTo>
                      <a:cubicBezTo>
                        <a:pt x="615" y="209"/>
                        <a:pt x="603" y="218"/>
                        <a:pt x="598" y="213"/>
                      </a:cubicBezTo>
                      <a:cubicBezTo>
                        <a:pt x="596" y="211"/>
                        <a:pt x="595" y="208"/>
                        <a:pt x="595" y="205"/>
                      </a:cubicBezTo>
                      <a:cubicBezTo>
                        <a:pt x="595" y="200"/>
                        <a:pt x="597" y="194"/>
                        <a:pt x="597" y="190"/>
                      </a:cubicBezTo>
                      <a:cubicBezTo>
                        <a:pt x="596" y="184"/>
                        <a:pt x="596" y="181"/>
                        <a:pt x="594" y="179"/>
                      </a:cubicBezTo>
                      <a:cubicBezTo>
                        <a:pt x="594" y="178"/>
                        <a:pt x="593" y="178"/>
                        <a:pt x="593" y="177"/>
                      </a:cubicBezTo>
                      <a:cubicBezTo>
                        <a:pt x="592" y="177"/>
                        <a:pt x="592" y="177"/>
                        <a:pt x="591" y="176"/>
                      </a:cubicBezTo>
                      <a:cubicBezTo>
                        <a:pt x="590" y="176"/>
                        <a:pt x="589" y="176"/>
                        <a:pt x="588" y="176"/>
                      </a:cubicBezTo>
                      <a:cubicBezTo>
                        <a:pt x="582" y="177"/>
                        <a:pt x="573" y="182"/>
                        <a:pt x="565" y="179"/>
                      </a:cubicBezTo>
                      <a:cubicBezTo>
                        <a:pt x="565" y="179"/>
                        <a:pt x="565" y="179"/>
                        <a:pt x="565" y="179"/>
                      </a:cubicBezTo>
                      <a:cubicBezTo>
                        <a:pt x="565" y="174"/>
                        <a:pt x="567" y="166"/>
                        <a:pt x="567" y="160"/>
                      </a:cubicBezTo>
                      <a:cubicBezTo>
                        <a:pt x="567" y="156"/>
                        <a:pt x="566" y="152"/>
                        <a:pt x="563" y="149"/>
                      </a:cubicBezTo>
                      <a:cubicBezTo>
                        <a:pt x="562" y="149"/>
                        <a:pt x="561" y="148"/>
                        <a:pt x="561" y="148"/>
                      </a:cubicBezTo>
                      <a:cubicBezTo>
                        <a:pt x="560" y="147"/>
                        <a:pt x="560" y="147"/>
                        <a:pt x="559" y="146"/>
                      </a:cubicBezTo>
                      <a:cubicBezTo>
                        <a:pt x="555" y="143"/>
                        <a:pt x="551" y="140"/>
                        <a:pt x="550" y="134"/>
                      </a:cubicBezTo>
                      <a:cubicBezTo>
                        <a:pt x="549" y="133"/>
                        <a:pt x="549" y="133"/>
                        <a:pt x="548" y="133"/>
                      </a:cubicBezTo>
                      <a:cubicBezTo>
                        <a:pt x="548" y="132"/>
                        <a:pt x="548" y="130"/>
                        <a:pt x="548" y="129"/>
                      </a:cubicBezTo>
                      <a:cubicBezTo>
                        <a:pt x="548" y="130"/>
                        <a:pt x="548" y="132"/>
                        <a:pt x="548" y="133"/>
                      </a:cubicBezTo>
                      <a:cubicBezTo>
                        <a:pt x="548" y="132"/>
                        <a:pt x="548" y="132"/>
                        <a:pt x="547" y="131"/>
                      </a:cubicBezTo>
                      <a:cubicBezTo>
                        <a:pt x="545" y="131"/>
                        <a:pt x="541" y="132"/>
                        <a:pt x="537" y="133"/>
                      </a:cubicBezTo>
                      <a:cubicBezTo>
                        <a:pt x="524" y="137"/>
                        <a:pt x="505" y="141"/>
                        <a:pt x="506" y="127"/>
                      </a:cubicBezTo>
                      <a:cubicBezTo>
                        <a:pt x="502" y="127"/>
                        <a:pt x="498" y="126"/>
                        <a:pt x="494" y="126"/>
                      </a:cubicBezTo>
                      <a:cubicBezTo>
                        <a:pt x="493" y="125"/>
                        <a:pt x="492" y="125"/>
                        <a:pt x="491" y="125"/>
                      </a:cubicBezTo>
                      <a:cubicBezTo>
                        <a:pt x="488" y="125"/>
                        <a:pt x="485" y="125"/>
                        <a:pt x="483" y="127"/>
                      </a:cubicBezTo>
                      <a:cubicBezTo>
                        <a:pt x="480" y="128"/>
                        <a:pt x="479" y="130"/>
                        <a:pt x="479" y="133"/>
                      </a:cubicBezTo>
                      <a:cubicBezTo>
                        <a:pt x="479" y="133"/>
                        <a:pt x="479" y="133"/>
                        <a:pt x="479" y="134"/>
                      </a:cubicBezTo>
                      <a:cubicBezTo>
                        <a:pt x="479" y="136"/>
                        <a:pt x="479" y="139"/>
                        <a:pt x="479" y="142"/>
                      </a:cubicBezTo>
                      <a:cubicBezTo>
                        <a:pt x="479" y="143"/>
                        <a:pt x="479" y="144"/>
                        <a:pt x="479" y="145"/>
                      </a:cubicBezTo>
                      <a:cubicBezTo>
                        <a:pt x="476" y="151"/>
                        <a:pt x="470" y="150"/>
                        <a:pt x="470" y="157"/>
                      </a:cubicBezTo>
                      <a:cubicBezTo>
                        <a:pt x="470" y="159"/>
                        <a:pt x="470" y="161"/>
                        <a:pt x="470" y="163"/>
                      </a:cubicBezTo>
                      <a:cubicBezTo>
                        <a:pt x="470" y="165"/>
                        <a:pt x="469" y="166"/>
                        <a:pt x="469" y="167"/>
                      </a:cubicBezTo>
                      <a:cubicBezTo>
                        <a:pt x="468" y="172"/>
                        <a:pt x="466" y="173"/>
                        <a:pt x="463" y="174"/>
                      </a:cubicBezTo>
                      <a:cubicBezTo>
                        <a:pt x="462" y="174"/>
                        <a:pt x="461" y="174"/>
                        <a:pt x="461" y="174"/>
                      </a:cubicBezTo>
                      <a:cubicBezTo>
                        <a:pt x="460" y="174"/>
                        <a:pt x="460" y="174"/>
                        <a:pt x="459" y="174"/>
                      </a:cubicBezTo>
                      <a:cubicBezTo>
                        <a:pt x="455" y="175"/>
                        <a:pt x="453" y="175"/>
                        <a:pt x="451" y="176"/>
                      </a:cubicBezTo>
                      <a:cubicBezTo>
                        <a:pt x="450" y="177"/>
                        <a:pt x="449" y="178"/>
                        <a:pt x="448" y="180"/>
                      </a:cubicBezTo>
                      <a:cubicBezTo>
                        <a:pt x="448" y="182"/>
                        <a:pt x="447" y="184"/>
                        <a:pt x="446" y="187"/>
                      </a:cubicBezTo>
                      <a:cubicBezTo>
                        <a:pt x="446" y="187"/>
                        <a:pt x="445" y="188"/>
                        <a:pt x="445" y="189"/>
                      </a:cubicBezTo>
                      <a:cubicBezTo>
                        <a:pt x="444" y="190"/>
                        <a:pt x="443" y="191"/>
                        <a:pt x="442" y="191"/>
                      </a:cubicBezTo>
                      <a:cubicBezTo>
                        <a:pt x="442" y="192"/>
                        <a:pt x="441" y="192"/>
                        <a:pt x="441" y="192"/>
                      </a:cubicBezTo>
                      <a:cubicBezTo>
                        <a:pt x="437" y="193"/>
                        <a:pt x="433" y="193"/>
                        <a:pt x="429" y="193"/>
                      </a:cubicBezTo>
                      <a:cubicBezTo>
                        <a:pt x="429" y="193"/>
                        <a:pt x="429" y="193"/>
                        <a:pt x="429" y="193"/>
                      </a:cubicBezTo>
                      <a:cubicBezTo>
                        <a:pt x="417" y="194"/>
                        <a:pt x="404" y="192"/>
                        <a:pt x="392" y="199"/>
                      </a:cubicBezTo>
                      <a:cubicBezTo>
                        <a:pt x="392" y="199"/>
                        <a:pt x="392" y="199"/>
                        <a:pt x="392" y="199"/>
                      </a:cubicBezTo>
                      <a:cubicBezTo>
                        <a:pt x="392" y="200"/>
                        <a:pt x="392" y="201"/>
                        <a:pt x="392" y="202"/>
                      </a:cubicBezTo>
                      <a:cubicBezTo>
                        <a:pt x="392" y="203"/>
                        <a:pt x="392" y="203"/>
                        <a:pt x="392" y="203"/>
                      </a:cubicBezTo>
                      <a:cubicBezTo>
                        <a:pt x="392" y="203"/>
                        <a:pt x="391" y="204"/>
                        <a:pt x="391" y="204"/>
                      </a:cubicBezTo>
                      <a:cubicBezTo>
                        <a:pt x="391" y="205"/>
                        <a:pt x="391" y="205"/>
                        <a:pt x="391" y="205"/>
                      </a:cubicBezTo>
                      <a:cubicBezTo>
                        <a:pt x="391" y="206"/>
                        <a:pt x="391" y="206"/>
                        <a:pt x="391" y="206"/>
                      </a:cubicBezTo>
                      <a:cubicBezTo>
                        <a:pt x="390" y="207"/>
                        <a:pt x="390" y="207"/>
                        <a:pt x="390" y="207"/>
                      </a:cubicBezTo>
                      <a:cubicBezTo>
                        <a:pt x="390" y="208"/>
                        <a:pt x="389" y="209"/>
                        <a:pt x="388" y="210"/>
                      </a:cubicBezTo>
                      <a:cubicBezTo>
                        <a:pt x="387" y="210"/>
                        <a:pt x="387" y="210"/>
                        <a:pt x="387" y="210"/>
                      </a:cubicBezTo>
                      <a:cubicBezTo>
                        <a:pt x="387" y="210"/>
                        <a:pt x="387" y="210"/>
                        <a:pt x="386" y="211"/>
                      </a:cubicBezTo>
                      <a:cubicBezTo>
                        <a:pt x="386" y="211"/>
                        <a:pt x="386" y="211"/>
                        <a:pt x="386" y="211"/>
                      </a:cubicBezTo>
                      <a:cubicBezTo>
                        <a:pt x="385" y="211"/>
                        <a:pt x="385" y="211"/>
                        <a:pt x="384" y="211"/>
                      </a:cubicBezTo>
                      <a:cubicBezTo>
                        <a:pt x="384" y="211"/>
                        <a:pt x="384" y="211"/>
                        <a:pt x="384" y="211"/>
                      </a:cubicBezTo>
                      <a:cubicBezTo>
                        <a:pt x="382" y="212"/>
                        <a:pt x="381" y="212"/>
                        <a:pt x="379" y="212"/>
                      </a:cubicBezTo>
                      <a:cubicBezTo>
                        <a:pt x="379" y="212"/>
                        <a:pt x="379" y="212"/>
                        <a:pt x="379" y="212"/>
                      </a:cubicBezTo>
                      <a:cubicBezTo>
                        <a:pt x="378" y="212"/>
                        <a:pt x="377" y="212"/>
                        <a:pt x="377" y="213"/>
                      </a:cubicBezTo>
                      <a:cubicBezTo>
                        <a:pt x="377" y="213"/>
                        <a:pt x="377" y="213"/>
                        <a:pt x="377" y="213"/>
                      </a:cubicBezTo>
                      <a:cubicBezTo>
                        <a:pt x="374" y="213"/>
                        <a:pt x="372" y="213"/>
                        <a:pt x="370" y="213"/>
                      </a:cubicBezTo>
                      <a:cubicBezTo>
                        <a:pt x="370" y="213"/>
                        <a:pt x="370" y="213"/>
                        <a:pt x="370" y="213"/>
                      </a:cubicBezTo>
                      <a:cubicBezTo>
                        <a:pt x="362" y="213"/>
                        <a:pt x="359" y="219"/>
                        <a:pt x="355" y="222"/>
                      </a:cubicBezTo>
                      <a:cubicBezTo>
                        <a:pt x="355" y="222"/>
                        <a:pt x="355" y="222"/>
                        <a:pt x="355" y="222"/>
                      </a:cubicBezTo>
                      <a:cubicBezTo>
                        <a:pt x="354" y="223"/>
                        <a:pt x="354" y="223"/>
                        <a:pt x="353" y="224"/>
                      </a:cubicBezTo>
                      <a:cubicBezTo>
                        <a:pt x="352" y="225"/>
                        <a:pt x="352" y="225"/>
                        <a:pt x="352" y="225"/>
                      </a:cubicBezTo>
                      <a:cubicBezTo>
                        <a:pt x="352" y="225"/>
                        <a:pt x="352" y="225"/>
                        <a:pt x="352" y="225"/>
                      </a:cubicBezTo>
                      <a:cubicBezTo>
                        <a:pt x="351" y="225"/>
                        <a:pt x="351" y="225"/>
                        <a:pt x="350" y="226"/>
                      </a:cubicBezTo>
                      <a:cubicBezTo>
                        <a:pt x="349" y="226"/>
                        <a:pt x="349" y="226"/>
                        <a:pt x="348" y="226"/>
                      </a:cubicBezTo>
                      <a:cubicBezTo>
                        <a:pt x="348" y="226"/>
                        <a:pt x="348" y="226"/>
                        <a:pt x="348" y="226"/>
                      </a:cubicBezTo>
                      <a:cubicBezTo>
                        <a:pt x="347" y="226"/>
                        <a:pt x="346" y="226"/>
                        <a:pt x="345" y="226"/>
                      </a:cubicBezTo>
                      <a:cubicBezTo>
                        <a:pt x="345" y="226"/>
                        <a:pt x="345" y="226"/>
                        <a:pt x="345" y="226"/>
                      </a:cubicBezTo>
                      <a:cubicBezTo>
                        <a:pt x="345" y="226"/>
                        <a:pt x="345" y="226"/>
                        <a:pt x="345" y="226"/>
                      </a:cubicBezTo>
                      <a:cubicBezTo>
                        <a:pt x="338" y="225"/>
                        <a:pt x="325" y="219"/>
                        <a:pt x="321" y="212"/>
                      </a:cubicBezTo>
                      <a:cubicBezTo>
                        <a:pt x="319" y="207"/>
                        <a:pt x="318" y="201"/>
                        <a:pt x="315" y="197"/>
                      </a:cubicBezTo>
                      <a:cubicBezTo>
                        <a:pt x="315" y="197"/>
                        <a:pt x="315" y="197"/>
                        <a:pt x="315" y="197"/>
                      </a:cubicBezTo>
                      <a:cubicBezTo>
                        <a:pt x="315" y="197"/>
                        <a:pt x="315" y="197"/>
                        <a:pt x="315" y="197"/>
                      </a:cubicBezTo>
                      <a:cubicBezTo>
                        <a:pt x="314" y="197"/>
                        <a:pt x="313" y="196"/>
                        <a:pt x="313" y="196"/>
                      </a:cubicBezTo>
                      <a:cubicBezTo>
                        <a:pt x="312" y="195"/>
                        <a:pt x="312" y="195"/>
                        <a:pt x="312" y="195"/>
                      </a:cubicBezTo>
                      <a:cubicBezTo>
                        <a:pt x="312" y="195"/>
                        <a:pt x="311" y="195"/>
                        <a:pt x="311" y="194"/>
                      </a:cubicBezTo>
                      <a:cubicBezTo>
                        <a:pt x="310" y="194"/>
                        <a:pt x="310" y="194"/>
                        <a:pt x="310" y="194"/>
                      </a:cubicBezTo>
                      <a:cubicBezTo>
                        <a:pt x="309" y="194"/>
                        <a:pt x="309" y="194"/>
                        <a:pt x="308" y="194"/>
                      </a:cubicBezTo>
                      <a:cubicBezTo>
                        <a:pt x="307" y="194"/>
                        <a:pt x="307" y="194"/>
                        <a:pt x="307" y="194"/>
                      </a:cubicBezTo>
                      <a:cubicBezTo>
                        <a:pt x="306" y="194"/>
                        <a:pt x="305" y="194"/>
                        <a:pt x="304" y="194"/>
                      </a:cubicBezTo>
                      <a:cubicBezTo>
                        <a:pt x="304" y="194"/>
                        <a:pt x="303" y="194"/>
                        <a:pt x="302" y="194"/>
                      </a:cubicBezTo>
                      <a:cubicBezTo>
                        <a:pt x="302" y="194"/>
                        <a:pt x="301" y="194"/>
                        <a:pt x="301" y="194"/>
                      </a:cubicBezTo>
                      <a:cubicBezTo>
                        <a:pt x="301" y="195"/>
                        <a:pt x="301" y="195"/>
                        <a:pt x="301" y="195"/>
                      </a:cubicBezTo>
                      <a:cubicBezTo>
                        <a:pt x="301" y="195"/>
                        <a:pt x="301" y="195"/>
                        <a:pt x="301" y="195"/>
                      </a:cubicBezTo>
                      <a:cubicBezTo>
                        <a:pt x="300" y="195"/>
                        <a:pt x="300" y="195"/>
                        <a:pt x="300" y="195"/>
                      </a:cubicBezTo>
                      <a:cubicBezTo>
                        <a:pt x="300" y="195"/>
                        <a:pt x="300" y="195"/>
                        <a:pt x="300" y="195"/>
                      </a:cubicBezTo>
                      <a:cubicBezTo>
                        <a:pt x="299" y="195"/>
                        <a:pt x="298" y="195"/>
                        <a:pt x="298" y="196"/>
                      </a:cubicBezTo>
                      <a:cubicBezTo>
                        <a:pt x="298" y="196"/>
                        <a:pt x="298" y="196"/>
                        <a:pt x="298" y="196"/>
                      </a:cubicBezTo>
                      <a:cubicBezTo>
                        <a:pt x="297" y="196"/>
                        <a:pt x="297" y="197"/>
                        <a:pt x="296" y="197"/>
                      </a:cubicBezTo>
                      <a:cubicBezTo>
                        <a:pt x="296" y="198"/>
                        <a:pt x="296" y="198"/>
                        <a:pt x="296" y="198"/>
                      </a:cubicBezTo>
                      <a:cubicBezTo>
                        <a:pt x="295" y="198"/>
                        <a:pt x="295" y="199"/>
                        <a:pt x="295" y="199"/>
                      </a:cubicBezTo>
                      <a:cubicBezTo>
                        <a:pt x="294" y="201"/>
                        <a:pt x="293" y="203"/>
                        <a:pt x="293" y="205"/>
                      </a:cubicBezTo>
                      <a:cubicBezTo>
                        <a:pt x="292" y="206"/>
                        <a:pt x="292" y="206"/>
                        <a:pt x="292" y="206"/>
                      </a:cubicBezTo>
                      <a:cubicBezTo>
                        <a:pt x="292" y="207"/>
                        <a:pt x="292" y="207"/>
                        <a:pt x="292" y="207"/>
                      </a:cubicBezTo>
                      <a:cubicBezTo>
                        <a:pt x="292" y="207"/>
                        <a:pt x="291" y="208"/>
                        <a:pt x="291" y="209"/>
                      </a:cubicBezTo>
                      <a:cubicBezTo>
                        <a:pt x="291" y="209"/>
                        <a:pt x="291" y="209"/>
                        <a:pt x="291" y="209"/>
                      </a:cubicBezTo>
                      <a:cubicBezTo>
                        <a:pt x="290" y="210"/>
                        <a:pt x="290" y="211"/>
                        <a:pt x="290" y="211"/>
                      </a:cubicBezTo>
                      <a:cubicBezTo>
                        <a:pt x="290" y="211"/>
                        <a:pt x="290" y="211"/>
                        <a:pt x="290" y="211"/>
                      </a:cubicBezTo>
                      <a:cubicBezTo>
                        <a:pt x="288" y="213"/>
                        <a:pt x="287" y="214"/>
                        <a:pt x="286" y="215"/>
                      </a:cubicBezTo>
                      <a:cubicBezTo>
                        <a:pt x="280" y="219"/>
                        <a:pt x="272" y="217"/>
                        <a:pt x="265" y="217"/>
                      </a:cubicBezTo>
                      <a:cubicBezTo>
                        <a:pt x="265" y="223"/>
                        <a:pt x="265" y="228"/>
                        <a:pt x="264" y="233"/>
                      </a:cubicBezTo>
                      <a:cubicBezTo>
                        <a:pt x="264" y="234"/>
                        <a:pt x="263" y="236"/>
                        <a:pt x="263" y="237"/>
                      </a:cubicBezTo>
                      <a:cubicBezTo>
                        <a:pt x="262" y="237"/>
                        <a:pt x="261" y="237"/>
                        <a:pt x="259" y="237"/>
                      </a:cubicBezTo>
                      <a:cubicBezTo>
                        <a:pt x="257" y="237"/>
                        <a:pt x="255" y="237"/>
                        <a:pt x="253" y="237"/>
                      </a:cubicBezTo>
                      <a:cubicBezTo>
                        <a:pt x="252" y="237"/>
                        <a:pt x="251" y="237"/>
                        <a:pt x="250" y="237"/>
                      </a:cubicBezTo>
                      <a:cubicBezTo>
                        <a:pt x="248" y="237"/>
                        <a:pt x="246" y="236"/>
                        <a:pt x="245" y="236"/>
                      </a:cubicBezTo>
                      <a:cubicBezTo>
                        <a:pt x="243" y="236"/>
                        <a:pt x="243" y="236"/>
                        <a:pt x="243" y="236"/>
                      </a:cubicBezTo>
                      <a:cubicBezTo>
                        <a:pt x="243" y="236"/>
                        <a:pt x="243" y="236"/>
                        <a:pt x="243" y="236"/>
                      </a:cubicBezTo>
                      <a:cubicBezTo>
                        <a:pt x="243" y="236"/>
                        <a:pt x="243" y="236"/>
                        <a:pt x="243" y="236"/>
                      </a:cubicBezTo>
                      <a:cubicBezTo>
                        <a:pt x="243" y="236"/>
                        <a:pt x="243" y="236"/>
                        <a:pt x="243" y="236"/>
                      </a:cubicBezTo>
                      <a:cubicBezTo>
                        <a:pt x="243" y="236"/>
                        <a:pt x="243" y="236"/>
                        <a:pt x="243" y="236"/>
                      </a:cubicBezTo>
                      <a:cubicBezTo>
                        <a:pt x="242" y="236"/>
                        <a:pt x="241" y="236"/>
                        <a:pt x="241" y="236"/>
                      </a:cubicBezTo>
                      <a:cubicBezTo>
                        <a:pt x="240" y="236"/>
                        <a:pt x="240" y="235"/>
                        <a:pt x="239" y="235"/>
                      </a:cubicBezTo>
                      <a:cubicBezTo>
                        <a:pt x="239" y="235"/>
                        <a:pt x="238" y="235"/>
                        <a:pt x="237" y="235"/>
                      </a:cubicBezTo>
                      <a:cubicBezTo>
                        <a:pt x="236" y="235"/>
                        <a:pt x="236" y="234"/>
                        <a:pt x="235" y="234"/>
                      </a:cubicBezTo>
                      <a:cubicBezTo>
                        <a:pt x="235" y="234"/>
                        <a:pt x="234" y="234"/>
                        <a:pt x="234" y="234"/>
                      </a:cubicBezTo>
                      <a:cubicBezTo>
                        <a:pt x="233" y="234"/>
                        <a:pt x="232" y="233"/>
                        <a:pt x="232" y="233"/>
                      </a:cubicBezTo>
                      <a:cubicBezTo>
                        <a:pt x="231" y="233"/>
                        <a:pt x="231" y="233"/>
                        <a:pt x="230" y="233"/>
                      </a:cubicBezTo>
                      <a:cubicBezTo>
                        <a:pt x="230" y="232"/>
                        <a:pt x="229" y="232"/>
                        <a:pt x="228" y="232"/>
                      </a:cubicBezTo>
                      <a:cubicBezTo>
                        <a:pt x="227" y="231"/>
                        <a:pt x="227" y="231"/>
                        <a:pt x="227" y="231"/>
                      </a:cubicBezTo>
                      <a:cubicBezTo>
                        <a:pt x="226" y="231"/>
                        <a:pt x="226" y="230"/>
                        <a:pt x="225" y="230"/>
                      </a:cubicBezTo>
                      <a:cubicBezTo>
                        <a:pt x="224" y="229"/>
                        <a:pt x="224" y="229"/>
                        <a:pt x="224" y="229"/>
                      </a:cubicBezTo>
                      <a:cubicBezTo>
                        <a:pt x="224" y="229"/>
                        <a:pt x="223" y="228"/>
                        <a:pt x="222" y="228"/>
                      </a:cubicBezTo>
                      <a:cubicBezTo>
                        <a:pt x="222" y="227"/>
                        <a:pt x="222" y="227"/>
                        <a:pt x="222" y="227"/>
                      </a:cubicBezTo>
                      <a:cubicBezTo>
                        <a:pt x="221" y="227"/>
                        <a:pt x="220" y="226"/>
                        <a:pt x="220" y="225"/>
                      </a:cubicBezTo>
                      <a:cubicBezTo>
                        <a:pt x="220" y="225"/>
                        <a:pt x="220" y="225"/>
                        <a:pt x="220" y="225"/>
                      </a:cubicBezTo>
                      <a:cubicBezTo>
                        <a:pt x="219" y="224"/>
                        <a:pt x="218" y="223"/>
                        <a:pt x="218" y="223"/>
                      </a:cubicBezTo>
                      <a:cubicBezTo>
                        <a:pt x="218" y="222"/>
                        <a:pt x="218" y="222"/>
                        <a:pt x="218" y="222"/>
                      </a:cubicBezTo>
                      <a:cubicBezTo>
                        <a:pt x="217" y="221"/>
                        <a:pt x="217" y="220"/>
                        <a:pt x="217" y="220"/>
                      </a:cubicBezTo>
                      <a:cubicBezTo>
                        <a:pt x="217" y="219"/>
                        <a:pt x="217" y="219"/>
                        <a:pt x="217" y="219"/>
                      </a:cubicBezTo>
                      <a:cubicBezTo>
                        <a:pt x="216" y="218"/>
                        <a:pt x="216" y="217"/>
                        <a:pt x="216" y="216"/>
                      </a:cubicBezTo>
                      <a:cubicBezTo>
                        <a:pt x="216" y="215"/>
                        <a:pt x="216" y="214"/>
                        <a:pt x="216" y="213"/>
                      </a:cubicBezTo>
                      <a:cubicBezTo>
                        <a:pt x="216" y="213"/>
                        <a:pt x="216" y="213"/>
                        <a:pt x="216" y="213"/>
                      </a:cubicBezTo>
                      <a:cubicBezTo>
                        <a:pt x="216" y="212"/>
                        <a:pt x="216" y="211"/>
                        <a:pt x="216" y="210"/>
                      </a:cubicBezTo>
                      <a:cubicBezTo>
                        <a:pt x="216" y="205"/>
                        <a:pt x="216" y="200"/>
                        <a:pt x="215" y="196"/>
                      </a:cubicBezTo>
                      <a:cubicBezTo>
                        <a:pt x="214" y="195"/>
                        <a:pt x="214" y="194"/>
                        <a:pt x="213" y="193"/>
                      </a:cubicBezTo>
                      <a:cubicBezTo>
                        <a:pt x="210" y="188"/>
                        <a:pt x="204" y="185"/>
                        <a:pt x="196" y="189"/>
                      </a:cubicBezTo>
                      <a:cubicBezTo>
                        <a:pt x="188" y="192"/>
                        <a:pt x="173" y="205"/>
                        <a:pt x="167" y="192"/>
                      </a:cubicBezTo>
                      <a:cubicBezTo>
                        <a:pt x="161" y="180"/>
                        <a:pt x="157" y="167"/>
                        <a:pt x="139" y="167"/>
                      </a:cubicBezTo>
                      <a:cubicBezTo>
                        <a:pt x="137" y="189"/>
                        <a:pt x="128" y="187"/>
                        <a:pt x="108" y="186"/>
                      </a:cubicBezTo>
                      <a:cubicBezTo>
                        <a:pt x="108" y="186"/>
                        <a:pt x="108" y="186"/>
                        <a:pt x="108" y="186"/>
                      </a:cubicBezTo>
                      <a:cubicBezTo>
                        <a:pt x="92" y="185"/>
                        <a:pt x="76" y="185"/>
                        <a:pt x="60" y="184"/>
                      </a:cubicBezTo>
                      <a:cubicBezTo>
                        <a:pt x="48" y="183"/>
                        <a:pt x="39" y="177"/>
                        <a:pt x="30" y="172"/>
                      </a:cubicBezTo>
                      <a:cubicBezTo>
                        <a:pt x="26" y="170"/>
                        <a:pt x="22" y="169"/>
                        <a:pt x="18" y="168"/>
                      </a:cubicBezTo>
                      <a:cubicBezTo>
                        <a:pt x="18" y="168"/>
                        <a:pt x="17" y="168"/>
                        <a:pt x="17" y="168"/>
                      </a:cubicBezTo>
                      <a:cubicBezTo>
                        <a:pt x="17" y="168"/>
                        <a:pt x="16" y="168"/>
                        <a:pt x="16" y="168"/>
                      </a:cubicBezTo>
                      <a:cubicBezTo>
                        <a:pt x="16" y="169"/>
                        <a:pt x="16" y="169"/>
                        <a:pt x="16" y="169"/>
                      </a:cubicBezTo>
                      <a:cubicBezTo>
                        <a:pt x="15" y="172"/>
                        <a:pt x="15" y="176"/>
                        <a:pt x="15" y="179"/>
                      </a:cubicBezTo>
                      <a:cubicBezTo>
                        <a:pt x="15" y="179"/>
                        <a:pt x="15" y="179"/>
                        <a:pt x="15" y="179"/>
                      </a:cubicBezTo>
                      <a:cubicBezTo>
                        <a:pt x="15" y="183"/>
                        <a:pt x="17" y="186"/>
                        <a:pt x="19" y="189"/>
                      </a:cubicBezTo>
                      <a:cubicBezTo>
                        <a:pt x="20" y="190"/>
                        <a:pt x="20" y="192"/>
                        <a:pt x="20" y="193"/>
                      </a:cubicBezTo>
                      <a:cubicBezTo>
                        <a:pt x="20" y="205"/>
                        <a:pt x="8" y="205"/>
                        <a:pt x="13" y="219"/>
                      </a:cubicBezTo>
                      <a:cubicBezTo>
                        <a:pt x="13" y="220"/>
                        <a:pt x="13" y="220"/>
                        <a:pt x="13" y="220"/>
                      </a:cubicBezTo>
                      <a:cubicBezTo>
                        <a:pt x="14" y="222"/>
                        <a:pt x="16" y="225"/>
                        <a:pt x="16" y="227"/>
                      </a:cubicBezTo>
                      <a:cubicBezTo>
                        <a:pt x="17" y="230"/>
                        <a:pt x="17" y="233"/>
                        <a:pt x="12" y="236"/>
                      </a:cubicBezTo>
                      <a:cubicBezTo>
                        <a:pt x="4" y="240"/>
                        <a:pt x="0" y="243"/>
                        <a:pt x="1" y="249"/>
                      </a:cubicBezTo>
                      <a:cubicBezTo>
                        <a:pt x="2" y="251"/>
                        <a:pt x="3" y="254"/>
                        <a:pt x="5" y="257"/>
                      </a:cubicBezTo>
                      <a:cubicBezTo>
                        <a:pt x="5" y="257"/>
                        <a:pt x="5" y="257"/>
                        <a:pt x="5" y="257"/>
                      </a:cubicBezTo>
                      <a:cubicBezTo>
                        <a:pt x="7" y="257"/>
                        <a:pt x="9" y="257"/>
                        <a:pt x="11" y="257"/>
                      </a:cubicBezTo>
                      <a:cubicBezTo>
                        <a:pt x="21" y="258"/>
                        <a:pt x="35" y="261"/>
                        <a:pt x="37" y="271"/>
                      </a:cubicBezTo>
                      <a:cubicBezTo>
                        <a:pt x="38" y="278"/>
                        <a:pt x="38" y="284"/>
                        <a:pt x="39" y="290"/>
                      </a:cubicBezTo>
                      <a:cubicBezTo>
                        <a:pt x="40" y="293"/>
                        <a:pt x="41" y="296"/>
                        <a:pt x="45" y="300"/>
                      </a:cubicBezTo>
                      <a:cubicBezTo>
                        <a:pt x="54" y="308"/>
                        <a:pt x="67" y="311"/>
                        <a:pt x="74" y="322"/>
                      </a:cubicBezTo>
                      <a:cubicBezTo>
                        <a:pt x="75" y="322"/>
                        <a:pt x="75" y="323"/>
                        <a:pt x="75" y="323"/>
                      </a:cubicBezTo>
                      <a:cubicBezTo>
                        <a:pt x="78" y="329"/>
                        <a:pt x="79" y="341"/>
                        <a:pt x="84" y="345"/>
                      </a:cubicBezTo>
                      <a:cubicBezTo>
                        <a:pt x="86" y="347"/>
                        <a:pt x="89" y="347"/>
                        <a:pt x="92" y="347"/>
                      </a:cubicBezTo>
                      <a:cubicBezTo>
                        <a:pt x="92" y="347"/>
                        <a:pt x="92" y="347"/>
                        <a:pt x="92" y="347"/>
                      </a:cubicBezTo>
                      <a:cubicBezTo>
                        <a:pt x="93" y="369"/>
                        <a:pt x="105" y="367"/>
                        <a:pt x="116" y="368"/>
                      </a:cubicBezTo>
                      <a:cubicBezTo>
                        <a:pt x="123" y="369"/>
                        <a:pt x="130" y="371"/>
                        <a:pt x="135" y="381"/>
                      </a:cubicBezTo>
                      <a:cubicBezTo>
                        <a:pt x="135" y="381"/>
                        <a:pt x="135" y="381"/>
                        <a:pt x="135" y="381"/>
                      </a:cubicBezTo>
                      <a:cubicBezTo>
                        <a:pt x="137" y="385"/>
                        <a:pt x="136" y="389"/>
                        <a:pt x="136" y="392"/>
                      </a:cubicBezTo>
                      <a:cubicBezTo>
                        <a:pt x="135" y="395"/>
                        <a:pt x="134" y="398"/>
                        <a:pt x="133" y="401"/>
                      </a:cubicBezTo>
                      <a:cubicBezTo>
                        <a:pt x="132" y="403"/>
                        <a:pt x="132" y="405"/>
                        <a:pt x="131" y="406"/>
                      </a:cubicBezTo>
                      <a:cubicBezTo>
                        <a:pt x="130" y="409"/>
                        <a:pt x="130" y="411"/>
                        <a:pt x="129" y="414"/>
                      </a:cubicBezTo>
                      <a:cubicBezTo>
                        <a:pt x="129" y="417"/>
                        <a:pt x="129" y="421"/>
                        <a:pt x="129" y="425"/>
                      </a:cubicBezTo>
                      <a:cubicBezTo>
                        <a:pt x="129" y="429"/>
                        <a:pt x="129" y="432"/>
                        <a:pt x="130" y="436"/>
                      </a:cubicBezTo>
                      <a:cubicBezTo>
                        <a:pt x="130" y="437"/>
                        <a:pt x="130" y="437"/>
                        <a:pt x="130" y="437"/>
                      </a:cubicBezTo>
                      <a:cubicBezTo>
                        <a:pt x="130" y="437"/>
                        <a:pt x="130" y="437"/>
                        <a:pt x="130" y="437"/>
                      </a:cubicBezTo>
                      <a:cubicBezTo>
                        <a:pt x="130" y="437"/>
                        <a:pt x="130" y="437"/>
                        <a:pt x="130" y="437"/>
                      </a:cubicBezTo>
                      <a:cubicBezTo>
                        <a:pt x="130" y="437"/>
                        <a:pt x="130" y="437"/>
                        <a:pt x="130" y="437"/>
                      </a:cubicBezTo>
                      <a:cubicBezTo>
                        <a:pt x="130" y="437"/>
                        <a:pt x="130" y="437"/>
                        <a:pt x="130" y="437"/>
                      </a:cubicBezTo>
                      <a:cubicBezTo>
                        <a:pt x="130" y="437"/>
                        <a:pt x="130" y="437"/>
                        <a:pt x="130" y="437"/>
                      </a:cubicBezTo>
                      <a:cubicBezTo>
                        <a:pt x="130" y="437"/>
                        <a:pt x="130" y="438"/>
                        <a:pt x="130" y="438"/>
                      </a:cubicBezTo>
                      <a:cubicBezTo>
                        <a:pt x="131" y="438"/>
                        <a:pt x="132" y="438"/>
                        <a:pt x="133" y="438"/>
                      </a:cubicBezTo>
                      <a:cubicBezTo>
                        <a:pt x="134" y="438"/>
                        <a:pt x="134" y="438"/>
                        <a:pt x="134" y="438"/>
                      </a:cubicBezTo>
                      <a:cubicBezTo>
                        <a:pt x="134" y="438"/>
                        <a:pt x="135" y="438"/>
                        <a:pt x="136" y="439"/>
                      </a:cubicBezTo>
                      <a:cubicBezTo>
                        <a:pt x="136" y="439"/>
                        <a:pt x="136" y="439"/>
                        <a:pt x="136" y="439"/>
                      </a:cubicBezTo>
                      <a:cubicBezTo>
                        <a:pt x="137" y="439"/>
                        <a:pt x="137" y="439"/>
                        <a:pt x="138" y="440"/>
                      </a:cubicBezTo>
                      <a:cubicBezTo>
                        <a:pt x="138" y="440"/>
                        <a:pt x="138" y="440"/>
                        <a:pt x="138" y="440"/>
                      </a:cubicBezTo>
                      <a:cubicBezTo>
                        <a:pt x="138" y="440"/>
                        <a:pt x="139" y="441"/>
                        <a:pt x="139" y="442"/>
                      </a:cubicBezTo>
                      <a:cubicBezTo>
                        <a:pt x="140" y="442"/>
                        <a:pt x="140" y="442"/>
                        <a:pt x="140" y="442"/>
                      </a:cubicBezTo>
                      <a:cubicBezTo>
                        <a:pt x="140" y="443"/>
                        <a:pt x="140" y="443"/>
                        <a:pt x="141" y="444"/>
                      </a:cubicBezTo>
                      <a:cubicBezTo>
                        <a:pt x="141" y="444"/>
                        <a:pt x="141" y="444"/>
                        <a:pt x="141" y="444"/>
                      </a:cubicBezTo>
                      <a:cubicBezTo>
                        <a:pt x="141" y="445"/>
                        <a:pt x="141" y="446"/>
                        <a:pt x="142" y="447"/>
                      </a:cubicBezTo>
                      <a:cubicBezTo>
                        <a:pt x="142" y="447"/>
                        <a:pt x="142" y="447"/>
                        <a:pt x="142" y="447"/>
                      </a:cubicBezTo>
                      <a:cubicBezTo>
                        <a:pt x="142" y="448"/>
                        <a:pt x="142" y="449"/>
                        <a:pt x="142" y="450"/>
                      </a:cubicBezTo>
                      <a:cubicBezTo>
                        <a:pt x="142" y="450"/>
                        <a:pt x="142" y="450"/>
                        <a:pt x="142" y="450"/>
                      </a:cubicBezTo>
                      <a:cubicBezTo>
                        <a:pt x="143" y="451"/>
                        <a:pt x="143" y="452"/>
                        <a:pt x="143" y="453"/>
                      </a:cubicBezTo>
                      <a:cubicBezTo>
                        <a:pt x="143" y="454"/>
                        <a:pt x="143" y="454"/>
                        <a:pt x="143" y="454"/>
                      </a:cubicBezTo>
                      <a:cubicBezTo>
                        <a:pt x="143" y="455"/>
                        <a:pt x="143" y="455"/>
                        <a:pt x="143" y="456"/>
                      </a:cubicBezTo>
                      <a:cubicBezTo>
                        <a:pt x="143" y="457"/>
                        <a:pt x="143" y="457"/>
                        <a:pt x="143" y="457"/>
                      </a:cubicBezTo>
                      <a:cubicBezTo>
                        <a:pt x="143" y="458"/>
                        <a:pt x="143" y="459"/>
                        <a:pt x="143" y="460"/>
                      </a:cubicBezTo>
                      <a:cubicBezTo>
                        <a:pt x="143" y="460"/>
                        <a:pt x="143" y="461"/>
                        <a:pt x="143" y="461"/>
                      </a:cubicBezTo>
                      <a:cubicBezTo>
                        <a:pt x="143" y="462"/>
                        <a:pt x="143" y="463"/>
                        <a:pt x="143" y="463"/>
                      </a:cubicBezTo>
                      <a:cubicBezTo>
                        <a:pt x="143" y="466"/>
                        <a:pt x="143" y="468"/>
                        <a:pt x="144" y="470"/>
                      </a:cubicBezTo>
                      <a:cubicBezTo>
                        <a:pt x="144" y="471"/>
                        <a:pt x="144" y="471"/>
                        <a:pt x="144" y="471"/>
                      </a:cubicBezTo>
                      <a:cubicBezTo>
                        <a:pt x="144" y="472"/>
                        <a:pt x="144" y="473"/>
                        <a:pt x="144" y="474"/>
                      </a:cubicBezTo>
                      <a:cubicBezTo>
                        <a:pt x="144" y="474"/>
                        <a:pt x="144" y="474"/>
                        <a:pt x="144" y="474"/>
                      </a:cubicBezTo>
                      <a:cubicBezTo>
                        <a:pt x="144" y="475"/>
                        <a:pt x="144" y="475"/>
                        <a:pt x="144" y="476"/>
                      </a:cubicBezTo>
                      <a:cubicBezTo>
                        <a:pt x="144" y="477"/>
                        <a:pt x="144" y="477"/>
                        <a:pt x="144" y="477"/>
                      </a:cubicBezTo>
                      <a:cubicBezTo>
                        <a:pt x="144" y="477"/>
                        <a:pt x="144" y="478"/>
                        <a:pt x="144" y="479"/>
                      </a:cubicBezTo>
                      <a:cubicBezTo>
                        <a:pt x="144" y="479"/>
                        <a:pt x="144" y="479"/>
                        <a:pt x="144" y="479"/>
                      </a:cubicBezTo>
                      <a:cubicBezTo>
                        <a:pt x="144" y="479"/>
                        <a:pt x="144" y="479"/>
                        <a:pt x="144" y="479"/>
                      </a:cubicBezTo>
                      <a:cubicBezTo>
                        <a:pt x="145" y="479"/>
                        <a:pt x="145" y="479"/>
                        <a:pt x="146" y="479"/>
                      </a:cubicBezTo>
                      <a:cubicBezTo>
                        <a:pt x="146" y="479"/>
                        <a:pt x="147" y="479"/>
                        <a:pt x="147" y="479"/>
                      </a:cubicBezTo>
                      <a:cubicBezTo>
                        <a:pt x="148" y="479"/>
                        <a:pt x="148" y="479"/>
                        <a:pt x="148" y="479"/>
                      </a:cubicBezTo>
                      <a:cubicBezTo>
                        <a:pt x="148" y="480"/>
                        <a:pt x="149" y="480"/>
                        <a:pt x="149" y="480"/>
                      </a:cubicBezTo>
                      <a:cubicBezTo>
                        <a:pt x="149" y="480"/>
                        <a:pt x="149" y="480"/>
                        <a:pt x="149" y="480"/>
                      </a:cubicBezTo>
                      <a:cubicBezTo>
                        <a:pt x="155" y="483"/>
                        <a:pt x="159" y="492"/>
                        <a:pt x="162" y="498"/>
                      </a:cubicBezTo>
                      <a:cubicBezTo>
                        <a:pt x="162" y="498"/>
                        <a:pt x="162" y="498"/>
                        <a:pt x="162" y="498"/>
                      </a:cubicBezTo>
                      <a:cubicBezTo>
                        <a:pt x="171" y="512"/>
                        <a:pt x="186" y="507"/>
                        <a:pt x="201" y="509"/>
                      </a:cubicBezTo>
                      <a:cubicBezTo>
                        <a:pt x="201" y="509"/>
                        <a:pt x="201" y="509"/>
                        <a:pt x="201" y="509"/>
                      </a:cubicBezTo>
                      <a:cubicBezTo>
                        <a:pt x="201" y="509"/>
                        <a:pt x="201" y="509"/>
                        <a:pt x="201" y="509"/>
                      </a:cubicBezTo>
                      <a:cubicBezTo>
                        <a:pt x="198" y="517"/>
                        <a:pt x="197" y="533"/>
                        <a:pt x="193" y="545"/>
                      </a:cubicBezTo>
                      <a:cubicBezTo>
                        <a:pt x="191" y="550"/>
                        <a:pt x="189" y="555"/>
                        <a:pt x="185" y="557"/>
                      </a:cubicBezTo>
                      <a:cubicBezTo>
                        <a:pt x="178" y="561"/>
                        <a:pt x="172" y="564"/>
                        <a:pt x="166" y="568"/>
                      </a:cubicBezTo>
                      <a:cubicBezTo>
                        <a:pt x="156" y="575"/>
                        <a:pt x="149" y="584"/>
                        <a:pt x="146" y="599"/>
                      </a:cubicBezTo>
                      <a:cubicBezTo>
                        <a:pt x="150" y="599"/>
                        <a:pt x="153" y="600"/>
                        <a:pt x="155" y="601"/>
                      </a:cubicBezTo>
                      <a:cubicBezTo>
                        <a:pt x="164" y="607"/>
                        <a:pt x="165" y="619"/>
                        <a:pt x="172" y="627"/>
                      </a:cubicBezTo>
                      <a:cubicBezTo>
                        <a:pt x="173" y="627"/>
                        <a:pt x="173" y="627"/>
                        <a:pt x="173" y="627"/>
                      </a:cubicBezTo>
                      <a:cubicBezTo>
                        <a:pt x="174" y="628"/>
                        <a:pt x="174" y="629"/>
                        <a:pt x="175" y="629"/>
                      </a:cubicBezTo>
                      <a:cubicBezTo>
                        <a:pt x="176" y="630"/>
                        <a:pt x="177" y="631"/>
                        <a:pt x="178" y="631"/>
                      </a:cubicBezTo>
                      <a:cubicBezTo>
                        <a:pt x="186" y="635"/>
                        <a:pt x="195" y="639"/>
                        <a:pt x="204" y="640"/>
                      </a:cubicBezTo>
                      <a:cubicBezTo>
                        <a:pt x="215" y="642"/>
                        <a:pt x="226" y="641"/>
                        <a:pt x="235" y="636"/>
                      </a:cubicBezTo>
                      <a:cubicBezTo>
                        <a:pt x="257" y="624"/>
                        <a:pt x="270" y="627"/>
                        <a:pt x="295" y="626"/>
                      </a:cubicBezTo>
                      <a:cubicBezTo>
                        <a:pt x="305" y="626"/>
                        <a:pt x="314" y="624"/>
                        <a:pt x="324" y="622"/>
                      </a:cubicBezTo>
                      <a:cubicBezTo>
                        <a:pt x="326" y="621"/>
                        <a:pt x="328" y="621"/>
                        <a:pt x="330" y="620"/>
                      </a:cubicBezTo>
                      <a:cubicBezTo>
                        <a:pt x="339" y="617"/>
                        <a:pt x="347" y="610"/>
                        <a:pt x="356" y="607"/>
                      </a:cubicBezTo>
                      <a:cubicBezTo>
                        <a:pt x="357" y="607"/>
                        <a:pt x="358" y="607"/>
                        <a:pt x="359" y="607"/>
                      </a:cubicBezTo>
                      <a:cubicBezTo>
                        <a:pt x="359" y="606"/>
                        <a:pt x="359" y="607"/>
                        <a:pt x="359" y="606"/>
                      </a:cubicBezTo>
                      <a:cubicBezTo>
                        <a:pt x="360" y="606"/>
                        <a:pt x="360" y="606"/>
                        <a:pt x="360" y="606"/>
                      </a:cubicBezTo>
                      <a:cubicBezTo>
                        <a:pt x="360" y="606"/>
                        <a:pt x="361" y="606"/>
                        <a:pt x="362" y="606"/>
                      </a:cubicBezTo>
                      <a:cubicBezTo>
                        <a:pt x="363" y="606"/>
                        <a:pt x="364" y="607"/>
                        <a:pt x="365" y="607"/>
                      </a:cubicBezTo>
                      <a:cubicBezTo>
                        <a:pt x="366" y="607"/>
                        <a:pt x="365" y="607"/>
                        <a:pt x="366" y="607"/>
                      </a:cubicBezTo>
                      <a:cubicBezTo>
                        <a:pt x="366" y="607"/>
                        <a:pt x="366" y="607"/>
                        <a:pt x="366" y="607"/>
                      </a:cubicBezTo>
                      <a:cubicBezTo>
                        <a:pt x="366" y="607"/>
                        <a:pt x="366" y="607"/>
                        <a:pt x="366" y="607"/>
                      </a:cubicBezTo>
                      <a:cubicBezTo>
                        <a:pt x="367" y="629"/>
                        <a:pt x="367" y="654"/>
                        <a:pt x="365" y="676"/>
                      </a:cubicBezTo>
                      <a:cubicBezTo>
                        <a:pt x="363" y="676"/>
                        <a:pt x="362" y="677"/>
                        <a:pt x="361" y="677"/>
                      </a:cubicBezTo>
                      <a:cubicBezTo>
                        <a:pt x="361" y="684"/>
                        <a:pt x="355" y="686"/>
                        <a:pt x="350" y="689"/>
                      </a:cubicBezTo>
                      <a:cubicBezTo>
                        <a:pt x="350" y="689"/>
                        <a:pt x="350" y="690"/>
                        <a:pt x="349" y="690"/>
                      </a:cubicBezTo>
                      <a:cubicBezTo>
                        <a:pt x="349" y="691"/>
                        <a:pt x="348" y="692"/>
                        <a:pt x="347" y="692"/>
                      </a:cubicBezTo>
                      <a:cubicBezTo>
                        <a:pt x="347" y="693"/>
                        <a:pt x="347" y="693"/>
                        <a:pt x="347" y="694"/>
                      </a:cubicBezTo>
                      <a:cubicBezTo>
                        <a:pt x="364" y="695"/>
                        <a:pt x="378" y="710"/>
                        <a:pt x="396" y="707"/>
                      </a:cubicBezTo>
                      <a:cubicBezTo>
                        <a:pt x="408" y="705"/>
                        <a:pt x="413" y="694"/>
                        <a:pt x="422" y="687"/>
                      </a:cubicBezTo>
                      <a:cubicBezTo>
                        <a:pt x="423" y="686"/>
                        <a:pt x="424" y="685"/>
                        <a:pt x="426" y="684"/>
                      </a:cubicBezTo>
                      <a:cubicBezTo>
                        <a:pt x="440" y="677"/>
                        <a:pt x="458" y="684"/>
                        <a:pt x="471" y="689"/>
                      </a:cubicBezTo>
                      <a:cubicBezTo>
                        <a:pt x="478" y="692"/>
                        <a:pt x="485" y="697"/>
                        <a:pt x="492" y="699"/>
                      </a:cubicBezTo>
                      <a:cubicBezTo>
                        <a:pt x="499" y="702"/>
                        <a:pt x="505" y="702"/>
                        <a:pt x="512" y="696"/>
                      </a:cubicBezTo>
                      <a:cubicBezTo>
                        <a:pt x="512" y="696"/>
                        <a:pt x="513" y="695"/>
                        <a:pt x="514" y="695"/>
                      </a:cubicBezTo>
                      <a:cubicBezTo>
                        <a:pt x="515" y="695"/>
                        <a:pt x="515" y="695"/>
                        <a:pt x="516" y="696"/>
                      </a:cubicBezTo>
                      <a:cubicBezTo>
                        <a:pt x="517" y="696"/>
                        <a:pt x="517" y="696"/>
                        <a:pt x="517" y="696"/>
                      </a:cubicBezTo>
                      <a:cubicBezTo>
                        <a:pt x="517" y="697"/>
                        <a:pt x="517" y="697"/>
                        <a:pt x="518" y="697"/>
                      </a:cubicBezTo>
                      <a:cubicBezTo>
                        <a:pt x="518" y="698"/>
                        <a:pt x="518" y="698"/>
                        <a:pt x="518" y="698"/>
                      </a:cubicBezTo>
                      <a:cubicBezTo>
                        <a:pt x="519" y="699"/>
                        <a:pt x="519" y="699"/>
                        <a:pt x="519" y="699"/>
                      </a:cubicBezTo>
                      <a:cubicBezTo>
                        <a:pt x="520" y="699"/>
                        <a:pt x="520" y="699"/>
                        <a:pt x="520" y="699"/>
                      </a:cubicBezTo>
                      <a:cubicBezTo>
                        <a:pt x="520" y="699"/>
                        <a:pt x="520" y="700"/>
                        <a:pt x="520" y="700"/>
                      </a:cubicBezTo>
                      <a:cubicBezTo>
                        <a:pt x="520" y="700"/>
                        <a:pt x="520" y="700"/>
                        <a:pt x="520" y="700"/>
                      </a:cubicBezTo>
                      <a:cubicBezTo>
                        <a:pt x="520" y="701"/>
                        <a:pt x="521" y="701"/>
                        <a:pt x="521" y="702"/>
                      </a:cubicBezTo>
                      <a:cubicBezTo>
                        <a:pt x="521" y="702"/>
                        <a:pt x="521" y="702"/>
                        <a:pt x="521" y="702"/>
                      </a:cubicBezTo>
                      <a:cubicBezTo>
                        <a:pt x="521" y="703"/>
                        <a:pt x="521" y="703"/>
                        <a:pt x="521" y="704"/>
                      </a:cubicBezTo>
                      <a:cubicBezTo>
                        <a:pt x="521" y="704"/>
                        <a:pt x="521" y="704"/>
                        <a:pt x="521" y="704"/>
                      </a:cubicBezTo>
                      <a:cubicBezTo>
                        <a:pt x="520" y="705"/>
                        <a:pt x="520" y="705"/>
                        <a:pt x="520" y="705"/>
                      </a:cubicBezTo>
                      <a:cubicBezTo>
                        <a:pt x="520" y="706"/>
                        <a:pt x="520" y="706"/>
                        <a:pt x="520" y="706"/>
                      </a:cubicBezTo>
                      <a:cubicBezTo>
                        <a:pt x="520" y="706"/>
                        <a:pt x="520" y="707"/>
                        <a:pt x="520" y="707"/>
                      </a:cubicBezTo>
                      <a:cubicBezTo>
                        <a:pt x="519" y="707"/>
                        <a:pt x="519" y="707"/>
                        <a:pt x="519" y="707"/>
                      </a:cubicBezTo>
                      <a:cubicBezTo>
                        <a:pt x="519" y="708"/>
                        <a:pt x="519" y="709"/>
                        <a:pt x="518" y="710"/>
                      </a:cubicBezTo>
                      <a:cubicBezTo>
                        <a:pt x="518" y="710"/>
                        <a:pt x="518" y="710"/>
                        <a:pt x="518" y="710"/>
                      </a:cubicBezTo>
                      <a:cubicBezTo>
                        <a:pt x="518" y="711"/>
                        <a:pt x="517" y="711"/>
                        <a:pt x="517" y="712"/>
                      </a:cubicBezTo>
                      <a:cubicBezTo>
                        <a:pt x="517" y="712"/>
                        <a:pt x="517" y="712"/>
                        <a:pt x="517" y="712"/>
                      </a:cubicBezTo>
                      <a:cubicBezTo>
                        <a:pt x="516" y="713"/>
                        <a:pt x="516" y="713"/>
                        <a:pt x="515" y="714"/>
                      </a:cubicBezTo>
                      <a:cubicBezTo>
                        <a:pt x="515" y="714"/>
                        <a:pt x="515" y="714"/>
                        <a:pt x="515" y="714"/>
                      </a:cubicBezTo>
                      <a:cubicBezTo>
                        <a:pt x="514" y="715"/>
                        <a:pt x="513" y="716"/>
                        <a:pt x="513" y="716"/>
                      </a:cubicBezTo>
                      <a:cubicBezTo>
                        <a:pt x="523" y="719"/>
                        <a:pt x="529" y="722"/>
                        <a:pt x="540" y="721"/>
                      </a:cubicBezTo>
                      <a:cubicBezTo>
                        <a:pt x="541" y="720"/>
                        <a:pt x="542" y="718"/>
                        <a:pt x="542" y="717"/>
                      </a:cubicBezTo>
                      <a:cubicBezTo>
                        <a:pt x="542" y="716"/>
                        <a:pt x="542" y="715"/>
                        <a:pt x="543" y="714"/>
                      </a:cubicBezTo>
                      <a:cubicBezTo>
                        <a:pt x="543" y="713"/>
                        <a:pt x="543" y="711"/>
                        <a:pt x="543" y="710"/>
                      </a:cubicBezTo>
                      <a:cubicBezTo>
                        <a:pt x="543" y="709"/>
                        <a:pt x="543" y="709"/>
                        <a:pt x="543" y="709"/>
                      </a:cubicBezTo>
                      <a:cubicBezTo>
                        <a:pt x="544" y="705"/>
                        <a:pt x="545" y="700"/>
                        <a:pt x="548" y="697"/>
                      </a:cubicBezTo>
                      <a:cubicBezTo>
                        <a:pt x="550" y="695"/>
                        <a:pt x="553" y="693"/>
                        <a:pt x="559" y="693"/>
                      </a:cubicBezTo>
                      <a:cubicBezTo>
                        <a:pt x="559" y="693"/>
                        <a:pt x="559" y="693"/>
                        <a:pt x="559" y="693"/>
                      </a:cubicBezTo>
                      <a:cubicBezTo>
                        <a:pt x="562" y="682"/>
                        <a:pt x="555" y="675"/>
                        <a:pt x="553" y="666"/>
                      </a:cubicBezTo>
                      <a:cubicBezTo>
                        <a:pt x="552" y="664"/>
                        <a:pt x="552" y="662"/>
                        <a:pt x="553" y="660"/>
                      </a:cubicBezTo>
                      <a:cubicBezTo>
                        <a:pt x="572" y="653"/>
                        <a:pt x="548" y="616"/>
                        <a:pt x="544" y="605"/>
                      </a:cubicBezTo>
                      <a:cubicBezTo>
                        <a:pt x="545" y="605"/>
                        <a:pt x="546" y="605"/>
                        <a:pt x="548" y="605"/>
                      </a:cubicBezTo>
                      <a:cubicBezTo>
                        <a:pt x="548" y="605"/>
                        <a:pt x="548" y="605"/>
                        <a:pt x="548" y="605"/>
                      </a:cubicBezTo>
                      <a:cubicBezTo>
                        <a:pt x="550" y="605"/>
                        <a:pt x="551" y="605"/>
                        <a:pt x="552" y="604"/>
                      </a:cubicBezTo>
                      <a:cubicBezTo>
                        <a:pt x="553" y="604"/>
                        <a:pt x="553" y="604"/>
                        <a:pt x="553" y="604"/>
                      </a:cubicBezTo>
                      <a:cubicBezTo>
                        <a:pt x="558" y="604"/>
                        <a:pt x="554" y="604"/>
                        <a:pt x="559" y="603"/>
                      </a:cubicBezTo>
                      <a:cubicBezTo>
                        <a:pt x="559" y="603"/>
                        <a:pt x="559" y="603"/>
                        <a:pt x="559" y="603"/>
                      </a:cubicBezTo>
                      <a:cubicBezTo>
                        <a:pt x="559" y="603"/>
                        <a:pt x="559" y="603"/>
                        <a:pt x="559" y="603"/>
                      </a:cubicBezTo>
                      <a:cubicBezTo>
                        <a:pt x="560" y="603"/>
                        <a:pt x="560" y="603"/>
                        <a:pt x="561" y="603"/>
                      </a:cubicBezTo>
                      <a:cubicBezTo>
                        <a:pt x="562" y="603"/>
                        <a:pt x="562" y="603"/>
                        <a:pt x="562" y="603"/>
                      </a:cubicBezTo>
                      <a:cubicBezTo>
                        <a:pt x="563" y="603"/>
                        <a:pt x="563" y="603"/>
                        <a:pt x="564" y="603"/>
                      </a:cubicBezTo>
                      <a:cubicBezTo>
                        <a:pt x="564" y="603"/>
                        <a:pt x="565" y="603"/>
                        <a:pt x="565" y="603"/>
                      </a:cubicBezTo>
                      <a:cubicBezTo>
                        <a:pt x="566" y="603"/>
                        <a:pt x="566" y="603"/>
                        <a:pt x="566" y="603"/>
                      </a:cubicBezTo>
                      <a:cubicBezTo>
                        <a:pt x="567" y="603"/>
                        <a:pt x="567" y="603"/>
                        <a:pt x="568" y="603"/>
                      </a:cubicBezTo>
                      <a:cubicBezTo>
                        <a:pt x="569" y="603"/>
                        <a:pt x="569" y="603"/>
                        <a:pt x="569" y="603"/>
                      </a:cubicBezTo>
                      <a:cubicBezTo>
                        <a:pt x="569" y="603"/>
                        <a:pt x="570" y="603"/>
                        <a:pt x="570" y="603"/>
                      </a:cubicBezTo>
                      <a:cubicBezTo>
                        <a:pt x="571" y="603"/>
                        <a:pt x="571" y="603"/>
                        <a:pt x="571" y="603"/>
                      </a:cubicBezTo>
                      <a:cubicBezTo>
                        <a:pt x="571" y="603"/>
                        <a:pt x="572" y="603"/>
                        <a:pt x="573" y="604"/>
                      </a:cubicBezTo>
                      <a:cubicBezTo>
                        <a:pt x="573" y="604"/>
                        <a:pt x="573" y="604"/>
                        <a:pt x="573" y="604"/>
                      </a:cubicBezTo>
                      <a:cubicBezTo>
                        <a:pt x="574" y="604"/>
                        <a:pt x="574" y="604"/>
                        <a:pt x="575" y="605"/>
                      </a:cubicBezTo>
                      <a:cubicBezTo>
                        <a:pt x="575" y="605"/>
                        <a:pt x="575" y="605"/>
                        <a:pt x="575" y="605"/>
                      </a:cubicBezTo>
                      <a:cubicBezTo>
                        <a:pt x="575" y="605"/>
                        <a:pt x="576" y="606"/>
                        <a:pt x="576" y="606"/>
                      </a:cubicBezTo>
                      <a:cubicBezTo>
                        <a:pt x="576" y="606"/>
                        <a:pt x="576" y="606"/>
                        <a:pt x="576" y="606"/>
                      </a:cubicBezTo>
                      <a:cubicBezTo>
                        <a:pt x="577" y="607"/>
                        <a:pt x="577" y="608"/>
                        <a:pt x="577" y="608"/>
                      </a:cubicBezTo>
                      <a:cubicBezTo>
                        <a:pt x="577" y="608"/>
                        <a:pt x="577" y="608"/>
                        <a:pt x="577" y="608"/>
                      </a:cubicBezTo>
                      <a:cubicBezTo>
                        <a:pt x="577" y="609"/>
                        <a:pt x="578" y="610"/>
                        <a:pt x="578" y="610"/>
                      </a:cubicBezTo>
                      <a:cubicBezTo>
                        <a:pt x="578" y="611"/>
                        <a:pt x="578" y="611"/>
                        <a:pt x="578" y="611"/>
                      </a:cubicBezTo>
                      <a:cubicBezTo>
                        <a:pt x="578" y="612"/>
                        <a:pt x="578" y="613"/>
                        <a:pt x="578" y="614"/>
                      </a:cubicBezTo>
                      <a:cubicBezTo>
                        <a:pt x="591" y="615"/>
                        <a:pt x="609" y="611"/>
                        <a:pt x="621" y="619"/>
                      </a:cubicBezTo>
                      <a:cubicBezTo>
                        <a:pt x="622" y="620"/>
                        <a:pt x="624" y="621"/>
                        <a:pt x="625" y="623"/>
                      </a:cubicBezTo>
                      <a:cubicBezTo>
                        <a:pt x="631" y="629"/>
                        <a:pt x="647" y="646"/>
                        <a:pt x="645" y="656"/>
                      </a:cubicBezTo>
                      <a:cubicBezTo>
                        <a:pt x="648" y="656"/>
                        <a:pt x="652" y="655"/>
                        <a:pt x="655" y="654"/>
                      </a:cubicBezTo>
                      <a:cubicBezTo>
                        <a:pt x="657" y="640"/>
                        <a:pt x="669" y="639"/>
                        <a:pt x="679" y="645"/>
                      </a:cubicBezTo>
                      <a:cubicBezTo>
                        <a:pt x="680" y="645"/>
                        <a:pt x="681" y="645"/>
                        <a:pt x="681" y="646"/>
                      </a:cubicBezTo>
                      <a:cubicBezTo>
                        <a:pt x="690" y="651"/>
                        <a:pt x="697" y="659"/>
                        <a:pt x="697" y="669"/>
                      </a:cubicBezTo>
                      <a:cubicBezTo>
                        <a:pt x="697" y="670"/>
                        <a:pt x="697" y="671"/>
                        <a:pt x="697" y="673"/>
                      </a:cubicBezTo>
                      <a:cubicBezTo>
                        <a:pt x="697" y="673"/>
                        <a:pt x="697" y="673"/>
                        <a:pt x="697" y="673"/>
                      </a:cubicBezTo>
                      <a:cubicBezTo>
                        <a:pt x="698" y="673"/>
                        <a:pt x="700" y="673"/>
                        <a:pt x="701" y="673"/>
                      </a:cubicBezTo>
                      <a:cubicBezTo>
                        <a:pt x="701" y="673"/>
                        <a:pt x="701" y="673"/>
                        <a:pt x="701" y="673"/>
                      </a:cubicBezTo>
                      <a:cubicBezTo>
                        <a:pt x="702" y="673"/>
                        <a:pt x="703" y="673"/>
                        <a:pt x="704" y="674"/>
                      </a:cubicBezTo>
                      <a:cubicBezTo>
                        <a:pt x="710" y="670"/>
                        <a:pt x="717" y="672"/>
                        <a:pt x="723" y="668"/>
                      </a:cubicBezTo>
                      <a:cubicBezTo>
                        <a:pt x="729" y="665"/>
                        <a:pt x="732" y="659"/>
                        <a:pt x="739" y="658"/>
                      </a:cubicBezTo>
                      <a:cubicBezTo>
                        <a:pt x="731" y="649"/>
                        <a:pt x="727" y="655"/>
                        <a:pt x="726" y="642"/>
                      </a:cubicBezTo>
                      <a:cubicBezTo>
                        <a:pt x="726" y="641"/>
                        <a:pt x="725" y="640"/>
                        <a:pt x="725" y="640"/>
                      </a:cubicBezTo>
                      <a:cubicBezTo>
                        <a:pt x="725" y="639"/>
                        <a:pt x="725" y="639"/>
                        <a:pt x="725" y="638"/>
                      </a:cubicBezTo>
                      <a:cubicBezTo>
                        <a:pt x="724" y="637"/>
                        <a:pt x="724" y="637"/>
                        <a:pt x="724" y="637"/>
                      </a:cubicBezTo>
                      <a:cubicBezTo>
                        <a:pt x="723" y="634"/>
                        <a:pt x="719" y="631"/>
                        <a:pt x="715" y="629"/>
                      </a:cubicBezTo>
                      <a:cubicBezTo>
                        <a:pt x="712" y="628"/>
                        <a:pt x="710" y="626"/>
                        <a:pt x="707" y="624"/>
                      </a:cubicBezTo>
                      <a:cubicBezTo>
                        <a:pt x="711" y="616"/>
                        <a:pt x="720" y="620"/>
                        <a:pt x="716" y="609"/>
                      </a:cubicBezTo>
                      <a:cubicBezTo>
                        <a:pt x="714" y="604"/>
                        <a:pt x="705" y="600"/>
                        <a:pt x="701" y="595"/>
                      </a:cubicBezTo>
                      <a:cubicBezTo>
                        <a:pt x="699" y="593"/>
                        <a:pt x="699" y="591"/>
                        <a:pt x="699" y="590"/>
                      </a:cubicBezTo>
                      <a:cubicBezTo>
                        <a:pt x="699" y="589"/>
                        <a:pt x="699" y="588"/>
                        <a:pt x="699" y="588"/>
                      </a:cubicBezTo>
                      <a:cubicBezTo>
                        <a:pt x="693" y="587"/>
                        <a:pt x="688" y="589"/>
                        <a:pt x="683" y="589"/>
                      </a:cubicBezTo>
                      <a:cubicBezTo>
                        <a:pt x="684" y="585"/>
                        <a:pt x="684" y="581"/>
                        <a:pt x="685" y="578"/>
                      </a:cubicBezTo>
                      <a:cubicBezTo>
                        <a:pt x="685" y="577"/>
                        <a:pt x="684" y="575"/>
                        <a:pt x="684" y="574"/>
                      </a:cubicBezTo>
                      <a:cubicBezTo>
                        <a:pt x="680" y="574"/>
                        <a:pt x="676" y="573"/>
                        <a:pt x="673" y="571"/>
                      </a:cubicBezTo>
                      <a:cubicBezTo>
                        <a:pt x="672" y="571"/>
                        <a:pt x="672" y="570"/>
                        <a:pt x="672" y="570"/>
                      </a:cubicBezTo>
                      <a:cubicBezTo>
                        <a:pt x="671" y="570"/>
                        <a:pt x="671" y="570"/>
                        <a:pt x="671" y="570"/>
                      </a:cubicBezTo>
                      <a:cubicBezTo>
                        <a:pt x="668" y="568"/>
                        <a:pt x="665" y="566"/>
                        <a:pt x="662" y="563"/>
                      </a:cubicBezTo>
                      <a:cubicBezTo>
                        <a:pt x="662" y="562"/>
                        <a:pt x="661" y="562"/>
                        <a:pt x="660" y="561"/>
                      </a:cubicBezTo>
                      <a:cubicBezTo>
                        <a:pt x="658" y="559"/>
                        <a:pt x="655" y="555"/>
                        <a:pt x="652" y="552"/>
                      </a:cubicBezTo>
                      <a:cubicBezTo>
                        <a:pt x="651" y="551"/>
                        <a:pt x="650" y="549"/>
                        <a:pt x="649" y="548"/>
                      </a:cubicBezTo>
                      <a:cubicBezTo>
                        <a:pt x="640" y="534"/>
                        <a:pt x="649" y="522"/>
                        <a:pt x="661" y="516"/>
                      </a:cubicBezTo>
                      <a:cubicBezTo>
                        <a:pt x="661" y="516"/>
                        <a:pt x="661" y="516"/>
                        <a:pt x="661" y="516"/>
                      </a:cubicBezTo>
                      <a:cubicBezTo>
                        <a:pt x="662" y="515"/>
                        <a:pt x="663" y="515"/>
                        <a:pt x="664" y="514"/>
                      </a:cubicBezTo>
                      <a:cubicBezTo>
                        <a:pt x="665" y="514"/>
                        <a:pt x="665" y="513"/>
                        <a:pt x="665" y="513"/>
                      </a:cubicBezTo>
                      <a:cubicBezTo>
                        <a:pt x="664" y="506"/>
                        <a:pt x="651" y="505"/>
                        <a:pt x="641" y="506"/>
                      </a:cubicBezTo>
                      <a:cubicBezTo>
                        <a:pt x="640" y="506"/>
                        <a:pt x="640" y="506"/>
                        <a:pt x="639" y="506"/>
                      </a:cubicBezTo>
                      <a:cubicBezTo>
                        <a:pt x="637" y="506"/>
                        <a:pt x="636" y="506"/>
                        <a:pt x="634" y="506"/>
                      </a:cubicBezTo>
                      <a:cubicBezTo>
                        <a:pt x="634" y="506"/>
                        <a:pt x="633" y="506"/>
                        <a:pt x="633" y="506"/>
                      </a:cubicBezTo>
                      <a:cubicBezTo>
                        <a:pt x="633" y="507"/>
                        <a:pt x="633" y="508"/>
                        <a:pt x="632" y="508"/>
                      </a:cubicBezTo>
                      <a:cubicBezTo>
                        <a:pt x="628" y="509"/>
                        <a:pt x="626" y="507"/>
                        <a:pt x="626" y="504"/>
                      </a:cubicBezTo>
                      <a:cubicBezTo>
                        <a:pt x="626" y="503"/>
                        <a:pt x="626" y="503"/>
                        <a:pt x="626" y="502"/>
                      </a:cubicBezTo>
                      <a:cubicBezTo>
                        <a:pt x="626" y="502"/>
                        <a:pt x="626" y="502"/>
                        <a:pt x="626" y="502"/>
                      </a:cubicBezTo>
                      <a:cubicBezTo>
                        <a:pt x="625" y="502"/>
                        <a:pt x="624" y="502"/>
                        <a:pt x="624" y="502"/>
                      </a:cubicBezTo>
                      <a:cubicBezTo>
                        <a:pt x="623" y="502"/>
                        <a:pt x="623" y="502"/>
                        <a:pt x="623" y="502"/>
                      </a:cubicBezTo>
                      <a:cubicBezTo>
                        <a:pt x="619" y="502"/>
                        <a:pt x="614" y="503"/>
                        <a:pt x="610" y="503"/>
                      </a:cubicBezTo>
                      <a:cubicBezTo>
                        <a:pt x="606" y="503"/>
                        <a:pt x="602" y="503"/>
                        <a:pt x="599" y="501"/>
                      </a:cubicBezTo>
                      <a:cubicBezTo>
                        <a:pt x="599" y="501"/>
                        <a:pt x="599" y="501"/>
                        <a:pt x="599" y="501"/>
                      </a:cubicBezTo>
                      <a:cubicBezTo>
                        <a:pt x="593" y="496"/>
                        <a:pt x="591" y="489"/>
                        <a:pt x="586" y="484"/>
                      </a:cubicBezTo>
                      <a:cubicBezTo>
                        <a:pt x="585" y="484"/>
                        <a:pt x="585" y="483"/>
                        <a:pt x="584" y="482"/>
                      </a:cubicBezTo>
                      <a:cubicBezTo>
                        <a:pt x="584" y="482"/>
                        <a:pt x="584" y="482"/>
                        <a:pt x="584" y="482"/>
                      </a:cubicBezTo>
                      <a:cubicBezTo>
                        <a:pt x="583" y="482"/>
                        <a:pt x="583" y="482"/>
                        <a:pt x="583" y="482"/>
                      </a:cubicBezTo>
                      <a:cubicBezTo>
                        <a:pt x="582" y="481"/>
                        <a:pt x="582" y="481"/>
                        <a:pt x="582" y="481"/>
                      </a:cubicBezTo>
                      <a:cubicBezTo>
                        <a:pt x="581" y="481"/>
                        <a:pt x="581" y="481"/>
                        <a:pt x="581" y="481"/>
                      </a:cubicBezTo>
                      <a:cubicBezTo>
                        <a:pt x="580" y="481"/>
                        <a:pt x="580" y="481"/>
                        <a:pt x="579" y="481"/>
                      </a:cubicBezTo>
                      <a:cubicBezTo>
                        <a:pt x="579" y="481"/>
                        <a:pt x="578" y="481"/>
                        <a:pt x="578" y="481"/>
                      </a:cubicBezTo>
                      <a:cubicBezTo>
                        <a:pt x="577" y="481"/>
                        <a:pt x="577" y="481"/>
                        <a:pt x="577" y="481"/>
                      </a:cubicBezTo>
                      <a:cubicBezTo>
                        <a:pt x="577" y="481"/>
                        <a:pt x="576" y="481"/>
                        <a:pt x="575" y="481"/>
                      </a:cubicBezTo>
                      <a:cubicBezTo>
                        <a:pt x="575" y="481"/>
                        <a:pt x="575" y="481"/>
                        <a:pt x="575" y="481"/>
                      </a:cubicBezTo>
                      <a:cubicBezTo>
                        <a:pt x="574" y="481"/>
                        <a:pt x="573" y="481"/>
                        <a:pt x="572" y="481"/>
                      </a:cubicBezTo>
                      <a:cubicBezTo>
                        <a:pt x="570" y="476"/>
                        <a:pt x="568" y="473"/>
                        <a:pt x="565" y="471"/>
                      </a:cubicBezTo>
                      <a:cubicBezTo>
                        <a:pt x="563" y="470"/>
                        <a:pt x="562" y="469"/>
                        <a:pt x="561" y="469"/>
                      </a:cubicBezTo>
                      <a:cubicBezTo>
                        <a:pt x="557" y="467"/>
                        <a:pt x="551" y="468"/>
                        <a:pt x="544" y="468"/>
                      </a:cubicBezTo>
                      <a:cubicBezTo>
                        <a:pt x="538" y="469"/>
                        <a:pt x="536" y="467"/>
                        <a:pt x="536" y="463"/>
                      </a:cubicBezTo>
                      <a:cubicBezTo>
                        <a:pt x="536" y="462"/>
                        <a:pt x="536" y="462"/>
                        <a:pt x="536" y="461"/>
                      </a:cubicBezTo>
                      <a:cubicBezTo>
                        <a:pt x="536" y="460"/>
                        <a:pt x="535" y="459"/>
                        <a:pt x="535" y="458"/>
                      </a:cubicBezTo>
                      <a:cubicBezTo>
                        <a:pt x="534" y="457"/>
                        <a:pt x="532" y="456"/>
                        <a:pt x="529" y="456"/>
                      </a:cubicBezTo>
                      <a:cubicBezTo>
                        <a:pt x="526" y="456"/>
                        <a:pt x="522" y="456"/>
                        <a:pt x="520" y="456"/>
                      </a:cubicBezTo>
                      <a:cubicBezTo>
                        <a:pt x="520" y="456"/>
                        <a:pt x="520" y="456"/>
                        <a:pt x="520" y="456"/>
                      </a:cubicBezTo>
                      <a:cubicBezTo>
                        <a:pt x="520" y="455"/>
                        <a:pt x="520" y="455"/>
                        <a:pt x="520" y="455"/>
                      </a:cubicBezTo>
                      <a:cubicBezTo>
                        <a:pt x="520" y="451"/>
                        <a:pt x="521" y="445"/>
                        <a:pt x="523" y="439"/>
                      </a:cubicBezTo>
                      <a:cubicBezTo>
                        <a:pt x="523" y="439"/>
                        <a:pt x="523" y="439"/>
                        <a:pt x="523" y="439"/>
                      </a:cubicBezTo>
                      <a:cubicBezTo>
                        <a:pt x="523" y="438"/>
                        <a:pt x="523" y="437"/>
                        <a:pt x="524" y="436"/>
                      </a:cubicBezTo>
                      <a:cubicBezTo>
                        <a:pt x="524" y="436"/>
                        <a:pt x="524" y="435"/>
                        <a:pt x="524" y="435"/>
                      </a:cubicBezTo>
                      <a:cubicBezTo>
                        <a:pt x="525" y="434"/>
                        <a:pt x="525" y="434"/>
                        <a:pt x="525" y="434"/>
                      </a:cubicBezTo>
                      <a:cubicBezTo>
                        <a:pt x="525" y="433"/>
                        <a:pt x="526" y="432"/>
                        <a:pt x="526" y="431"/>
                      </a:cubicBezTo>
                      <a:cubicBezTo>
                        <a:pt x="527" y="431"/>
                        <a:pt x="528" y="431"/>
                        <a:pt x="528" y="431"/>
                      </a:cubicBezTo>
                      <a:cubicBezTo>
                        <a:pt x="529" y="431"/>
                        <a:pt x="529" y="431"/>
                        <a:pt x="529" y="431"/>
                      </a:cubicBezTo>
                      <a:cubicBezTo>
                        <a:pt x="529" y="431"/>
                        <a:pt x="530" y="430"/>
                        <a:pt x="530" y="430"/>
                      </a:cubicBezTo>
                      <a:cubicBezTo>
                        <a:pt x="531" y="430"/>
                        <a:pt x="531" y="430"/>
                        <a:pt x="531" y="430"/>
                      </a:cubicBezTo>
                      <a:cubicBezTo>
                        <a:pt x="536" y="426"/>
                        <a:pt x="536" y="416"/>
                        <a:pt x="535" y="408"/>
                      </a:cubicBezTo>
                      <a:cubicBezTo>
                        <a:pt x="534" y="407"/>
                        <a:pt x="534" y="406"/>
                        <a:pt x="534" y="405"/>
                      </a:cubicBezTo>
                      <a:cubicBezTo>
                        <a:pt x="534" y="405"/>
                        <a:pt x="533" y="404"/>
                        <a:pt x="533" y="403"/>
                      </a:cubicBezTo>
                      <a:cubicBezTo>
                        <a:pt x="533" y="403"/>
                        <a:pt x="533" y="403"/>
                        <a:pt x="533" y="403"/>
                      </a:cubicBezTo>
                      <a:cubicBezTo>
                        <a:pt x="533" y="402"/>
                        <a:pt x="532" y="402"/>
                        <a:pt x="532" y="401"/>
                      </a:cubicBezTo>
                      <a:cubicBezTo>
                        <a:pt x="532" y="401"/>
                        <a:pt x="532" y="401"/>
                        <a:pt x="532" y="401"/>
                      </a:cubicBezTo>
                      <a:cubicBezTo>
                        <a:pt x="532" y="400"/>
                        <a:pt x="531" y="400"/>
                        <a:pt x="531" y="399"/>
                      </a:cubicBezTo>
                      <a:cubicBezTo>
                        <a:pt x="531" y="399"/>
                        <a:pt x="531" y="399"/>
                        <a:pt x="531" y="399"/>
                      </a:cubicBezTo>
                      <a:cubicBezTo>
                        <a:pt x="530" y="398"/>
                        <a:pt x="530" y="398"/>
                        <a:pt x="530" y="398"/>
                      </a:cubicBezTo>
                      <a:cubicBezTo>
                        <a:pt x="530" y="397"/>
                        <a:pt x="529" y="397"/>
                        <a:pt x="529" y="397"/>
                      </a:cubicBezTo>
                      <a:cubicBezTo>
                        <a:pt x="529" y="397"/>
                        <a:pt x="529" y="397"/>
                        <a:pt x="529" y="397"/>
                      </a:cubicBezTo>
                      <a:cubicBezTo>
                        <a:pt x="533" y="396"/>
                        <a:pt x="537" y="396"/>
                        <a:pt x="542" y="397"/>
                      </a:cubicBezTo>
                      <a:cubicBezTo>
                        <a:pt x="549" y="397"/>
                        <a:pt x="556" y="397"/>
                        <a:pt x="563" y="397"/>
                      </a:cubicBezTo>
                      <a:cubicBezTo>
                        <a:pt x="563" y="396"/>
                        <a:pt x="563" y="395"/>
                        <a:pt x="563" y="394"/>
                      </a:cubicBezTo>
                      <a:cubicBezTo>
                        <a:pt x="564" y="389"/>
                        <a:pt x="560" y="386"/>
                        <a:pt x="560" y="381"/>
                      </a:cubicBezTo>
                      <a:cubicBezTo>
                        <a:pt x="560" y="380"/>
                        <a:pt x="560" y="379"/>
                        <a:pt x="560" y="379"/>
                      </a:cubicBezTo>
                      <a:cubicBezTo>
                        <a:pt x="564" y="377"/>
                        <a:pt x="569" y="377"/>
                        <a:pt x="574" y="377"/>
                      </a:cubicBezTo>
                      <a:cubicBezTo>
                        <a:pt x="578" y="377"/>
                        <a:pt x="582" y="378"/>
                        <a:pt x="586" y="378"/>
                      </a:cubicBezTo>
                      <a:cubicBezTo>
                        <a:pt x="587" y="392"/>
                        <a:pt x="592" y="399"/>
                        <a:pt x="601" y="402"/>
                      </a:cubicBezTo>
                      <a:cubicBezTo>
                        <a:pt x="606" y="404"/>
                        <a:pt x="611" y="404"/>
                        <a:pt x="618" y="404"/>
                      </a:cubicBezTo>
                      <a:cubicBezTo>
                        <a:pt x="625" y="404"/>
                        <a:pt x="626" y="396"/>
                        <a:pt x="627" y="390"/>
                      </a:cubicBezTo>
                      <a:cubicBezTo>
                        <a:pt x="629" y="385"/>
                        <a:pt x="631" y="382"/>
                        <a:pt x="635" y="379"/>
                      </a:cubicBezTo>
                      <a:cubicBezTo>
                        <a:pt x="635" y="378"/>
                        <a:pt x="636" y="378"/>
                        <a:pt x="636" y="378"/>
                      </a:cubicBezTo>
                      <a:cubicBezTo>
                        <a:pt x="640" y="375"/>
                        <a:pt x="645" y="372"/>
                        <a:pt x="648" y="370"/>
                      </a:cubicBezTo>
                      <a:cubicBezTo>
                        <a:pt x="648" y="370"/>
                        <a:pt x="648" y="370"/>
                        <a:pt x="648" y="370"/>
                      </a:cubicBezTo>
                      <a:cubicBezTo>
                        <a:pt x="665" y="358"/>
                        <a:pt x="679" y="350"/>
                        <a:pt x="700" y="348"/>
                      </a:cubicBezTo>
                      <a:cubicBezTo>
                        <a:pt x="713" y="347"/>
                        <a:pt x="712" y="339"/>
                        <a:pt x="714" y="331"/>
                      </a:cubicBezTo>
                      <a:cubicBezTo>
                        <a:pt x="714" y="329"/>
                        <a:pt x="714" y="328"/>
                        <a:pt x="715" y="326"/>
                      </a:cubicBezTo>
                      <a:cubicBezTo>
                        <a:pt x="715" y="326"/>
                        <a:pt x="715" y="326"/>
                        <a:pt x="715" y="326"/>
                      </a:cubicBezTo>
                      <a:cubicBezTo>
                        <a:pt x="715" y="325"/>
                        <a:pt x="715" y="325"/>
                        <a:pt x="715" y="325"/>
                      </a:cubicBezTo>
                      <a:cubicBezTo>
                        <a:pt x="716" y="323"/>
                        <a:pt x="718" y="321"/>
                        <a:pt x="720" y="320"/>
                      </a:cubicBezTo>
                      <a:cubicBezTo>
                        <a:pt x="720" y="319"/>
                        <a:pt x="720" y="319"/>
                        <a:pt x="720" y="319"/>
                      </a:cubicBezTo>
                      <a:cubicBezTo>
                        <a:pt x="723" y="318"/>
                        <a:pt x="726" y="319"/>
                        <a:pt x="731" y="324"/>
                      </a:cubicBezTo>
                      <a:cubicBezTo>
                        <a:pt x="731" y="322"/>
                        <a:pt x="731" y="319"/>
                        <a:pt x="732" y="316"/>
                      </a:cubicBezTo>
                      <a:cubicBezTo>
                        <a:pt x="732" y="311"/>
                        <a:pt x="734" y="307"/>
                        <a:pt x="738" y="307"/>
                      </a:cubicBezTo>
                      <a:cubicBezTo>
                        <a:pt x="741" y="307"/>
                        <a:pt x="745" y="308"/>
                        <a:pt x="749" y="309"/>
                      </a:cubicBezTo>
                      <a:cubicBezTo>
                        <a:pt x="759" y="313"/>
                        <a:pt x="769" y="320"/>
                        <a:pt x="781" y="320"/>
                      </a:cubicBezTo>
                      <a:cubicBezTo>
                        <a:pt x="782" y="320"/>
                        <a:pt x="783" y="320"/>
                        <a:pt x="785" y="320"/>
                      </a:cubicBezTo>
                      <a:cubicBezTo>
                        <a:pt x="785" y="320"/>
                        <a:pt x="785" y="320"/>
                        <a:pt x="785" y="320"/>
                      </a:cubicBezTo>
                      <a:cubicBezTo>
                        <a:pt x="785" y="318"/>
                        <a:pt x="785" y="317"/>
                        <a:pt x="785" y="315"/>
                      </a:cubicBezTo>
                      <a:cubicBezTo>
                        <a:pt x="785" y="314"/>
                        <a:pt x="785" y="313"/>
                        <a:pt x="785" y="313"/>
                      </a:cubicBezTo>
                      <a:cubicBezTo>
                        <a:pt x="785" y="311"/>
                        <a:pt x="784" y="309"/>
                        <a:pt x="783" y="307"/>
                      </a:cubicBezTo>
                      <a:cubicBezTo>
                        <a:pt x="782" y="306"/>
                        <a:pt x="781" y="305"/>
                        <a:pt x="779" y="304"/>
                      </a:cubicBezTo>
                      <a:cubicBezTo>
                        <a:pt x="779" y="304"/>
                        <a:pt x="779" y="304"/>
                        <a:pt x="779" y="304"/>
                      </a:cubicBezTo>
                      <a:cubicBezTo>
                        <a:pt x="781" y="304"/>
                        <a:pt x="782" y="304"/>
                        <a:pt x="784" y="304"/>
                      </a:cubicBezTo>
                      <a:cubicBezTo>
                        <a:pt x="790" y="306"/>
                        <a:pt x="795" y="309"/>
                        <a:pt x="801" y="308"/>
                      </a:cubicBezTo>
                      <a:cubicBezTo>
                        <a:pt x="801" y="307"/>
                        <a:pt x="801" y="306"/>
                        <a:pt x="801" y="305"/>
                      </a:cubicBezTo>
                      <a:cubicBezTo>
                        <a:pt x="802" y="302"/>
                        <a:pt x="802" y="299"/>
                        <a:pt x="803" y="295"/>
                      </a:cubicBezTo>
                      <a:cubicBezTo>
                        <a:pt x="803" y="294"/>
                        <a:pt x="804" y="294"/>
                        <a:pt x="804" y="293"/>
                      </a:cubicBezTo>
                      <a:cubicBezTo>
                        <a:pt x="805" y="291"/>
                        <a:pt x="807" y="290"/>
                        <a:pt x="808" y="287"/>
                      </a:cubicBezTo>
                      <a:cubicBezTo>
                        <a:pt x="808" y="287"/>
                        <a:pt x="809" y="286"/>
                        <a:pt x="809" y="285"/>
                      </a:cubicBezTo>
                      <a:cubicBezTo>
                        <a:pt x="809" y="282"/>
                        <a:pt x="802" y="274"/>
                        <a:pt x="800" y="270"/>
                      </a:cubicBezTo>
                      <a:cubicBezTo>
                        <a:pt x="800" y="268"/>
                        <a:pt x="800" y="267"/>
                        <a:pt x="802" y="267"/>
                      </a:cubicBezTo>
                      <a:cubicBezTo>
                        <a:pt x="808" y="265"/>
                        <a:pt x="818" y="266"/>
                        <a:pt x="824" y="269"/>
                      </a:cubicBezTo>
                      <a:cubicBezTo>
                        <a:pt x="831" y="273"/>
                        <a:pt x="831" y="280"/>
                        <a:pt x="839" y="281"/>
                      </a:cubicBezTo>
                      <a:cubicBezTo>
                        <a:pt x="840" y="281"/>
                        <a:pt x="840" y="281"/>
                        <a:pt x="841" y="281"/>
                      </a:cubicBezTo>
                      <a:cubicBezTo>
                        <a:pt x="842" y="281"/>
                        <a:pt x="842" y="281"/>
                        <a:pt x="843" y="281"/>
                      </a:cubicBezTo>
                      <a:cubicBezTo>
                        <a:pt x="843" y="281"/>
                        <a:pt x="843" y="281"/>
                        <a:pt x="843" y="281"/>
                      </a:cubicBezTo>
                      <a:cubicBezTo>
                        <a:pt x="844" y="279"/>
                        <a:pt x="844" y="277"/>
                        <a:pt x="844" y="274"/>
                      </a:cubicBezTo>
                      <a:cubicBezTo>
                        <a:pt x="844" y="272"/>
                        <a:pt x="844" y="270"/>
                        <a:pt x="844" y="268"/>
                      </a:cubicBezTo>
                      <a:cubicBezTo>
                        <a:pt x="844" y="268"/>
                        <a:pt x="845" y="268"/>
                        <a:pt x="845" y="268"/>
                      </a:cubicBezTo>
                      <a:cubicBezTo>
                        <a:pt x="846" y="268"/>
                        <a:pt x="846" y="268"/>
                        <a:pt x="846" y="268"/>
                      </a:cubicBezTo>
                      <a:cubicBezTo>
                        <a:pt x="847" y="264"/>
                        <a:pt x="847" y="259"/>
                        <a:pt x="848" y="255"/>
                      </a:cubicBezTo>
                      <a:cubicBezTo>
                        <a:pt x="848" y="254"/>
                        <a:pt x="849" y="253"/>
                        <a:pt x="849" y="252"/>
                      </a:cubicBezTo>
                      <a:cubicBezTo>
                        <a:pt x="851" y="247"/>
                        <a:pt x="856" y="246"/>
                        <a:pt x="864" y="251"/>
                      </a:cubicBezTo>
                      <a:cubicBezTo>
                        <a:pt x="864" y="251"/>
                        <a:pt x="864" y="251"/>
                        <a:pt x="864" y="251"/>
                      </a:cubicBezTo>
                      <a:cubicBezTo>
                        <a:pt x="864" y="250"/>
                        <a:pt x="864" y="250"/>
                        <a:pt x="864" y="249"/>
                      </a:cubicBezTo>
                      <a:cubicBezTo>
                        <a:pt x="864" y="248"/>
                        <a:pt x="864" y="246"/>
                        <a:pt x="865" y="245"/>
                      </a:cubicBezTo>
                      <a:cubicBezTo>
                        <a:pt x="868" y="240"/>
                        <a:pt x="877" y="241"/>
                        <a:pt x="883" y="241"/>
                      </a:cubicBezTo>
                      <a:cubicBezTo>
                        <a:pt x="883" y="241"/>
                        <a:pt x="883" y="241"/>
                        <a:pt x="883" y="241"/>
                      </a:cubicBezTo>
                      <a:cubicBezTo>
                        <a:pt x="883" y="240"/>
                        <a:pt x="883" y="239"/>
                        <a:pt x="882" y="239"/>
                      </a:cubicBezTo>
                      <a:cubicBezTo>
                        <a:pt x="882" y="238"/>
                        <a:pt x="882" y="238"/>
                        <a:pt x="882" y="238"/>
                      </a:cubicBezTo>
                      <a:cubicBezTo>
                        <a:pt x="881" y="236"/>
                        <a:pt x="880" y="235"/>
                        <a:pt x="879" y="233"/>
                      </a:cubicBezTo>
                      <a:cubicBezTo>
                        <a:pt x="879" y="233"/>
                        <a:pt x="879" y="233"/>
                        <a:pt x="879" y="233"/>
                      </a:cubicBezTo>
                      <a:cubicBezTo>
                        <a:pt x="878" y="233"/>
                        <a:pt x="878" y="232"/>
                        <a:pt x="877" y="231"/>
                      </a:cubicBezTo>
                      <a:cubicBezTo>
                        <a:pt x="876" y="231"/>
                        <a:pt x="876" y="231"/>
                        <a:pt x="875" y="230"/>
                      </a:cubicBezTo>
                      <a:cubicBezTo>
                        <a:pt x="874" y="230"/>
                        <a:pt x="874" y="230"/>
                        <a:pt x="873" y="230"/>
                      </a:cubicBezTo>
                      <a:cubicBezTo>
                        <a:pt x="873" y="229"/>
                        <a:pt x="873" y="228"/>
                        <a:pt x="874" y="226"/>
                      </a:cubicBezTo>
                      <a:cubicBezTo>
                        <a:pt x="874" y="226"/>
                        <a:pt x="875" y="225"/>
                        <a:pt x="875" y="225"/>
                      </a:cubicBezTo>
                      <a:cubicBezTo>
                        <a:pt x="876" y="224"/>
                        <a:pt x="877" y="222"/>
                        <a:pt x="879" y="221"/>
                      </a:cubicBezTo>
                      <a:cubicBezTo>
                        <a:pt x="883" y="218"/>
                        <a:pt x="889" y="214"/>
                        <a:pt x="891" y="212"/>
                      </a:cubicBezTo>
                      <a:cubicBezTo>
                        <a:pt x="892" y="210"/>
                        <a:pt x="893" y="209"/>
                        <a:pt x="894" y="208"/>
                      </a:cubicBezTo>
                      <a:cubicBezTo>
                        <a:pt x="894" y="208"/>
                        <a:pt x="894" y="208"/>
                        <a:pt x="895" y="207"/>
                      </a:cubicBezTo>
                      <a:cubicBezTo>
                        <a:pt x="895" y="206"/>
                        <a:pt x="895" y="206"/>
                        <a:pt x="895" y="206"/>
                      </a:cubicBezTo>
                      <a:cubicBezTo>
                        <a:pt x="896" y="205"/>
                        <a:pt x="897" y="204"/>
                        <a:pt x="897" y="203"/>
                      </a:cubicBezTo>
                      <a:cubicBezTo>
                        <a:pt x="898" y="202"/>
                        <a:pt x="898" y="201"/>
                        <a:pt x="899" y="200"/>
                      </a:cubicBezTo>
                      <a:cubicBezTo>
                        <a:pt x="899" y="200"/>
                        <a:pt x="899" y="200"/>
                        <a:pt x="899" y="200"/>
                      </a:cubicBezTo>
                      <a:cubicBezTo>
                        <a:pt x="900" y="199"/>
                        <a:pt x="900" y="198"/>
                        <a:pt x="901" y="197"/>
                      </a:cubicBezTo>
                      <a:cubicBezTo>
                        <a:pt x="901" y="196"/>
                        <a:pt x="901" y="196"/>
                        <a:pt x="901" y="196"/>
                      </a:cubicBezTo>
                      <a:cubicBezTo>
                        <a:pt x="902" y="195"/>
                        <a:pt x="902" y="194"/>
                        <a:pt x="902" y="193"/>
                      </a:cubicBezTo>
                      <a:cubicBezTo>
                        <a:pt x="903" y="192"/>
                        <a:pt x="903" y="192"/>
                        <a:pt x="903" y="191"/>
                      </a:cubicBezTo>
                      <a:cubicBezTo>
                        <a:pt x="903" y="190"/>
                        <a:pt x="903" y="190"/>
                        <a:pt x="904" y="189"/>
                      </a:cubicBezTo>
                      <a:cubicBezTo>
                        <a:pt x="904" y="188"/>
                        <a:pt x="904" y="188"/>
                        <a:pt x="904" y="187"/>
                      </a:cubicBezTo>
                      <a:cubicBezTo>
                        <a:pt x="904" y="186"/>
                        <a:pt x="904" y="186"/>
                        <a:pt x="904" y="185"/>
                      </a:cubicBezTo>
                      <a:cubicBezTo>
                        <a:pt x="905" y="184"/>
                        <a:pt x="905" y="183"/>
                        <a:pt x="905" y="182"/>
                      </a:cubicBezTo>
                      <a:cubicBezTo>
                        <a:pt x="905" y="182"/>
                        <a:pt x="905" y="181"/>
                        <a:pt x="905" y="180"/>
                      </a:cubicBezTo>
                      <a:cubicBezTo>
                        <a:pt x="905" y="179"/>
                        <a:pt x="905" y="178"/>
                        <a:pt x="905" y="178"/>
                      </a:cubicBezTo>
                      <a:cubicBezTo>
                        <a:pt x="905" y="176"/>
                        <a:pt x="905" y="174"/>
                        <a:pt x="905" y="173"/>
                      </a:cubicBezTo>
                      <a:cubicBezTo>
                        <a:pt x="905" y="173"/>
                        <a:pt x="905" y="173"/>
                        <a:pt x="905" y="173"/>
                      </a:cubicBezTo>
                      <a:cubicBezTo>
                        <a:pt x="898" y="171"/>
                        <a:pt x="896" y="168"/>
                        <a:pt x="896" y="165"/>
                      </a:cubicBezTo>
                      <a:cubicBezTo>
                        <a:pt x="896" y="161"/>
                        <a:pt x="900" y="157"/>
                        <a:pt x="900" y="153"/>
                      </a:cubicBezTo>
                      <a:cubicBezTo>
                        <a:pt x="900" y="152"/>
                        <a:pt x="900" y="151"/>
                        <a:pt x="899" y="150"/>
                      </a:cubicBezTo>
                      <a:cubicBezTo>
                        <a:pt x="899" y="150"/>
                        <a:pt x="899" y="150"/>
                        <a:pt x="899" y="150"/>
                      </a:cubicBezTo>
                      <a:cubicBezTo>
                        <a:pt x="900" y="150"/>
                        <a:pt x="900" y="150"/>
                        <a:pt x="900" y="150"/>
                      </a:cubicBezTo>
                      <a:cubicBezTo>
                        <a:pt x="902" y="150"/>
                        <a:pt x="903" y="150"/>
                        <a:pt x="905" y="150"/>
                      </a:cubicBezTo>
                      <a:cubicBezTo>
                        <a:pt x="905" y="150"/>
                        <a:pt x="906" y="150"/>
                        <a:pt x="906" y="150"/>
                      </a:cubicBezTo>
                      <a:cubicBezTo>
                        <a:pt x="911" y="150"/>
                        <a:pt x="917" y="150"/>
                        <a:pt x="922" y="150"/>
                      </a:cubicBezTo>
                      <a:cubicBezTo>
                        <a:pt x="922" y="150"/>
                        <a:pt x="922" y="150"/>
                        <a:pt x="922" y="150"/>
                      </a:cubicBezTo>
                      <a:cubicBezTo>
                        <a:pt x="923" y="135"/>
                        <a:pt x="926" y="124"/>
                        <a:pt x="915" y="117"/>
                      </a:cubicBezTo>
                      <a:cubicBezTo>
                        <a:pt x="915" y="116"/>
                        <a:pt x="914" y="116"/>
                        <a:pt x="912" y="115"/>
                      </a:cubicBezTo>
                      <a:cubicBezTo>
                        <a:pt x="912" y="115"/>
                        <a:pt x="911" y="114"/>
                        <a:pt x="910" y="114"/>
                      </a:cubicBezTo>
                      <a:cubicBezTo>
                        <a:pt x="910" y="114"/>
                        <a:pt x="910" y="114"/>
                        <a:pt x="910" y="114"/>
                      </a:cubicBezTo>
                      <a:cubicBezTo>
                        <a:pt x="909" y="114"/>
                        <a:pt x="908" y="112"/>
                        <a:pt x="907" y="109"/>
                      </a:cubicBezTo>
                      <a:cubicBezTo>
                        <a:pt x="907" y="109"/>
                        <a:pt x="907" y="109"/>
                        <a:pt x="907" y="109"/>
                      </a:cubicBezTo>
                      <a:cubicBezTo>
                        <a:pt x="907" y="109"/>
                        <a:pt x="907" y="109"/>
                        <a:pt x="907" y="109"/>
                      </a:cubicBezTo>
                      <a:cubicBezTo>
                        <a:pt x="907" y="107"/>
                        <a:pt x="907" y="105"/>
                        <a:pt x="907" y="103"/>
                      </a:cubicBezTo>
                      <a:cubicBezTo>
                        <a:pt x="910" y="103"/>
                        <a:pt x="912" y="101"/>
                        <a:pt x="915" y="100"/>
                      </a:cubicBezTo>
                      <a:cubicBezTo>
                        <a:pt x="915" y="100"/>
                        <a:pt x="915" y="100"/>
                        <a:pt x="915" y="100"/>
                      </a:cubicBezTo>
                      <a:cubicBezTo>
                        <a:pt x="915" y="99"/>
                        <a:pt x="915" y="97"/>
                        <a:pt x="915" y="96"/>
                      </a:cubicBezTo>
                      <a:cubicBezTo>
                        <a:pt x="917" y="87"/>
                        <a:pt x="918" y="76"/>
                        <a:pt x="919" y="66"/>
                      </a:cubicBezTo>
                      <a:cubicBezTo>
                        <a:pt x="919" y="54"/>
                        <a:pt x="917" y="43"/>
                        <a:pt x="908" y="34"/>
                      </a:cubicBezTo>
                      <a:cubicBezTo>
                        <a:pt x="906" y="32"/>
                        <a:pt x="903" y="31"/>
                        <a:pt x="900" y="29"/>
                      </a:cubicBezTo>
                      <a:cubicBezTo>
                        <a:pt x="900" y="29"/>
                        <a:pt x="900" y="29"/>
                        <a:pt x="900" y="29"/>
                      </a:cubicBezTo>
                      <a:cubicBezTo>
                        <a:pt x="900" y="29"/>
                        <a:pt x="900" y="29"/>
                        <a:pt x="900" y="29"/>
                      </a:cubicBezTo>
                      <a:cubicBezTo>
                        <a:pt x="885" y="25"/>
                        <a:pt x="876" y="12"/>
                        <a:pt x="863" y="5"/>
                      </a:cubicBezTo>
                      <a:cubicBezTo>
                        <a:pt x="862" y="5"/>
                        <a:pt x="861" y="4"/>
                        <a:pt x="860" y="4"/>
                      </a:cubicBezTo>
                      <a:close/>
                    </a:path>
                  </a:pathLst>
                </a:custGeom>
                <a:solidFill>
                  <a:srgbClr val="FF0000"/>
                </a:solidFill>
                <a:ln w="6350">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8269" name="Oval 59"/>
                <p:cNvSpPr>
                  <a:spLocks noChangeArrowheads="1"/>
                </p:cNvSpPr>
                <p:nvPr/>
              </p:nvSpPr>
              <p:spPr bwMode="auto">
                <a:xfrm>
                  <a:off x="2168" y="1235"/>
                  <a:ext cx="56" cy="55"/>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a:solidFill>
                      <a:schemeClr val="bg1"/>
                    </a:solidFill>
                    <a:ea typeface="ＭＳ Ｐゴシック" panose="020B0600070205080204" pitchFamily="34" charset="-128"/>
                  </a:endParaRPr>
                </a:p>
              </p:txBody>
            </p:sp>
            <p:sp>
              <p:nvSpPr>
                <p:cNvPr id="8271" name="Text Box 75"/>
                <p:cNvSpPr txBox="1">
                  <a:spLocks noChangeArrowheads="1"/>
                </p:cNvSpPr>
                <p:nvPr/>
              </p:nvSpPr>
              <p:spPr bwMode="auto">
                <a:xfrm>
                  <a:off x="712" y="1168"/>
                  <a:ext cx="181"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200">
                    <a:solidFill>
                      <a:srgbClr val="00FF99"/>
                    </a:solidFill>
                    <a:ea typeface="ＭＳ Ｐゴシック" panose="020B0600070205080204" pitchFamily="34" charset="-128"/>
                  </a:endParaRPr>
                </a:p>
              </p:txBody>
            </p:sp>
          </p:grpSp>
        </p:grpSp>
        <p:grpSp>
          <p:nvGrpSpPr>
            <p:cNvPr id="8230" name="Group 149"/>
            <p:cNvGrpSpPr>
              <a:grpSpLocks/>
            </p:cNvGrpSpPr>
            <p:nvPr/>
          </p:nvGrpSpPr>
          <p:grpSpPr bwMode="auto">
            <a:xfrm>
              <a:off x="4581526" y="2209801"/>
              <a:ext cx="2214563" cy="4367214"/>
              <a:chOff x="3526" y="1392"/>
              <a:chExt cx="1395" cy="2751"/>
            </a:xfrm>
          </p:grpSpPr>
          <p:grpSp>
            <p:nvGrpSpPr>
              <p:cNvPr id="8251" name="Group 46"/>
              <p:cNvGrpSpPr>
                <a:grpSpLocks/>
              </p:cNvGrpSpPr>
              <p:nvPr/>
            </p:nvGrpSpPr>
            <p:grpSpPr bwMode="auto">
              <a:xfrm>
                <a:off x="3673" y="3703"/>
                <a:ext cx="1248" cy="440"/>
                <a:chOff x="3673" y="3607"/>
                <a:chExt cx="1248" cy="440"/>
              </a:xfrm>
            </p:grpSpPr>
            <p:sp>
              <p:nvSpPr>
                <p:cNvPr id="8262" name="Text Box 3"/>
                <p:cNvSpPr txBox="1">
                  <a:spLocks noChangeArrowheads="1"/>
                </p:cNvSpPr>
                <p:nvPr/>
              </p:nvSpPr>
              <p:spPr bwMode="auto">
                <a:xfrm>
                  <a:off x="3819" y="3607"/>
                  <a:ext cx="1102"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a:solidFill>
                        <a:srgbClr val="00FF00"/>
                      </a:solidFill>
                      <a:ea typeface="ＭＳ Ｐゴシック" panose="020B0600070205080204" pitchFamily="34" charset="-128"/>
                    </a:rPr>
                    <a:t>NE COMPONENT</a:t>
                  </a:r>
                </a:p>
              </p:txBody>
            </p:sp>
            <p:sp>
              <p:nvSpPr>
                <p:cNvPr id="8263" name="Rectangle 7"/>
                <p:cNvSpPr>
                  <a:spLocks noChangeArrowheads="1"/>
                </p:cNvSpPr>
                <p:nvPr/>
              </p:nvSpPr>
              <p:spPr bwMode="auto">
                <a:xfrm>
                  <a:off x="3673" y="3634"/>
                  <a:ext cx="146" cy="134"/>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a:solidFill>
                      <a:schemeClr val="bg1"/>
                    </a:solidFill>
                    <a:ea typeface="ＭＳ Ｐゴシック" panose="020B0600070205080204" pitchFamily="34" charset="-128"/>
                  </a:endParaRPr>
                </a:p>
              </p:txBody>
            </p:sp>
          </p:grpSp>
          <p:grpSp>
            <p:nvGrpSpPr>
              <p:cNvPr id="8252" name="Group 153"/>
              <p:cNvGrpSpPr>
                <a:grpSpLocks/>
              </p:cNvGrpSpPr>
              <p:nvPr/>
            </p:nvGrpSpPr>
            <p:grpSpPr bwMode="auto">
              <a:xfrm>
                <a:off x="3526" y="1392"/>
                <a:ext cx="1128" cy="979"/>
                <a:chOff x="3528" y="1387"/>
                <a:chExt cx="1128" cy="979"/>
              </a:xfrm>
            </p:grpSpPr>
            <p:sp>
              <p:nvSpPr>
                <p:cNvPr id="8253" name="Freeform 27"/>
                <p:cNvSpPr>
                  <a:spLocks/>
                </p:cNvSpPr>
                <p:nvPr/>
              </p:nvSpPr>
              <p:spPr bwMode="auto">
                <a:xfrm>
                  <a:off x="3528" y="1603"/>
                  <a:ext cx="110" cy="134"/>
                </a:xfrm>
                <a:custGeom>
                  <a:avLst/>
                  <a:gdLst>
                    <a:gd name="T0" fmla="*/ 1 w 181"/>
                    <a:gd name="T1" fmla="*/ 1 h 232"/>
                    <a:gd name="T2" fmla="*/ 1 w 181"/>
                    <a:gd name="T3" fmla="*/ 1 h 232"/>
                    <a:gd name="T4" fmla="*/ 1 w 181"/>
                    <a:gd name="T5" fmla="*/ 1 h 232"/>
                    <a:gd name="T6" fmla="*/ 1 w 181"/>
                    <a:gd name="T7" fmla="*/ 1 h 232"/>
                    <a:gd name="T8" fmla="*/ 1 w 181"/>
                    <a:gd name="T9" fmla="*/ 1 h 232"/>
                    <a:gd name="T10" fmla="*/ 1 w 181"/>
                    <a:gd name="T11" fmla="*/ 1 h 232"/>
                    <a:gd name="T12" fmla="*/ 1 w 181"/>
                    <a:gd name="T13" fmla="*/ 1 h 232"/>
                    <a:gd name="T14" fmla="*/ 1 w 181"/>
                    <a:gd name="T15" fmla="*/ 1 h 232"/>
                    <a:gd name="T16" fmla="*/ 1 w 181"/>
                    <a:gd name="T17" fmla="*/ 1 h 232"/>
                    <a:gd name="T18" fmla="*/ 1 w 181"/>
                    <a:gd name="T19" fmla="*/ 1 h 232"/>
                    <a:gd name="T20" fmla="*/ 1 w 181"/>
                    <a:gd name="T21" fmla="*/ 1 h 232"/>
                    <a:gd name="T22" fmla="*/ 1 w 181"/>
                    <a:gd name="T23" fmla="*/ 1 h 232"/>
                    <a:gd name="T24" fmla="*/ 1 w 181"/>
                    <a:gd name="T25" fmla="*/ 1 h 232"/>
                    <a:gd name="T26" fmla="*/ 1 w 181"/>
                    <a:gd name="T27" fmla="*/ 1 h 232"/>
                    <a:gd name="T28" fmla="*/ 1 w 181"/>
                    <a:gd name="T29" fmla="*/ 1 h 232"/>
                    <a:gd name="T30" fmla="*/ 1 w 181"/>
                    <a:gd name="T31" fmla="*/ 1 h 232"/>
                    <a:gd name="T32" fmla="*/ 1 w 181"/>
                    <a:gd name="T33" fmla="*/ 1 h 232"/>
                    <a:gd name="T34" fmla="*/ 1 w 181"/>
                    <a:gd name="T35" fmla="*/ 1 h 232"/>
                    <a:gd name="T36" fmla="*/ 1 w 181"/>
                    <a:gd name="T37" fmla="*/ 1 h 232"/>
                    <a:gd name="T38" fmla="*/ 1 w 181"/>
                    <a:gd name="T39" fmla="*/ 1 h 232"/>
                    <a:gd name="T40" fmla="*/ 1 w 181"/>
                    <a:gd name="T41" fmla="*/ 1 h 232"/>
                    <a:gd name="T42" fmla="*/ 1 w 181"/>
                    <a:gd name="T43" fmla="*/ 1 h 232"/>
                    <a:gd name="T44" fmla="*/ 1 w 181"/>
                    <a:gd name="T45" fmla="*/ 1 h 232"/>
                    <a:gd name="T46" fmla="*/ 1 w 181"/>
                    <a:gd name="T47" fmla="*/ 1 h 232"/>
                    <a:gd name="T48" fmla="*/ 1 w 181"/>
                    <a:gd name="T49" fmla="*/ 1 h 232"/>
                    <a:gd name="T50" fmla="*/ 1 w 181"/>
                    <a:gd name="T51" fmla="*/ 1 h 232"/>
                    <a:gd name="T52" fmla="*/ 1 w 181"/>
                    <a:gd name="T53" fmla="*/ 1 h 232"/>
                    <a:gd name="T54" fmla="*/ 1 w 181"/>
                    <a:gd name="T55" fmla="*/ 1 h 232"/>
                    <a:gd name="T56" fmla="*/ 1 w 181"/>
                    <a:gd name="T57" fmla="*/ 1 h 232"/>
                    <a:gd name="T58" fmla="*/ 1 w 181"/>
                    <a:gd name="T59" fmla="*/ 1 h 232"/>
                    <a:gd name="T60" fmla="*/ 1 w 181"/>
                    <a:gd name="T61" fmla="*/ 1 h 232"/>
                    <a:gd name="T62" fmla="*/ 1 w 181"/>
                    <a:gd name="T63" fmla="*/ 1 h 232"/>
                    <a:gd name="T64" fmla="*/ 1 w 181"/>
                    <a:gd name="T65" fmla="*/ 1 h 232"/>
                    <a:gd name="T66" fmla="*/ 1 w 181"/>
                    <a:gd name="T67" fmla="*/ 1 h 232"/>
                    <a:gd name="T68" fmla="*/ 1 w 181"/>
                    <a:gd name="T69" fmla="*/ 1 h 23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1"/>
                    <a:gd name="T106" fmla="*/ 0 h 232"/>
                    <a:gd name="T107" fmla="*/ 181 w 181"/>
                    <a:gd name="T108" fmla="*/ 232 h 23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1" h="232">
                      <a:moveTo>
                        <a:pt x="9" y="200"/>
                      </a:moveTo>
                      <a:cubicBezTo>
                        <a:pt x="10" y="201"/>
                        <a:pt x="10" y="201"/>
                        <a:pt x="10" y="201"/>
                      </a:cubicBezTo>
                      <a:cubicBezTo>
                        <a:pt x="11" y="201"/>
                        <a:pt x="12" y="201"/>
                        <a:pt x="13" y="202"/>
                      </a:cubicBezTo>
                      <a:cubicBezTo>
                        <a:pt x="13" y="202"/>
                        <a:pt x="13" y="202"/>
                        <a:pt x="13" y="202"/>
                      </a:cubicBezTo>
                      <a:cubicBezTo>
                        <a:pt x="14" y="202"/>
                        <a:pt x="14" y="203"/>
                        <a:pt x="15" y="203"/>
                      </a:cubicBezTo>
                      <a:cubicBezTo>
                        <a:pt x="15" y="204"/>
                        <a:pt x="15" y="204"/>
                        <a:pt x="15" y="204"/>
                      </a:cubicBezTo>
                      <a:cubicBezTo>
                        <a:pt x="16" y="204"/>
                        <a:pt x="16" y="205"/>
                        <a:pt x="16" y="205"/>
                      </a:cubicBezTo>
                      <a:cubicBezTo>
                        <a:pt x="16" y="206"/>
                        <a:pt x="16" y="206"/>
                        <a:pt x="16" y="206"/>
                      </a:cubicBezTo>
                      <a:cubicBezTo>
                        <a:pt x="19" y="211"/>
                        <a:pt x="18" y="213"/>
                        <a:pt x="20" y="216"/>
                      </a:cubicBezTo>
                      <a:cubicBezTo>
                        <a:pt x="20" y="217"/>
                        <a:pt x="21" y="218"/>
                        <a:pt x="22" y="219"/>
                      </a:cubicBezTo>
                      <a:cubicBezTo>
                        <a:pt x="23" y="219"/>
                        <a:pt x="23" y="220"/>
                        <a:pt x="24" y="220"/>
                      </a:cubicBezTo>
                      <a:cubicBezTo>
                        <a:pt x="29" y="224"/>
                        <a:pt x="48" y="223"/>
                        <a:pt x="54" y="222"/>
                      </a:cubicBezTo>
                      <a:cubicBezTo>
                        <a:pt x="54" y="222"/>
                        <a:pt x="54" y="222"/>
                        <a:pt x="54" y="222"/>
                      </a:cubicBezTo>
                      <a:cubicBezTo>
                        <a:pt x="54" y="222"/>
                        <a:pt x="54" y="222"/>
                        <a:pt x="54" y="222"/>
                      </a:cubicBezTo>
                      <a:cubicBezTo>
                        <a:pt x="54" y="221"/>
                        <a:pt x="54" y="221"/>
                        <a:pt x="54" y="221"/>
                      </a:cubicBezTo>
                      <a:cubicBezTo>
                        <a:pt x="56" y="222"/>
                        <a:pt x="58" y="222"/>
                        <a:pt x="59" y="222"/>
                      </a:cubicBezTo>
                      <a:cubicBezTo>
                        <a:pt x="61" y="223"/>
                        <a:pt x="62" y="223"/>
                        <a:pt x="64" y="224"/>
                      </a:cubicBezTo>
                      <a:cubicBezTo>
                        <a:pt x="68" y="226"/>
                        <a:pt x="71" y="229"/>
                        <a:pt x="76" y="230"/>
                      </a:cubicBezTo>
                      <a:cubicBezTo>
                        <a:pt x="77" y="230"/>
                        <a:pt x="77" y="230"/>
                        <a:pt x="77" y="230"/>
                      </a:cubicBezTo>
                      <a:cubicBezTo>
                        <a:pt x="77" y="230"/>
                        <a:pt x="77" y="230"/>
                        <a:pt x="77" y="230"/>
                      </a:cubicBezTo>
                      <a:cubicBezTo>
                        <a:pt x="89" y="232"/>
                        <a:pt x="93" y="225"/>
                        <a:pt x="104" y="218"/>
                      </a:cubicBezTo>
                      <a:cubicBezTo>
                        <a:pt x="105" y="216"/>
                        <a:pt x="105" y="213"/>
                        <a:pt x="105" y="211"/>
                      </a:cubicBezTo>
                      <a:cubicBezTo>
                        <a:pt x="105" y="210"/>
                        <a:pt x="105" y="210"/>
                        <a:pt x="105" y="210"/>
                      </a:cubicBezTo>
                      <a:cubicBezTo>
                        <a:pt x="105" y="209"/>
                        <a:pt x="105" y="208"/>
                        <a:pt x="105" y="207"/>
                      </a:cubicBezTo>
                      <a:cubicBezTo>
                        <a:pt x="116" y="198"/>
                        <a:pt x="122" y="211"/>
                        <a:pt x="131" y="214"/>
                      </a:cubicBezTo>
                      <a:cubicBezTo>
                        <a:pt x="132" y="214"/>
                        <a:pt x="133" y="214"/>
                        <a:pt x="134" y="214"/>
                      </a:cubicBezTo>
                      <a:cubicBezTo>
                        <a:pt x="140" y="214"/>
                        <a:pt x="142" y="208"/>
                        <a:pt x="145" y="213"/>
                      </a:cubicBezTo>
                      <a:cubicBezTo>
                        <a:pt x="146" y="215"/>
                        <a:pt x="147" y="216"/>
                        <a:pt x="148" y="219"/>
                      </a:cubicBezTo>
                      <a:cubicBezTo>
                        <a:pt x="150" y="215"/>
                        <a:pt x="153" y="212"/>
                        <a:pt x="156" y="210"/>
                      </a:cubicBezTo>
                      <a:cubicBezTo>
                        <a:pt x="156" y="210"/>
                        <a:pt x="156" y="210"/>
                        <a:pt x="156" y="210"/>
                      </a:cubicBezTo>
                      <a:cubicBezTo>
                        <a:pt x="160" y="211"/>
                        <a:pt x="162" y="213"/>
                        <a:pt x="164" y="214"/>
                      </a:cubicBezTo>
                      <a:cubicBezTo>
                        <a:pt x="165" y="205"/>
                        <a:pt x="162" y="196"/>
                        <a:pt x="176" y="197"/>
                      </a:cubicBezTo>
                      <a:cubicBezTo>
                        <a:pt x="177" y="191"/>
                        <a:pt x="181" y="184"/>
                        <a:pt x="180" y="178"/>
                      </a:cubicBezTo>
                      <a:cubicBezTo>
                        <a:pt x="180" y="170"/>
                        <a:pt x="175" y="170"/>
                        <a:pt x="170" y="166"/>
                      </a:cubicBezTo>
                      <a:cubicBezTo>
                        <a:pt x="167" y="164"/>
                        <a:pt x="165" y="161"/>
                        <a:pt x="163" y="158"/>
                      </a:cubicBezTo>
                      <a:cubicBezTo>
                        <a:pt x="159" y="150"/>
                        <a:pt x="158" y="141"/>
                        <a:pt x="158" y="133"/>
                      </a:cubicBezTo>
                      <a:cubicBezTo>
                        <a:pt x="157" y="133"/>
                        <a:pt x="157" y="133"/>
                        <a:pt x="156" y="133"/>
                      </a:cubicBezTo>
                      <a:cubicBezTo>
                        <a:pt x="156" y="130"/>
                        <a:pt x="155" y="127"/>
                        <a:pt x="155" y="125"/>
                      </a:cubicBezTo>
                      <a:cubicBezTo>
                        <a:pt x="157" y="125"/>
                        <a:pt x="160" y="124"/>
                        <a:pt x="161" y="125"/>
                      </a:cubicBezTo>
                      <a:cubicBezTo>
                        <a:pt x="161" y="116"/>
                        <a:pt x="167" y="111"/>
                        <a:pt x="171" y="105"/>
                      </a:cubicBezTo>
                      <a:cubicBezTo>
                        <a:pt x="174" y="99"/>
                        <a:pt x="176" y="90"/>
                        <a:pt x="176" y="83"/>
                      </a:cubicBezTo>
                      <a:cubicBezTo>
                        <a:pt x="165" y="83"/>
                        <a:pt x="173" y="72"/>
                        <a:pt x="175" y="69"/>
                      </a:cubicBezTo>
                      <a:cubicBezTo>
                        <a:pt x="178" y="63"/>
                        <a:pt x="178" y="59"/>
                        <a:pt x="178" y="51"/>
                      </a:cubicBezTo>
                      <a:cubicBezTo>
                        <a:pt x="164" y="52"/>
                        <a:pt x="170" y="44"/>
                        <a:pt x="170" y="35"/>
                      </a:cubicBezTo>
                      <a:cubicBezTo>
                        <a:pt x="169" y="26"/>
                        <a:pt x="169" y="18"/>
                        <a:pt x="160" y="15"/>
                      </a:cubicBezTo>
                      <a:cubicBezTo>
                        <a:pt x="157" y="13"/>
                        <a:pt x="150" y="10"/>
                        <a:pt x="147" y="10"/>
                      </a:cubicBezTo>
                      <a:cubicBezTo>
                        <a:pt x="143" y="10"/>
                        <a:pt x="141" y="13"/>
                        <a:pt x="137" y="12"/>
                      </a:cubicBezTo>
                      <a:cubicBezTo>
                        <a:pt x="130" y="10"/>
                        <a:pt x="137" y="6"/>
                        <a:pt x="133" y="2"/>
                      </a:cubicBezTo>
                      <a:cubicBezTo>
                        <a:pt x="131" y="0"/>
                        <a:pt x="124" y="1"/>
                        <a:pt x="121" y="1"/>
                      </a:cubicBezTo>
                      <a:cubicBezTo>
                        <a:pt x="122" y="3"/>
                        <a:pt x="121" y="6"/>
                        <a:pt x="121" y="8"/>
                      </a:cubicBezTo>
                      <a:cubicBezTo>
                        <a:pt x="118" y="8"/>
                        <a:pt x="115" y="8"/>
                        <a:pt x="112" y="8"/>
                      </a:cubicBezTo>
                      <a:cubicBezTo>
                        <a:pt x="112" y="13"/>
                        <a:pt x="112" y="17"/>
                        <a:pt x="112" y="21"/>
                      </a:cubicBezTo>
                      <a:cubicBezTo>
                        <a:pt x="106" y="22"/>
                        <a:pt x="104" y="15"/>
                        <a:pt x="98" y="14"/>
                      </a:cubicBezTo>
                      <a:cubicBezTo>
                        <a:pt x="96" y="19"/>
                        <a:pt x="93" y="22"/>
                        <a:pt x="91" y="26"/>
                      </a:cubicBezTo>
                      <a:cubicBezTo>
                        <a:pt x="90" y="26"/>
                        <a:pt x="88" y="33"/>
                        <a:pt x="88" y="33"/>
                      </a:cubicBezTo>
                      <a:cubicBezTo>
                        <a:pt x="80" y="38"/>
                        <a:pt x="84" y="26"/>
                        <a:pt x="81" y="25"/>
                      </a:cubicBezTo>
                      <a:cubicBezTo>
                        <a:pt x="66" y="22"/>
                        <a:pt x="73" y="34"/>
                        <a:pt x="64" y="37"/>
                      </a:cubicBezTo>
                      <a:cubicBezTo>
                        <a:pt x="59" y="38"/>
                        <a:pt x="43" y="30"/>
                        <a:pt x="45" y="37"/>
                      </a:cubicBezTo>
                      <a:cubicBezTo>
                        <a:pt x="40" y="38"/>
                        <a:pt x="35" y="37"/>
                        <a:pt x="30" y="37"/>
                      </a:cubicBezTo>
                      <a:cubicBezTo>
                        <a:pt x="30" y="47"/>
                        <a:pt x="38" y="51"/>
                        <a:pt x="40" y="58"/>
                      </a:cubicBezTo>
                      <a:cubicBezTo>
                        <a:pt x="42" y="62"/>
                        <a:pt x="38" y="76"/>
                        <a:pt x="36" y="82"/>
                      </a:cubicBezTo>
                      <a:cubicBezTo>
                        <a:pt x="34" y="86"/>
                        <a:pt x="31" y="90"/>
                        <a:pt x="29" y="94"/>
                      </a:cubicBezTo>
                      <a:cubicBezTo>
                        <a:pt x="28" y="99"/>
                        <a:pt x="28" y="99"/>
                        <a:pt x="25" y="103"/>
                      </a:cubicBezTo>
                      <a:cubicBezTo>
                        <a:pt x="24" y="105"/>
                        <a:pt x="23" y="107"/>
                        <a:pt x="23" y="109"/>
                      </a:cubicBezTo>
                      <a:cubicBezTo>
                        <a:pt x="22" y="111"/>
                        <a:pt x="22" y="113"/>
                        <a:pt x="21" y="114"/>
                      </a:cubicBezTo>
                      <a:cubicBezTo>
                        <a:pt x="17" y="122"/>
                        <a:pt x="8" y="123"/>
                        <a:pt x="8" y="132"/>
                      </a:cubicBezTo>
                      <a:cubicBezTo>
                        <a:pt x="8" y="140"/>
                        <a:pt x="13" y="148"/>
                        <a:pt x="11" y="156"/>
                      </a:cubicBezTo>
                      <a:cubicBezTo>
                        <a:pt x="9" y="162"/>
                        <a:pt x="5" y="166"/>
                        <a:pt x="6" y="173"/>
                      </a:cubicBezTo>
                      <a:cubicBezTo>
                        <a:pt x="8" y="186"/>
                        <a:pt x="12" y="192"/>
                        <a:pt x="0" y="198"/>
                      </a:cubicBezTo>
                      <a:cubicBezTo>
                        <a:pt x="0" y="198"/>
                        <a:pt x="1" y="198"/>
                        <a:pt x="2" y="199"/>
                      </a:cubicBezTo>
                      <a:cubicBezTo>
                        <a:pt x="4" y="199"/>
                        <a:pt x="7" y="199"/>
                        <a:pt x="9" y="200"/>
                      </a:cubicBezTo>
                      <a:close/>
                    </a:path>
                  </a:pathLst>
                </a:custGeom>
                <a:solidFill>
                  <a:srgbClr val="FFFF00"/>
                </a:solidFill>
                <a:ln w="6350">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8254" name="Freeform 28"/>
                <p:cNvSpPr>
                  <a:spLocks/>
                </p:cNvSpPr>
                <p:nvPr/>
              </p:nvSpPr>
              <p:spPr bwMode="auto">
                <a:xfrm>
                  <a:off x="3757" y="1856"/>
                  <a:ext cx="374" cy="122"/>
                </a:xfrm>
                <a:custGeom>
                  <a:avLst/>
                  <a:gdLst>
                    <a:gd name="T0" fmla="*/ 1 w 614"/>
                    <a:gd name="T1" fmla="*/ 1 h 219"/>
                    <a:gd name="T2" fmla="*/ 1 w 614"/>
                    <a:gd name="T3" fmla="*/ 1 h 219"/>
                    <a:gd name="T4" fmla="*/ 1 w 614"/>
                    <a:gd name="T5" fmla="*/ 1 h 219"/>
                    <a:gd name="T6" fmla="*/ 1 w 614"/>
                    <a:gd name="T7" fmla="*/ 1 h 219"/>
                    <a:gd name="T8" fmla="*/ 1 w 614"/>
                    <a:gd name="T9" fmla="*/ 1 h 219"/>
                    <a:gd name="T10" fmla="*/ 1 w 614"/>
                    <a:gd name="T11" fmla="*/ 1 h 219"/>
                    <a:gd name="T12" fmla="*/ 1 w 614"/>
                    <a:gd name="T13" fmla="*/ 1 h 219"/>
                    <a:gd name="T14" fmla="*/ 1 w 614"/>
                    <a:gd name="T15" fmla="*/ 1 h 219"/>
                    <a:gd name="T16" fmla="*/ 1 w 614"/>
                    <a:gd name="T17" fmla="*/ 1 h 219"/>
                    <a:gd name="T18" fmla="*/ 1 w 614"/>
                    <a:gd name="T19" fmla="*/ 1 h 219"/>
                    <a:gd name="T20" fmla="*/ 1 w 614"/>
                    <a:gd name="T21" fmla="*/ 1 h 219"/>
                    <a:gd name="T22" fmla="*/ 1 w 614"/>
                    <a:gd name="T23" fmla="*/ 1 h 219"/>
                    <a:gd name="T24" fmla="*/ 1 w 614"/>
                    <a:gd name="T25" fmla="*/ 1 h 219"/>
                    <a:gd name="T26" fmla="*/ 1 w 614"/>
                    <a:gd name="T27" fmla="*/ 0 h 219"/>
                    <a:gd name="T28" fmla="*/ 1 w 614"/>
                    <a:gd name="T29" fmla="*/ 0 h 219"/>
                    <a:gd name="T30" fmla="*/ 1 w 614"/>
                    <a:gd name="T31" fmla="*/ 1 h 219"/>
                    <a:gd name="T32" fmla="*/ 1 w 614"/>
                    <a:gd name="T33" fmla="*/ 1 h 219"/>
                    <a:gd name="T34" fmla="*/ 1 w 614"/>
                    <a:gd name="T35" fmla="*/ 1 h 219"/>
                    <a:gd name="T36" fmla="*/ 1 w 614"/>
                    <a:gd name="T37" fmla="*/ 1 h 219"/>
                    <a:gd name="T38" fmla="*/ 1 w 614"/>
                    <a:gd name="T39" fmla="*/ 1 h 219"/>
                    <a:gd name="T40" fmla="*/ 1 w 614"/>
                    <a:gd name="T41" fmla="*/ 1 h 219"/>
                    <a:gd name="T42" fmla="*/ 1 w 614"/>
                    <a:gd name="T43" fmla="*/ 1 h 219"/>
                    <a:gd name="T44" fmla="*/ 1 w 614"/>
                    <a:gd name="T45" fmla="*/ 1 h 219"/>
                    <a:gd name="T46" fmla="*/ 1 w 614"/>
                    <a:gd name="T47" fmla="*/ 1 h 219"/>
                    <a:gd name="T48" fmla="*/ 1 w 614"/>
                    <a:gd name="T49" fmla="*/ 1 h 219"/>
                    <a:gd name="T50" fmla="*/ 1 w 614"/>
                    <a:gd name="T51" fmla="*/ 1 h 219"/>
                    <a:gd name="T52" fmla="*/ 1 w 614"/>
                    <a:gd name="T53" fmla="*/ 1 h 219"/>
                    <a:gd name="T54" fmla="*/ 1 w 614"/>
                    <a:gd name="T55" fmla="*/ 1 h 219"/>
                    <a:gd name="T56" fmla="*/ 1 w 614"/>
                    <a:gd name="T57" fmla="*/ 1 h 219"/>
                    <a:gd name="T58" fmla="*/ 1 w 614"/>
                    <a:gd name="T59" fmla="*/ 1 h 219"/>
                    <a:gd name="T60" fmla="*/ 1 w 614"/>
                    <a:gd name="T61" fmla="*/ 1 h 219"/>
                    <a:gd name="T62" fmla="*/ 1 w 614"/>
                    <a:gd name="T63" fmla="*/ 1 h 219"/>
                    <a:gd name="T64" fmla="*/ 1 w 614"/>
                    <a:gd name="T65" fmla="*/ 1 h 219"/>
                    <a:gd name="T66" fmla="*/ 1 w 614"/>
                    <a:gd name="T67" fmla="*/ 1 h 219"/>
                    <a:gd name="T68" fmla="*/ 1 w 614"/>
                    <a:gd name="T69" fmla="*/ 1 h 219"/>
                    <a:gd name="T70" fmla="*/ 1 w 614"/>
                    <a:gd name="T71" fmla="*/ 1 h 219"/>
                    <a:gd name="T72" fmla="*/ 1 w 614"/>
                    <a:gd name="T73" fmla="*/ 1 h 219"/>
                    <a:gd name="T74" fmla="*/ 1 w 614"/>
                    <a:gd name="T75" fmla="*/ 1 h 219"/>
                    <a:gd name="T76" fmla="*/ 1 w 614"/>
                    <a:gd name="T77" fmla="*/ 1 h 219"/>
                    <a:gd name="T78" fmla="*/ 1 w 614"/>
                    <a:gd name="T79" fmla="*/ 1 h 219"/>
                    <a:gd name="T80" fmla="*/ 1 w 614"/>
                    <a:gd name="T81" fmla="*/ 1 h 219"/>
                    <a:gd name="T82" fmla="*/ 1 w 614"/>
                    <a:gd name="T83" fmla="*/ 1 h 219"/>
                    <a:gd name="T84" fmla="*/ 1 w 614"/>
                    <a:gd name="T85" fmla="*/ 1 h 219"/>
                    <a:gd name="T86" fmla="*/ 1 w 614"/>
                    <a:gd name="T87" fmla="*/ 1 h 219"/>
                    <a:gd name="T88" fmla="*/ 1 w 614"/>
                    <a:gd name="T89" fmla="*/ 1 h 219"/>
                    <a:gd name="T90" fmla="*/ 1 w 614"/>
                    <a:gd name="T91" fmla="*/ 1 h 219"/>
                    <a:gd name="T92" fmla="*/ 1 w 614"/>
                    <a:gd name="T93" fmla="*/ 1 h 219"/>
                    <a:gd name="T94" fmla="*/ 1 w 614"/>
                    <a:gd name="T95" fmla="*/ 1 h 219"/>
                    <a:gd name="T96" fmla="*/ 1 w 614"/>
                    <a:gd name="T97" fmla="*/ 1 h 219"/>
                    <a:gd name="T98" fmla="*/ 1 w 614"/>
                    <a:gd name="T99" fmla="*/ 1 h 219"/>
                    <a:gd name="T100" fmla="*/ 1 w 614"/>
                    <a:gd name="T101" fmla="*/ 1 h 219"/>
                    <a:gd name="T102" fmla="*/ 1 w 614"/>
                    <a:gd name="T103" fmla="*/ 1 h 219"/>
                    <a:gd name="T104" fmla="*/ 1 w 614"/>
                    <a:gd name="T105" fmla="*/ 1 h 219"/>
                    <a:gd name="T106" fmla="*/ 1 w 614"/>
                    <a:gd name="T107" fmla="*/ 1 h 219"/>
                    <a:gd name="T108" fmla="*/ 1 w 614"/>
                    <a:gd name="T109" fmla="*/ 1 h 219"/>
                    <a:gd name="T110" fmla="*/ 1 w 614"/>
                    <a:gd name="T111" fmla="*/ 1 h 219"/>
                    <a:gd name="T112" fmla="*/ 1 w 614"/>
                    <a:gd name="T113" fmla="*/ 1 h 219"/>
                    <a:gd name="T114" fmla="*/ 1 w 614"/>
                    <a:gd name="T115" fmla="*/ 1 h 219"/>
                    <a:gd name="T116" fmla="*/ 1 w 614"/>
                    <a:gd name="T117" fmla="*/ 1 h 219"/>
                    <a:gd name="T118" fmla="*/ 1 w 614"/>
                    <a:gd name="T119" fmla="*/ 1 h 219"/>
                    <a:gd name="T120" fmla="*/ 1 w 614"/>
                    <a:gd name="T121" fmla="*/ 1 h 21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14"/>
                    <a:gd name="T184" fmla="*/ 0 h 219"/>
                    <a:gd name="T185" fmla="*/ 614 w 614"/>
                    <a:gd name="T186" fmla="*/ 219 h 21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14" h="219">
                      <a:moveTo>
                        <a:pt x="550" y="206"/>
                      </a:moveTo>
                      <a:cubicBezTo>
                        <a:pt x="557" y="202"/>
                        <a:pt x="565" y="202"/>
                        <a:pt x="572" y="198"/>
                      </a:cubicBezTo>
                      <a:cubicBezTo>
                        <a:pt x="572" y="198"/>
                        <a:pt x="573" y="197"/>
                        <a:pt x="574" y="197"/>
                      </a:cubicBezTo>
                      <a:cubicBezTo>
                        <a:pt x="574" y="197"/>
                        <a:pt x="575" y="196"/>
                        <a:pt x="576" y="196"/>
                      </a:cubicBezTo>
                      <a:cubicBezTo>
                        <a:pt x="581" y="192"/>
                        <a:pt x="586" y="187"/>
                        <a:pt x="590" y="182"/>
                      </a:cubicBezTo>
                      <a:cubicBezTo>
                        <a:pt x="592" y="180"/>
                        <a:pt x="593" y="178"/>
                        <a:pt x="595" y="177"/>
                      </a:cubicBezTo>
                      <a:cubicBezTo>
                        <a:pt x="595" y="177"/>
                        <a:pt x="595" y="177"/>
                        <a:pt x="595" y="177"/>
                      </a:cubicBezTo>
                      <a:cubicBezTo>
                        <a:pt x="598" y="175"/>
                        <a:pt x="601" y="174"/>
                        <a:pt x="604" y="172"/>
                      </a:cubicBezTo>
                      <a:cubicBezTo>
                        <a:pt x="607" y="170"/>
                        <a:pt x="611" y="170"/>
                        <a:pt x="612" y="166"/>
                      </a:cubicBezTo>
                      <a:cubicBezTo>
                        <a:pt x="613" y="163"/>
                        <a:pt x="613" y="160"/>
                        <a:pt x="613" y="157"/>
                      </a:cubicBezTo>
                      <a:cubicBezTo>
                        <a:pt x="613" y="156"/>
                        <a:pt x="614" y="155"/>
                        <a:pt x="614" y="154"/>
                      </a:cubicBezTo>
                      <a:cubicBezTo>
                        <a:pt x="613" y="151"/>
                        <a:pt x="612" y="148"/>
                        <a:pt x="610" y="146"/>
                      </a:cubicBezTo>
                      <a:cubicBezTo>
                        <a:pt x="608" y="144"/>
                        <a:pt x="607" y="143"/>
                        <a:pt x="605" y="142"/>
                      </a:cubicBezTo>
                      <a:cubicBezTo>
                        <a:pt x="597" y="137"/>
                        <a:pt x="587" y="134"/>
                        <a:pt x="581" y="124"/>
                      </a:cubicBezTo>
                      <a:cubicBezTo>
                        <a:pt x="576" y="116"/>
                        <a:pt x="579" y="92"/>
                        <a:pt x="586" y="88"/>
                      </a:cubicBezTo>
                      <a:cubicBezTo>
                        <a:pt x="584" y="88"/>
                        <a:pt x="582" y="88"/>
                        <a:pt x="581" y="88"/>
                      </a:cubicBezTo>
                      <a:cubicBezTo>
                        <a:pt x="576" y="87"/>
                        <a:pt x="571" y="86"/>
                        <a:pt x="567" y="85"/>
                      </a:cubicBezTo>
                      <a:cubicBezTo>
                        <a:pt x="566" y="85"/>
                        <a:pt x="566" y="85"/>
                        <a:pt x="566" y="85"/>
                      </a:cubicBezTo>
                      <a:cubicBezTo>
                        <a:pt x="564" y="84"/>
                        <a:pt x="563" y="84"/>
                        <a:pt x="562" y="83"/>
                      </a:cubicBezTo>
                      <a:cubicBezTo>
                        <a:pt x="560" y="82"/>
                        <a:pt x="559" y="81"/>
                        <a:pt x="558" y="80"/>
                      </a:cubicBezTo>
                      <a:cubicBezTo>
                        <a:pt x="552" y="75"/>
                        <a:pt x="552" y="66"/>
                        <a:pt x="543" y="64"/>
                      </a:cubicBezTo>
                      <a:cubicBezTo>
                        <a:pt x="540" y="63"/>
                        <a:pt x="537" y="63"/>
                        <a:pt x="533" y="63"/>
                      </a:cubicBezTo>
                      <a:cubicBezTo>
                        <a:pt x="531" y="64"/>
                        <a:pt x="529" y="64"/>
                        <a:pt x="527" y="65"/>
                      </a:cubicBezTo>
                      <a:cubicBezTo>
                        <a:pt x="522" y="67"/>
                        <a:pt x="514" y="66"/>
                        <a:pt x="509" y="69"/>
                      </a:cubicBezTo>
                      <a:cubicBezTo>
                        <a:pt x="507" y="71"/>
                        <a:pt x="504" y="72"/>
                        <a:pt x="501" y="73"/>
                      </a:cubicBezTo>
                      <a:cubicBezTo>
                        <a:pt x="498" y="75"/>
                        <a:pt x="495" y="76"/>
                        <a:pt x="492" y="76"/>
                      </a:cubicBezTo>
                      <a:cubicBezTo>
                        <a:pt x="491" y="76"/>
                        <a:pt x="491" y="76"/>
                        <a:pt x="491" y="76"/>
                      </a:cubicBezTo>
                      <a:cubicBezTo>
                        <a:pt x="491" y="76"/>
                        <a:pt x="491" y="76"/>
                        <a:pt x="491" y="76"/>
                      </a:cubicBezTo>
                      <a:cubicBezTo>
                        <a:pt x="491" y="76"/>
                        <a:pt x="491" y="76"/>
                        <a:pt x="491" y="76"/>
                      </a:cubicBezTo>
                      <a:cubicBezTo>
                        <a:pt x="491" y="76"/>
                        <a:pt x="491" y="76"/>
                        <a:pt x="491" y="76"/>
                      </a:cubicBezTo>
                      <a:cubicBezTo>
                        <a:pt x="491" y="76"/>
                        <a:pt x="491" y="76"/>
                        <a:pt x="491" y="76"/>
                      </a:cubicBezTo>
                      <a:cubicBezTo>
                        <a:pt x="490" y="76"/>
                        <a:pt x="490" y="76"/>
                        <a:pt x="489" y="76"/>
                      </a:cubicBezTo>
                      <a:cubicBezTo>
                        <a:pt x="489" y="66"/>
                        <a:pt x="495" y="48"/>
                        <a:pt x="493" y="36"/>
                      </a:cubicBezTo>
                      <a:cubicBezTo>
                        <a:pt x="492" y="34"/>
                        <a:pt x="490" y="31"/>
                        <a:pt x="488" y="29"/>
                      </a:cubicBezTo>
                      <a:cubicBezTo>
                        <a:pt x="487" y="28"/>
                        <a:pt x="485" y="27"/>
                        <a:pt x="484" y="25"/>
                      </a:cubicBezTo>
                      <a:cubicBezTo>
                        <a:pt x="484" y="25"/>
                        <a:pt x="483" y="25"/>
                        <a:pt x="482" y="25"/>
                      </a:cubicBezTo>
                      <a:cubicBezTo>
                        <a:pt x="482" y="19"/>
                        <a:pt x="485" y="16"/>
                        <a:pt x="489" y="13"/>
                      </a:cubicBezTo>
                      <a:cubicBezTo>
                        <a:pt x="489" y="13"/>
                        <a:pt x="490" y="12"/>
                        <a:pt x="491" y="12"/>
                      </a:cubicBezTo>
                      <a:cubicBezTo>
                        <a:pt x="492" y="11"/>
                        <a:pt x="494" y="10"/>
                        <a:pt x="495" y="10"/>
                      </a:cubicBezTo>
                      <a:cubicBezTo>
                        <a:pt x="496" y="9"/>
                        <a:pt x="497" y="8"/>
                        <a:pt x="498" y="8"/>
                      </a:cubicBezTo>
                      <a:cubicBezTo>
                        <a:pt x="499" y="7"/>
                        <a:pt x="500" y="7"/>
                        <a:pt x="501" y="7"/>
                      </a:cubicBezTo>
                      <a:cubicBezTo>
                        <a:pt x="504" y="5"/>
                        <a:pt x="505" y="3"/>
                        <a:pt x="505" y="0"/>
                      </a:cubicBezTo>
                      <a:cubicBezTo>
                        <a:pt x="504" y="0"/>
                        <a:pt x="503" y="0"/>
                        <a:pt x="503" y="0"/>
                      </a:cubicBezTo>
                      <a:cubicBezTo>
                        <a:pt x="503" y="0"/>
                        <a:pt x="503" y="0"/>
                        <a:pt x="503" y="0"/>
                      </a:cubicBezTo>
                      <a:cubicBezTo>
                        <a:pt x="498" y="0"/>
                        <a:pt x="493" y="0"/>
                        <a:pt x="488" y="0"/>
                      </a:cubicBezTo>
                      <a:cubicBezTo>
                        <a:pt x="486" y="0"/>
                        <a:pt x="484" y="1"/>
                        <a:pt x="483" y="1"/>
                      </a:cubicBezTo>
                      <a:cubicBezTo>
                        <a:pt x="477" y="2"/>
                        <a:pt x="472" y="2"/>
                        <a:pt x="467" y="2"/>
                      </a:cubicBezTo>
                      <a:cubicBezTo>
                        <a:pt x="465" y="2"/>
                        <a:pt x="464" y="2"/>
                        <a:pt x="463" y="2"/>
                      </a:cubicBezTo>
                      <a:cubicBezTo>
                        <a:pt x="460" y="2"/>
                        <a:pt x="458" y="3"/>
                        <a:pt x="455" y="3"/>
                      </a:cubicBezTo>
                      <a:cubicBezTo>
                        <a:pt x="456" y="3"/>
                        <a:pt x="455" y="3"/>
                        <a:pt x="456" y="3"/>
                      </a:cubicBezTo>
                      <a:cubicBezTo>
                        <a:pt x="455" y="3"/>
                        <a:pt x="455" y="3"/>
                        <a:pt x="455" y="3"/>
                      </a:cubicBezTo>
                      <a:cubicBezTo>
                        <a:pt x="448" y="13"/>
                        <a:pt x="437" y="7"/>
                        <a:pt x="427" y="3"/>
                      </a:cubicBezTo>
                      <a:cubicBezTo>
                        <a:pt x="426" y="3"/>
                        <a:pt x="426" y="3"/>
                        <a:pt x="425" y="3"/>
                      </a:cubicBezTo>
                      <a:cubicBezTo>
                        <a:pt x="421" y="2"/>
                        <a:pt x="418" y="1"/>
                        <a:pt x="414" y="1"/>
                      </a:cubicBezTo>
                      <a:cubicBezTo>
                        <a:pt x="412" y="1"/>
                        <a:pt x="411" y="1"/>
                        <a:pt x="409" y="2"/>
                      </a:cubicBezTo>
                      <a:cubicBezTo>
                        <a:pt x="405" y="5"/>
                        <a:pt x="405" y="11"/>
                        <a:pt x="405" y="16"/>
                      </a:cubicBezTo>
                      <a:cubicBezTo>
                        <a:pt x="405" y="19"/>
                        <a:pt x="405" y="21"/>
                        <a:pt x="404" y="23"/>
                      </a:cubicBezTo>
                      <a:cubicBezTo>
                        <a:pt x="403" y="24"/>
                        <a:pt x="403" y="24"/>
                        <a:pt x="403" y="25"/>
                      </a:cubicBezTo>
                      <a:cubicBezTo>
                        <a:pt x="403" y="25"/>
                        <a:pt x="402" y="26"/>
                        <a:pt x="402" y="26"/>
                      </a:cubicBezTo>
                      <a:cubicBezTo>
                        <a:pt x="400" y="30"/>
                        <a:pt x="397" y="34"/>
                        <a:pt x="397" y="40"/>
                      </a:cubicBezTo>
                      <a:cubicBezTo>
                        <a:pt x="396" y="39"/>
                        <a:pt x="396" y="39"/>
                        <a:pt x="396" y="39"/>
                      </a:cubicBezTo>
                      <a:cubicBezTo>
                        <a:pt x="396" y="40"/>
                        <a:pt x="396" y="40"/>
                        <a:pt x="396" y="40"/>
                      </a:cubicBezTo>
                      <a:cubicBezTo>
                        <a:pt x="395" y="39"/>
                        <a:pt x="395" y="39"/>
                        <a:pt x="395" y="39"/>
                      </a:cubicBezTo>
                      <a:cubicBezTo>
                        <a:pt x="394" y="38"/>
                        <a:pt x="394" y="38"/>
                        <a:pt x="394" y="38"/>
                      </a:cubicBezTo>
                      <a:cubicBezTo>
                        <a:pt x="394" y="37"/>
                        <a:pt x="393" y="37"/>
                        <a:pt x="392" y="36"/>
                      </a:cubicBezTo>
                      <a:cubicBezTo>
                        <a:pt x="390" y="32"/>
                        <a:pt x="390" y="27"/>
                        <a:pt x="388" y="23"/>
                      </a:cubicBezTo>
                      <a:cubicBezTo>
                        <a:pt x="388" y="22"/>
                        <a:pt x="387" y="22"/>
                        <a:pt x="387" y="21"/>
                      </a:cubicBezTo>
                      <a:cubicBezTo>
                        <a:pt x="386" y="20"/>
                        <a:pt x="384" y="19"/>
                        <a:pt x="383" y="18"/>
                      </a:cubicBezTo>
                      <a:cubicBezTo>
                        <a:pt x="379" y="16"/>
                        <a:pt x="374" y="16"/>
                        <a:pt x="370" y="17"/>
                      </a:cubicBezTo>
                      <a:cubicBezTo>
                        <a:pt x="366" y="18"/>
                        <a:pt x="367" y="21"/>
                        <a:pt x="364" y="23"/>
                      </a:cubicBezTo>
                      <a:cubicBezTo>
                        <a:pt x="363" y="24"/>
                        <a:pt x="361" y="24"/>
                        <a:pt x="360" y="25"/>
                      </a:cubicBezTo>
                      <a:cubicBezTo>
                        <a:pt x="358" y="26"/>
                        <a:pt x="355" y="27"/>
                        <a:pt x="354" y="29"/>
                      </a:cubicBezTo>
                      <a:cubicBezTo>
                        <a:pt x="353" y="30"/>
                        <a:pt x="353" y="30"/>
                        <a:pt x="353" y="31"/>
                      </a:cubicBezTo>
                      <a:cubicBezTo>
                        <a:pt x="352" y="35"/>
                        <a:pt x="355" y="39"/>
                        <a:pt x="357" y="43"/>
                      </a:cubicBezTo>
                      <a:cubicBezTo>
                        <a:pt x="357" y="44"/>
                        <a:pt x="358" y="45"/>
                        <a:pt x="358" y="46"/>
                      </a:cubicBezTo>
                      <a:cubicBezTo>
                        <a:pt x="362" y="52"/>
                        <a:pt x="344" y="51"/>
                        <a:pt x="342" y="51"/>
                      </a:cubicBezTo>
                      <a:cubicBezTo>
                        <a:pt x="333" y="51"/>
                        <a:pt x="328" y="54"/>
                        <a:pt x="326" y="62"/>
                      </a:cubicBezTo>
                      <a:cubicBezTo>
                        <a:pt x="326" y="62"/>
                        <a:pt x="326" y="62"/>
                        <a:pt x="326" y="62"/>
                      </a:cubicBezTo>
                      <a:cubicBezTo>
                        <a:pt x="326" y="62"/>
                        <a:pt x="327" y="62"/>
                        <a:pt x="327" y="63"/>
                      </a:cubicBezTo>
                      <a:cubicBezTo>
                        <a:pt x="327" y="63"/>
                        <a:pt x="326" y="63"/>
                        <a:pt x="325" y="63"/>
                      </a:cubicBezTo>
                      <a:cubicBezTo>
                        <a:pt x="325" y="63"/>
                        <a:pt x="325" y="63"/>
                        <a:pt x="325" y="63"/>
                      </a:cubicBezTo>
                      <a:cubicBezTo>
                        <a:pt x="323" y="66"/>
                        <a:pt x="321" y="67"/>
                        <a:pt x="319" y="68"/>
                      </a:cubicBezTo>
                      <a:cubicBezTo>
                        <a:pt x="318" y="68"/>
                        <a:pt x="318" y="68"/>
                        <a:pt x="318" y="68"/>
                      </a:cubicBezTo>
                      <a:cubicBezTo>
                        <a:pt x="317" y="69"/>
                        <a:pt x="315" y="69"/>
                        <a:pt x="314" y="70"/>
                      </a:cubicBezTo>
                      <a:cubicBezTo>
                        <a:pt x="312" y="72"/>
                        <a:pt x="310" y="74"/>
                        <a:pt x="309" y="80"/>
                      </a:cubicBezTo>
                      <a:cubicBezTo>
                        <a:pt x="308" y="80"/>
                        <a:pt x="308" y="80"/>
                        <a:pt x="308" y="80"/>
                      </a:cubicBezTo>
                      <a:cubicBezTo>
                        <a:pt x="308" y="80"/>
                        <a:pt x="308" y="80"/>
                        <a:pt x="308" y="80"/>
                      </a:cubicBezTo>
                      <a:cubicBezTo>
                        <a:pt x="308" y="80"/>
                        <a:pt x="308" y="80"/>
                        <a:pt x="308" y="80"/>
                      </a:cubicBezTo>
                      <a:cubicBezTo>
                        <a:pt x="300" y="80"/>
                        <a:pt x="296" y="79"/>
                        <a:pt x="294" y="75"/>
                      </a:cubicBezTo>
                      <a:cubicBezTo>
                        <a:pt x="293" y="74"/>
                        <a:pt x="293" y="74"/>
                        <a:pt x="292" y="73"/>
                      </a:cubicBezTo>
                      <a:cubicBezTo>
                        <a:pt x="292" y="71"/>
                        <a:pt x="292" y="70"/>
                        <a:pt x="292" y="69"/>
                      </a:cubicBezTo>
                      <a:cubicBezTo>
                        <a:pt x="292" y="64"/>
                        <a:pt x="292" y="59"/>
                        <a:pt x="292" y="52"/>
                      </a:cubicBezTo>
                      <a:cubicBezTo>
                        <a:pt x="292" y="52"/>
                        <a:pt x="292" y="51"/>
                        <a:pt x="292" y="51"/>
                      </a:cubicBezTo>
                      <a:cubicBezTo>
                        <a:pt x="292" y="50"/>
                        <a:pt x="283" y="51"/>
                        <a:pt x="282" y="51"/>
                      </a:cubicBezTo>
                      <a:cubicBezTo>
                        <a:pt x="282" y="51"/>
                        <a:pt x="281" y="51"/>
                        <a:pt x="280" y="52"/>
                      </a:cubicBezTo>
                      <a:cubicBezTo>
                        <a:pt x="279" y="52"/>
                        <a:pt x="277" y="53"/>
                        <a:pt x="277" y="55"/>
                      </a:cubicBezTo>
                      <a:cubicBezTo>
                        <a:pt x="276" y="57"/>
                        <a:pt x="275" y="60"/>
                        <a:pt x="273" y="62"/>
                      </a:cubicBezTo>
                      <a:cubicBezTo>
                        <a:pt x="273" y="62"/>
                        <a:pt x="273" y="62"/>
                        <a:pt x="273" y="62"/>
                      </a:cubicBezTo>
                      <a:cubicBezTo>
                        <a:pt x="273" y="62"/>
                        <a:pt x="273" y="62"/>
                        <a:pt x="273" y="62"/>
                      </a:cubicBezTo>
                      <a:cubicBezTo>
                        <a:pt x="273" y="62"/>
                        <a:pt x="273" y="62"/>
                        <a:pt x="273" y="62"/>
                      </a:cubicBezTo>
                      <a:cubicBezTo>
                        <a:pt x="271" y="63"/>
                        <a:pt x="269" y="64"/>
                        <a:pt x="267" y="64"/>
                      </a:cubicBezTo>
                      <a:cubicBezTo>
                        <a:pt x="267" y="64"/>
                        <a:pt x="266" y="63"/>
                        <a:pt x="265" y="63"/>
                      </a:cubicBezTo>
                      <a:cubicBezTo>
                        <a:pt x="264" y="62"/>
                        <a:pt x="263" y="60"/>
                        <a:pt x="262" y="59"/>
                      </a:cubicBezTo>
                      <a:cubicBezTo>
                        <a:pt x="261" y="58"/>
                        <a:pt x="261" y="58"/>
                        <a:pt x="261" y="58"/>
                      </a:cubicBezTo>
                      <a:cubicBezTo>
                        <a:pt x="261" y="58"/>
                        <a:pt x="261" y="58"/>
                        <a:pt x="261" y="58"/>
                      </a:cubicBezTo>
                      <a:cubicBezTo>
                        <a:pt x="261" y="58"/>
                        <a:pt x="261" y="58"/>
                        <a:pt x="260" y="57"/>
                      </a:cubicBezTo>
                      <a:cubicBezTo>
                        <a:pt x="258" y="54"/>
                        <a:pt x="258" y="50"/>
                        <a:pt x="255" y="47"/>
                      </a:cubicBezTo>
                      <a:cubicBezTo>
                        <a:pt x="254" y="47"/>
                        <a:pt x="254" y="46"/>
                        <a:pt x="253" y="45"/>
                      </a:cubicBezTo>
                      <a:cubicBezTo>
                        <a:pt x="251" y="44"/>
                        <a:pt x="250" y="43"/>
                        <a:pt x="248" y="43"/>
                      </a:cubicBezTo>
                      <a:cubicBezTo>
                        <a:pt x="248" y="43"/>
                        <a:pt x="248" y="43"/>
                        <a:pt x="248" y="43"/>
                      </a:cubicBezTo>
                      <a:cubicBezTo>
                        <a:pt x="248" y="43"/>
                        <a:pt x="248" y="43"/>
                        <a:pt x="248" y="43"/>
                      </a:cubicBezTo>
                      <a:cubicBezTo>
                        <a:pt x="240" y="43"/>
                        <a:pt x="233" y="40"/>
                        <a:pt x="226" y="38"/>
                      </a:cubicBezTo>
                      <a:cubicBezTo>
                        <a:pt x="225" y="37"/>
                        <a:pt x="224" y="37"/>
                        <a:pt x="224" y="37"/>
                      </a:cubicBezTo>
                      <a:cubicBezTo>
                        <a:pt x="223" y="37"/>
                        <a:pt x="223" y="37"/>
                        <a:pt x="222" y="37"/>
                      </a:cubicBezTo>
                      <a:cubicBezTo>
                        <a:pt x="221" y="36"/>
                        <a:pt x="220" y="36"/>
                        <a:pt x="219" y="36"/>
                      </a:cubicBezTo>
                      <a:cubicBezTo>
                        <a:pt x="219" y="36"/>
                        <a:pt x="218" y="36"/>
                        <a:pt x="217" y="36"/>
                      </a:cubicBezTo>
                      <a:cubicBezTo>
                        <a:pt x="214" y="36"/>
                        <a:pt x="211" y="36"/>
                        <a:pt x="208" y="36"/>
                      </a:cubicBezTo>
                      <a:cubicBezTo>
                        <a:pt x="205" y="37"/>
                        <a:pt x="202" y="37"/>
                        <a:pt x="198" y="37"/>
                      </a:cubicBezTo>
                      <a:cubicBezTo>
                        <a:pt x="194" y="38"/>
                        <a:pt x="191" y="39"/>
                        <a:pt x="187" y="39"/>
                      </a:cubicBezTo>
                      <a:cubicBezTo>
                        <a:pt x="187" y="39"/>
                        <a:pt x="187" y="39"/>
                        <a:pt x="187" y="39"/>
                      </a:cubicBezTo>
                      <a:cubicBezTo>
                        <a:pt x="186" y="39"/>
                        <a:pt x="186" y="39"/>
                        <a:pt x="186" y="39"/>
                      </a:cubicBezTo>
                      <a:cubicBezTo>
                        <a:pt x="183" y="39"/>
                        <a:pt x="180" y="39"/>
                        <a:pt x="177" y="39"/>
                      </a:cubicBezTo>
                      <a:cubicBezTo>
                        <a:pt x="177" y="39"/>
                        <a:pt x="176" y="39"/>
                        <a:pt x="176" y="39"/>
                      </a:cubicBezTo>
                      <a:cubicBezTo>
                        <a:pt x="174" y="39"/>
                        <a:pt x="173" y="39"/>
                        <a:pt x="172" y="38"/>
                      </a:cubicBezTo>
                      <a:cubicBezTo>
                        <a:pt x="161" y="36"/>
                        <a:pt x="150" y="29"/>
                        <a:pt x="140" y="28"/>
                      </a:cubicBezTo>
                      <a:cubicBezTo>
                        <a:pt x="139" y="28"/>
                        <a:pt x="138" y="28"/>
                        <a:pt x="138" y="28"/>
                      </a:cubicBezTo>
                      <a:cubicBezTo>
                        <a:pt x="136" y="29"/>
                        <a:pt x="135" y="29"/>
                        <a:pt x="134" y="29"/>
                      </a:cubicBezTo>
                      <a:cubicBezTo>
                        <a:pt x="132" y="29"/>
                        <a:pt x="131" y="29"/>
                        <a:pt x="129" y="29"/>
                      </a:cubicBezTo>
                      <a:cubicBezTo>
                        <a:pt x="128" y="29"/>
                        <a:pt x="126" y="29"/>
                        <a:pt x="124" y="29"/>
                      </a:cubicBezTo>
                      <a:cubicBezTo>
                        <a:pt x="124" y="30"/>
                        <a:pt x="123" y="30"/>
                        <a:pt x="123" y="30"/>
                      </a:cubicBezTo>
                      <a:cubicBezTo>
                        <a:pt x="123" y="30"/>
                        <a:pt x="121" y="30"/>
                        <a:pt x="121" y="30"/>
                      </a:cubicBezTo>
                      <a:cubicBezTo>
                        <a:pt x="120" y="30"/>
                        <a:pt x="120" y="31"/>
                        <a:pt x="119" y="31"/>
                      </a:cubicBezTo>
                      <a:cubicBezTo>
                        <a:pt x="119" y="31"/>
                        <a:pt x="118" y="31"/>
                        <a:pt x="117" y="31"/>
                      </a:cubicBezTo>
                      <a:cubicBezTo>
                        <a:pt x="116" y="31"/>
                        <a:pt x="115" y="31"/>
                        <a:pt x="114" y="31"/>
                      </a:cubicBezTo>
                      <a:cubicBezTo>
                        <a:pt x="113" y="31"/>
                        <a:pt x="113" y="31"/>
                        <a:pt x="112" y="31"/>
                      </a:cubicBezTo>
                      <a:cubicBezTo>
                        <a:pt x="108" y="32"/>
                        <a:pt x="104" y="32"/>
                        <a:pt x="100" y="32"/>
                      </a:cubicBezTo>
                      <a:cubicBezTo>
                        <a:pt x="100" y="46"/>
                        <a:pt x="83" y="47"/>
                        <a:pt x="68" y="46"/>
                      </a:cubicBezTo>
                      <a:cubicBezTo>
                        <a:pt x="62" y="47"/>
                        <a:pt x="56" y="46"/>
                        <a:pt x="50" y="46"/>
                      </a:cubicBezTo>
                      <a:cubicBezTo>
                        <a:pt x="47" y="46"/>
                        <a:pt x="45" y="46"/>
                        <a:pt x="43" y="47"/>
                      </a:cubicBezTo>
                      <a:cubicBezTo>
                        <a:pt x="35" y="51"/>
                        <a:pt x="34" y="66"/>
                        <a:pt x="23" y="68"/>
                      </a:cubicBezTo>
                      <a:cubicBezTo>
                        <a:pt x="23" y="68"/>
                        <a:pt x="23" y="68"/>
                        <a:pt x="23" y="68"/>
                      </a:cubicBezTo>
                      <a:cubicBezTo>
                        <a:pt x="23" y="72"/>
                        <a:pt x="23" y="77"/>
                        <a:pt x="23" y="82"/>
                      </a:cubicBezTo>
                      <a:cubicBezTo>
                        <a:pt x="25" y="82"/>
                        <a:pt x="27" y="81"/>
                        <a:pt x="28" y="81"/>
                      </a:cubicBezTo>
                      <a:cubicBezTo>
                        <a:pt x="28" y="82"/>
                        <a:pt x="28" y="82"/>
                        <a:pt x="29" y="82"/>
                      </a:cubicBezTo>
                      <a:cubicBezTo>
                        <a:pt x="29" y="82"/>
                        <a:pt x="29" y="82"/>
                        <a:pt x="29" y="82"/>
                      </a:cubicBezTo>
                      <a:cubicBezTo>
                        <a:pt x="29" y="84"/>
                        <a:pt x="30" y="85"/>
                        <a:pt x="30" y="87"/>
                      </a:cubicBezTo>
                      <a:cubicBezTo>
                        <a:pt x="31" y="88"/>
                        <a:pt x="32" y="90"/>
                        <a:pt x="33" y="92"/>
                      </a:cubicBezTo>
                      <a:cubicBezTo>
                        <a:pt x="34" y="94"/>
                        <a:pt x="34" y="97"/>
                        <a:pt x="34" y="101"/>
                      </a:cubicBezTo>
                      <a:cubicBezTo>
                        <a:pt x="36" y="105"/>
                        <a:pt x="36" y="110"/>
                        <a:pt x="34" y="113"/>
                      </a:cubicBezTo>
                      <a:cubicBezTo>
                        <a:pt x="34" y="115"/>
                        <a:pt x="32" y="117"/>
                        <a:pt x="30" y="118"/>
                      </a:cubicBezTo>
                      <a:cubicBezTo>
                        <a:pt x="28" y="118"/>
                        <a:pt x="26" y="118"/>
                        <a:pt x="24" y="118"/>
                      </a:cubicBezTo>
                      <a:cubicBezTo>
                        <a:pt x="22" y="119"/>
                        <a:pt x="20" y="119"/>
                        <a:pt x="18" y="119"/>
                      </a:cubicBezTo>
                      <a:cubicBezTo>
                        <a:pt x="14" y="118"/>
                        <a:pt x="9" y="118"/>
                        <a:pt x="4" y="118"/>
                      </a:cubicBezTo>
                      <a:cubicBezTo>
                        <a:pt x="2" y="119"/>
                        <a:pt x="2" y="119"/>
                        <a:pt x="2" y="119"/>
                      </a:cubicBezTo>
                      <a:cubicBezTo>
                        <a:pt x="1" y="137"/>
                        <a:pt x="0" y="156"/>
                        <a:pt x="8" y="170"/>
                      </a:cubicBezTo>
                      <a:cubicBezTo>
                        <a:pt x="15" y="181"/>
                        <a:pt x="29" y="175"/>
                        <a:pt x="39" y="174"/>
                      </a:cubicBezTo>
                      <a:cubicBezTo>
                        <a:pt x="53" y="173"/>
                        <a:pt x="58" y="182"/>
                        <a:pt x="71" y="188"/>
                      </a:cubicBezTo>
                      <a:cubicBezTo>
                        <a:pt x="75" y="190"/>
                        <a:pt x="83" y="191"/>
                        <a:pt x="90" y="192"/>
                      </a:cubicBezTo>
                      <a:cubicBezTo>
                        <a:pt x="90" y="192"/>
                        <a:pt x="90" y="192"/>
                        <a:pt x="90" y="192"/>
                      </a:cubicBezTo>
                      <a:cubicBezTo>
                        <a:pt x="93" y="192"/>
                        <a:pt x="95" y="193"/>
                        <a:pt x="97" y="194"/>
                      </a:cubicBezTo>
                      <a:cubicBezTo>
                        <a:pt x="108" y="197"/>
                        <a:pt x="113" y="200"/>
                        <a:pt x="125" y="201"/>
                      </a:cubicBezTo>
                      <a:cubicBezTo>
                        <a:pt x="143" y="202"/>
                        <a:pt x="163" y="202"/>
                        <a:pt x="180" y="200"/>
                      </a:cubicBezTo>
                      <a:cubicBezTo>
                        <a:pt x="200" y="197"/>
                        <a:pt x="219" y="199"/>
                        <a:pt x="239" y="199"/>
                      </a:cubicBezTo>
                      <a:cubicBezTo>
                        <a:pt x="240" y="199"/>
                        <a:pt x="240" y="199"/>
                        <a:pt x="240" y="199"/>
                      </a:cubicBezTo>
                      <a:cubicBezTo>
                        <a:pt x="240" y="199"/>
                        <a:pt x="240" y="199"/>
                        <a:pt x="240" y="199"/>
                      </a:cubicBezTo>
                      <a:cubicBezTo>
                        <a:pt x="248" y="199"/>
                        <a:pt x="256" y="197"/>
                        <a:pt x="263" y="197"/>
                      </a:cubicBezTo>
                      <a:cubicBezTo>
                        <a:pt x="271" y="197"/>
                        <a:pt x="278" y="203"/>
                        <a:pt x="287" y="204"/>
                      </a:cubicBezTo>
                      <a:cubicBezTo>
                        <a:pt x="297" y="205"/>
                        <a:pt x="303" y="196"/>
                        <a:pt x="312" y="195"/>
                      </a:cubicBezTo>
                      <a:cubicBezTo>
                        <a:pt x="316" y="195"/>
                        <a:pt x="319" y="197"/>
                        <a:pt x="323" y="199"/>
                      </a:cubicBezTo>
                      <a:cubicBezTo>
                        <a:pt x="328" y="202"/>
                        <a:pt x="334" y="207"/>
                        <a:pt x="341" y="206"/>
                      </a:cubicBezTo>
                      <a:cubicBezTo>
                        <a:pt x="347" y="206"/>
                        <a:pt x="352" y="200"/>
                        <a:pt x="359" y="202"/>
                      </a:cubicBezTo>
                      <a:cubicBezTo>
                        <a:pt x="359" y="202"/>
                        <a:pt x="361" y="205"/>
                        <a:pt x="363" y="206"/>
                      </a:cubicBezTo>
                      <a:cubicBezTo>
                        <a:pt x="364" y="207"/>
                        <a:pt x="367" y="206"/>
                        <a:pt x="369" y="206"/>
                      </a:cubicBezTo>
                      <a:cubicBezTo>
                        <a:pt x="374" y="206"/>
                        <a:pt x="391" y="210"/>
                        <a:pt x="395" y="206"/>
                      </a:cubicBezTo>
                      <a:cubicBezTo>
                        <a:pt x="399" y="203"/>
                        <a:pt x="395" y="200"/>
                        <a:pt x="401" y="197"/>
                      </a:cubicBezTo>
                      <a:cubicBezTo>
                        <a:pt x="405" y="195"/>
                        <a:pt x="412" y="196"/>
                        <a:pt x="417" y="196"/>
                      </a:cubicBezTo>
                      <a:cubicBezTo>
                        <a:pt x="427" y="196"/>
                        <a:pt x="436" y="196"/>
                        <a:pt x="445" y="197"/>
                      </a:cubicBezTo>
                      <a:cubicBezTo>
                        <a:pt x="453" y="197"/>
                        <a:pt x="461" y="197"/>
                        <a:pt x="470" y="198"/>
                      </a:cubicBezTo>
                      <a:cubicBezTo>
                        <a:pt x="485" y="198"/>
                        <a:pt x="501" y="203"/>
                        <a:pt x="508" y="218"/>
                      </a:cubicBezTo>
                      <a:cubicBezTo>
                        <a:pt x="516" y="218"/>
                        <a:pt x="530" y="216"/>
                        <a:pt x="537" y="219"/>
                      </a:cubicBezTo>
                      <a:cubicBezTo>
                        <a:pt x="537" y="219"/>
                        <a:pt x="538" y="218"/>
                        <a:pt x="538" y="217"/>
                      </a:cubicBezTo>
                      <a:cubicBezTo>
                        <a:pt x="539" y="216"/>
                        <a:pt x="540" y="215"/>
                        <a:pt x="541" y="214"/>
                      </a:cubicBezTo>
                      <a:cubicBezTo>
                        <a:pt x="543" y="211"/>
                        <a:pt x="546" y="208"/>
                        <a:pt x="550" y="206"/>
                      </a:cubicBezTo>
                      <a:close/>
                    </a:path>
                  </a:pathLst>
                </a:custGeom>
                <a:solidFill>
                  <a:srgbClr val="FFFF00"/>
                </a:solidFill>
                <a:ln w="6350">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8255" name="Freeform 29"/>
                <p:cNvSpPr>
                  <a:spLocks/>
                </p:cNvSpPr>
                <p:nvPr/>
              </p:nvSpPr>
              <p:spPr bwMode="auto">
                <a:xfrm>
                  <a:off x="3938" y="2057"/>
                  <a:ext cx="143" cy="193"/>
                </a:xfrm>
                <a:custGeom>
                  <a:avLst/>
                  <a:gdLst>
                    <a:gd name="T0" fmla="*/ 1 w 234"/>
                    <a:gd name="T1" fmla="*/ 1 h 339"/>
                    <a:gd name="T2" fmla="*/ 1 w 234"/>
                    <a:gd name="T3" fmla="*/ 1 h 339"/>
                    <a:gd name="T4" fmla="*/ 1 w 234"/>
                    <a:gd name="T5" fmla="*/ 1 h 339"/>
                    <a:gd name="T6" fmla="*/ 1 w 234"/>
                    <a:gd name="T7" fmla="*/ 1 h 339"/>
                    <a:gd name="T8" fmla="*/ 1 w 234"/>
                    <a:gd name="T9" fmla="*/ 1 h 339"/>
                    <a:gd name="T10" fmla="*/ 1 w 234"/>
                    <a:gd name="T11" fmla="*/ 1 h 339"/>
                    <a:gd name="T12" fmla="*/ 1 w 234"/>
                    <a:gd name="T13" fmla="*/ 1 h 339"/>
                    <a:gd name="T14" fmla="*/ 1 w 234"/>
                    <a:gd name="T15" fmla="*/ 1 h 339"/>
                    <a:gd name="T16" fmla="*/ 1 w 234"/>
                    <a:gd name="T17" fmla="*/ 1 h 339"/>
                    <a:gd name="T18" fmla="*/ 1 w 234"/>
                    <a:gd name="T19" fmla="*/ 1 h 339"/>
                    <a:gd name="T20" fmla="*/ 1 w 234"/>
                    <a:gd name="T21" fmla="*/ 1 h 339"/>
                    <a:gd name="T22" fmla="*/ 1 w 234"/>
                    <a:gd name="T23" fmla="*/ 1 h 339"/>
                    <a:gd name="T24" fmla="*/ 1 w 234"/>
                    <a:gd name="T25" fmla="*/ 1 h 339"/>
                    <a:gd name="T26" fmla="*/ 1 w 234"/>
                    <a:gd name="T27" fmla="*/ 1 h 339"/>
                    <a:gd name="T28" fmla="*/ 1 w 234"/>
                    <a:gd name="T29" fmla="*/ 1 h 339"/>
                    <a:gd name="T30" fmla="*/ 1 w 234"/>
                    <a:gd name="T31" fmla="*/ 1 h 339"/>
                    <a:gd name="T32" fmla="*/ 1 w 234"/>
                    <a:gd name="T33" fmla="*/ 1 h 339"/>
                    <a:gd name="T34" fmla="*/ 1 w 234"/>
                    <a:gd name="T35" fmla="*/ 1 h 339"/>
                    <a:gd name="T36" fmla="*/ 1 w 234"/>
                    <a:gd name="T37" fmla="*/ 1 h 339"/>
                    <a:gd name="T38" fmla="*/ 1 w 234"/>
                    <a:gd name="T39" fmla="*/ 1 h 339"/>
                    <a:gd name="T40" fmla="*/ 1 w 234"/>
                    <a:gd name="T41" fmla="*/ 1 h 339"/>
                    <a:gd name="T42" fmla="*/ 1 w 234"/>
                    <a:gd name="T43" fmla="*/ 1 h 339"/>
                    <a:gd name="T44" fmla="*/ 1 w 234"/>
                    <a:gd name="T45" fmla="*/ 1 h 339"/>
                    <a:gd name="T46" fmla="*/ 1 w 234"/>
                    <a:gd name="T47" fmla="*/ 1 h 339"/>
                    <a:gd name="T48" fmla="*/ 1 w 234"/>
                    <a:gd name="T49" fmla="*/ 1 h 339"/>
                    <a:gd name="T50" fmla="*/ 1 w 234"/>
                    <a:gd name="T51" fmla="*/ 1 h 339"/>
                    <a:gd name="T52" fmla="*/ 1 w 234"/>
                    <a:gd name="T53" fmla="*/ 1 h 339"/>
                    <a:gd name="T54" fmla="*/ 1 w 234"/>
                    <a:gd name="T55" fmla="*/ 1 h 339"/>
                    <a:gd name="T56" fmla="*/ 1 w 234"/>
                    <a:gd name="T57" fmla="*/ 1 h 339"/>
                    <a:gd name="T58" fmla="*/ 1 w 234"/>
                    <a:gd name="T59" fmla="*/ 1 h 339"/>
                    <a:gd name="T60" fmla="*/ 1 w 234"/>
                    <a:gd name="T61" fmla="*/ 1 h 339"/>
                    <a:gd name="T62" fmla="*/ 1 w 234"/>
                    <a:gd name="T63" fmla="*/ 1 h 33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34"/>
                    <a:gd name="T97" fmla="*/ 0 h 339"/>
                    <a:gd name="T98" fmla="*/ 234 w 234"/>
                    <a:gd name="T99" fmla="*/ 339 h 33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34" h="339">
                      <a:moveTo>
                        <a:pt x="232" y="107"/>
                      </a:moveTo>
                      <a:cubicBezTo>
                        <a:pt x="231" y="100"/>
                        <a:pt x="226" y="95"/>
                        <a:pt x="225" y="88"/>
                      </a:cubicBezTo>
                      <a:cubicBezTo>
                        <a:pt x="225" y="82"/>
                        <a:pt x="227" y="77"/>
                        <a:pt x="227" y="71"/>
                      </a:cubicBezTo>
                      <a:cubicBezTo>
                        <a:pt x="228" y="64"/>
                        <a:pt x="218" y="60"/>
                        <a:pt x="218" y="58"/>
                      </a:cubicBezTo>
                      <a:cubicBezTo>
                        <a:pt x="216" y="50"/>
                        <a:pt x="217" y="42"/>
                        <a:pt x="219" y="34"/>
                      </a:cubicBezTo>
                      <a:cubicBezTo>
                        <a:pt x="219" y="34"/>
                        <a:pt x="219" y="34"/>
                        <a:pt x="219" y="34"/>
                      </a:cubicBezTo>
                      <a:cubicBezTo>
                        <a:pt x="219" y="34"/>
                        <a:pt x="219" y="34"/>
                        <a:pt x="219" y="34"/>
                      </a:cubicBezTo>
                      <a:cubicBezTo>
                        <a:pt x="209" y="35"/>
                        <a:pt x="199" y="36"/>
                        <a:pt x="199" y="36"/>
                      </a:cubicBezTo>
                      <a:cubicBezTo>
                        <a:pt x="199" y="36"/>
                        <a:pt x="199" y="36"/>
                        <a:pt x="199" y="36"/>
                      </a:cubicBezTo>
                      <a:cubicBezTo>
                        <a:pt x="199" y="35"/>
                        <a:pt x="199" y="35"/>
                        <a:pt x="199" y="35"/>
                      </a:cubicBezTo>
                      <a:cubicBezTo>
                        <a:pt x="202" y="23"/>
                        <a:pt x="199" y="9"/>
                        <a:pt x="193" y="0"/>
                      </a:cubicBezTo>
                      <a:cubicBezTo>
                        <a:pt x="188" y="5"/>
                        <a:pt x="182" y="10"/>
                        <a:pt x="182" y="17"/>
                      </a:cubicBezTo>
                      <a:cubicBezTo>
                        <a:pt x="181" y="17"/>
                        <a:pt x="180" y="17"/>
                        <a:pt x="180" y="17"/>
                      </a:cubicBezTo>
                      <a:cubicBezTo>
                        <a:pt x="179" y="21"/>
                        <a:pt x="179" y="29"/>
                        <a:pt x="174" y="30"/>
                      </a:cubicBezTo>
                      <a:cubicBezTo>
                        <a:pt x="168" y="32"/>
                        <a:pt x="163" y="23"/>
                        <a:pt x="159" y="21"/>
                      </a:cubicBezTo>
                      <a:cubicBezTo>
                        <a:pt x="157" y="27"/>
                        <a:pt x="153" y="27"/>
                        <a:pt x="152" y="34"/>
                      </a:cubicBezTo>
                      <a:cubicBezTo>
                        <a:pt x="151" y="36"/>
                        <a:pt x="152" y="39"/>
                        <a:pt x="152" y="42"/>
                      </a:cubicBezTo>
                      <a:cubicBezTo>
                        <a:pt x="150" y="45"/>
                        <a:pt x="148" y="43"/>
                        <a:pt x="146" y="46"/>
                      </a:cubicBezTo>
                      <a:cubicBezTo>
                        <a:pt x="143" y="55"/>
                        <a:pt x="148" y="65"/>
                        <a:pt x="144" y="73"/>
                      </a:cubicBezTo>
                      <a:cubicBezTo>
                        <a:pt x="142" y="78"/>
                        <a:pt x="142" y="78"/>
                        <a:pt x="142" y="78"/>
                      </a:cubicBezTo>
                      <a:cubicBezTo>
                        <a:pt x="136" y="72"/>
                        <a:pt x="133" y="63"/>
                        <a:pt x="124" y="62"/>
                      </a:cubicBezTo>
                      <a:cubicBezTo>
                        <a:pt x="113" y="61"/>
                        <a:pt x="111" y="66"/>
                        <a:pt x="110" y="76"/>
                      </a:cubicBezTo>
                      <a:cubicBezTo>
                        <a:pt x="110" y="76"/>
                        <a:pt x="110" y="76"/>
                        <a:pt x="109" y="76"/>
                      </a:cubicBezTo>
                      <a:cubicBezTo>
                        <a:pt x="109" y="76"/>
                        <a:pt x="109" y="76"/>
                        <a:pt x="109" y="76"/>
                      </a:cubicBezTo>
                      <a:cubicBezTo>
                        <a:pt x="103" y="76"/>
                        <a:pt x="101" y="70"/>
                        <a:pt x="97" y="66"/>
                      </a:cubicBezTo>
                      <a:cubicBezTo>
                        <a:pt x="93" y="70"/>
                        <a:pt x="96" y="76"/>
                        <a:pt x="92" y="81"/>
                      </a:cubicBezTo>
                      <a:cubicBezTo>
                        <a:pt x="89" y="84"/>
                        <a:pt x="84" y="89"/>
                        <a:pt x="80" y="92"/>
                      </a:cubicBezTo>
                      <a:cubicBezTo>
                        <a:pt x="73" y="98"/>
                        <a:pt x="71" y="94"/>
                        <a:pt x="63" y="92"/>
                      </a:cubicBezTo>
                      <a:cubicBezTo>
                        <a:pt x="57" y="91"/>
                        <a:pt x="51" y="91"/>
                        <a:pt x="45" y="91"/>
                      </a:cubicBezTo>
                      <a:cubicBezTo>
                        <a:pt x="43" y="95"/>
                        <a:pt x="44" y="100"/>
                        <a:pt x="44" y="105"/>
                      </a:cubicBezTo>
                      <a:cubicBezTo>
                        <a:pt x="34" y="104"/>
                        <a:pt x="30" y="113"/>
                        <a:pt x="21" y="113"/>
                      </a:cubicBezTo>
                      <a:cubicBezTo>
                        <a:pt x="18" y="123"/>
                        <a:pt x="20" y="130"/>
                        <a:pt x="19" y="140"/>
                      </a:cubicBezTo>
                      <a:cubicBezTo>
                        <a:pt x="18" y="151"/>
                        <a:pt x="9" y="155"/>
                        <a:pt x="5" y="164"/>
                      </a:cubicBezTo>
                      <a:cubicBezTo>
                        <a:pt x="0" y="177"/>
                        <a:pt x="14" y="177"/>
                        <a:pt x="16" y="189"/>
                      </a:cubicBezTo>
                      <a:cubicBezTo>
                        <a:pt x="17" y="193"/>
                        <a:pt x="14" y="197"/>
                        <a:pt x="15" y="201"/>
                      </a:cubicBezTo>
                      <a:cubicBezTo>
                        <a:pt x="16" y="206"/>
                        <a:pt x="19" y="211"/>
                        <a:pt x="21" y="215"/>
                      </a:cubicBezTo>
                      <a:cubicBezTo>
                        <a:pt x="24" y="221"/>
                        <a:pt x="27" y="226"/>
                        <a:pt x="29" y="231"/>
                      </a:cubicBezTo>
                      <a:cubicBezTo>
                        <a:pt x="31" y="237"/>
                        <a:pt x="29" y="242"/>
                        <a:pt x="30" y="248"/>
                      </a:cubicBezTo>
                      <a:cubicBezTo>
                        <a:pt x="31" y="252"/>
                        <a:pt x="33" y="256"/>
                        <a:pt x="35" y="259"/>
                      </a:cubicBezTo>
                      <a:cubicBezTo>
                        <a:pt x="36" y="259"/>
                        <a:pt x="36" y="259"/>
                        <a:pt x="36" y="259"/>
                      </a:cubicBezTo>
                      <a:cubicBezTo>
                        <a:pt x="37" y="262"/>
                        <a:pt x="39" y="265"/>
                        <a:pt x="39" y="268"/>
                      </a:cubicBezTo>
                      <a:cubicBezTo>
                        <a:pt x="39" y="274"/>
                        <a:pt x="36" y="281"/>
                        <a:pt x="36" y="287"/>
                      </a:cubicBezTo>
                      <a:cubicBezTo>
                        <a:pt x="36" y="292"/>
                        <a:pt x="36" y="300"/>
                        <a:pt x="39" y="304"/>
                      </a:cubicBezTo>
                      <a:cubicBezTo>
                        <a:pt x="40" y="306"/>
                        <a:pt x="52" y="313"/>
                        <a:pt x="52" y="309"/>
                      </a:cubicBezTo>
                      <a:cubicBezTo>
                        <a:pt x="52" y="301"/>
                        <a:pt x="47" y="250"/>
                        <a:pt x="66" y="264"/>
                      </a:cubicBezTo>
                      <a:cubicBezTo>
                        <a:pt x="84" y="278"/>
                        <a:pt x="69" y="307"/>
                        <a:pt x="84" y="323"/>
                      </a:cubicBezTo>
                      <a:cubicBezTo>
                        <a:pt x="98" y="339"/>
                        <a:pt x="132" y="318"/>
                        <a:pt x="132" y="298"/>
                      </a:cubicBezTo>
                      <a:cubicBezTo>
                        <a:pt x="132" y="294"/>
                        <a:pt x="127" y="287"/>
                        <a:pt x="125" y="283"/>
                      </a:cubicBezTo>
                      <a:cubicBezTo>
                        <a:pt x="123" y="276"/>
                        <a:pt x="119" y="264"/>
                        <a:pt x="122" y="257"/>
                      </a:cubicBezTo>
                      <a:cubicBezTo>
                        <a:pt x="126" y="248"/>
                        <a:pt x="136" y="245"/>
                        <a:pt x="138" y="234"/>
                      </a:cubicBezTo>
                      <a:cubicBezTo>
                        <a:pt x="139" y="230"/>
                        <a:pt x="141" y="227"/>
                        <a:pt x="144" y="225"/>
                      </a:cubicBezTo>
                      <a:cubicBezTo>
                        <a:pt x="144" y="224"/>
                        <a:pt x="144" y="224"/>
                        <a:pt x="144" y="224"/>
                      </a:cubicBezTo>
                      <a:cubicBezTo>
                        <a:pt x="147" y="223"/>
                        <a:pt x="151" y="222"/>
                        <a:pt x="156" y="222"/>
                      </a:cubicBezTo>
                      <a:cubicBezTo>
                        <a:pt x="157" y="210"/>
                        <a:pt x="148" y="204"/>
                        <a:pt x="148" y="193"/>
                      </a:cubicBezTo>
                      <a:cubicBezTo>
                        <a:pt x="147" y="184"/>
                        <a:pt x="146" y="170"/>
                        <a:pt x="150" y="163"/>
                      </a:cubicBezTo>
                      <a:cubicBezTo>
                        <a:pt x="164" y="160"/>
                        <a:pt x="155" y="174"/>
                        <a:pt x="162" y="179"/>
                      </a:cubicBezTo>
                      <a:cubicBezTo>
                        <a:pt x="176" y="189"/>
                        <a:pt x="182" y="166"/>
                        <a:pt x="193" y="164"/>
                      </a:cubicBezTo>
                      <a:cubicBezTo>
                        <a:pt x="193" y="164"/>
                        <a:pt x="193" y="164"/>
                        <a:pt x="193" y="164"/>
                      </a:cubicBezTo>
                      <a:cubicBezTo>
                        <a:pt x="194" y="164"/>
                        <a:pt x="194" y="164"/>
                        <a:pt x="194" y="164"/>
                      </a:cubicBezTo>
                      <a:cubicBezTo>
                        <a:pt x="201" y="163"/>
                        <a:pt x="201" y="170"/>
                        <a:pt x="202" y="175"/>
                      </a:cubicBezTo>
                      <a:cubicBezTo>
                        <a:pt x="201" y="171"/>
                        <a:pt x="210" y="168"/>
                        <a:pt x="212" y="166"/>
                      </a:cubicBezTo>
                      <a:cubicBezTo>
                        <a:pt x="215" y="163"/>
                        <a:pt x="217" y="153"/>
                        <a:pt x="220" y="151"/>
                      </a:cubicBezTo>
                      <a:cubicBezTo>
                        <a:pt x="223" y="150"/>
                        <a:pt x="224" y="151"/>
                        <a:pt x="226" y="152"/>
                      </a:cubicBezTo>
                      <a:cubicBezTo>
                        <a:pt x="228" y="137"/>
                        <a:pt x="234" y="122"/>
                        <a:pt x="232" y="107"/>
                      </a:cubicBezTo>
                      <a:close/>
                    </a:path>
                  </a:pathLst>
                </a:custGeom>
                <a:solidFill>
                  <a:srgbClr val="FFFF00"/>
                </a:solidFill>
                <a:ln w="6350">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8256" name="Freeform 30"/>
                <p:cNvSpPr>
                  <a:spLocks/>
                </p:cNvSpPr>
                <p:nvPr/>
              </p:nvSpPr>
              <p:spPr bwMode="auto">
                <a:xfrm>
                  <a:off x="4071" y="2042"/>
                  <a:ext cx="152" cy="324"/>
                </a:xfrm>
                <a:custGeom>
                  <a:avLst/>
                  <a:gdLst>
                    <a:gd name="T0" fmla="*/ 1 w 254"/>
                    <a:gd name="T1" fmla="*/ 1 h 563"/>
                    <a:gd name="T2" fmla="*/ 1 w 254"/>
                    <a:gd name="T3" fmla="*/ 1 h 563"/>
                    <a:gd name="T4" fmla="*/ 1 w 254"/>
                    <a:gd name="T5" fmla="*/ 1 h 563"/>
                    <a:gd name="T6" fmla="*/ 1 w 254"/>
                    <a:gd name="T7" fmla="*/ 1 h 563"/>
                    <a:gd name="T8" fmla="*/ 1 w 254"/>
                    <a:gd name="T9" fmla="*/ 1 h 563"/>
                    <a:gd name="T10" fmla="*/ 1 w 254"/>
                    <a:gd name="T11" fmla="*/ 1 h 563"/>
                    <a:gd name="T12" fmla="*/ 1 w 254"/>
                    <a:gd name="T13" fmla="*/ 1 h 563"/>
                    <a:gd name="T14" fmla="*/ 1 w 254"/>
                    <a:gd name="T15" fmla="*/ 1 h 563"/>
                    <a:gd name="T16" fmla="*/ 1 w 254"/>
                    <a:gd name="T17" fmla="*/ 1 h 563"/>
                    <a:gd name="T18" fmla="*/ 1 w 254"/>
                    <a:gd name="T19" fmla="*/ 1 h 563"/>
                    <a:gd name="T20" fmla="*/ 1 w 254"/>
                    <a:gd name="T21" fmla="*/ 1 h 563"/>
                    <a:gd name="T22" fmla="*/ 1 w 254"/>
                    <a:gd name="T23" fmla="*/ 1 h 563"/>
                    <a:gd name="T24" fmla="*/ 1 w 254"/>
                    <a:gd name="T25" fmla="*/ 1 h 563"/>
                    <a:gd name="T26" fmla="*/ 1 w 254"/>
                    <a:gd name="T27" fmla="*/ 1 h 563"/>
                    <a:gd name="T28" fmla="*/ 1 w 254"/>
                    <a:gd name="T29" fmla="*/ 1 h 563"/>
                    <a:gd name="T30" fmla="*/ 1 w 254"/>
                    <a:gd name="T31" fmla="*/ 1 h 563"/>
                    <a:gd name="T32" fmla="*/ 1 w 254"/>
                    <a:gd name="T33" fmla="*/ 1 h 563"/>
                    <a:gd name="T34" fmla="*/ 1 w 254"/>
                    <a:gd name="T35" fmla="*/ 1 h 563"/>
                    <a:gd name="T36" fmla="*/ 1 w 254"/>
                    <a:gd name="T37" fmla="*/ 1 h 563"/>
                    <a:gd name="T38" fmla="*/ 1 w 254"/>
                    <a:gd name="T39" fmla="*/ 1 h 563"/>
                    <a:gd name="T40" fmla="*/ 1 w 254"/>
                    <a:gd name="T41" fmla="*/ 1 h 563"/>
                    <a:gd name="T42" fmla="*/ 1 w 254"/>
                    <a:gd name="T43" fmla="*/ 1 h 563"/>
                    <a:gd name="T44" fmla="*/ 1 w 254"/>
                    <a:gd name="T45" fmla="*/ 1 h 563"/>
                    <a:gd name="T46" fmla="*/ 1 w 254"/>
                    <a:gd name="T47" fmla="*/ 1 h 563"/>
                    <a:gd name="T48" fmla="*/ 1 w 254"/>
                    <a:gd name="T49" fmla="*/ 1 h 563"/>
                    <a:gd name="T50" fmla="*/ 1 w 254"/>
                    <a:gd name="T51" fmla="*/ 1 h 563"/>
                    <a:gd name="T52" fmla="*/ 1 w 254"/>
                    <a:gd name="T53" fmla="*/ 1 h 563"/>
                    <a:gd name="T54" fmla="*/ 1 w 254"/>
                    <a:gd name="T55" fmla="*/ 1 h 563"/>
                    <a:gd name="T56" fmla="*/ 1 w 254"/>
                    <a:gd name="T57" fmla="*/ 1 h 563"/>
                    <a:gd name="T58" fmla="*/ 1 w 254"/>
                    <a:gd name="T59" fmla="*/ 1 h 563"/>
                    <a:gd name="T60" fmla="*/ 1 w 254"/>
                    <a:gd name="T61" fmla="*/ 1 h 563"/>
                    <a:gd name="T62" fmla="*/ 1 w 254"/>
                    <a:gd name="T63" fmla="*/ 1 h 563"/>
                    <a:gd name="T64" fmla="*/ 1 w 254"/>
                    <a:gd name="T65" fmla="*/ 1 h 563"/>
                    <a:gd name="T66" fmla="*/ 1 w 254"/>
                    <a:gd name="T67" fmla="*/ 1 h 563"/>
                    <a:gd name="T68" fmla="*/ 1 w 254"/>
                    <a:gd name="T69" fmla="*/ 1 h 563"/>
                    <a:gd name="T70" fmla="*/ 1 w 254"/>
                    <a:gd name="T71" fmla="*/ 1 h 563"/>
                    <a:gd name="T72" fmla="*/ 1 w 254"/>
                    <a:gd name="T73" fmla="*/ 1 h 563"/>
                    <a:gd name="T74" fmla="*/ 1 w 254"/>
                    <a:gd name="T75" fmla="*/ 1 h 563"/>
                    <a:gd name="T76" fmla="*/ 1 w 254"/>
                    <a:gd name="T77" fmla="*/ 1 h 563"/>
                    <a:gd name="T78" fmla="*/ 1 w 254"/>
                    <a:gd name="T79" fmla="*/ 1 h 563"/>
                    <a:gd name="T80" fmla="*/ 1 w 254"/>
                    <a:gd name="T81" fmla="*/ 1 h 563"/>
                    <a:gd name="T82" fmla="*/ 1 w 254"/>
                    <a:gd name="T83" fmla="*/ 1 h 563"/>
                    <a:gd name="T84" fmla="*/ 1 w 254"/>
                    <a:gd name="T85" fmla="*/ 1 h 563"/>
                    <a:gd name="T86" fmla="*/ 1 w 254"/>
                    <a:gd name="T87" fmla="*/ 1 h 563"/>
                    <a:gd name="T88" fmla="*/ 1 w 254"/>
                    <a:gd name="T89" fmla="*/ 1 h 563"/>
                    <a:gd name="T90" fmla="*/ 1 w 254"/>
                    <a:gd name="T91" fmla="*/ 1 h 563"/>
                    <a:gd name="T92" fmla="*/ 1 w 254"/>
                    <a:gd name="T93" fmla="*/ 1 h 56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54"/>
                    <a:gd name="T142" fmla="*/ 0 h 563"/>
                    <a:gd name="T143" fmla="*/ 254 w 254"/>
                    <a:gd name="T144" fmla="*/ 563 h 56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54" h="563">
                      <a:moveTo>
                        <a:pt x="196" y="77"/>
                      </a:moveTo>
                      <a:cubicBezTo>
                        <a:pt x="192" y="77"/>
                        <a:pt x="186" y="78"/>
                        <a:pt x="182" y="76"/>
                      </a:cubicBezTo>
                      <a:cubicBezTo>
                        <a:pt x="181" y="76"/>
                        <a:pt x="180" y="76"/>
                        <a:pt x="180" y="75"/>
                      </a:cubicBezTo>
                      <a:cubicBezTo>
                        <a:pt x="179" y="75"/>
                        <a:pt x="179" y="75"/>
                        <a:pt x="179" y="75"/>
                      </a:cubicBezTo>
                      <a:cubicBezTo>
                        <a:pt x="178" y="74"/>
                        <a:pt x="178" y="74"/>
                        <a:pt x="178" y="74"/>
                      </a:cubicBezTo>
                      <a:cubicBezTo>
                        <a:pt x="178" y="74"/>
                        <a:pt x="177" y="73"/>
                        <a:pt x="176" y="73"/>
                      </a:cubicBezTo>
                      <a:cubicBezTo>
                        <a:pt x="176" y="73"/>
                        <a:pt x="176" y="73"/>
                        <a:pt x="176" y="73"/>
                      </a:cubicBezTo>
                      <a:cubicBezTo>
                        <a:pt x="175" y="72"/>
                        <a:pt x="175" y="72"/>
                        <a:pt x="175" y="72"/>
                      </a:cubicBezTo>
                      <a:cubicBezTo>
                        <a:pt x="175" y="72"/>
                        <a:pt x="175" y="72"/>
                        <a:pt x="175" y="72"/>
                      </a:cubicBezTo>
                      <a:cubicBezTo>
                        <a:pt x="174" y="72"/>
                        <a:pt x="174" y="72"/>
                        <a:pt x="174" y="72"/>
                      </a:cubicBezTo>
                      <a:cubicBezTo>
                        <a:pt x="173" y="71"/>
                        <a:pt x="173" y="71"/>
                        <a:pt x="173" y="71"/>
                      </a:cubicBezTo>
                      <a:cubicBezTo>
                        <a:pt x="173" y="71"/>
                        <a:pt x="173" y="71"/>
                        <a:pt x="173" y="71"/>
                      </a:cubicBezTo>
                      <a:cubicBezTo>
                        <a:pt x="172" y="71"/>
                        <a:pt x="171" y="71"/>
                        <a:pt x="171" y="71"/>
                      </a:cubicBezTo>
                      <a:cubicBezTo>
                        <a:pt x="160" y="69"/>
                        <a:pt x="153" y="71"/>
                        <a:pt x="143" y="66"/>
                      </a:cubicBezTo>
                      <a:cubicBezTo>
                        <a:pt x="143" y="65"/>
                        <a:pt x="143" y="64"/>
                        <a:pt x="143" y="64"/>
                      </a:cubicBezTo>
                      <a:cubicBezTo>
                        <a:pt x="143" y="59"/>
                        <a:pt x="147" y="58"/>
                        <a:pt x="150" y="53"/>
                      </a:cubicBezTo>
                      <a:cubicBezTo>
                        <a:pt x="151" y="50"/>
                        <a:pt x="151" y="46"/>
                        <a:pt x="151" y="43"/>
                      </a:cubicBezTo>
                      <a:cubicBezTo>
                        <a:pt x="151" y="42"/>
                        <a:pt x="151" y="42"/>
                        <a:pt x="151" y="41"/>
                      </a:cubicBezTo>
                      <a:cubicBezTo>
                        <a:pt x="151" y="40"/>
                        <a:pt x="151" y="40"/>
                        <a:pt x="151" y="39"/>
                      </a:cubicBezTo>
                      <a:cubicBezTo>
                        <a:pt x="151" y="37"/>
                        <a:pt x="151" y="34"/>
                        <a:pt x="151" y="32"/>
                      </a:cubicBezTo>
                      <a:cubicBezTo>
                        <a:pt x="152" y="25"/>
                        <a:pt x="151" y="18"/>
                        <a:pt x="148" y="11"/>
                      </a:cubicBezTo>
                      <a:cubicBezTo>
                        <a:pt x="148" y="10"/>
                        <a:pt x="148" y="10"/>
                        <a:pt x="148" y="10"/>
                      </a:cubicBezTo>
                      <a:cubicBezTo>
                        <a:pt x="148" y="10"/>
                        <a:pt x="148" y="10"/>
                        <a:pt x="148" y="10"/>
                      </a:cubicBezTo>
                      <a:cubicBezTo>
                        <a:pt x="147" y="12"/>
                        <a:pt x="147" y="15"/>
                        <a:pt x="146" y="18"/>
                      </a:cubicBezTo>
                      <a:cubicBezTo>
                        <a:pt x="145" y="18"/>
                        <a:pt x="144" y="18"/>
                        <a:pt x="144" y="19"/>
                      </a:cubicBezTo>
                      <a:cubicBezTo>
                        <a:pt x="137" y="20"/>
                        <a:pt x="130" y="16"/>
                        <a:pt x="125" y="17"/>
                      </a:cubicBezTo>
                      <a:cubicBezTo>
                        <a:pt x="122" y="18"/>
                        <a:pt x="118" y="20"/>
                        <a:pt x="115" y="23"/>
                      </a:cubicBezTo>
                      <a:cubicBezTo>
                        <a:pt x="112" y="25"/>
                        <a:pt x="109" y="26"/>
                        <a:pt x="105" y="26"/>
                      </a:cubicBezTo>
                      <a:cubicBezTo>
                        <a:pt x="105" y="26"/>
                        <a:pt x="105" y="26"/>
                        <a:pt x="105" y="26"/>
                      </a:cubicBezTo>
                      <a:cubicBezTo>
                        <a:pt x="105" y="26"/>
                        <a:pt x="105" y="26"/>
                        <a:pt x="105" y="26"/>
                      </a:cubicBezTo>
                      <a:cubicBezTo>
                        <a:pt x="104" y="23"/>
                        <a:pt x="102" y="21"/>
                        <a:pt x="100" y="18"/>
                      </a:cubicBezTo>
                      <a:cubicBezTo>
                        <a:pt x="100" y="18"/>
                        <a:pt x="100" y="18"/>
                        <a:pt x="100" y="18"/>
                      </a:cubicBezTo>
                      <a:cubicBezTo>
                        <a:pt x="96" y="13"/>
                        <a:pt x="90" y="9"/>
                        <a:pt x="87" y="4"/>
                      </a:cubicBezTo>
                      <a:cubicBezTo>
                        <a:pt x="86" y="3"/>
                        <a:pt x="86" y="3"/>
                        <a:pt x="86" y="3"/>
                      </a:cubicBezTo>
                      <a:cubicBezTo>
                        <a:pt x="85" y="2"/>
                        <a:pt x="85" y="1"/>
                        <a:pt x="84" y="0"/>
                      </a:cubicBezTo>
                      <a:cubicBezTo>
                        <a:pt x="84" y="1"/>
                        <a:pt x="84" y="3"/>
                        <a:pt x="84" y="4"/>
                      </a:cubicBezTo>
                      <a:cubicBezTo>
                        <a:pt x="84" y="5"/>
                        <a:pt x="84" y="5"/>
                        <a:pt x="84" y="6"/>
                      </a:cubicBezTo>
                      <a:cubicBezTo>
                        <a:pt x="84" y="7"/>
                        <a:pt x="84" y="8"/>
                        <a:pt x="84" y="9"/>
                      </a:cubicBezTo>
                      <a:cubicBezTo>
                        <a:pt x="84" y="9"/>
                        <a:pt x="84" y="10"/>
                        <a:pt x="84" y="10"/>
                      </a:cubicBezTo>
                      <a:cubicBezTo>
                        <a:pt x="84" y="11"/>
                        <a:pt x="84" y="12"/>
                        <a:pt x="84" y="13"/>
                      </a:cubicBezTo>
                      <a:cubicBezTo>
                        <a:pt x="84" y="13"/>
                        <a:pt x="84" y="13"/>
                        <a:pt x="84" y="13"/>
                      </a:cubicBezTo>
                      <a:cubicBezTo>
                        <a:pt x="84" y="16"/>
                        <a:pt x="84" y="13"/>
                        <a:pt x="84" y="16"/>
                      </a:cubicBezTo>
                      <a:cubicBezTo>
                        <a:pt x="83" y="23"/>
                        <a:pt x="82" y="26"/>
                        <a:pt x="80" y="29"/>
                      </a:cubicBezTo>
                      <a:cubicBezTo>
                        <a:pt x="79" y="30"/>
                        <a:pt x="79" y="31"/>
                        <a:pt x="78" y="31"/>
                      </a:cubicBezTo>
                      <a:cubicBezTo>
                        <a:pt x="75" y="34"/>
                        <a:pt x="72" y="35"/>
                        <a:pt x="69" y="37"/>
                      </a:cubicBezTo>
                      <a:cubicBezTo>
                        <a:pt x="68" y="37"/>
                        <a:pt x="68" y="38"/>
                        <a:pt x="67" y="38"/>
                      </a:cubicBezTo>
                      <a:cubicBezTo>
                        <a:pt x="67" y="38"/>
                        <a:pt x="67" y="38"/>
                        <a:pt x="67" y="38"/>
                      </a:cubicBezTo>
                      <a:cubicBezTo>
                        <a:pt x="66" y="40"/>
                        <a:pt x="65" y="42"/>
                        <a:pt x="65" y="45"/>
                      </a:cubicBezTo>
                      <a:cubicBezTo>
                        <a:pt x="65" y="45"/>
                        <a:pt x="65" y="45"/>
                        <a:pt x="65" y="45"/>
                      </a:cubicBezTo>
                      <a:cubicBezTo>
                        <a:pt x="65" y="46"/>
                        <a:pt x="65" y="46"/>
                        <a:pt x="65" y="47"/>
                      </a:cubicBezTo>
                      <a:cubicBezTo>
                        <a:pt x="65" y="47"/>
                        <a:pt x="65" y="47"/>
                        <a:pt x="65" y="47"/>
                      </a:cubicBezTo>
                      <a:cubicBezTo>
                        <a:pt x="65" y="49"/>
                        <a:pt x="65" y="51"/>
                        <a:pt x="65" y="53"/>
                      </a:cubicBezTo>
                      <a:cubicBezTo>
                        <a:pt x="65" y="53"/>
                        <a:pt x="65" y="54"/>
                        <a:pt x="65" y="54"/>
                      </a:cubicBezTo>
                      <a:cubicBezTo>
                        <a:pt x="64" y="54"/>
                        <a:pt x="62" y="54"/>
                        <a:pt x="61" y="54"/>
                      </a:cubicBezTo>
                      <a:cubicBezTo>
                        <a:pt x="58" y="55"/>
                        <a:pt x="56" y="55"/>
                        <a:pt x="53" y="55"/>
                      </a:cubicBezTo>
                      <a:cubicBezTo>
                        <a:pt x="53" y="55"/>
                        <a:pt x="53" y="55"/>
                        <a:pt x="53" y="55"/>
                      </a:cubicBezTo>
                      <a:cubicBezTo>
                        <a:pt x="52" y="64"/>
                        <a:pt x="53" y="68"/>
                        <a:pt x="47" y="74"/>
                      </a:cubicBezTo>
                      <a:cubicBezTo>
                        <a:pt x="47" y="74"/>
                        <a:pt x="47" y="75"/>
                        <a:pt x="46" y="75"/>
                      </a:cubicBezTo>
                      <a:cubicBezTo>
                        <a:pt x="45" y="76"/>
                        <a:pt x="46" y="75"/>
                        <a:pt x="46" y="75"/>
                      </a:cubicBezTo>
                      <a:cubicBezTo>
                        <a:pt x="45" y="76"/>
                        <a:pt x="45" y="76"/>
                        <a:pt x="44" y="77"/>
                      </a:cubicBezTo>
                      <a:cubicBezTo>
                        <a:pt x="40" y="81"/>
                        <a:pt x="34" y="83"/>
                        <a:pt x="26" y="82"/>
                      </a:cubicBezTo>
                      <a:cubicBezTo>
                        <a:pt x="26" y="82"/>
                        <a:pt x="26" y="82"/>
                        <a:pt x="26" y="82"/>
                      </a:cubicBezTo>
                      <a:cubicBezTo>
                        <a:pt x="26" y="80"/>
                        <a:pt x="26" y="79"/>
                        <a:pt x="26" y="78"/>
                      </a:cubicBezTo>
                      <a:cubicBezTo>
                        <a:pt x="26" y="77"/>
                        <a:pt x="26" y="76"/>
                        <a:pt x="26" y="76"/>
                      </a:cubicBezTo>
                      <a:cubicBezTo>
                        <a:pt x="26" y="72"/>
                        <a:pt x="26" y="68"/>
                        <a:pt x="26" y="64"/>
                      </a:cubicBezTo>
                      <a:cubicBezTo>
                        <a:pt x="26" y="62"/>
                        <a:pt x="26" y="60"/>
                        <a:pt x="26" y="58"/>
                      </a:cubicBezTo>
                      <a:cubicBezTo>
                        <a:pt x="26" y="58"/>
                        <a:pt x="26" y="58"/>
                        <a:pt x="26" y="58"/>
                      </a:cubicBezTo>
                      <a:cubicBezTo>
                        <a:pt x="26" y="58"/>
                        <a:pt x="26" y="58"/>
                        <a:pt x="26" y="58"/>
                      </a:cubicBezTo>
                      <a:cubicBezTo>
                        <a:pt x="25" y="58"/>
                        <a:pt x="25" y="58"/>
                        <a:pt x="25" y="58"/>
                      </a:cubicBezTo>
                      <a:cubicBezTo>
                        <a:pt x="25" y="58"/>
                        <a:pt x="25" y="58"/>
                        <a:pt x="25" y="58"/>
                      </a:cubicBezTo>
                      <a:cubicBezTo>
                        <a:pt x="24" y="58"/>
                        <a:pt x="24" y="58"/>
                        <a:pt x="24" y="58"/>
                      </a:cubicBezTo>
                      <a:cubicBezTo>
                        <a:pt x="23" y="58"/>
                        <a:pt x="23" y="58"/>
                        <a:pt x="23" y="58"/>
                      </a:cubicBezTo>
                      <a:cubicBezTo>
                        <a:pt x="23" y="58"/>
                        <a:pt x="23" y="58"/>
                        <a:pt x="23" y="58"/>
                      </a:cubicBezTo>
                      <a:cubicBezTo>
                        <a:pt x="19" y="58"/>
                        <a:pt x="11" y="59"/>
                        <a:pt x="3" y="60"/>
                      </a:cubicBezTo>
                      <a:cubicBezTo>
                        <a:pt x="3" y="60"/>
                        <a:pt x="3" y="60"/>
                        <a:pt x="3" y="60"/>
                      </a:cubicBezTo>
                      <a:cubicBezTo>
                        <a:pt x="1" y="68"/>
                        <a:pt x="0" y="76"/>
                        <a:pt x="2" y="84"/>
                      </a:cubicBezTo>
                      <a:cubicBezTo>
                        <a:pt x="2" y="86"/>
                        <a:pt x="12" y="90"/>
                        <a:pt x="11" y="97"/>
                      </a:cubicBezTo>
                      <a:cubicBezTo>
                        <a:pt x="11" y="103"/>
                        <a:pt x="9" y="108"/>
                        <a:pt x="9" y="114"/>
                      </a:cubicBezTo>
                      <a:cubicBezTo>
                        <a:pt x="10" y="121"/>
                        <a:pt x="15" y="126"/>
                        <a:pt x="16" y="133"/>
                      </a:cubicBezTo>
                      <a:cubicBezTo>
                        <a:pt x="18" y="148"/>
                        <a:pt x="12" y="163"/>
                        <a:pt x="10" y="178"/>
                      </a:cubicBezTo>
                      <a:cubicBezTo>
                        <a:pt x="10" y="178"/>
                        <a:pt x="10" y="178"/>
                        <a:pt x="10" y="178"/>
                      </a:cubicBezTo>
                      <a:cubicBezTo>
                        <a:pt x="16" y="182"/>
                        <a:pt x="17" y="201"/>
                        <a:pt x="20" y="205"/>
                      </a:cubicBezTo>
                      <a:cubicBezTo>
                        <a:pt x="23" y="211"/>
                        <a:pt x="22" y="217"/>
                        <a:pt x="21" y="224"/>
                      </a:cubicBezTo>
                      <a:cubicBezTo>
                        <a:pt x="20" y="229"/>
                        <a:pt x="19" y="236"/>
                        <a:pt x="22" y="241"/>
                      </a:cubicBezTo>
                      <a:cubicBezTo>
                        <a:pt x="25" y="247"/>
                        <a:pt x="33" y="249"/>
                        <a:pt x="34" y="257"/>
                      </a:cubicBezTo>
                      <a:cubicBezTo>
                        <a:pt x="35" y="263"/>
                        <a:pt x="35" y="270"/>
                        <a:pt x="34" y="276"/>
                      </a:cubicBezTo>
                      <a:cubicBezTo>
                        <a:pt x="34" y="276"/>
                        <a:pt x="34" y="276"/>
                        <a:pt x="34" y="276"/>
                      </a:cubicBezTo>
                      <a:cubicBezTo>
                        <a:pt x="33" y="283"/>
                        <a:pt x="32" y="290"/>
                        <a:pt x="32" y="297"/>
                      </a:cubicBezTo>
                      <a:cubicBezTo>
                        <a:pt x="32" y="304"/>
                        <a:pt x="31" y="311"/>
                        <a:pt x="31" y="318"/>
                      </a:cubicBezTo>
                      <a:cubicBezTo>
                        <a:pt x="31" y="326"/>
                        <a:pt x="34" y="332"/>
                        <a:pt x="37" y="340"/>
                      </a:cubicBezTo>
                      <a:cubicBezTo>
                        <a:pt x="39" y="347"/>
                        <a:pt x="39" y="355"/>
                        <a:pt x="43" y="362"/>
                      </a:cubicBezTo>
                      <a:cubicBezTo>
                        <a:pt x="46" y="365"/>
                        <a:pt x="49" y="368"/>
                        <a:pt x="51" y="372"/>
                      </a:cubicBezTo>
                      <a:cubicBezTo>
                        <a:pt x="52" y="374"/>
                        <a:pt x="53" y="376"/>
                        <a:pt x="54" y="378"/>
                      </a:cubicBezTo>
                      <a:cubicBezTo>
                        <a:pt x="54" y="378"/>
                        <a:pt x="54" y="378"/>
                        <a:pt x="54" y="378"/>
                      </a:cubicBezTo>
                      <a:cubicBezTo>
                        <a:pt x="58" y="386"/>
                        <a:pt x="61" y="394"/>
                        <a:pt x="64" y="402"/>
                      </a:cubicBezTo>
                      <a:cubicBezTo>
                        <a:pt x="66" y="406"/>
                        <a:pt x="66" y="410"/>
                        <a:pt x="67" y="414"/>
                      </a:cubicBezTo>
                      <a:cubicBezTo>
                        <a:pt x="69" y="419"/>
                        <a:pt x="72" y="424"/>
                        <a:pt x="74" y="429"/>
                      </a:cubicBezTo>
                      <a:cubicBezTo>
                        <a:pt x="76" y="433"/>
                        <a:pt x="77" y="437"/>
                        <a:pt x="78" y="441"/>
                      </a:cubicBezTo>
                      <a:cubicBezTo>
                        <a:pt x="79" y="449"/>
                        <a:pt x="85" y="456"/>
                        <a:pt x="84" y="464"/>
                      </a:cubicBezTo>
                      <a:cubicBezTo>
                        <a:pt x="84" y="483"/>
                        <a:pt x="87" y="503"/>
                        <a:pt x="88" y="522"/>
                      </a:cubicBezTo>
                      <a:cubicBezTo>
                        <a:pt x="89" y="530"/>
                        <a:pt x="95" y="533"/>
                        <a:pt x="96" y="541"/>
                      </a:cubicBezTo>
                      <a:cubicBezTo>
                        <a:pt x="96" y="548"/>
                        <a:pt x="96" y="551"/>
                        <a:pt x="104" y="549"/>
                      </a:cubicBezTo>
                      <a:cubicBezTo>
                        <a:pt x="113" y="547"/>
                        <a:pt x="110" y="541"/>
                        <a:pt x="109" y="534"/>
                      </a:cubicBezTo>
                      <a:cubicBezTo>
                        <a:pt x="109" y="528"/>
                        <a:pt x="108" y="517"/>
                        <a:pt x="115" y="517"/>
                      </a:cubicBezTo>
                      <a:cubicBezTo>
                        <a:pt x="120" y="518"/>
                        <a:pt x="120" y="521"/>
                        <a:pt x="122" y="523"/>
                      </a:cubicBezTo>
                      <a:cubicBezTo>
                        <a:pt x="125" y="526"/>
                        <a:pt x="128" y="528"/>
                        <a:pt x="130" y="530"/>
                      </a:cubicBezTo>
                      <a:cubicBezTo>
                        <a:pt x="135" y="534"/>
                        <a:pt x="137" y="537"/>
                        <a:pt x="140" y="542"/>
                      </a:cubicBezTo>
                      <a:cubicBezTo>
                        <a:pt x="140" y="543"/>
                        <a:pt x="140" y="542"/>
                        <a:pt x="140" y="543"/>
                      </a:cubicBezTo>
                      <a:cubicBezTo>
                        <a:pt x="141" y="545"/>
                        <a:pt x="142" y="547"/>
                        <a:pt x="143" y="549"/>
                      </a:cubicBezTo>
                      <a:cubicBezTo>
                        <a:pt x="145" y="555"/>
                        <a:pt x="145" y="561"/>
                        <a:pt x="152" y="562"/>
                      </a:cubicBezTo>
                      <a:cubicBezTo>
                        <a:pt x="157" y="563"/>
                        <a:pt x="164" y="561"/>
                        <a:pt x="169" y="561"/>
                      </a:cubicBezTo>
                      <a:cubicBezTo>
                        <a:pt x="171" y="554"/>
                        <a:pt x="171" y="546"/>
                        <a:pt x="176" y="539"/>
                      </a:cubicBezTo>
                      <a:cubicBezTo>
                        <a:pt x="181" y="534"/>
                        <a:pt x="187" y="538"/>
                        <a:pt x="188" y="529"/>
                      </a:cubicBezTo>
                      <a:cubicBezTo>
                        <a:pt x="189" y="522"/>
                        <a:pt x="187" y="516"/>
                        <a:pt x="192" y="511"/>
                      </a:cubicBezTo>
                      <a:cubicBezTo>
                        <a:pt x="201" y="504"/>
                        <a:pt x="206" y="517"/>
                        <a:pt x="213" y="513"/>
                      </a:cubicBezTo>
                      <a:cubicBezTo>
                        <a:pt x="214" y="512"/>
                        <a:pt x="215" y="508"/>
                        <a:pt x="216" y="507"/>
                      </a:cubicBezTo>
                      <a:cubicBezTo>
                        <a:pt x="217" y="505"/>
                        <a:pt x="218" y="504"/>
                        <a:pt x="219" y="502"/>
                      </a:cubicBezTo>
                      <a:cubicBezTo>
                        <a:pt x="221" y="495"/>
                        <a:pt x="216" y="473"/>
                        <a:pt x="224" y="470"/>
                      </a:cubicBezTo>
                      <a:cubicBezTo>
                        <a:pt x="225" y="465"/>
                        <a:pt x="221" y="462"/>
                        <a:pt x="218" y="459"/>
                      </a:cubicBezTo>
                      <a:cubicBezTo>
                        <a:pt x="216" y="454"/>
                        <a:pt x="214" y="452"/>
                        <a:pt x="210" y="448"/>
                      </a:cubicBezTo>
                      <a:cubicBezTo>
                        <a:pt x="203" y="442"/>
                        <a:pt x="205" y="432"/>
                        <a:pt x="205" y="423"/>
                      </a:cubicBezTo>
                      <a:cubicBezTo>
                        <a:pt x="204" y="415"/>
                        <a:pt x="200" y="406"/>
                        <a:pt x="202" y="397"/>
                      </a:cubicBezTo>
                      <a:cubicBezTo>
                        <a:pt x="206" y="387"/>
                        <a:pt x="203" y="375"/>
                        <a:pt x="204" y="364"/>
                      </a:cubicBezTo>
                      <a:cubicBezTo>
                        <a:pt x="199" y="366"/>
                        <a:pt x="196" y="364"/>
                        <a:pt x="193" y="363"/>
                      </a:cubicBezTo>
                      <a:cubicBezTo>
                        <a:pt x="189" y="362"/>
                        <a:pt x="188" y="348"/>
                        <a:pt x="188" y="348"/>
                      </a:cubicBezTo>
                      <a:cubicBezTo>
                        <a:pt x="187" y="345"/>
                        <a:pt x="187" y="340"/>
                        <a:pt x="188" y="338"/>
                      </a:cubicBezTo>
                      <a:cubicBezTo>
                        <a:pt x="194" y="335"/>
                        <a:pt x="195" y="338"/>
                        <a:pt x="201" y="340"/>
                      </a:cubicBezTo>
                      <a:cubicBezTo>
                        <a:pt x="203" y="340"/>
                        <a:pt x="204" y="340"/>
                        <a:pt x="206" y="340"/>
                      </a:cubicBezTo>
                      <a:cubicBezTo>
                        <a:pt x="206" y="340"/>
                        <a:pt x="206" y="340"/>
                        <a:pt x="206" y="340"/>
                      </a:cubicBezTo>
                      <a:cubicBezTo>
                        <a:pt x="210" y="340"/>
                        <a:pt x="214" y="339"/>
                        <a:pt x="218" y="339"/>
                      </a:cubicBezTo>
                      <a:cubicBezTo>
                        <a:pt x="226" y="339"/>
                        <a:pt x="232" y="340"/>
                        <a:pt x="234" y="331"/>
                      </a:cubicBezTo>
                      <a:cubicBezTo>
                        <a:pt x="236" y="324"/>
                        <a:pt x="236" y="318"/>
                        <a:pt x="241" y="312"/>
                      </a:cubicBezTo>
                      <a:cubicBezTo>
                        <a:pt x="243" y="309"/>
                        <a:pt x="245" y="307"/>
                        <a:pt x="246" y="302"/>
                      </a:cubicBezTo>
                      <a:cubicBezTo>
                        <a:pt x="249" y="293"/>
                        <a:pt x="250" y="283"/>
                        <a:pt x="251" y="274"/>
                      </a:cubicBezTo>
                      <a:cubicBezTo>
                        <a:pt x="253" y="257"/>
                        <a:pt x="254" y="240"/>
                        <a:pt x="254" y="223"/>
                      </a:cubicBezTo>
                      <a:cubicBezTo>
                        <a:pt x="254" y="209"/>
                        <a:pt x="250" y="195"/>
                        <a:pt x="245" y="183"/>
                      </a:cubicBezTo>
                      <a:cubicBezTo>
                        <a:pt x="241" y="172"/>
                        <a:pt x="243" y="161"/>
                        <a:pt x="237" y="150"/>
                      </a:cubicBezTo>
                      <a:cubicBezTo>
                        <a:pt x="233" y="143"/>
                        <a:pt x="226" y="135"/>
                        <a:pt x="223" y="127"/>
                      </a:cubicBezTo>
                      <a:cubicBezTo>
                        <a:pt x="222" y="123"/>
                        <a:pt x="222" y="119"/>
                        <a:pt x="221" y="115"/>
                      </a:cubicBezTo>
                      <a:cubicBezTo>
                        <a:pt x="221" y="108"/>
                        <a:pt x="221" y="108"/>
                        <a:pt x="216" y="103"/>
                      </a:cubicBezTo>
                      <a:cubicBezTo>
                        <a:pt x="209" y="95"/>
                        <a:pt x="214" y="93"/>
                        <a:pt x="217" y="86"/>
                      </a:cubicBezTo>
                      <a:cubicBezTo>
                        <a:pt x="218" y="83"/>
                        <a:pt x="218" y="78"/>
                        <a:pt x="220" y="75"/>
                      </a:cubicBezTo>
                      <a:cubicBezTo>
                        <a:pt x="213" y="74"/>
                        <a:pt x="202" y="78"/>
                        <a:pt x="196" y="77"/>
                      </a:cubicBezTo>
                      <a:close/>
                    </a:path>
                  </a:pathLst>
                </a:custGeom>
                <a:solidFill>
                  <a:srgbClr val="FFFF00"/>
                </a:solidFill>
                <a:ln w="6350">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8257" name="Freeform 31"/>
                <p:cNvSpPr>
                  <a:spLocks/>
                </p:cNvSpPr>
                <p:nvPr/>
              </p:nvSpPr>
              <p:spPr bwMode="auto">
                <a:xfrm>
                  <a:off x="4158" y="1883"/>
                  <a:ext cx="210" cy="228"/>
                </a:xfrm>
                <a:custGeom>
                  <a:avLst/>
                  <a:gdLst>
                    <a:gd name="T0" fmla="*/ 1 w 348"/>
                    <a:gd name="T1" fmla="*/ 1 h 396"/>
                    <a:gd name="T2" fmla="*/ 1 w 348"/>
                    <a:gd name="T3" fmla="*/ 1 h 396"/>
                    <a:gd name="T4" fmla="*/ 1 w 348"/>
                    <a:gd name="T5" fmla="*/ 1 h 396"/>
                    <a:gd name="T6" fmla="*/ 1 w 348"/>
                    <a:gd name="T7" fmla="*/ 1 h 396"/>
                    <a:gd name="T8" fmla="*/ 1 w 348"/>
                    <a:gd name="T9" fmla="*/ 1 h 396"/>
                    <a:gd name="T10" fmla="*/ 1 w 348"/>
                    <a:gd name="T11" fmla="*/ 1 h 396"/>
                    <a:gd name="T12" fmla="*/ 1 w 348"/>
                    <a:gd name="T13" fmla="*/ 1 h 396"/>
                    <a:gd name="T14" fmla="*/ 1 w 348"/>
                    <a:gd name="T15" fmla="*/ 1 h 396"/>
                    <a:gd name="T16" fmla="*/ 1 w 348"/>
                    <a:gd name="T17" fmla="*/ 1 h 396"/>
                    <a:gd name="T18" fmla="*/ 1 w 348"/>
                    <a:gd name="T19" fmla="*/ 1 h 396"/>
                    <a:gd name="T20" fmla="*/ 1 w 348"/>
                    <a:gd name="T21" fmla="*/ 1 h 396"/>
                    <a:gd name="T22" fmla="*/ 1 w 348"/>
                    <a:gd name="T23" fmla="*/ 1 h 396"/>
                    <a:gd name="T24" fmla="*/ 1 w 348"/>
                    <a:gd name="T25" fmla="*/ 1 h 396"/>
                    <a:gd name="T26" fmla="*/ 1 w 348"/>
                    <a:gd name="T27" fmla="*/ 1 h 396"/>
                    <a:gd name="T28" fmla="*/ 1 w 348"/>
                    <a:gd name="T29" fmla="*/ 1 h 396"/>
                    <a:gd name="T30" fmla="*/ 1 w 348"/>
                    <a:gd name="T31" fmla="*/ 1 h 396"/>
                    <a:gd name="T32" fmla="*/ 1 w 348"/>
                    <a:gd name="T33" fmla="*/ 1 h 396"/>
                    <a:gd name="T34" fmla="*/ 1 w 348"/>
                    <a:gd name="T35" fmla="*/ 1 h 396"/>
                    <a:gd name="T36" fmla="*/ 1 w 348"/>
                    <a:gd name="T37" fmla="*/ 1 h 396"/>
                    <a:gd name="T38" fmla="*/ 1 w 348"/>
                    <a:gd name="T39" fmla="*/ 1 h 396"/>
                    <a:gd name="T40" fmla="*/ 1 w 348"/>
                    <a:gd name="T41" fmla="*/ 1 h 396"/>
                    <a:gd name="T42" fmla="*/ 1 w 348"/>
                    <a:gd name="T43" fmla="*/ 1 h 396"/>
                    <a:gd name="T44" fmla="*/ 1 w 348"/>
                    <a:gd name="T45" fmla="*/ 1 h 396"/>
                    <a:gd name="T46" fmla="*/ 1 w 348"/>
                    <a:gd name="T47" fmla="*/ 1 h 396"/>
                    <a:gd name="T48" fmla="*/ 1 w 348"/>
                    <a:gd name="T49" fmla="*/ 1 h 396"/>
                    <a:gd name="T50" fmla="*/ 1 w 348"/>
                    <a:gd name="T51" fmla="*/ 1 h 396"/>
                    <a:gd name="T52" fmla="*/ 1 w 348"/>
                    <a:gd name="T53" fmla="*/ 1 h 396"/>
                    <a:gd name="T54" fmla="*/ 1 w 348"/>
                    <a:gd name="T55" fmla="*/ 1 h 396"/>
                    <a:gd name="T56" fmla="*/ 0 w 348"/>
                    <a:gd name="T57" fmla="*/ 1 h 396"/>
                    <a:gd name="T58" fmla="*/ 1 w 348"/>
                    <a:gd name="T59" fmla="*/ 1 h 396"/>
                    <a:gd name="T60" fmla="*/ 1 w 348"/>
                    <a:gd name="T61" fmla="*/ 1 h 396"/>
                    <a:gd name="T62" fmla="*/ 1 w 348"/>
                    <a:gd name="T63" fmla="*/ 1 h 396"/>
                    <a:gd name="T64" fmla="*/ 1 w 348"/>
                    <a:gd name="T65" fmla="*/ 1 h 396"/>
                    <a:gd name="T66" fmla="*/ 1 w 348"/>
                    <a:gd name="T67" fmla="*/ 1 h 396"/>
                    <a:gd name="T68" fmla="*/ 1 w 348"/>
                    <a:gd name="T69" fmla="*/ 1 h 396"/>
                    <a:gd name="T70" fmla="*/ 1 w 348"/>
                    <a:gd name="T71" fmla="*/ 1 h 396"/>
                    <a:gd name="T72" fmla="*/ 1 w 348"/>
                    <a:gd name="T73" fmla="*/ 1 h 396"/>
                    <a:gd name="T74" fmla="*/ 1 w 348"/>
                    <a:gd name="T75" fmla="*/ 1 h 396"/>
                    <a:gd name="T76" fmla="*/ 1 w 348"/>
                    <a:gd name="T77" fmla="*/ 1 h 396"/>
                    <a:gd name="T78" fmla="*/ 1 w 348"/>
                    <a:gd name="T79" fmla="*/ 1 h 396"/>
                    <a:gd name="T80" fmla="*/ 1 w 348"/>
                    <a:gd name="T81" fmla="*/ 1 h 396"/>
                    <a:gd name="T82" fmla="*/ 1 w 348"/>
                    <a:gd name="T83" fmla="*/ 1 h 396"/>
                    <a:gd name="T84" fmla="*/ 1 w 348"/>
                    <a:gd name="T85" fmla="*/ 1 h 396"/>
                    <a:gd name="T86" fmla="*/ 1 w 348"/>
                    <a:gd name="T87" fmla="*/ 1 h 396"/>
                    <a:gd name="T88" fmla="*/ 1 w 348"/>
                    <a:gd name="T89" fmla="*/ 1 h 396"/>
                    <a:gd name="T90" fmla="*/ 1 w 348"/>
                    <a:gd name="T91" fmla="*/ 1 h 396"/>
                    <a:gd name="T92" fmla="*/ 1 w 348"/>
                    <a:gd name="T93" fmla="*/ 1 h 39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48"/>
                    <a:gd name="T142" fmla="*/ 0 h 396"/>
                    <a:gd name="T143" fmla="*/ 348 w 348"/>
                    <a:gd name="T144" fmla="*/ 396 h 39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48" h="396">
                      <a:moveTo>
                        <a:pt x="278" y="22"/>
                      </a:moveTo>
                      <a:cubicBezTo>
                        <a:pt x="278" y="22"/>
                        <a:pt x="278" y="22"/>
                        <a:pt x="278" y="22"/>
                      </a:cubicBezTo>
                      <a:cubicBezTo>
                        <a:pt x="278" y="22"/>
                        <a:pt x="278" y="23"/>
                        <a:pt x="277" y="24"/>
                      </a:cubicBezTo>
                      <a:cubicBezTo>
                        <a:pt x="277" y="24"/>
                        <a:pt x="277" y="24"/>
                        <a:pt x="277" y="24"/>
                      </a:cubicBezTo>
                      <a:cubicBezTo>
                        <a:pt x="276" y="27"/>
                        <a:pt x="278" y="30"/>
                        <a:pt x="276" y="33"/>
                      </a:cubicBezTo>
                      <a:cubicBezTo>
                        <a:pt x="275" y="33"/>
                        <a:pt x="275" y="34"/>
                        <a:pt x="275" y="34"/>
                      </a:cubicBezTo>
                      <a:cubicBezTo>
                        <a:pt x="272" y="37"/>
                        <a:pt x="266" y="37"/>
                        <a:pt x="262" y="37"/>
                      </a:cubicBezTo>
                      <a:cubicBezTo>
                        <a:pt x="260" y="37"/>
                        <a:pt x="258" y="37"/>
                        <a:pt x="256" y="37"/>
                      </a:cubicBezTo>
                      <a:cubicBezTo>
                        <a:pt x="251" y="37"/>
                        <a:pt x="248" y="38"/>
                        <a:pt x="244" y="39"/>
                      </a:cubicBezTo>
                      <a:cubicBezTo>
                        <a:pt x="242" y="40"/>
                        <a:pt x="239" y="40"/>
                        <a:pt x="237" y="41"/>
                      </a:cubicBezTo>
                      <a:cubicBezTo>
                        <a:pt x="234" y="43"/>
                        <a:pt x="231" y="44"/>
                        <a:pt x="228" y="44"/>
                      </a:cubicBezTo>
                      <a:cubicBezTo>
                        <a:pt x="228" y="44"/>
                        <a:pt x="227" y="44"/>
                        <a:pt x="227" y="43"/>
                      </a:cubicBezTo>
                      <a:cubicBezTo>
                        <a:pt x="226" y="43"/>
                        <a:pt x="226" y="43"/>
                        <a:pt x="226" y="43"/>
                      </a:cubicBezTo>
                      <a:cubicBezTo>
                        <a:pt x="226" y="43"/>
                        <a:pt x="226" y="43"/>
                        <a:pt x="226" y="43"/>
                      </a:cubicBezTo>
                      <a:cubicBezTo>
                        <a:pt x="225" y="42"/>
                        <a:pt x="224" y="41"/>
                        <a:pt x="223" y="41"/>
                      </a:cubicBezTo>
                      <a:cubicBezTo>
                        <a:pt x="223" y="41"/>
                        <a:pt x="223" y="41"/>
                        <a:pt x="223" y="41"/>
                      </a:cubicBezTo>
                      <a:cubicBezTo>
                        <a:pt x="223" y="40"/>
                        <a:pt x="223" y="40"/>
                        <a:pt x="223" y="40"/>
                      </a:cubicBezTo>
                      <a:cubicBezTo>
                        <a:pt x="222" y="40"/>
                        <a:pt x="222" y="40"/>
                        <a:pt x="222" y="40"/>
                      </a:cubicBezTo>
                      <a:cubicBezTo>
                        <a:pt x="222" y="40"/>
                        <a:pt x="222" y="40"/>
                        <a:pt x="222" y="40"/>
                      </a:cubicBezTo>
                      <a:cubicBezTo>
                        <a:pt x="221" y="40"/>
                        <a:pt x="221" y="40"/>
                        <a:pt x="220" y="40"/>
                      </a:cubicBezTo>
                      <a:cubicBezTo>
                        <a:pt x="219" y="40"/>
                        <a:pt x="218" y="41"/>
                        <a:pt x="217" y="42"/>
                      </a:cubicBezTo>
                      <a:cubicBezTo>
                        <a:pt x="215" y="42"/>
                        <a:pt x="214" y="43"/>
                        <a:pt x="213" y="43"/>
                      </a:cubicBezTo>
                      <a:cubicBezTo>
                        <a:pt x="208" y="44"/>
                        <a:pt x="206" y="42"/>
                        <a:pt x="202" y="41"/>
                      </a:cubicBezTo>
                      <a:cubicBezTo>
                        <a:pt x="199" y="40"/>
                        <a:pt x="195" y="39"/>
                        <a:pt x="192" y="39"/>
                      </a:cubicBezTo>
                      <a:cubicBezTo>
                        <a:pt x="189" y="38"/>
                        <a:pt x="186" y="38"/>
                        <a:pt x="183" y="38"/>
                      </a:cubicBezTo>
                      <a:cubicBezTo>
                        <a:pt x="179" y="38"/>
                        <a:pt x="176" y="38"/>
                        <a:pt x="173" y="39"/>
                      </a:cubicBezTo>
                      <a:cubicBezTo>
                        <a:pt x="169" y="40"/>
                        <a:pt x="165" y="41"/>
                        <a:pt x="160" y="43"/>
                      </a:cubicBezTo>
                      <a:cubicBezTo>
                        <a:pt x="154" y="46"/>
                        <a:pt x="143" y="46"/>
                        <a:pt x="140" y="53"/>
                      </a:cubicBezTo>
                      <a:cubicBezTo>
                        <a:pt x="141" y="53"/>
                        <a:pt x="142" y="53"/>
                        <a:pt x="143" y="54"/>
                      </a:cubicBezTo>
                      <a:cubicBezTo>
                        <a:pt x="144" y="54"/>
                        <a:pt x="144" y="54"/>
                        <a:pt x="144" y="54"/>
                      </a:cubicBezTo>
                      <a:cubicBezTo>
                        <a:pt x="144" y="54"/>
                        <a:pt x="145" y="54"/>
                        <a:pt x="145" y="55"/>
                      </a:cubicBezTo>
                      <a:cubicBezTo>
                        <a:pt x="146" y="55"/>
                        <a:pt x="146" y="55"/>
                        <a:pt x="146" y="55"/>
                      </a:cubicBezTo>
                      <a:cubicBezTo>
                        <a:pt x="147" y="56"/>
                        <a:pt x="147" y="56"/>
                        <a:pt x="147" y="56"/>
                      </a:cubicBezTo>
                      <a:cubicBezTo>
                        <a:pt x="148" y="57"/>
                        <a:pt x="148" y="57"/>
                        <a:pt x="148" y="57"/>
                      </a:cubicBezTo>
                      <a:cubicBezTo>
                        <a:pt x="148" y="58"/>
                        <a:pt x="148" y="58"/>
                        <a:pt x="148" y="58"/>
                      </a:cubicBezTo>
                      <a:cubicBezTo>
                        <a:pt x="150" y="60"/>
                        <a:pt x="150" y="62"/>
                        <a:pt x="149" y="65"/>
                      </a:cubicBezTo>
                      <a:cubicBezTo>
                        <a:pt x="149" y="65"/>
                        <a:pt x="149" y="65"/>
                        <a:pt x="149" y="65"/>
                      </a:cubicBezTo>
                      <a:cubicBezTo>
                        <a:pt x="149" y="65"/>
                        <a:pt x="149" y="65"/>
                        <a:pt x="149" y="65"/>
                      </a:cubicBezTo>
                      <a:cubicBezTo>
                        <a:pt x="149" y="66"/>
                        <a:pt x="148" y="67"/>
                        <a:pt x="148" y="67"/>
                      </a:cubicBezTo>
                      <a:cubicBezTo>
                        <a:pt x="148" y="68"/>
                        <a:pt x="147" y="69"/>
                        <a:pt x="147" y="70"/>
                      </a:cubicBezTo>
                      <a:cubicBezTo>
                        <a:pt x="143" y="75"/>
                        <a:pt x="140" y="78"/>
                        <a:pt x="135" y="83"/>
                      </a:cubicBezTo>
                      <a:cubicBezTo>
                        <a:pt x="130" y="87"/>
                        <a:pt x="127" y="93"/>
                        <a:pt x="125" y="99"/>
                      </a:cubicBezTo>
                      <a:cubicBezTo>
                        <a:pt x="124" y="101"/>
                        <a:pt x="123" y="103"/>
                        <a:pt x="122" y="106"/>
                      </a:cubicBezTo>
                      <a:cubicBezTo>
                        <a:pt x="121" y="107"/>
                        <a:pt x="121" y="108"/>
                        <a:pt x="120" y="110"/>
                      </a:cubicBezTo>
                      <a:cubicBezTo>
                        <a:pt x="117" y="109"/>
                        <a:pt x="115" y="107"/>
                        <a:pt x="112" y="106"/>
                      </a:cubicBezTo>
                      <a:cubicBezTo>
                        <a:pt x="108" y="104"/>
                        <a:pt x="103" y="101"/>
                        <a:pt x="99" y="100"/>
                      </a:cubicBezTo>
                      <a:cubicBezTo>
                        <a:pt x="98" y="99"/>
                        <a:pt x="98" y="98"/>
                        <a:pt x="97" y="98"/>
                      </a:cubicBezTo>
                      <a:cubicBezTo>
                        <a:pt x="96" y="96"/>
                        <a:pt x="93" y="95"/>
                        <a:pt x="90" y="95"/>
                      </a:cubicBezTo>
                      <a:cubicBezTo>
                        <a:pt x="89" y="94"/>
                        <a:pt x="87" y="94"/>
                        <a:pt x="85" y="94"/>
                      </a:cubicBezTo>
                      <a:cubicBezTo>
                        <a:pt x="85" y="96"/>
                        <a:pt x="86" y="97"/>
                        <a:pt x="86" y="98"/>
                      </a:cubicBezTo>
                      <a:cubicBezTo>
                        <a:pt x="86" y="98"/>
                        <a:pt x="86" y="98"/>
                        <a:pt x="86" y="98"/>
                      </a:cubicBezTo>
                      <a:cubicBezTo>
                        <a:pt x="79" y="97"/>
                        <a:pt x="76" y="101"/>
                        <a:pt x="72" y="106"/>
                      </a:cubicBezTo>
                      <a:cubicBezTo>
                        <a:pt x="71" y="107"/>
                        <a:pt x="67" y="110"/>
                        <a:pt x="65" y="113"/>
                      </a:cubicBezTo>
                      <a:cubicBezTo>
                        <a:pt x="62" y="118"/>
                        <a:pt x="61" y="125"/>
                        <a:pt x="59" y="131"/>
                      </a:cubicBezTo>
                      <a:cubicBezTo>
                        <a:pt x="59" y="133"/>
                        <a:pt x="59" y="135"/>
                        <a:pt x="59" y="136"/>
                      </a:cubicBezTo>
                      <a:cubicBezTo>
                        <a:pt x="57" y="141"/>
                        <a:pt x="56" y="145"/>
                        <a:pt x="53" y="149"/>
                      </a:cubicBezTo>
                      <a:cubicBezTo>
                        <a:pt x="53" y="150"/>
                        <a:pt x="53" y="150"/>
                        <a:pt x="53" y="150"/>
                      </a:cubicBezTo>
                      <a:cubicBezTo>
                        <a:pt x="52" y="151"/>
                        <a:pt x="51" y="151"/>
                        <a:pt x="50" y="151"/>
                      </a:cubicBezTo>
                      <a:cubicBezTo>
                        <a:pt x="47" y="151"/>
                        <a:pt x="45" y="152"/>
                        <a:pt x="42" y="152"/>
                      </a:cubicBezTo>
                      <a:cubicBezTo>
                        <a:pt x="43" y="153"/>
                        <a:pt x="44" y="154"/>
                        <a:pt x="44" y="155"/>
                      </a:cubicBezTo>
                      <a:cubicBezTo>
                        <a:pt x="44" y="156"/>
                        <a:pt x="44" y="156"/>
                        <a:pt x="44" y="156"/>
                      </a:cubicBezTo>
                      <a:cubicBezTo>
                        <a:pt x="45" y="157"/>
                        <a:pt x="45" y="158"/>
                        <a:pt x="45" y="159"/>
                      </a:cubicBezTo>
                      <a:cubicBezTo>
                        <a:pt x="45" y="159"/>
                        <a:pt x="45" y="159"/>
                        <a:pt x="45" y="160"/>
                      </a:cubicBezTo>
                      <a:cubicBezTo>
                        <a:pt x="45" y="160"/>
                        <a:pt x="45" y="161"/>
                        <a:pt x="46" y="162"/>
                      </a:cubicBezTo>
                      <a:cubicBezTo>
                        <a:pt x="46" y="162"/>
                        <a:pt x="46" y="163"/>
                        <a:pt x="46" y="163"/>
                      </a:cubicBezTo>
                      <a:cubicBezTo>
                        <a:pt x="46" y="164"/>
                        <a:pt x="46" y="164"/>
                        <a:pt x="45" y="165"/>
                      </a:cubicBezTo>
                      <a:cubicBezTo>
                        <a:pt x="45" y="165"/>
                        <a:pt x="45" y="166"/>
                        <a:pt x="45" y="166"/>
                      </a:cubicBezTo>
                      <a:cubicBezTo>
                        <a:pt x="45" y="167"/>
                        <a:pt x="45" y="167"/>
                        <a:pt x="45" y="168"/>
                      </a:cubicBezTo>
                      <a:cubicBezTo>
                        <a:pt x="45" y="169"/>
                        <a:pt x="45" y="169"/>
                        <a:pt x="45" y="169"/>
                      </a:cubicBezTo>
                      <a:cubicBezTo>
                        <a:pt x="44" y="171"/>
                        <a:pt x="44" y="174"/>
                        <a:pt x="43" y="176"/>
                      </a:cubicBezTo>
                      <a:cubicBezTo>
                        <a:pt x="41" y="184"/>
                        <a:pt x="42" y="192"/>
                        <a:pt x="39" y="199"/>
                      </a:cubicBezTo>
                      <a:cubicBezTo>
                        <a:pt x="39" y="200"/>
                        <a:pt x="38" y="201"/>
                        <a:pt x="38" y="202"/>
                      </a:cubicBezTo>
                      <a:cubicBezTo>
                        <a:pt x="38" y="202"/>
                        <a:pt x="38" y="202"/>
                        <a:pt x="38" y="202"/>
                      </a:cubicBezTo>
                      <a:cubicBezTo>
                        <a:pt x="31" y="202"/>
                        <a:pt x="24" y="202"/>
                        <a:pt x="17" y="202"/>
                      </a:cubicBezTo>
                      <a:cubicBezTo>
                        <a:pt x="15" y="220"/>
                        <a:pt x="16" y="238"/>
                        <a:pt x="14" y="255"/>
                      </a:cubicBezTo>
                      <a:cubicBezTo>
                        <a:pt x="14" y="256"/>
                        <a:pt x="14" y="256"/>
                        <a:pt x="14" y="256"/>
                      </a:cubicBezTo>
                      <a:cubicBezTo>
                        <a:pt x="13" y="257"/>
                        <a:pt x="13" y="258"/>
                        <a:pt x="13" y="259"/>
                      </a:cubicBezTo>
                      <a:cubicBezTo>
                        <a:pt x="11" y="269"/>
                        <a:pt x="7" y="277"/>
                        <a:pt x="5" y="287"/>
                      </a:cubicBezTo>
                      <a:cubicBezTo>
                        <a:pt x="5" y="287"/>
                        <a:pt x="5" y="287"/>
                        <a:pt x="5" y="287"/>
                      </a:cubicBezTo>
                      <a:cubicBezTo>
                        <a:pt x="5" y="288"/>
                        <a:pt x="5" y="288"/>
                        <a:pt x="5" y="288"/>
                      </a:cubicBezTo>
                      <a:cubicBezTo>
                        <a:pt x="8" y="295"/>
                        <a:pt x="9" y="302"/>
                        <a:pt x="8" y="309"/>
                      </a:cubicBezTo>
                      <a:cubicBezTo>
                        <a:pt x="8" y="311"/>
                        <a:pt x="8" y="314"/>
                        <a:pt x="8" y="316"/>
                      </a:cubicBezTo>
                      <a:cubicBezTo>
                        <a:pt x="8" y="317"/>
                        <a:pt x="8" y="317"/>
                        <a:pt x="8" y="318"/>
                      </a:cubicBezTo>
                      <a:cubicBezTo>
                        <a:pt x="8" y="319"/>
                        <a:pt x="8" y="319"/>
                        <a:pt x="8" y="320"/>
                      </a:cubicBezTo>
                      <a:cubicBezTo>
                        <a:pt x="8" y="323"/>
                        <a:pt x="8" y="327"/>
                        <a:pt x="7" y="330"/>
                      </a:cubicBezTo>
                      <a:cubicBezTo>
                        <a:pt x="4" y="335"/>
                        <a:pt x="0" y="336"/>
                        <a:pt x="0" y="341"/>
                      </a:cubicBezTo>
                      <a:cubicBezTo>
                        <a:pt x="0" y="341"/>
                        <a:pt x="0" y="342"/>
                        <a:pt x="0" y="343"/>
                      </a:cubicBezTo>
                      <a:cubicBezTo>
                        <a:pt x="10" y="348"/>
                        <a:pt x="17" y="346"/>
                        <a:pt x="28" y="348"/>
                      </a:cubicBezTo>
                      <a:cubicBezTo>
                        <a:pt x="28" y="348"/>
                        <a:pt x="29" y="348"/>
                        <a:pt x="30" y="348"/>
                      </a:cubicBezTo>
                      <a:cubicBezTo>
                        <a:pt x="30" y="348"/>
                        <a:pt x="30" y="348"/>
                        <a:pt x="30" y="348"/>
                      </a:cubicBezTo>
                      <a:cubicBezTo>
                        <a:pt x="31" y="349"/>
                        <a:pt x="31" y="349"/>
                        <a:pt x="31" y="349"/>
                      </a:cubicBezTo>
                      <a:cubicBezTo>
                        <a:pt x="32" y="349"/>
                        <a:pt x="32" y="349"/>
                        <a:pt x="32" y="349"/>
                      </a:cubicBezTo>
                      <a:cubicBezTo>
                        <a:pt x="32" y="349"/>
                        <a:pt x="32" y="349"/>
                        <a:pt x="32" y="349"/>
                      </a:cubicBezTo>
                      <a:cubicBezTo>
                        <a:pt x="33" y="350"/>
                        <a:pt x="33" y="350"/>
                        <a:pt x="33" y="350"/>
                      </a:cubicBezTo>
                      <a:cubicBezTo>
                        <a:pt x="33" y="350"/>
                        <a:pt x="33" y="350"/>
                        <a:pt x="33" y="350"/>
                      </a:cubicBezTo>
                      <a:cubicBezTo>
                        <a:pt x="34" y="350"/>
                        <a:pt x="35" y="351"/>
                        <a:pt x="35" y="351"/>
                      </a:cubicBezTo>
                      <a:cubicBezTo>
                        <a:pt x="36" y="352"/>
                        <a:pt x="36" y="352"/>
                        <a:pt x="36" y="352"/>
                      </a:cubicBezTo>
                      <a:cubicBezTo>
                        <a:pt x="37" y="352"/>
                        <a:pt x="37" y="352"/>
                        <a:pt x="37" y="352"/>
                      </a:cubicBezTo>
                      <a:cubicBezTo>
                        <a:pt x="37" y="353"/>
                        <a:pt x="38" y="353"/>
                        <a:pt x="39" y="353"/>
                      </a:cubicBezTo>
                      <a:cubicBezTo>
                        <a:pt x="43" y="355"/>
                        <a:pt x="49" y="354"/>
                        <a:pt x="53" y="354"/>
                      </a:cubicBezTo>
                      <a:cubicBezTo>
                        <a:pt x="59" y="355"/>
                        <a:pt x="70" y="351"/>
                        <a:pt x="77" y="352"/>
                      </a:cubicBezTo>
                      <a:cubicBezTo>
                        <a:pt x="77" y="350"/>
                        <a:pt x="79" y="348"/>
                        <a:pt x="81" y="348"/>
                      </a:cubicBezTo>
                      <a:cubicBezTo>
                        <a:pt x="86" y="348"/>
                        <a:pt x="94" y="358"/>
                        <a:pt x="96" y="361"/>
                      </a:cubicBezTo>
                      <a:cubicBezTo>
                        <a:pt x="100" y="366"/>
                        <a:pt x="106" y="373"/>
                        <a:pt x="113" y="373"/>
                      </a:cubicBezTo>
                      <a:cubicBezTo>
                        <a:pt x="124" y="374"/>
                        <a:pt x="121" y="364"/>
                        <a:pt x="122" y="356"/>
                      </a:cubicBezTo>
                      <a:cubicBezTo>
                        <a:pt x="130" y="356"/>
                        <a:pt x="146" y="353"/>
                        <a:pt x="154" y="357"/>
                      </a:cubicBezTo>
                      <a:cubicBezTo>
                        <a:pt x="155" y="358"/>
                        <a:pt x="156" y="358"/>
                        <a:pt x="157" y="359"/>
                      </a:cubicBezTo>
                      <a:cubicBezTo>
                        <a:pt x="155" y="357"/>
                        <a:pt x="155" y="357"/>
                        <a:pt x="155" y="357"/>
                      </a:cubicBezTo>
                      <a:cubicBezTo>
                        <a:pt x="156" y="358"/>
                        <a:pt x="158" y="358"/>
                        <a:pt x="157" y="359"/>
                      </a:cubicBezTo>
                      <a:cubicBezTo>
                        <a:pt x="163" y="365"/>
                        <a:pt x="164" y="378"/>
                        <a:pt x="170" y="378"/>
                      </a:cubicBezTo>
                      <a:cubicBezTo>
                        <a:pt x="170" y="364"/>
                        <a:pt x="193" y="364"/>
                        <a:pt x="203" y="368"/>
                      </a:cubicBezTo>
                      <a:cubicBezTo>
                        <a:pt x="215" y="373"/>
                        <a:pt x="224" y="383"/>
                        <a:pt x="228" y="394"/>
                      </a:cubicBezTo>
                      <a:cubicBezTo>
                        <a:pt x="246" y="396"/>
                        <a:pt x="255" y="338"/>
                        <a:pt x="258" y="328"/>
                      </a:cubicBezTo>
                      <a:cubicBezTo>
                        <a:pt x="260" y="322"/>
                        <a:pt x="260" y="316"/>
                        <a:pt x="262" y="310"/>
                      </a:cubicBezTo>
                      <a:cubicBezTo>
                        <a:pt x="264" y="304"/>
                        <a:pt x="268" y="302"/>
                        <a:pt x="271" y="296"/>
                      </a:cubicBezTo>
                      <a:cubicBezTo>
                        <a:pt x="274" y="291"/>
                        <a:pt x="274" y="285"/>
                        <a:pt x="277" y="280"/>
                      </a:cubicBezTo>
                      <a:cubicBezTo>
                        <a:pt x="279" y="276"/>
                        <a:pt x="280" y="278"/>
                        <a:pt x="282" y="273"/>
                      </a:cubicBezTo>
                      <a:cubicBezTo>
                        <a:pt x="282" y="271"/>
                        <a:pt x="282" y="267"/>
                        <a:pt x="282" y="264"/>
                      </a:cubicBezTo>
                      <a:cubicBezTo>
                        <a:pt x="282" y="259"/>
                        <a:pt x="283" y="257"/>
                        <a:pt x="284" y="254"/>
                      </a:cubicBezTo>
                      <a:cubicBezTo>
                        <a:pt x="283" y="254"/>
                        <a:pt x="283" y="254"/>
                        <a:pt x="283" y="254"/>
                      </a:cubicBezTo>
                      <a:cubicBezTo>
                        <a:pt x="284" y="253"/>
                        <a:pt x="285" y="251"/>
                        <a:pt x="285" y="250"/>
                      </a:cubicBezTo>
                      <a:cubicBezTo>
                        <a:pt x="288" y="242"/>
                        <a:pt x="284" y="240"/>
                        <a:pt x="293" y="237"/>
                      </a:cubicBezTo>
                      <a:cubicBezTo>
                        <a:pt x="300" y="235"/>
                        <a:pt x="305" y="237"/>
                        <a:pt x="308" y="229"/>
                      </a:cubicBezTo>
                      <a:cubicBezTo>
                        <a:pt x="309" y="224"/>
                        <a:pt x="308" y="217"/>
                        <a:pt x="308" y="212"/>
                      </a:cubicBezTo>
                      <a:cubicBezTo>
                        <a:pt x="313" y="208"/>
                        <a:pt x="318" y="207"/>
                        <a:pt x="320" y="201"/>
                      </a:cubicBezTo>
                      <a:cubicBezTo>
                        <a:pt x="322" y="197"/>
                        <a:pt x="320" y="192"/>
                        <a:pt x="321" y="188"/>
                      </a:cubicBezTo>
                      <a:cubicBezTo>
                        <a:pt x="323" y="176"/>
                        <a:pt x="331" y="178"/>
                        <a:pt x="336" y="171"/>
                      </a:cubicBezTo>
                      <a:cubicBezTo>
                        <a:pt x="340" y="164"/>
                        <a:pt x="337" y="154"/>
                        <a:pt x="342" y="146"/>
                      </a:cubicBezTo>
                      <a:cubicBezTo>
                        <a:pt x="344" y="142"/>
                        <a:pt x="345" y="139"/>
                        <a:pt x="346" y="135"/>
                      </a:cubicBezTo>
                      <a:cubicBezTo>
                        <a:pt x="348" y="131"/>
                        <a:pt x="348" y="126"/>
                        <a:pt x="348" y="120"/>
                      </a:cubicBezTo>
                      <a:cubicBezTo>
                        <a:pt x="339" y="119"/>
                        <a:pt x="336" y="119"/>
                        <a:pt x="329" y="114"/>
                      </a:cubicBezTo>
                      <a:cubicBezTo>
                        <a:pt x="326" y="112"/>
                        <a:pt x="319" y="106"/>
                        <a:pt x="315" y="106"/>
                      </a:cubicBezTo>
                      <a:cubicBezTo>
                        <a:pt x="315" y="97"/>
                        <a:pt x="314" y="85"/>
                        <a:pt x="317" y="78"/>
                      </a:cubicBezTo>
                      <a:cubicBezTo>
                        <a:pt x="319" y="73"/>
                        <a:pt x="322" y="74"/>
                        <a:pt x="325" y="70"/>
                      </a:cubicBezTo>
                      <a:cubicBezTo>
                        <a:pt x="325" y="69"/>
                        <a:pt x="325" y="57"/>
                        <a:pt x="326" y="48"/>
                      </a:cubicBezTo>
                      <a:cubicBezTo>
                        <a:pt x="318" y="46"/>
                        <a:pt x="310" y="43"/>
                        <a:pt x="302" y="42"/>
                      </a:cubicBezTo>
                      <a:cubicBezTo>
                        <a:pt x="301" y="30"/>
                        <a:pt x="303" y="17"/>
                        <a:pt x="302" y="4"/>
                      </a:cubicBezTo>
                      <a:cubicBezTo>
                        <a:pt x="299" y="3"/>
                        <a:pt x="298" y="3"/>
                        <a:pt x="295" y="1"/>
                      </a:cubicBezTo>
                      <a:cubicBezTo>
                        <a:pt x="294" y="0"/>
                        <a:pt x="284" y="14"/>
                        <a:pt x="282" y="17"/>
                      </a:cubicBezTo>
                      <a:cubicBezTo>
                        <a:pt x="282" y="17"/>
                        <a:pt x="282" y="17"/>
                        <a:pt x="282" y="17"/>
                      </a:cubicBezTo>
                      <a:cubicBezTo>
                        <a:pt x="282" y="17"/>
                        <a:pt x="282" y="17"/>
                        <a:pt x="282" y="17"/>
                      </a:cubicBezTo>
                      <a:cubicBezTo>
                        <a:pt x="281" y="18"/>
                        <a:pt x="280" y="19"/>
                        <a:pt x="279" y="20"/>
                      </a:cubicBezTo>
                      <a:cubicBezTo>
                        <a:pt x="279" y="21"/>
                        <a:pt x="279" y="21"/>
                        <a:pt x="278" y="22"/>
                      </a:cubicBezTo>
                      <a:close/>
                    </a:path>
                  </a:pathLst>
                </a:custGeom>
                <a:solidFill>
                  <a:srgbClr val="FFFF00"/>
                </a:solidFill>
                <a:ln w="6350">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8258" name="Freeform 33"/>
                <p:cNvSpPr>
                  <a:spLocks noEditPoints="1"/>
                </p:cNvSpPr>
                <p:nvPr/>
              </p:nvSpPr>
              <p:spPr bwMode="auto">
                <a:xfrm>
                  <a:off x="3737" y="1580"/>
                  <a:ext cx="761" cy="507"/>
                </a:xfrm>
                <a:custGeom>
                  <a:avLst/>
                  <a:gdLst>
                    <a:gd name="T0" fmla="*/ 1 w 1248"/>
                    <a:gd name="T1" fmla="*/ 1 h 885"/>
                    <a:gd name="T2" fmla="*/ 1 w 1248"/>
                    <a:gd name="T3" fmla="*/ 1 h 885"/>
                    <a:gd name="T4" fmla="*/ 1 w 1248"/>
                    <a:gd name="T5" fmla="*/ 1 h 885"/>
                    <a:gd name="T6" fmla="*/ 1 w 1248"/>
                    <a:gd name="T7" fmla="*/ 1 h 885"/>
                    <a:gd name="T8" fmla="*/ 1 w 1248"/>
                    <a:gd name="T9" fmla="*/ 1 h 885"/>
                    <a:gd name="T10" fmla="*/ 1 w 1248"/>
                    <a:gd name="T11" fmla="*/ 1 h 885"/>
                    <a:gd name="T12" fmla="*/ 1 w 1248"/>
                    <a:gd name="T13" fmla="*/ 1 h 885"/>
                    <a:gd name="T14" fmla="*/ 1 w 1248"/>
                    <a:gd name="T15" fmla="*/ 1 h 885"/>
                    <a:gd name="T16" fmla="*/ 1 w 1248"/>
                    <a:gd name="T17" fmla="*/ 1 h 885"/>
                    <a:gd name="T18" fmla="*/ 1 w 1248"/>
                    <a:gd name="T19" fmla="*/ 1 h 885"/>
                    <a:gd name="T20" fmla="*/ 1 w 1248"/>
                    <a:gd name="T21" fmla="*/ 1 h 885"/>
                    <a:gd name="T22" fmla="*/ 1 w 1248"/>
                    <a:gd name="T23" fmla="*/ 1 h 885"/>
                    <a:gd name="T24" fmla="*/ 1 w 1248"/>
                    <a:gd name="T25" fmla="*/ 1 h 885"/>
                    <a:gd name="T26" fmla="*/ 1 w 1248"/>
                    <a:gd name="T27" fmla="*/ 1 h 885"/>
                    <a:gd name="T28" fmla="*/ 1 w 1248"/>
                    <a:gd name="T29" fmla="*/ 1 h 885"/>
                    <a:gd name="T30" fmla="*/ 1 w 1248"/>
                    <a:gd name="T31" fmla="*/ 1 h 885"/>
                    <a:gd name="T32" fmla="*/ 1 w 1248"/>
                    <a:gd name="T33" fmla="*/ 1 h 885"/>
                    <a:gd name="T34" fmla="*/ 1 w 1248"/>
                    <a:gd name="T35" fmla="*/ 1 h 885"/>
                    <a:gd name="T36" fmla="*/ 1 w 1248"/>
                    <a:gd name="T37" fmla="*/ 1 h 885"/>
                    <a:gd name="T38" fmla="*/ 1 w 1248"/>
                    <a:gd name="T39" fmla="*/ 1 h 885"/>
                    <a:gd name="T40" fmla="*/ 1 w 1248"/>
                    <a:gd name="T41" fmla="*/ 1 h 885"/>
                    <a:gd name="T42" fmla="*/ 1 w 1248"/>
                    <a:gd name="T43" fmla="*/ 1 h 885"/>
                    <a:gd name="T44" fmla="*/ 1 w 1248"/>
                    <a:gd name="T45" fmla="*/ 1 h 885"/>
                    <a:gd name="T46" fmla="*/ 1 w 1248"/>
                    <a:gd name="T47" fmla="*/ 1 h 885"/>
                    <a:gd name="T48" fmla="*/ 1 w 1248"/>
                    <a:gd name="T49" fmla="*/ 1 h 885"/>
                    <a:gd name="T50" fmla="*/ 1 w 1248"/>
                    <a:gd name="T51" fmla="*/ 1 h 885"/>
                    <a:gd name="T52" fmla="*/ 1 w 1248"/>
                    <a:gd name="T53" fmla="*/ 1 h 885"/>
                    <a:gd name="T54" fmla="*/ 1 w 1248"/>
                    <a:gd name="T55" fmla="*/ 1 h 885"/>
                    <a:gd name="T56" fmla="*/ 1 w 1248"/>
                    <a:gd name="T57" fmla="*/ 1 h 885"/>
                    <a:gd name="T58" fmla="*/ 1 w 1248"/>
                    <a:gd name="T59" fmla="*/ 1 h 885"/>
                    <a:gd name="T60" fmla="*/ 1 w 1248"/>
                    <a:gd name="T61" fmla="*/ 1 h 885"/>
                    <a:gd name="T62" fmla="*/ 1 w 1248"/>
                    <a:gd name="T63" fmla="*/ 1 h 885"/>
                    <a:gd name="T64" fmla="*/ 1 w 1248"/>
                    <a:gd name="T65" fmla="*/ 1 h 885"/>
                    <a:gd name="T66" fmla="*/ 1 w 1248"/>
                    <a:gd name="T67" fmla="*/ 1 h 885"/>
                    <a:gd name="T68" fmla="*/ 1 w 1248"/>
                    <a:gd name="T69" fmla="*/ 1 h 885"/>
                    <a:gd name="T70" fmla="*/ 1 w 1248"/>
                    <a:gd name="T71" fmla="*/ 1 h 885"/>
                    <a:gd name="T72" fmla="*/ 1 w 1248"/>
                    <a:gd name="T73" fmla="*/ 1 h 885"/>
                    <a:gd name="T74" fmla="*/ 1 w 1248"/>
                    <a:gd name="T75" fmla="*/ 1 h 885"/>
                    <a:gd name="T76" fmla="*/ 1 w 1248"/>
                    <a:gd name="T77" fmla="*/ 1 h 885"/>
                    <a:gd name="T78" fmla="*/ 1 w 1248"/>
                    <a:gd name="T79" fmla="*/ 1 h 885"/>
                    <a:gd name="T80" fmla="*/ 1 w 1248"/>
                    <a:gd name="T81" fmla="*/ 1 h 885"/>
                    <a:gd name="T82" fmla="*/ 1 w 1248"/>
                    <a:gd name="T83" fmla="*/ 1 h 885"/>
                    <a:gd name="T84" fmla="*/ 1 w 1248"/>
                    <a:gd name="T85" fmla="*/ 1 h 885"/>
                    <a:gd name="T86" fmla="*/ 1 w 1248"/>
                    <a:gd name="T87" fmla="*/ 1 h 885"/>
                    <a:gd name="T88" fmla="*/ 1 w 1248"/>
                    <a:gd name="T89" fmla="*/ 1 h 885"/>
                    <a:gd name="T90" fmla="*/ 1 w 1248"/>
                    <a:gd name="T91" fmla="*/ 1 h 885"/>
                    <a:gd name="T92" fmla="*/ 1 w 1248"/>
                    <a:gd name="T93" fmla="*/ 1 h 885"/>
                    <a:gd name="T94" fmla="*/ 1 w 1248"/>
                    <a:gd name="T95" fmla="*/ 1 h 885"/>
                    <a:gd name="T96" fmla="*/ 1 w 1248"/>
                    <a:gd name="T97" fmla="*/ 1 h 885"/>
                    <a:gd name="T98" fmla="*/ 1 w 1248"/>
                    <a:gd name="T99" fmla="*/ 1 h 885"/>
                    <a:gd name="T100" fmla="*/ 1 w 1248"/>
                    <a:gd name="T101" fmla="*/ 1 h 885"/>
                    <a:gd name="T102" fmla="*/ 1 w 1248"/>
                    <a:gd name="T103" fmla="*/ 1 h 885"/>
                    <a:gd name="T104" fmla="*/ 1 w 1248"/>
                    <a:gd name="T105" fmla="*/ 1 h 885"/>
                    <a:gd name="T106" fmla="*/ 1 w 1248"/>
                    <a:gd name="T107" fmla="*/ 1 h 885"/>
                    <a:gd name="T108" fmla="*/ 1 w 1248"/>
                    <a:gd name="T109" fmla="*/ 1 h 885"/>
                    <a:gd name="T110" fmla="*/ 1 w 1248"/>
                    <a:gd name="T111" fmla="*/ 1 h 885"/>
                    <a:gd name="T112" fmla="*/ 1 w 1248"/>
                    <a:gd name="T113" fmla="*/ 1 h 885"/>
                    <a:gd name="T114" fmla="*/ 1 w 1248"/>
                    <a:gd name="T115" fmla="*/ 1 h 88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48"/>
                    <a:gd name="T175" fmla="*/ 0 h 885"/>
                    <a:gd name="T176" fmla="*/ 1248 w 1248"/>
                    <a:gd name="T177" fmla="*/ 885 h 88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48" h="885">
                      <a:moveTo>
                        <a:pt x="529" y="863"/>
                      </a:moveTo>
                      <a:cubicBezTo>
                        <a:pt x="529" y="864"/>
                        <a:pt x="529" y="864"/>
                        <a:pt x="529" y="864"/>
                      </a:cubicBezTo>
                      <a:cubicBezTo>
                        <a:pt x="529" y="864"/>
                        <a:pt x="529" y="864"/>
                        <a:pt x="529" y="864"/>
                      </a:cubicBezTo>
                      <a:cubicBezTo>
                        <a:pt x="530" y="862"/>
                        <a:pt x="565" y="860"/>
                        <a:pt x="568" y="860"/>
                      </a:cubicBezTo>
                      <a:cubicBezTo>
                        <a:pt x="569" y="860"/>
                        <a:pt x="569" y="860"/>
                        <a:pt x="569" y="860"/>
                      </a:cubicBezTo>
                      <a:cubicBezTo>
                        <a:pt x="569" y="860"/>
                        <a:pt x="569" y="860"/>
                        <a:pt x="569" y="860"/>
                      </a:cubicBezTo>
                      <a:cubicBezTo>
                        <a:pt x="570" y="860"/>
                        <a:pt x="570" y="860"/>
                        <a:pt x="570" y="860"/>
                      </a:cubicBezTo>
                      <a:cubicBezTo>
                        <a:pt x="571" y="860"/>
                        <a:pt x="571" y="860"/>
                        <a:pt x="571" y="860"/>
                      </a:cubicBezTo>
                      <a:cubicBezTo>
                        <a:pt x="571" y="860"/>
                        <a:pt x="571" y="860"/>
                        <a:pt x="571" y="860"/>
                      </a:cubicBezTo>
                      <a:cubicBezTo>
                        <a:pt x="572" y="860"/>
                        <a:pt x="572" y="860"/>
                        <a:pt x="572" y="860"/>
                      </a:cubicBezTo>
                      <a:cubicBezTo>
                        <a:pt x="572" y="860"/>
                        <a:pt x="572" y="860"/>
                        <a:pt x="572" y="860"/>
                      </a:cubicBezTo>
                      <a:cubicBezTo>
                        <a:pt x="572" y="860"/>
                        <a:pt x="572" y="860"/>
                        <a:pt x="572" y="860"/>
                      </a:cubicBezTo>
                      <a:cubicBezTo>
                        <a:pt x="572" y="862"/>
                        <a:pt x="572" y="864"/>
                        <a:pt x="572" y="866"/>
                      </a:cubicBezTo>
                      <a:cubicBezTo>
                        <a:pt x="572" y="870"/>
                        <a:pt x="572" y="874"/>
                        <a:pt x="572" y="878"/>
                      </a:cubicBezTo>
                      <a:cubicBezTo>
                        <a:pt x="572" y="878"/>
                        <a:pt x="572" y="879"/>
                        <a:pt x="572" y="880"/>
                      </a:cubicBezTo>
                      <a:cubicBezTo>
                        <a:pt x="572" y="881"/>
                        <a:pt x="572" y="882"/>
                        <a:pt x="572" y="884"/>
                      </a:cubicBezTo>
                      <a:cubicBezTo>
                        <a:pt x="572" y="884"/>
                        <a:pt x="572" y="884"/>
                        <a:pt x="572" y="884"/>
                      </a:cubicBezTo>
                      <a:cubicBezTo>
                        <a:pt x="580" y="885"/>
                        <a:pt x="586" y="883"/>
                        <a:pt x="590" y="879"/>
                      </a:cubicBezTo>
                      <a:cubicBezTo>
                        <a:pt x="596" y="873"/>
                        <a:pt x="599" y="865"/>
                        <a:pt x="599" y="857"/>
                      </a:cubicBezTo>
                      <a:cubicBezTo>
                        <a:pt x="599" y="857"/>
                        <a:pt x="599" y="857"/>
                        <a:pt x="599" y="857"/>
                      </a:cubicBezTo>
                      <a:cubicBezTo>
                        <a:pt x="602" y="857"/>
                        <a:pt x="604" y="857"/>
                        <a:pt x="607" y="856"/>
                      </a:cubicBezTo>
                      <a:cubicBezTo>
                        <a:pt x="608" y="856"/>
                        <a:pt x="610" y="856"/>
                        <a:pt x="611" y="856"/>
                      </a:cubicBezTo>
                      <a:cubicBezTo>
                        <a:pt x="611" y="856"/>
                        <a:pt x="611" y="855"/>
                        <a:pt x="611" y="855"/>
                      </a:cubicBezTo>
                      <a:cubicBezTo>
                        <a:pt x="611" y="853"/>
                        <a:pt x="611" y="851"/>
                        <a:pt x="611" y="849"/>
                      </a:cubicBezTo>
                      <a:cubicBezTo>
                        <a:pt x="611" y="849"/>
                        <a:pt x="611" y="849"/>
                        <a:pt x="611" y="849"/>
                      </a:cubicBezTo>
                      <a:cubicBezTo>
                        <a:pt x="611" y="848"/>
                        <a:pt x="611" y="848"/>
                        <a:pt x="611" y="847"/>
                      </a:cubicBezTo>
                      <a:cubicBezTo>
                        <a:pt x="611" y="847"/>
                        <a:pt x="611" y="847"/>
                        <a:pt x="611" y="847"/>
                      </a:cubicBezTo>
                      <a:cubicBezTo>
                        <a:pt x="611" y="844"/>
                        <a:pt x="612" y="842"/>
                        <a:pt x="613" y="840"/>
                      </a:cubicBezTo>
                      <a:cubicBezTo>
                        <a:pt x="613" y="840"/>
                        <a:pt x="613" y="840"/>
                        <a:pt x="613" y="840"/>
                      </a:cubicBezTo>
                      <a:cubicBezTo>
                        <a:pt x="614" y="840"/>
                        <a:pt x="614" y="839"/>
                        <a:pt x="615" y="839"/>
                      </a:cubicBezTo>
                      <a:cubicBezTo>
                        <a:pt x="615" y="838"/>
                        <a:pt x="615" y="838"/>
                        <a:pt x="615" y="838"/>
                      </a:cubicBezTo>
                      <a:cubicBezTo>
                        <a:pt x="620" y="835"/>
                        <a:pt x="623" y="834"/>
                        <a:pt x="626" y="831"/>
                      </a:cubicBezTo>
                      <a:cubicBezTo>
                        <a:pt x="628" y="828"/>
                        <a:pt x="629" y="825"/>
                        <a:pt x="630" y="818"/>
                      </a:cubicBezTo>
                      <a:cubicBezTo>
                        <a:pt x="630" y="815"/>
                        <a:pt x="630" y="818"/>
                        <a:pt x="630" y="815"/>
                      </a:cubicBezTo>
                      <a:cubicBezTo>
                        <a:pt x="630" y="815"/>
                        <a:pt x="630" y="815"/>
                        <a:pt x="630" y="815"/>
                      </a:cubicBezTo>
                      <a:cubicBezTo>
                        <a:pt x="630" y="814"/>
                        <a:pt x="630" y="813"/>
                        <a:pt x="630" y="812"/>
                      </a:cubicBezTo>
                      <a:cubicBezTo>
                        <a:pt x="630" y="812"/>
                        <a:pt x="630" y="811"/>
                        <a:pt x="630" y="811"/>
                      </a:cubicBezTo>
                      <a:cubicBezTo>
                        <a:pt x="630" y="810"/>
                        <a:pt x="630" y="809"/>
                        <a:pt x="630" y="808"/>
                      </a:cubicBezTo>
                      <a:cubicBezTo>
                        <a:pt x="630" y="807"/>
                        <a:pt x="630" y="807"/>
                        <a:pt x="630" y="806"/>
                      </a:cubicBezTo>
                      <a:cubicBezTo>
                        <a:pt x="630" y="805"/>
                        <a:pt x="630" y="803"/>
                        <a:pt x="630" y="802"/>
                      </a:cubicBezTo>
                      <a:cubicBezTo>
                        <a:pt x="631" y="803"/>
                        <a:pt x="631" y="804"/>
                        <a:pt x="632" y="805"/>
                      </a:cubicBezTo>
                      <a:cubicBezTo>
                        <a:pt x="633" y="806"/>
                        <a:pt x="633" y="806"/>
                        <a:pt x="633" y="806"/>
                      </a:cubicBezTo>
                      <a:cubicBezTo>
                        <a:pt x="636" y="811"/>
                        <a:pt x="641" y="815"/>
                        <a:pt x="645" y="820"/>
                      </a:cubicBezTo>
                      <a:cubicBezTo>
                        <a:pt x="646" y="820"/>
                        <a:pt x="646" y="820"/>
                        <a:pt x="646" y="820"/>
                      </a:cubicBezTo>
                      <a:cubicBezTo>
                        <a:pt x="648" y="823"/>
                        <a:pt x="650" y="825"/>
                        <a:pt x="651" y="828"/>
                      </a:cubicBezTo>
                      <a:cubicBezTo>
                        <a:pt x="651" y="828"/>
                        <a:pt x="651" y="828"/>
                        <a:pt x="651" y="828"/>
                      </a:cubicBezTo>
                      <a:cubicBezTo>
                        <a:pt x="651" y="828"/>
                        <a:pt x="651" y="828"/>
                        <a:pt x="651" y="828"/>
                      </a:cubicBezTo>
                      <a:cubicBezTo>
                        <a:pt x="655" y="828"/>
                        <a:pt x="658" y="827"/>
                        <a:pt x="661" y="825"/>
                      </a:cubicBezTo>
                      <a:cubicBezTo>
                        <a:pt x="664" y="822"/>
                        <a:pt x="667" y="820"/>
                        <a:pt x="671" y="819"/>
                      </a:cubicBezTo>
                      <a:cubicBezTo>
                        <a:pt x="677" y="818"/>
                        <a:pt x="683" y="822"/>
                        <a:pt x="690" y="821"/>
                      </a:cubicBezTo>
                      <a:cubicBezTo>
                        <a:pt x="690" y="820"/>
                        <a:pt x="691" y="820"/>
                        <a:pt x="692" y="820"/>
                      </a:cubicBezTo>
                      <a:cubicBezTo>
                        <a:pt x="693" y="817"/>
                        <a:pt x="693" y="814"/>
                        <a:pt x="694" y="812"/>
                      </a:cubicBezTo>
                      <a:cubicBezTo>
                        <a:pt x="696" y="802"/>
                        <a:pt x="700" y="794"/>
                        <a:pt x="702" y="784"/>
                      </a:cubicBezTo>
                      <a:cubicBezTo>
                        <a:pt x="702" y="783"/>
                        <a:pt x="702" y="782"/>
                        <a:pt x="703" y="781"/>
                      </a:cubicBezTo>
                      <a:cubicBezTo>
                        <a:pt x="703" y="780"/>
                        <a:pt x="703" y="780"/>
                        <a:pt x="703" y="780"/>
                      </a:cubicBezTo>
                      <a:cubicBezTo>
                        <a:pt x="705" y="763"/>
                        <a:pt x="704" y="745"/>
                        <a:pt x="706" y="727"/>
                      </a:cubicBezTo>
                      <a:cubicBezTo>
                        <a:pt x="713" y="727"/>
                        <a:pt x="720" y="727"/>
                        <a:pt x="727" y="727"/>
                      </a:cubicBezTo>
                      <a:cubicBezTo>
                        <a:pt x="727" y="727"/>
                        <a:pt x="727" y="727"/>
                        <a:pt x="727" y="727"/>
                      </a:cubicBezTo>
                      <a:cubicBezTo>
                        <a:pt x="727" y="726"/>
                        <a:pt x="728" y="725"/>
                        <a:pt x="728" y="724"/>
                      </a:cubicBezTo>
                      <a:cubicBezTo>
                        <a:pt x="731" y="717"/>
                        <a:pt x="730" y="709"/>
                        <a:pt x="732" y="701"/>
                      </a:cubicBezTo>
                      <a:cubicBezTo>
                        <a:pt x="733" y="699"/>
                        <a:pt x="733" y="696"/>
                        <a:pt x="734" y="694"/>
                      </a:cubicBezTo>
                      <a:cubicBezTo>
                        <a:pt x="734" y="693"/>
                        <a:pt x="734" y="693"/>
                        <a:pt x="734" y="693"/>
                      </a:cubicBezTo>
                      <a:cubicBezTo>
                        <a:pt x="734" y="692"/>
                        <a:pt x="734" y="692"/>
                        <a:pt x="734" y="691"/>
                      </a:cubicBezTo>
                      <a:cubicBezTo>
                        <a:pt x="734" y="691"/>
                        <a:pt x="734" y="690"/>
                        <a:pt x="734" y="690"/>
                      </a:cubicBezTo>
                      <a:cubicBezTo>
                        <a:pt x="735" y="689"/>
                        <a:pt x="735" y="689"/>
                        <a:pt x="735" y="688"/>
                      </a:cubicBezTo>
                      <a:cubicBezTo>
                        <a:pt x="735" y="688"/>
                        <a:pt x="735" y="687"/>
                        <a:pt x="735" y="687"/>
                      </a:cubicBezTo>
                      <a:cubicBezTo>
                        <a:pt x="734" y="686"/>
                        <a:pt x="734" y="685"/>
                        <a:pt x="734" y="685"/>
                      </a:cubicBezTo>
                      <a:cubicBezTo>
                        <a:pt x="734" y="684"/>
                        <a:pt x="734" y="684"/>
                        <a:pt x="734" y="684"/>
                      </a:cubicBezTo>
                      <a:cubicBezTo>
                        <a:pt x="734" y="683"/>
                        <a:pt x="734" y="682"/>
                        <a:pt x="733" y="681"/>
                      </a:cubicBezTo>
                      <a:cubicBezTo>
                        <a:pt x="733" y="680"/>
                        <a:pt x="733" y="680"/>
                        <a:pt x="733" y="680"/>
                      </a:cubicBezTo>
                      <a:cubicBezTo>
                        <a:pt x="733" y="679"/>
                        <a:pt x="732" y="678"/>
                        <a:pt x="731" y="677"/>
                      </a:cubicBezTo>
                      <a:cubicBezTo>
                        <a:pt x="731" y="677"/>
                        <a:pt x="731" y="677"/>
                        <a:pt x="731" y="677"/>
                      </a:cubicBezTo>
                      <a:cubicBezTo>
                        <a:pt x="734" y="677"/>
                        <a:pt x="736" y="676"/>
                        <a:pt x="739" y="676"/>
                      </a:cubicBezTo>
                      <a:cubicBezTo>
                        <a:pt x="740" y="676"/>
                        <a:pt x="741" y="676"/>
                        <a:pt x="742" y="675"/>
                      </a:cubicBezTo>
                      <a:cubicBezTo>
                        <a:pt x="742" y="675"/>
                        <a:pt x="742" y="675"/>
                        <a:pt x="742" y="674"/>
                      </a:cubicBezTo>
                      <a:cubicBezTo>
                        <a:pt x="745" y="670"/>
                        <a:pt x="746" y="663"/>
                        <a:pt x="748" y="656"/>
                      </a:cubicBezTo>
                      <a:cubicBezTo>
                        <a:pt x="750" y="650"/>
                        <a:pt x="751" y="643"/>
                        <a:pt x="754" y="638"/>
                      </a:cubicBezTo>
                      <a:cubicBezTo>
                        <a:pt x="758" y="629"/>
                        <a:pt x="764" y="622"/>
                        <a:pt x="775" y="623"/>
                      </a:cubicBezTo>
                      <a:cubicBezTo>
                        <a:pt x="775" y="622"/>
                        <a:pt x="774" y="621"/>
                        <a:pt x="774" y="619"/>
                      </a:cubicBezTo>
                      <a:cubicBezTo>
                        <a:pt x="774" y="619"/>
                        <a:pt x="774" y="619"/>
                        <a:pt x="774" y="619"/>
                      </a:cubicBezTo>
                      <a:cubicBezTo>
                        <a:pt x="772" y="611"/>
                        <a:pt x="774" y="597"/>
                        <a:pt x="772" y="589"/>
                      </a:cubicBezTo>
                      <a:cubicBezTo>
                        <a:pt x="771" y="585"/>
                        <a:pt x="769" y="583"/>
                        <a:pt x="765" y="582"/>
                      </a:cubicBezTo>
                      <a:cubicBezTo>
                        <a:pt x="765" y="582"/>
                        <a:pt x="765" y="582"/>
                        <a:pt x="765" y="582"/>
                      </a:cubicBezTo>
                      <a:cubicBezTo>
                        <a:pt x="752" y="581"/>
                        <a:pt x="754" y="569"/>
                        <a:pt x="745" y="565"/>
                      </a:cubicBezTo>
                      <a:cubicBezTo>
                        <a:pt x="746" y="566"/>
                        <a:pt x="745" y="565"/>
                        <a:pt x="745" y="566"/>
                      </a:cubicBezTo>
                      <a:cubicBezTo>
                        <a:pt x="745" y="566"/>
                        <a:pt x="745" y="566"/>
                        <a:pt x="745" y="566"/>
                      </a:cubicBezTo>
                      <a:cubicBezTo>
                        <a:pt x="745" y="566"/>
                        <a:pt x="745" y="566"/>
                        <a:pt x="745" y="566"/>
                      </a:cubicBezTo>
                      <a:cubicBezTo>
                        <a:pt x="744" y="565"/>
                        <a:pt x="744" y="565"/>
                        <a:pt x="744" y="565"/>
                      </a:cubicBezTo>
                      <a:cubicBezTo>
                        <a:pt x="744" y="564"/>
                        <a:pt x="744" y="563"/>
                        <a:pt x="745" y="562"/>
                      </a:cubicBezTo>
                      <a:cubicBezTo>
                        <a:pt x="751" y="557"/>
                        <a:pt x="768" y="550"/>
                        <a:pt x="769" y="549"/>
                      </a:cubicBezTo>
                      <a:cubicBezTo>
                        <a:pt x="769" y="549"/>
                        <a:pt x="769" y="549"/>
                        <a:pt x="769" y="549"/>
                      </a:cubicBezTo>
                      <a:cubicBezTo>
                        <a:pt x="769" y="549"/>
                        <a:pt x="769" y="548"/>
                        <a:pt x="769" y="547"/>
                      </a:cubicBezTo>
                      <a:cubicBezTo>
                        <a:pt x="770" y="543"/>
                        <a:pt x="772" y="542"/>
                        <a:pt x="775" y="540"/>
                      </a:cubicBezTo>
                      <a:cubicBezTo>
                        <a:pt x="776" y="539"/>
                        <a:pt x="776" y="539"/>
                        <a:pt x="776" y="538"/>
                      </a:cubicBezTo>
                      <a:cubicBezTo>
                        <a:pt x="777" y="538"/>
                        <a:pt x="777" y="538"/>
                        <a:pt x="777" y="538"/>
                      </a:cubicBezTo>
                      <a:cubicBezTo>
                        <a:pt x="780" y="533"/>
                        <a:pt x="778" y="526"/>
                        <a:pt x="780" y="521"/>
                      </a:cubicBezTo>
                      <a:cubicBezTo>
                        <a:pt x="780" y="520"/>
                        <a:pt x="781" y="520"/>
                        <a:pt x="781" y="519"/>
                      </a:cubicBezTo>
                      <a:cubicBezTo>
                        <a:pt x="781" y="519"/>
                        <a:pt x="781" y="519"/>
                        <a:pt x="781" y="519"/>
                      </a:cubicBezTo>
                      <a:cubicBezTo>
                        <a:pt x="789" y="508"/>
                        <a:pt x="807" y="509"/>
                        <a:pt x="812" y="496"/>
                      </a:cubicBezTo>
                      <a:cubicBezTo>
                        <a:pt x="807" y="494"/>
                        <a:pt x="805" y="490"/>
                        <a:pt x="805" y="486"/>
                      </a:cubicBezTo>
                      <a:cubicBezTo>
                        <a:pt x="805" y="484"/>
                        <a:pt x="806" y="483"/>
                        <a:pt x="806" y="481"/>
                      </a:cubicBezTo>
                      <a:cubicBezTo>
                        <a:pt x="806" y="481"/>
                        <a:pt x="806" y="481"/>
                        <a:pt x="806" y="481"/>
                      </a:cubicBezTo>
                      <a:cubicBezTo>
                        <a:pt x="808" y="481"/>
                        <a:pt x="809" y="481"/>
                        <a:pt x="810" y="480"/>
                      </a:cubicBezTo>
                      <a:cubicBezTo>
                        <a:pt x="810" y="480"/>
                        <a:pt x="810" y="480"/>
                        <a:pt x="810" y="480"/>
                      </a:cubicBezTo>
                      <a:cubicBezTo>
                        <a:pt x="815" y="480"/>
                        <a:pt x="818" y="479"/>
                        <a:pt x="822" y="477"/>
                      </a:cubicBezTo>
                      <a:cubicBezTo>
                        <a:pt x="822" y="477"/>
                        <a:pt x="822" y="477"/>
                        <a:pt x="821" y="477"/>
                      </a:cubicBezTo>
                      <a:cubicBezTo>
                        <a:pt x="823" y="476"/>
                        <a:pt x="827" y="475"/>
                        <a:pt x="829" y="474"/>
                      </a:cubicBezTo>
                      <a:cubicBezTo>
                        <a:pt x="829" y="474"/>
                        <a:pt x="829" y="474"/>
                        <a:pt x="829" y="474"/>
                      </a:cubicBezTo>
                      <a:cubicBezTo>
                        <a:pt x="829" y="474"/>
                        <a:pt x="829" y="474"/>
                        <a:pt x="829" y="474"/>
                      </a:cubicBezTo>
                      <a:cubicBezTo>
                        <a:pt x="829" y="474"/>
                        <a:pt x="829" y="474"/>
                        <a:pt x="829" y="474"/>
                      </a:cubicBezTo>
                      <a:cubicBezTo>
                        <a:pt x="822" y="478"/>
                        <a:pt x="829" y="491"/>
                        <a:pt x="833" y="495"/>
                      </a:cubicBezTo>
                      <a:cubicBezTo>
                        <a:pt x="833" y="495"/>
                        <a:pt x="833" y="495"/>
                        <a:pt x="833" y="495"/>
                      </a:cubicBezTo>
                      <a:cubicBezTo>
                        <a:pt x="834" y="497"/>
                        <a:pt x="836" y="498"/>
                        <a:pt x="839" y="498"/>
                      </a:cubicBezTo>
                      <a:cubicBezTo>
                        <a:pt x="843" y="499"/>
                        <a:pt x="848" y="498"/>
                        <a:pt x="853" y="497"/>
                      </a:cubicBezTo>
                      <a:cubicBezTo>
                        <a:pt x="854" y="496"/>
                        <a:pt x="854" y="496"/>
                        <a:pt x="854" y="496"/>
                      </a:cubicBezTo>
                      <a:cubicBezTo>
                        <a:pt x="854" y="496"/>
                        <a:pt x="854" y="496"/>
                        <a:pt x="855" y="496"/>
                      </a:cubicBezTo>
                      <a:cubicBezTo>
                        <a:pt x="855" y="496"/>
                        <a:pt x="856" y="495"/>
                        <a:pt x="856" y="495"/>
                      </a:cubicBezTo>
                      <a:cubicBezTo>
                        <a:pt x="857" y="495"/>
                        <a:pt x="857" y="495"/>
                        <a:pt x="857" y="495"/>
                      </a:cubicBezTo>
                      <a:cubicBezTo>
                        <a:pt x="857" y="494"/>
                        <a:pt x="857" y="494"/>
                        <a:pt x="857" y="494"/>
                      </a:cubicBezTo>
                      <a:cubicBezTo>
                        <a:pt x="857" y="494"/>
                        <a:pt x="857" y="494"/>
                        <a:pt x="857" y="494"/>
                      </a:cubicBezTo>
                      <a:cubicBezTo>
                        <a:pt x="862" y="491"/>
                        <a:pt x="864" y="487"/>
                        <a:pt x="865" y="483"/>
                      </a:cubicBezTo>
                      <a:cubicBezTo>
                        <a:pt x="866" y="478"/>
                        <a:pt x="866" y="473"/>
                        <a:pt x="865" y="467"/>
                      </a:cubicBezTo>
                      <a:cubicBezTo>
                        <a:pt x="865" y="462"/>
                        <a:pt x="864" y="456"/>
                        <a:pt x="867" y="452"/>
                      </a:cubicBezTo>
                      <a:cubicBezTo>
                        <a:pt x="868" y="450"/>
                        <a:pt x="869" y="448"/>
                        <a:pt x="870" y="447"/>
                      </a:cubicBezTo>
                      <a:cubicBezTo>
                        <a:pt x="872" y="445"/>
                        <a:pt x="873" y="443"/>
                        <a:pt x="874" y="441"/>
                      </a:cubicBezTo>
                      <a:cubicBezTo>
                        <a:pt x="874" y="438"/>
                        <a:pt x="873" y="436"/>
                        <a:pt x="872" y="433"/>
                      </a:cubicBezTo>
                      <a:cubicBezTo>
                        <a:pt x="870" y="429"/>
                        <a:pt x="868" y="426"/>
                        <a:pt x="872" y="420"/>
                      </a:cubicBezTo>
                      <a:cubicBezTo>
                        <a:pt x="872" y="420"/>
                        <a:pt x="872" y="420"/>
                        <a:pt x="872" y="420"/>
                      </a:cubicBezTo>
                      <a:cubicBezTo>
                        <a:pt x="876" y="412"/>
                        <a:pt x="880" y="400"/>
                        <a:pt x="887" y="393"/>
                      </a:cubicBezTo>
                      <a:cubicBezTo>
                        <a:pt x="888" y="393"/>
                        <a:pt x="888" y="392"/>
                        <a:pt x="889" y="392"/>
                      </a:cubicBezTo>
                      <a:cubicBezTo>
                        <a:pt x="890" y="390"/>
                        <a:pt x="889" y="392"/>
                        <a:pt x="890" y="390"/>
                      </a:cubicBezTo>
                      <a:cubicBezTo>
                        <a:pt x="890" y="390"/>
                        <a:pt x="890" y="390"/>
                        <a:pt x="890" y="390"/>
                      </a:cubicBezTo>
                      <a:cubicBezTo>
                        <a:pt x="902" y="383"/>
                        <a:pt x="906" y="379"/>
                        <a:pt x="908" y="365"/>
                      </a:cubicBezTo>
                      <a:cubicBezTo>
                        <a:pt x="908" y="365"/>
                        <a:pt x="908" y="365"/>
                        <a:pt x="908" y="365"/>
                      </a:cubicBezTo>
                      <a:cubicBezTo>
                        <a:pt x="909" y="356"/>
                        <a:pt x="911" y="345"/>
                        <a:pt x="918" y="341"/>
                      </a:cubicBezTo>
                      <a:cubicBezTo>
                        <a:pt x="920" y="340"/>
                        <a:pt x="923" y="340"/>
                        <a:pt x="927" y="340"/>
                      </a:cubicBezTo>
                      <a:cubicBezTo>
                        <a:pt x="927" y="341"/>
                        <a:pt x="927" y="341"/>
                        <a:pt x="927" y="341"/>
                      </a:cubicBezTo>
                      <a:cubicBezTo>
                        <a:pt x="928" y="347"/>
                        <a:pt x="924" y="357"/>
                        <a:pt x="930" y="360"/>
                      </a:cubicBezTo>
                      <a:cubicBezTo>
                        <a:pt x="930" y="360"/>
                        <a:pt x="931" y="360"/>
                        <a:pt x="931" y="361"/>
                      </a:cubicBezTo>
                      <a:cubicBezTo>
                        <a:pt x="932" y="361"/>
                        <a:pt x="932" y="361"/>
                        <a:pt x="932" y="361"/>
                      </a:cubicBezTo>
                      <a:cubicBezTo>
                        <a:pt x="932" y="361"/>
                        <a:pt x="933" y="361"/>
                        <a:pt x="933" y="360"/>
                      </a:cubicBezTo>
                      <a:cubicBezTo>
                        <a:pt x="934" y="360"/>
                        <a:pt x="936" y="359"/>
                        <a:pt x="937" y="358"/>
                      </a:cubicBezTo>
                      <a:cubicBezTo>
                        <a:pt x="941" y="356"/>
                        <a:pt x="944" y="351"/>
                        <a:pt x="946" y="350"/>
                      </a:cubicBezTo>
                      <a:cubicBezTo>
                        <a:pt x="946" y="350"/>
                        <a:pt x="946" y="350"/>
                        <a:pt x="946" y="350"/>
                      </a:cubicBezTo>
                      <a:cubicBezTo>
                        <a:pt x="954" y="343"/>
                        <a:pt x="951" y="334"/>
                        <a:pt x="955" y="325"/>
                      </a:cubicBezTo>
                      <a:cubicBezTo>
                        <a:pt x="955" y="324"/>
                        <a:pt x="956" y="323"/>
                        <a:pt x="957" y="322"/>
                      </a:cubicBezTo>
                      <a:cubicBezTo>
                        <a:pt x="957" y="322"/>
                        <a:pt x="957" y="321"/>
                        <a:pt x="957" y="321"/>
                      </a:cubicBezTo>
                      <a:cubicBezTo>
                        <a:pt x="958" y="320"/>
                        <a:pt x="958" y="320"/>
                        <a:pt x="958" y="319"/>
                      </a:cubicBezTo>
                      <a:cubicBezTo>
                        <a:pt x="959" y="318"/>
                        <a:pt x="959" y="318"/>
                        <a:pt x="960" y="317"/>
                      </a:cubicBezTo>
                      <a:cubicBezTo>
                        <a:pt x="960" y="316"/>
                        <a:pt x="960" y="316"/>
                        <a:pt x="960" y="316"/>
                      </a:cubicBezTo>
                      <a:cubicBezTo>
                        <a:pt x="961" y="316"/>
                        <a:pt x="962" y="315"/>
                        <a:pt x="962" y="314"/>
                      </a:cubicBezTo>
                      <a:cubicBezTo>
                        <a:pt x="962" y="314"/>
                        <a:pt x="962" y="314"/>
                        <a:pt x="962" y="314"/>
                      </a:cubicBezTo>
                      <a:cubicBezTo>
                        <a:pt x="967" y="310"/>
                        <a:pt x="971" y="306"/>
                        <a:pt x="977" y="303"/>
                      </a:cubicBezTo>
                      <a:cubicBezTo>
                        <a:pt x="978" y="303"/>
                        <a:pt x="977" y="303"/>
                        <a:pt x="978" y="303"/>
                      </a:cubicBezTo>
                      <a:cubicBezTo>
                        <a:pt x="978" y="303"/>
                        <a:pt x="978" y="303"/>
                        <a:pt x="978" y="303"/>
                      </a:cubicBezTo>
                      <a:cubicBezTo>
                        <a:pt x="979" y="302"/>
                        <a:pt x="981" y="301"/>
                        <a:pt x="982" y="300"/>
                      </a:cubicBezTo>
                      <a:cubicBezTo>
                        <a:pt x="982" y="300"/>
                        <a:pt x="982" y="300"/>
                        <a:pt x="982" y="300"/>
                      </a:cubicBezTo>
                      <a:cubicBezTo>
                        <a:pt x="984" y="299"/>
                        <a:pt x="985" y="299"/>
                        <a:pt x="986" y="298"/>
                      </a:cubicBezTo>
                      <a:cubicBezTo>
                        <a:pt x="991" y="296"/>
                        <a:pt x="996" y="294"/>
                        <a:pt x="1001" y="291"/>
                      </a:cubicBezTo>
                      <a:cubicBezTo>
                        <a:pt x="1001" y="291"/>
                        <a:pt x="1001" y="291"/>
                        <a:pt x="1001" y="291"/>
                      </a:cubicBezTo>
                      <a:cubicBezTo>
                        <a:pt x="1002" y="291"/>
                        <a:pt x="1004" y="290"/>
                        <a:pt x="1005" y="290"/>
                      </a:cubicBezTo>
                      <a:cubicBezTo>
                        <a:pt x="1008" y="288"/>
                        <a:pt x="1010" y="287"/>
                        <a:pt x="1013" y="285"/>
                      </a:cubicBezTo>
                      <a:cubicBezTo>
                        <a:pt x="1013" y="285"/>
                        <a:pt x="1014" y="285"/>
                        <a:pt x="1014" y="284"/>
                      </a:cubicBezTo>
                      <a:cubicBezTo>
                        <a:pt x="1015" y="284"/>
                        <a:pt x="1015" y="284"/>
                        <a:pt x="1015" y="284"/>
                      </a:cubicBezTo>
                      <a:cubicBezTo>
                        <a:pt x="1016" y="283"/>
                        <a:pt x="1016" y="283"/>
                        <a:pt x="1016" y="283"/>
                      </a:cubicBezTo>
                      <a:cubicBezTo>
                        <a:pt x="1023" y="278"/>
                        <a:pt x="1028" y="263"/>
                        <a:pt x="1036" y="261"/>
                      </a:cubicBezTo>
                      <a:cubicBezTo>
                        <a:pt x="1036" y="261"/>
                        <a:pt x="1036" y="261"/>
                        <a:pt x="1036" y="261"/>
                      </a:cubicBezTo>
                      <a:cubicBezTo>
                        <a:pt x="1039" y="254"/>
                        <a:pt x="1036" y="248"/>
                        <a:pt x="1045" y="245"/>
                      </a:cubicBezTo>
                      <a:cubicBezTo>
                        <a:pt x="1046" y="245"/>
                        <a:pt x="1046" y="245"/>
                        <a:pt x="1046" y="245"/>
                      </a:cubicBezTo>
                      <a:cubicBezTo>
                        <a:pt x="1046" y="245"/>
                        <a:pt x="1046" y="245"/>
                        <a:pt x="1046" y="245"/>
                      </a:cubicBezTo>
                      <a:cubicBezTo>
                        <a:pt x="1052" y="244"/>
                        <a:pt x="1060" y="244"/>
                        <a:pt x="1067" y="242"/>
                      </a:cubicBezTo>
                      <a:cubicBezTo>
                        <a:pt x="1070" y="241"/>
                        <a:pt x="1072" y="240"/>
                        <a:pt x="1074" y="238"/>
                      </a:cubicBezTo>
                      <a:cubicBezTo>
                        <a:pt x="1074" y="237"/>
                        <a:pt x="1074" y="237"/>
                        <a:pt x="1074" y="237"/>
                      </a:cubicBezTo>
                      <a:cubicBezTo>
                        <a:pt x="1077" y="235"/>
                        <a:pt x="1080" y="232"/>
                        <a:pt x="1082" y="230"/>
                      </a:cubicBezTo>
                      <a:cubicBezTo>
                        <a:pt x="1086" y="226"/>
                        <a:pt x="1089" y="223"/>
                        <a:pt x="1093" y="221"/>
                      </a:cubicBezTo>
                      <a:cubicBezTo>
                        <a:pt x="1098" y="218"/>
                        <a:pt x="1104" y="216"/>
                        <a:pt x="1112" y="215"/>
                      </a:cubicBezTo>
                      <a:cubicBezTo>
                        <a:pt x="1113" y="214"/>
                        <a:pt x="1114" y="214"/>
                        <a:pt x="1115" y="213"/>
                      </a:cubicBezTo>
                      <a:cubicBezTo>
                        <a:pt x="1117" y="211"/>
                        <a:pt x="1120" y="210"/>
                        <a:pt x="1122" y="208"/>
                      </a:cubicBezTo>
                      <a:cubicBezTo>
                        <a:pt x="1121" y="208"/>
                        <a:pt x="1120" y="209"/>
                        <a:pt x="1120" y="209"/>
                      </a:cubicBezTo>
                      <a:cubicBezTo>
                        <a:pt x="1119" y="209"/>
                        <a:pt x="1118" y="208"/>
                        <a:pt x="1118" y="207"/>
                      </a:cubicBezTo>
                      <a:cubicBezTo>
                        <a:pt x="1118" y="206"/>
                        <a:pt x="1118" y="206"/>
                        <a:pt x="1118" y="206"/>
                      </a:cubicBezTo>
                      <a:cubicBezTo>
                        <a:pt x="1119" y="206"/>
                        <a:pt x="1119" y="206"/>
                        <a:pt x="1119" y="206"/>
                      </a:cubicBezTo>
                      <a:cubicBezTo>
                        <a:pt x="1119" y="206"/>
                        <a:pt x="1119" y="206"/>
                        <a:pt x="1119" y="206"/>
                      </a:cubicBezTo>
                      <a:cubicBezTo>
                        <a:pt x="1120" y="206"/>
                        <a:pt x="1120" y="206"/>
                        <a:pt x="1120" y="206"/>
                      </a:cubicBezTo>
                      <a:cubicBezTo>
                        <a:pt x="1121" y="205"/>
                        <a:pt x="1123" y="204"/>
                        <a:pt x="1124" y="203"/>
                      </a:cubicBezTo>
                      <a:cubicBezTo>
                        <a:pt x="1125" y="202"/>
                        <a:pt x="1124" y="203"/>
                        <a:pt x="1125" y="202"/>
                      </a:cubicBezTo>
                      <a:cubicBezTo>
                        <a:pt x="1128" y="200"/>
                        <a:pt x="1132" y="197"/>
                        <a:pt x="1136" y="195"/>
                      </a:cubicBezTo>
                      <a:cubicBezTo>
                        <a:pt x="1140" y="193"/>
                        <a:pt x="1143" y="190"/>
                        <a:pt x="1146" y="188"/>
                      </a:cubicBezTo>
                      <a:cubicBezTo>
                        <a:pt x="1154" y="178"/>
                        <a:pt x="1143" y="167"/>
                        <a:pt x="1158" y="162"/>
                      </a:cubicBezTo>
                      <a:cubicBezTo>
                        <a:pt x="1158" y="161"/>
                        <a:pt x="1158" y="161"/>
                        <a:pt x="1158" y="161"/>
                      </a:cubicBezTo>
                      <a:cubicBezTo>
                        <a:pt x="1159" y="161"/>
                        <a:pt x="1160" y="161"/>
                        <a:pt x="1161" y="161"/>
                      </a:cubicBezTo>
                      <a:cubicBezTo>
                        <a:pt x="1166" y="167"/>
                        <a:pt x="1180" y="167"/>
                        <a:pt x="1187" y="166"/>
                      </a:cubicBezTo>
                      <a:cubicBezTo>
                        <a:pt x="1191" y="165"/>
                        <a:pt x="1208" y="161"/>
                        <a:pt x="1215" y="157"/>
                      </a:cubicBezTo>
                      <a:cubicBezTo>
                        <a:pt x="1216" y="157"/>
                        <a:pt x="1217" y="156"/>
                        <a:pt x="1217" y="156"/>
                      </a:cubicBezTo>
                      <a:cubicBezTo>
                        <a:pt x="1218" y="155"/>
                        <a:pt x="1218" y="155"/>
                        <a:pt x="1218" y="155"/>
                      </a:cubicBezTo>
                      <a:cubicBezTo>
                        <a:pt x="1236" y="156"/>
                        <a:pt x="1247" y="142"/>
                        <a:pt x="1248" y="125"/>
                      </a:cubicBezTo>
                      <a:cubicBezTo>
                        <a:pt x="1248" y="124"/>
                        <a:pt x="1248" y="124"/>
                        <a:pt x="1248" y="123"/>
                      </a:cubicBezTo>
                      <a:cubicBezTo>
                        <a:pt x="1248" y="107"/>
                        <a:pt x="1236" y="122"/>
                        <a:pt x="1226" y="123"/>
                      </a:cubicBezTo>
                      <a:cubicBezTo>
                        <a:pt x="1225" y="123"/>
                        <a:pt x="1224" y="123"/>
                        <a:pt x="1224" y="123"/>
                      </a:cubicBezTo>
                      <a:cubicBezTo>
                        <a:pt x="1223" y="112"/>
                        <a:pt x="1216" y="103"/>
                        <a:pt x="1216" y="91"/>
                      </a:cubicBezTo>
                      <a:cubicBezTo>
                        <a:pt x="1215" y="90"/>
                        <a:pt x="1214" y="90"/>
                        <a:pt x="1213" y="89"/>
                      </a:cubicBezTo>
                      <a:cubicBezTo>
                        <a:pt x="1212" y="89"/>
                        <a:pt x="1212" y="89"/>
                        <a:pt x="1212" y="89"/>
                      </a:cubicBezTo>
                      <a:cubicBezTo>
                        <a:pt x="1208" y="86"/>
                        <a:pt x="1205" y="82"/>
                        <a:pt x="1204" y="77"/>
                      </a:cubicBezTo>
                      <a:cubicBezTo>
                        <a:pt x="1201" y="69"/>
                        <a:pt x="1201" y="59"/>
                        <a:pt x="1201" y="49"/>
                      </a:cubicBezTo>
                      <a:cubicBezTo>
                        <a:pt x="1201" y="39"/>
                        <a:pt x="1205" y="33"/>
                        <a:pt x="1210" y="28"/>
                      </a:cubicBezTo>
                      <a:cubicBezTo>
                        <a:pt x="1216" y="23"/>
                        <a:pt x="1222" y="19"/>
                        <a:pt x="1227" y="11"/>
                      </a:cubicBezTo>
                      <a:cubicBezTo>
                        <a:pt x="1228" y="8"/>
                        <a:pt x="1228" y="7"/>
                        <a:pt x="1227" y="6"/>
                      </a:cubicBezTo>
                      <a:cubicBezTo>
                        <a:pt x="1227" y="4"/>
                        <a:pt x="1224" y="3"/>
                        <a:pt x="1221" y="2"/>
                      </a:cubicBezTo>
                      <a:cubicBezTo>
                        <a:pt x="1213" y="0"/>
                        <a:pt x="1198" y="3"/>
                        <a:pt x="1195" y="3"/>
                      </a:cubicBezTo>
                      <a:cubicBezTo>
                        <a:pt x="1194" y="3"/>
                        <a:pt x="1194" y="3"/>
                        <a:pt x="1193" y="3"/>
                      </a:cubicBezTo>
                      <a:cubicBezTo>
                        <a:pt x="1185" y="4"/>
                        <a:pt x="1172" y="4"/>
                        <a:pt x="1166" y="7"/>
                      </a:cubicBezTo>
                      <a:cubicBezTo>
                        <a:pt x="1162" y="9"/>
                        <a:pt x="1160" y="12"/>
                        <a:pt x="1158" y="14"/>
                      </a:cubicBezTo>
                      <a:cubicBezTo>
                        <a:pt x="1155" y="16"/>
                        <a:pt x="1153" y="17"/>
                        <a:pt x="1149" y="18"/>
                      </a:cubicBezTo>
                      <a:cubicBezTo>
                        <a:pt x="1149" y="18"/>
                        <a:pt x="1149" y="18"/>
                        <a:pt x="1149" y="18"/>
                      </a:cubicBezTo>
                      <a:cubicBezTo>
                        <a:pt x="1148" y="18"/>
                        <a:pt x="1148" y="18"/>
                        <a:pt x="1147" y="18"/>
                      </a:cubicBezTo>
                      <a:cubicBezTo>
                        <a:pt x="1137" y="20"/>
                        <a:pt x="1128" y="27"/>
                        <a:pt x="1117" y="29"/>
                      </a:cubicBezTo>
                      <a:cubicBezTo>
                        <a:pt x="1116" y="29"/>
                        <a:pt x="1114" y="30"/>
                        <a:pt x="1113" y="30"/>
                      </a:cubicBezTo>
                      <a:cubicBezTo>
                        <a:pt x="1106" y="30"/>
                        <a:pt x="1102" y="33"/>
                        <a:pt x="1097" y="36"/>
                      </a:cubicBezTo>
                      <a:cubicBezTo>
                        <a:pt x="1096" y="37"/>
                        <a:pt x="1095" y="38"/>
                        <a:pt x="1093" y="38"/>
                      </a:cubicBezTo>
                      <a:cubicBezTo>
                        <a:pt x="1089" y="41"/>
                        <a:pt x="1085" y="44"/>
                        <a:pt x="1081" y="46"/>
                      </a:cubicBezTo>
                      <a:cubicBezTo>
                        <a:pt x="1076" y="48"/>
                        <a:pt x="1071" y="50"/>
                        <a:pt x="1066" y="51"/>
                      </a:cubicBezTo>
                      <a:cubicBezTo>
                        <a:pt x="1061" y="52"/>
                        <a:pt x="1056" y="53"/>
                        <a:pt x="1051" y="55"/>
                      </a:cubicBezTo>
                      <a:cubicBezTo>
                        <a:pt x="1049" y="56"/>
                        <a:pt x="1047" y="57"/>
                        <a:pt x="1046" y="59"/>
                      </a:cubicBezTo>
                      <a:cubicBezTo>
                        <a:pt x="1043" y="61"/>
                        <a:pt x="1040" y="62"/>
                        <a:pt x="1036" y="63"/>
                      </a:cubicBezTo>
                      <a:cubicBezTo>
                        <a:pt x="1030" y="66"/>
                        <a:pt x="1024" y="68"/>
                        <a:pt x="1020" y="71"/>
                      </a:cubicBezTo>
                      <a:cubicBezTo>
                        <a:pt x="1018" y="72"/>
                        <a:pt x="1017" y="73"/>
                        <a:pt x="1017" y="75"/>
                      </a:cubicBezTo>
                      <a:cubicBezTo>
                        <a:pt x="1017" y="75"/>
                        <a:pt x="1017" y="75"/>
                        <a:pt x="1017" y="75"/>
                      </a:cubicBezTo>
                      <a:cubicBezTo>
                        <a:pt x="1013" y="74"/>
                        <a:pt x="1009" y="76"/>
                        <a:pt x="1006" y="78"/>
                      </a:cubicBezTo>
                      <a:cubicBezTo>
                        <a:pt x="1000" y="82"/>
                        <a:pt x="995" y="88"/>
                        <a:pt x="990" y="90"/>
                      </a:cubicBezTo>
                      <a:cubicBezTo>
                        <a:pt x="984" y="93"/>
                        <a:pt x="979" y="95"/>
                        <a:pt x="973" y="98"/>
                      </a:cubicBezTo>
                      <a:cubicBezTo>
                        <a:pt x="972" y="99"/>
                        <a:pt x="972" y="99"/>
                        <a:pt x="972" y="99"/>
                      </a:cubicBezTo>
                      <a:cubicBezTo>
                        <a:pt x="964" y="103"/>
                        <a:pt x="959" y="103"/>
                        <a:pt x="951" y="106"/>
                      </a:cubicBezTo>
                      <a:cubicBezTo>
                        <a:pt x="950" y="108"/>
                        <a:pt x="949" y="109"/>
                        <a:pt x="947" y="110"/>
                      </a:cubicBezTo>
                      <a:cubicBezTo>
                        <a:pt x="942" y="111"/>
                        <a:pt x="935" y="111"/>
                        <a:pt x="932" y="113"/>
                      </a:cubicBezTo>
                      <a:cubicBezTo>
                        <a:pt x="931" y="114"/>
                        <a:pt x="931" y="114"/>
                        <a:pt x="930" y="114"/>
                      </a:cubicBezTo>
                      <a:cubicBezTo>
                        <a:pt x="919" y="120"/>
                        <a:pt x="913" y="112"/>
                        <a:pt x="903" y="108"/>
                      </a:cubicBezTo>
                      <a:cubicBezTo>
                        <a:pt x="896" y="105"/>
                        <a:pt x="893" y="104"/>
                        <a:pt x="891" y="105"/>
                      </a:cubicBezTo>
                      <a:cubicBezTo>
                        <a:pt x="888" y="106"/>
                        <a:pt x="890" y="111"/>
                        <a:pt x="892" y="117"/>
                      </a:cubicBezTo>
                      <a:cubicBezTo>
                        <a:pt x="894" y="122"/>
                        <a:pt x="896" y="126"/>
                        <a:pt x="897" y="130"/>
                      </a:cubicBezTo>
                      <a:cubicBezTo>
                        <a:pt x="897" y="133"/>
                        <a:pt x="897" y="137"/>
                        <a:pt x="897" y="139"/>
                      </a:cubicBezTo>
                      <a:cubicBezTo>
                        <a:pt x="897" y="139"/>
                        <a:pt x="897" y="140"/>
                        <a:pt x="897" y="140"/>
                      </a:cubicBezTo>
                      <a:cubicBezTo>
                        <a:pt x="896" y="140"/>
                        <a:pt x="896" y="141"/>
                        <a:pt x="896" y="141"/>
                      </a:cubicBezTo>
                      <a:cubicBezTo>
                        <a:pt x="895" y="141"/>
                        <a:pt x="895" y="141"/>
                        <a:pt x="894" y="142"/>
                      </a:cubicBezTo>
                      <a:cubicBezTo>
                        <a:pt x="890" y="143"/>
                        <a:pt x="886" y="147"/>
                        <a:pt x="883" y="151"/>
                      </a:cubicBezTo>
                      <a:cubicBezTo>
                        <a:pt x="879" y="155"/>
                        <a:pt x="876" y="160"/>
                        <a:pt x="873" y="162"/>
                      </a:cubicBezTo>
                      <a:cubicBezTo>
                        <a:pt x="871" y="165"/>
                        <a:pt x="868" y="168"/>
                        <a:pt x="865" y="170"/>
                      </a:cubicBezTo>
                      <a:cubicBezTo>
                        <a:pt x="860" y="174"/>
                        <a:pt x="856" y="177"/>
                        <a:pt x="852" y="182"/>
                      </a:cubicBezTo>
                      <a:cubicBezTo>
                        <a:pt x="852" y="182"/>
                        <a:pt x="852" y="182"/>
                        <a:pt x="852" y="182"/>
                      </a:cubicBezTo>
                      <a:cubicBezTo>
                        <a:pt x="851" y="183"/>
                        <a:pt x="850" y="184"/>
                        <a:pt x="849" y="186"/>
                      </a:cubicBezTo>
                      <a:cubicBezTo>
                        <a:pt x="843" y="193"/>
                        <a:pt x="837" y="200"/>
                        <a:pt x="831" y="207"/>
                      </a:cubicBezTo>
                      <a:cubicBezTo>
                        <a:pt x="829" y="210"/>
                        <a:pt x="829" y="213"/>
                        <a:pt x="829" y="216"/>
                      </a:cubicBezTo>
                      <a:cubicBezTo>
                        <a:pt x="829" y="220"/>
                        <a:pt x="830" y="224"/>
                        <a:pt x="830" y="229"/>
                      </a:cubicBezTo>
                      <a:cubicBezTo>
                        <a:pt x="830" y="229"/>
                        <a:pt x="830" y="230"/>
                        <a:pt x="830" y="230"/>
                      </a:cubicBezTo>
                      <a:cubicBezTo>
                        <a:pt x="830" y="231"/>
                        <a:pt x="830" y="231"/>
                        <a:pt x="830" y="232"/>
                      </a:cubicBezTo>
                      <a:cubicBezTo>
                        <a:pt x="823" y="232"/>
                        <a:pt x="819" y="235"/>
                        <a:pt x="817" y="238"/>
                      </a:cubicBezTo>
                      <a:cubicBezTo>
                        <a:pt x="813" y="243"/>
                        <a:pt x="811" y="249"/>
                        <a:pt x="804" y="253"/>
                      </a:cubicBezTo>
                      <a:cubicBezTo>
                        <a:pt x="802" y="255"/>
                        <a:pt x="799" y="256"/>
                        <a:pt x="797" y="256"/>
                      </a:cubicBezTo>
                      <a:cubicBezTo>
                        <a:pt x="796" y="257"/>
                        <a:pt x="795" y="257"/>
                        <a:pt x="794" y="257"/>
                      </a:cubicBezTo>
                      <a:cubicBezTo>
                        <a:pt x="793" y="257"/>
                        <a:pt x="793" y="257"/>
                        <a:pt x="793" y="257"/>
                      </a:cubicBezTo>
                      <a:cubicBezTo>
                        <a:pt x="789" y="258"/>
                        <a:pt x="784" y="258"/>
                        <a:pt x="780" y="258"/>
                      </a:cubicBezTo>
                      <a:cubicBezTo>
                        <a:pt x="777" y="257"/>
                        <a:pt x="775" y="257"/>
                        <a:pt x="772" y="257"/>
                      </a:cubicBezTo>
                      <a:cubicBezTo>
                        <a:pt x="766" y="258"/>
                        <a:pt x="762" y="260"/>
                        <a:pt x="756" y="262"/>
                      </a:cubicBezTo>
                      <a:cubicBezTo>
                        <a:pt x="753" y="263"/>
                        <a:pt x="749" y="264"/>
                        <a:pt x="745" y="264"/>
                      </a:cubicBezTo>
                      <a:cubicBezTo>
                        <a:pt x="730" y="262"/>
                        <a:pt x="718" y="268"/>
                        <a:pt x="705" y="272"/>
                      </a:cubicBezTo>
                      <a:cubicBezTo>
                        <a:pt x="697" y="275"/>
                        <a:pt x="688" y="277"/>
                        <a:pt x="678" y="276"/>
                      </a:cubicBezTo>
                      <a:cubicBezTo>
                        <a:pt x="661" y="275"/>
                        <a:pt x="619" y="246"/>
                        <a:pt x="604" y="261"/>
                      </a:cubicBezTo>
                      <a:cubicBezTo>
                        <a:pt x="601" y="264"/>
                        <a:pt x="597" y="266"/>
                        <a:pt x="594" y="267"/>
                      </a:cubicBezTo>
                      <a:cubicBezTo>
                        <a:pt x="590" y="268"/>
                        <a:pt x="586" y="269"/>
                        <a:pt x="582" y="271"/>
                      </a:cubicBezTo>
                      <a:cubicBezTo>
                        <a:pt x="581" y="272"/>
                        <a:pt x="581" y="272"/>
                        <a:pt x="581" y="272"/>
                      </a:cubicBezTo>
                      <a:cubicBezTo>
                        <a:pt x="575" y="274"/>
                        <a:pt x="570" y="278"/>
                        <a:pt x="564" y="280"/>
                      </a:cubicBezTo>
                      <a:cubicBezTo>
                        <a:pt x="555" y="283"/>
                        <a:pt x="546" y="281"/>
                        <a:pt x="537" y="286"/>
                      </a:cubicBezTo>
                      <a:cubicBezTo>
                        <a:pt x="537" y="286"/>
                        <a:pt x="537" y="286"/>
                        <a:pt x="537" y="286"/>
                      </a:cubicBezTo>
                      <a:cubicBezTo>
                        <a:pt x="537" y="286"/>
                        <a:pt x="537" y="286"/>
                        <a:pt x="537" y="286"/>
                      </a:cubicBezTo>
                      <a:cubicBezTo>
                        <a:pt x="536" y="287"/>
                        <a:pt x="534" y="288"/>
                        <a:pt x="533" y="288"/>
                      </a:cubicBezTo>
                      <a:cubicBezTo>
                        <a:pt x="521" y="293"/>
                        <a:pt x="503" y="296"/>
                        <a:pt x="492" y="297"/>
                      </a:cubicBezTo>
                      <a:cubicBezTo>
                        <a:pt x="492" y="297"/>
                        <a:pt x="491" y="297"/>
                        <a:pt x="491" y="297"/>
                      </a:cubicBezTo>
                      <a:cubicBezTo>
                        <a:pt x="491" y="298"/>
                        <a:pt x="491" y="298"/>
                        <a:pt x="491" y="299"/>
                      </a:cubicBezTo>
                      <a:cubicBezTo>
                        <a:pt x="487" y="309"/>
                        <a:pt x="474" y="309"/>
                        <a:pt x="464" y="308"/>
                      </a:cubicBezTo>
                      <a:cubicBezTo>
                        <a:pt x="464" y="307"/>
                        <a:pt x="464" y="306"/>
                        <a:pt x="464" y="305"/>
                      </a:cubicBezTo>
                      <a:cubicBezTo>
                        <a:pt x="462" y="304"/>
                        <a:pt x="455" y="302"/>
                        <a:pt x="452" y="303"/>
                      </a:cubicBezTo>
                      <a:cubicBezTo>
                        <a:pt x="447" y="306"/>
                        <a:pt x="450" y="306"/>
                        <a:pt x="450" y="310"/>
                      </a:cubicBezTo>
                      <a:cubicBezTo>
                        <a:pt x="450" y="317"/>
                        <a:pt x="452" y="322"/>
                        <a:pt x="444" y="327"/>
                      </a:cubicBezTo>
                      <a:cubicBezTo>
                        <a:pt x="443" y="319"/>
                        <a:pt x="445" y="314"/>
                        <a:pt x="438" y="312"/>
                      </a:cubicBezTo>
                      <a:cubicBezTo>
                        <a:pt x="428" y="308"/>
                        <a:pt x="428" y="316"/>
                        <a:pt x="424" y="320"/>
                      </a:cubicBezTo>
                      <a:cubicBezTo>
                        <a:pt x="420" y="324"/>
                        <a:pt x="415" y="324"/>
                        <a:pt x="409" y="323"/>
                      </a:cubicBezTo>
                      <a:cubicBezTo>
                        <a:pt x="405" y="323"/>
                        <a:pt x="400" y="322"/>
                        <a:pt x="395" y="323"/>
                      </a:cubicBezTo>
                      <a:cubicBezTo>
                        <a:pt x="386" y="324"/>
                        <a:pt x="381" y="332"/>
                        <a:pt x="371" y="330"/>
                      </a:cubicBezTo>
                      <a:cubicBezTo>
                        <a:pt x="371" y="326"/>
                        <a:pt x="371" y="321"/>
                        <a:pt x="371" y="317"/>
                      </a:cubicBezTo>
                      <a:cubicBezTo>
                        <a:pt x="367" y="317"/>
                        <a:pt x="364" y="315"/>
                        <a:pt x="360" y="315"/>
                      </a:cubicBezTo>
                      <a:cubicBezTo>
                        <a:pt x="359" y="316"/>
                        <a:pt x="353" y="318"/>
                        <a:pt x="351" y="319"/>
                      </a:cubicBezTo>
                      <a:cubicBezTo>
                        <a:pt x="345" y="321"/>
                        <a:pt x="341" y="324"/>
                        <a:pt x="342" y="331"/>
                      </a:cubicBezTo>
                      <a:cubicBezTo>
                        <a:pt x="341" y="331"/>
                        <a:pt x="341" y="331"/>
                        <a:pt x="341" y="331"/>
                      </a:cubicBezTo>
                      <a:cubicBezTo>
                        <a:pt x="331" y="335"/>
                        <a:pt x="317" y="335"/>
                        <a:pt x="306" y="333"/>
                      </a:cubicBezTo>
                      <a:cubicBezTo>
                        <a:pt x="299" y="332"/>
                        <a:pt x="293" y="329"/>
                        <a:pt x="286" y="331"/>
                      </a:cubicBezTo>
                      <a:cubicBezTo>
                        <a:pt x="277" y="334"/>
                        <a:pt x="275" y="338"/>
                        <a:pt x="265" y="336"/>
                      </a:cubicBezTo>
                      <a:cubicBezTo>
                        <a:pt x="264" y="336"/>
                        <a:pt x="263" y="336"/>
                        <a:pt x="262" y="336"/>
                      </a:cubicBezTo>
                      <a:cubicBezTo>
                        <a:pt x="254" y="335"/>
                        <a:pt x="245" y="334"/>
                        <a:pt x="236" y="333"/>
                      </a:cubicBezTo>
                      <a:cubicBezTo>
                        <a:pt x="226" y="332"/>
                        <a:pt x="213" y="334"/>
                        <a:pt x="203" y="330"/>
                      </a:cubicBezTo>
                      <a:cubicBezTo>
                        <a:pt x="202" y="330"/>
                        <a:pt x="202" y="330"/>
                        <a:pt x="202" y="330"/>
                      </a:cubicBezTo>
                      <a:cubicBezTo>
                        <a:pt x="195" y="327"/>
                        <a:pt x="186" y="320"/>
                        <a:pt x="180" y="316"/>
                      </a:cubicBezTo>
                      <a:cubicBezTo>
                        <a:pt x="173" y="311"/>
                        <a:pt x="167" y="306"/>
                        <a:pt x="159" y="306"/>
                      </a:cubicBezTo>
                      <a:cubicBezTo>
                        <a:pt x="149" y="304"/>
                        <a:pt x="136" y="306"/>
                        <a:pt x="125" y="306"/>
                      </a:cubicBezTo>
                      <a:cubicBezTo>
                        <a:pt x="125" y="318"/>
                        <a:pt x="125" y="325"/>
                        <a:pt x="112" y="328"/>
                      </a:cubicBezTo>
                      <a:cubicBezTo>
                        <a:pt x="103" y="331"/>
                        <a:pt x="95" y="332"/>
                        <a:pt x="86" y="335"/>
                      </a:cubicBezTo>
                      <a:cubicBezTo>
                        <a:pt x="77" y="339"/>
                        <a:pt x="70" y="338"/>
                        <a:pt x="61" y="340"/>
                      </a:cubicBezTo>
                      <a:cubicBezTo>
                        <a:pt x="56" y="342"/>
                        <a:pt x="51" y="344"/>
                        <a:pt x="46" y="346"/>
                      </a:cubicBezTo>
                      <a:cubicBezTo>
                        <a:pt x="45" y="348"/>
                        <a:pt x="45" y="350"/>
                        <a:pt x="44" y="352"/>
                      </a:cubicBezTo>
                      <a:cubicBezTo>
                        <a:pt x="44" y="353"/>
                        <a:pt x="44" y="353"/>
                        <a:pt x="44" y="354"/>
                      </a:cubicBezTo>
                      <a:cubicBezTo>
                        <a:pt x="43" y="356"/>
                        <a:pt x="42" y="359"/>
                        <a:pt x="40" y="363"/>
                      </a:cubicBezTo>
                      <a:cubicBezTo>
                        <a:pt x="37" y="371"/>
                        <a:pt x="32" y="393"/>
                        <a:pt x="41" y="401"/>
                      </a:cubicBezTo>
                      <a:cubicBezTo>
                        <a:pt x="42" y="403"/>
                        <a:pt x="44" y="404"/>
                        <a:pt x="46" y="404"/>
                      </a:cubicBezTo>
                      <a:cubicBezTo>
                        <a:pt x="47" y="404"/>
                        <a:pt x="48" y="404"/>
                        <a:pt x="49" y="404"/>
                      </a:cubicBezTo>
                      <a:cubicBezTo>
                        <a:pt x="49" y="404"/>
                        <a:pt x="50" y="405"/>
                        <a:pt x="50" y="405"/>
                      </a:cubicBezTo>
                      <a:cubicBezTo>
                        <a:pt x="50" y="405"/>
                        <a:pt x="50" y="405"/>
                        <a:pt x="49" y="406"/>
                      </a:cubicBezTo>
                      <a:cubicBezTo>
                        <a:pt x="42" y="416"/>
                        <a:pt x="35" y="425"/>
                        <a:pt x="27" y="434"/>
                      </a:cubicBezTo>
                      <a:cubicBezTo>
                        <a:pt x="20" y="442"/>
                        <a:pt x="10" y="448"/>
                        <a:pt x="5" y="457"/>
                      </a:cubicBezTo>
                      <a:cubicBezTo>
                        <a:pt x="2" y="461"/>
                        <a:pt x="1" y="465"/>
                        <a:pt x="0" y="470"/>
                      </a:cubicBezTo>
                      <a:cubicBezTo>
                        <a:pt x="0" y="470"/>
                        <a:pt x="1" y="469"/>
                        <a:pt x="1" y="469"/>
                      </a:cubicBezTo>
                      <a:cubicBezTo>
                        <a:pt x="2" y="468"/>
                        <a:pt x="2" y="468"/>
                        <a:pt x="3" y="467"/>
                      </a:cubicBezTo>
                      <a:cubicBezTo>
                        <a:pt x="4" y="466"/>
                        <a:pt x="5" y="465"/>
                        <a:pt x="6" y="464"/>
                      </a:cubicBezTo>
                      <a:cubicBezTo>
                        <a:pt x="35" y="449"/>
                        <a:pt x="20" y="507"/>
                        <a:pt x="37" y="513"/>
                      </a:cubicBezTo>
                      <a:cubicBezTo>
                        <a:pt x="37" y="525"/>
                        <a:pt x="33" y="533"/>
                        <a:pt x="32" y="544"/>
                      </a:cubicBezTo>
                      <a:cubicBezTo>
                        <a:pt x="32" y="554"/>
                        <a:pt x="35" y="564"/>
                        <a:pt x="36" y="575"/>
                      </a:cubicBezTo>
                      <a:cubicBezTo>
                        <a:pt x="36" y="582"/>
                        <a:pt x="35" y="590"/>
                        <a:pt x="35" y="599"/>
                      </a:cubicBezTo>
                      <a:cubicBezTo>
                        <a:pt x="36" y="599"/>
                        <a:pt x="36" y="599"/>
                        <a:pt x="36" y="599"/>
                      </a:cubicBezTo>
                      <a:cubicBezTo>
                        <a:pt x="41" y="599"/>
                        <a:pt x="46" y="599"/>
                        <a:pt x="50" y="600"/>
                      </a:cubicBezTo>
                      <a:cubicBezTo>
                        <a:pt x="52" y="600"/>
                        <a:pt x="54" y="600"/>
                        <a:pt x="56" y="599"/>
                      </a:cubicBezTo>
                      <a:cubicBezTo>
                        <a:pt x="62" y="599"/>
                        <a:pt x="65" y="597"/>
                        <a:pt x="66" y="594"/>
                      </a:cubicBezTo>
                      <a:cubicBezTo>
                        <a:pt x="68" y="591"/>
                        <a:pt x="68" y="586"/>
                        <a:pt x="66" y="582"/>
                      </a:cubicBezTo>
                      <a:cubicBezTo>
                        <a:pt x="65" y="577"/>
                        <a:pt x="64" y="573"/>
                        <a:pt x="62" y="568"/>
                      </a:cubicBezTo>
                      <a:cubicBezTo>
                        <a:pt x="62" y="566"/>
                        <a:pt x="61" y="565"/>
                        <a:pt x="61" y="563"/>
                      </a:cubicBezTo>
                      <a:cubicBezTo>
                        <a:pt x="61" y="563"/>
                        <a:pt x="61" y="563"/>
                        <a:pt x="61" y="563"/>
                      </a:cubicBezTo>
                      <a:cubicBezTo>
                        <a:pt x="59" y="564"/>
                        <a:pt x="56" y="563"/>
                        <a:pt x="55" y="563"/>
                      </a:cubicBezTo>
                      <a:cubicBezTo>
                        <a:pt x="55" y="563"/>
                        <a:pt x="55" y="563"/>
                        <a:pt x="55" y="563"/>
                      </a:cubicBezTo>
                      <a:cubicBezTo>
                        <a:pt x="55" y="558"/>
                        <a:pt x="55" y="553"/>
                        <a:pt x="55" y="549"/>
                      </a:cubicBezTo>
                      <a:cubicBezTo>
                        <a:pt x="55" y="549"/>
                        <a:pt x="55" y="549"/>
                        <a:pt x="55" y="549"/>
                      </a:cubicBezTo>
                      <a:cubicBezTo>
                        <a:pt x="55" y="549"/>
                        <a:pt x="55" y="549"/>
                        <a:pt x="55" y="549"/>
                      </a:cubicBezTo>
                      <a:cubicBezTo>
                        <a:pt x="66" y="547"/>
                        <a:pt x="67" y="532"/>
                        <a:pt x="75" y="528"/>
                      </a:cubicBezTo>
                      <a:cubicBezTo>
                        <a:pt x="76" y="527"/>
                        <a:pt x="77" y="527"/>
                        <a:pt x="79" y="527"/>
                      </a:cubicBezTo>
                      <a:cubicBezTo>
                        <a:pt x="79" y="527"/>
                        <a:pt x="79" y="527"/>
                        <a:pt x="79" y="527"/>
                      </a:cubicBezTo>
                      <a:cubicBezTo>
                        <a:pt x="83" y="526"/>
                        <a:pt x="91" y="527"/>
                        <a:pt x="100" y="527"/>
                      </a:cubicBezTo>
                      <a:cubicBezTo>
                        <a:pt x="115" y="528"/>
                        <a:pt x="132" y="527"/>
                        <a:pt x="132" y="513"/>
                      </a:cubicBezTo>
                      <a:cubicBezTo>
                        <a:pt x="136" y="513"/>
                        <a:pt x="140" y="513"/>
                        <a:pt x="144" y="512"/>
                      </a:cubicBezTo>
                      <a:cubicBezTo>
                        <a:pt x="148" y="512"/>
                        <a:pt x="152" y="511"/>
                        <a:pt x="156" y="510"/>
                      </a:cubicBezTo>
                      <a:cubicBezTo>
                        <a:pt x="158" y="510"/>
                        <a:pt x="160" y="510"/>
                        <a:pt x="161" y="510"/>
                      </a:cubicBezTo>
                      <a:cubicBezTo>
                        <a:pt x="165" y="509"/>
                        <a:pt x="168" y="509"/>
                        <a:pt x="171" y="509"/>
                      </a:cubicBezTo>
                      <a:cubicBezTo>
                        <a:pt x="171" y="509"/>
                        <a:pt x="171" y="509"/>
                        <a:pt x="172" y="509"/>
                      </a:cubicBezTo>
                      <a:cubicBezTo>
                        <a:pt x="182" y="510"/>
                        <a:pt x="193" y="517"/>
                        <a:pt x="204" y="519"/>
                      </a:cubicBezTo>
                      <a:cubicBezTo>
                        <a:pt x="205" y="519"/>
                        <a:pt x="207" y="520"/>
                        <a:pt x="208" y="520"/>
                      </a:cubicBezTo>
                      <a:cubicBezTo>
                        <a:pt x="208" y="520"/>
                        <a:pt x="209" y="520"/>
                        <a:pt x="209" y="520"/>
                      </a:cubicBezTo>
                      <a:cubicBezTo>
                        <a:pt x="212" y="520"/>
                        <a:pt x="215" y="520"/>
                        <a:pt x="218" y="520"/>
                      </a:cubicBezTo>
                      <a:cubicBezTo>
                        <a:pt x="219" y="520"/>
                        <a:pt x="219" y="520"/>
                        <a:pt x="219" y="520"/>
                      </a:cubicBezTo>
                      <a:cubicBezTo>
                        <a:pt x="223" y="520"/>
                        <a:pt x="226" y="519"/>
                        <a:pt x="230" y="518"/>
                      </a:cubicBezTo>
                      <a:cubicBezTo>
                        <a:pt x="233" y="518"/>
                        <a:pt x="236" y="517"/>
                        <a:pt x="240" y="517"/>
                      </a:cubicBezTo>
                      <a:cubicBezTo>
                        <a:pt x="244" y="516"/>
                        <a:pt x="247" y="516"/>
                        <a:pt x="251" y="517"/>
                      </a:cubicBezTo>
                      <a:cubicBezTo>
                        <a:pt x="252" y="517"/>
                        <a:pt x="253" y="517"/>
                        <a:pt x="254" y="518"/>
                      </a:cubicBezTo>
                      <a:cubicBezTo>
                        <a:pt x="256" y="518"/>
                        <a:pt x="257" y="518"/>
                        <a:pt x="258" y="519"/>
                      </a:cubicBezTo>
                      <a:cubicBezTo>
                        <a:pt x="265" y="521"/>
                        <a:pt x="272" y="524"/>
                        <a:pt x="280" y="524"/>
                      </a:cubicBezTo>
                      <a:cubicBezTo>
                        <a:pt x="280" y="524"/>
                        <a:pt x="280" y="524"/>
                        <a:pt x="280" y="524"/>
                      </a:cubicBezTo>
                      <a:cubicBezTo>
                        <a:pt x="280" y="524"/>
                        <a:pt x="280" y="524"/>
                        <a:pt x="280" y="524"/>
                      </a:cubicBezTo>
                      <a:cubicBezTo>
                        <a:pt x="290" y="525"/>
                        <a:pt x="290" y="534"/>
                        <a:pt x="294" y="540"/>
                      </a:cubicBezTo>
                      <a:cubicBezTo>
                        <a:pt x="295" y="541"/>
                        <a:pt x="296" y="543"/>
                        <a:pt x="297" y="544"/>
                      </a:cubicBezTo>
                      <a:cubicBezTo>
                        <a:pt x="298" y="544"/>
                        <a:pt x="299" y="544"/>
                        <a:pt x="300" y="544"/>
                      </a:cubicBezTo>
                      <a:cubicBezTo>
                        <a:pt x="302" y="545"/>
                        <a:pt x="303" y="544"/>
                        <a:pt x="305" y="543"/>
                      </a:cubicBezTo>
                      <a:cubicBezTo>
                        <a:pt x="305" y="543"/>
                        <a:pt x="305" y="543"/>
                        <a:pt x="305" y="543"/>
                      </a:cubicBezTo>
                      <a:cubicBezTo>
                        <a:pt x="305" y="543"/>
                        <a:pt x="305" y="543"/>
                        <a:pt x="305" y="543"/>
                      </a:cubicBezTo>
                      <a:cubicBezTo>
                        <a:pt x="307" y="541"/>
                        <a:pt x="308" y="538"/>
                        <a:pt x="309" y="536"/>
                      </a:cubicBezTo>
                      <a:cubicBezTo>
                        <a:pt x="309" y="534"/>
                        <a:pt x="311" y="533"/>
                        <a:pt x="312" y="533"/>
                      </a:cubicBezTo>
                      <a:cubicBezTo>
                        <a:pt x="316" y="531"/>
                        <a:pt x="321" y="531"/>
                        <a:pt x="324" y="532"/>
                      </a:cubicBezTo>
                      <a:cubicBezTo>
                        <a:pt x="324" y="532"/>
                        <a:pt x="324" y="533"/>
                        <a:pt x="324" y="533"/>
                      </a:cubicBezTo>
                      <a:cubicBezTo>
                        <a:pt x="324" y="540"/>
                        <a:pt x="324" y="545"/>
                        <a:pt x="324" y="550"/>
                      </a:cubicBezTo>
                      <a:cubicBezTo>
                        <a:pt x="324" y="552"/>
                        <a:pt x="325" y="555"/>
                        <a:pt x="326" y="556"/>
                      </a:cubicBezTo>
                      <a:cubicBezTo>
                        <a:pt x="328" y="560"/>
                        <a:pt x="332" y="561"/>
                        <a:pt x="340" y="561"/>
                      </a:cubicBezTo>
                      <a:cubicBezTo>
                        <a:pt x="340" y="561"/>
                        <a:pt x="340" y="561"/>
                        <a:pt x="340" y="561"/>
                      </a:cubicBezTo>
                      <a:cubicBezTo>
                        <a:pt x="341" y="561"/>
                        <a:pt x="341" y="561"/>
                        <a:pt x="341" y="561"/>
                      </a:cubicBezTo>
                      <a:cubicBezTo>
                        <a:pt x="342" y="555"/>
                        <a:pt x="344" y="553"/>
                        <a:pt x="346" y="551"/>
                      </a:cubicBezTo>
                      <a:cubicBezTo>
                        <a:pt x="348" y="550"/>
                        <a:pt x="349" y="550"/>
                        <a:pt x="351" y="549"/>
                      </a:cubicBezTo>
                      <a:cubicBezTo>
                        <a:pt x="353" y="548"/>
                        <a:pt x="355" y="547"/>
                        <a:pt x="357" y="544"/>
                      </a:cubicBezTo>
                      <a:cubicBezTo>
                        <a:pt x="357" y="544"/>
                        <a:pt x="357" y="544"/>
                        <a:pt x="357" y="544"/>
                      </a:cubicBezTo>
                      <a:cubicBezTo>
                        <a:pt x="358" y="543"/>
                        <a:pt x="358" y="543"/>
                        <a:pt x="358" y="543"/>
                      </a:cubicBezTo>
                      <a:cubicBezTo>
                        <a:pt x="360" y="535"/>
                        <a:pt x="365" y="532"/>
                        <a:pt x="374" y="532"/>
                      </a:cubicBezTo>
                      <a:cubicBezTo>
                        <a:pt x="376" y="532"/>
                        <a:pt x="394" y="533"/>
                        <a:pt x="390" y="527"/>
                      </a:cubicBezTo>
                      <a:cubicBezTo>
                        <a:pt x="390" y="526"/>
                        <a:pt x="389" y="525"/>
                        <a:pt x="389" y="524"/>
                      </a:cubicBezTo>
                      <a:cubicBezTo>
                        <a:pt x="386" y="521"/>
                        <a:pt x="382" y="517"/>
                        <a:pt x="385" y="512"/>
                      </a:cubicBezTo>
                      <a:cubicBezTo>
                        <a:pt x="385" y="511"/>
                        <a:pt x="385" y="511"/>
                        <a:pt x="386" y="510"/>
                      </a:cubicBezTo>
                      <a:cubicBezTo>
                        <a:pt x="387" y="508"/>
                        <a:pt x="390" y="507"/>
                        <a:pt x="392" y="506"/>
                      </a:cubicBezTo>
                      <a:cubicBezTo>
                        <a:pt x="395" y="504"/>
                        <a:pt x="399" y="502"/>
                        <a:pt x="399" y="498"/>
                      </a:cubicBezTo>
                      <a:cubicBezTo>
                        <a:pt x="400" y="498"/>
                        <a:pt x="401" y="498"/>
                        <a:pt x="402" y="498"/>
                      </a:cubicBezTo>
                      <a:cubicBezTo>
                        <a:pt x="406" y="497"/>
                        <a:pt x="411" y="497"/>
                        <a:pt x="415" y="499"/>
                      </a:cubicBezTo>
                      <a:cubicBezTo>
                        <a:pt x="416" y="500"/>
                        <a:pt x="418" y="501"/>
                        <a:pt x="419" y="502"/>
                      </a:cubicBezTo>
                      <a:cubicBezTo>
                        <a:pt x="419" y="503"/>
                        <a:pt x="420" y="503"/>
                        <a:pt x="420" y="504"/>
                      </a:cubicBezTo>
                      <a:cubicBezTo>
                        <a:pt x="422" y="508"/>
                        <a:pt x="422" y="513"/>
                        <a:pt x="424" y="517"/>
                      </a:cubicBezTo>
                      <a:cubicBezTo>
                        <a:pt x="425" y="518"/>
                        <a:pt x="426" y="518"/>
                        <a:pt x="426" y="519"/>
                      </a:cubicBezTo>
                      <a:cubicBezTo>
                        <a:pt x="427" y="520"/>
                        <a:pt x="427" y="520"/>
                        <a:pt x="427" y="520"/>
                      </a:cubicBezTo>
                      <a:cubicBezTo>
                        <a:pt x="428" y="520"/>
                        <a:pt x="428" y="520"/>
                        <a:pt x="428" y="520"/>
                      </a:cubicBezTo>
                      <a:cubicBezTo>
                        <a:pt x="429" y="521"/>
                        <a:pt x="429" y="521"/>
                        <a:pt x="429" y="521"/>
                      </a:cubicBezTo>
                      <a:cubicBezTo>
                        <a:pt x="429" y="515"/>
                        <a:pt x="432" y="511"/>
                        <a:pt x="434" y="507"/>
                      </a:cubicBezTo>
                      <a:cubicBezTo>
                        <a:pt x="435" y="506"/>
                        <a:pt x="435" y="505"/>
                        <a:pt x="436" y="504"/>
                      </a:cubicBezTo>
                      <a:cubicBezTo>
                        <a:pt x="437" y="502"/>
                        <a:pt x="437" y="500"/>
                        <a:pt x="437" y="497"/>
                      </a:cubicBezTo>
                      <a:cubicBezTo>
                        <a:pt x="437" y="492"/>
                        <a:pt x="437" y="486"/>
                        <a:pt x="441" y="483"/>
                      </a:cubicBezTo>
                      <a:cubicBezTo>
                        <a:pt x="442" y="482"/>
                        <a:pt x="444" y="481"/>
                        <a:pt x="446" y="481"/>
                      </a:cubicBezTo>
                      <a:cubicBezTo>
                        <a:pt x="450" y="481"/>
                        <a:pt x="454" y="482"/>
                        <a:pt x="459" y="484"/>
                      </a:cubicBezTo>
                      <a:cubicBezTo>
                        <a:pt x="469" y="488"/>
                        <a:pt x="480" y="494"/>
                        <a:pt x="487" y="484"/>
                      </a:cubicBezTo>
                      <a:cubicBezTo>
                        <a:pt x="488" y="484"/>
                        <a:pt x="488" y="484"/>
                        <a:pt x="488" y="484"/>
                      </a:cubicBezTo>
                      <a:cubicBezTo>
                        <a:pt x="487" y="484"/>
                        <a:pt x="488" y="484"/>
                        <a:pt x="487" y="484"/>
                      </a:cubicBezTo>
                      <a:cubicBezTo>
                        <a:pt x="490" y="484"/>
                        <a:pt x="492" y="483"/>
                        <a:pt x="495" y="483"/>
                      </a:cubicBezTo>
                      <a:cubicBezTo>
                        <a:pt x="503" y="482"/>
                        <a:pt x="512" y="481"/>
                        <a:pt x="520" y="481"/>
                      </a:cubicBezTo>
                      <a:cubicBezTo>
                        <a:pt x="525" y="481"/>
                        <a:pt x="530" y="481"/>
                        <a:pt x="535" y="481"/>
                      </a:cubicBezTo>
                      <a:cubicBezTo>
                        <a:pt x="535" y="481"/>
                        <a:pt x="535" y="481"/>
                        <a:pt x="535" y="481"/>
                      </a:cubicBezTo>
                      <a:cubicBezTo>
                        <a:pt x="535" y="481"/>
                        <a:pt x="536" y="481"/>
                        <a:pt x="537" y="481"/>
                      </a:cubicBezTo>
                      <a:cubicBezTo>
                        <a:pt x="537" y="481"/>
                        <a:pt x="537" y="481"/>
                        <a:pt x="537" y="481"/>
                      </a:cubicBezTo>
                      <a:cubicBezTo>
                        <a:pt x="538" y="488"/>
                        <a:pt x="528" y="490"/>
                        <a:pt x="521" y="494"/>
                      </a:cubicBezTo>
                      <a:cubicBezTo>
                        <a:pt x="517" y="497"/>
                        <a:pt x="514" y="500"/>
                        <a:pt x="514" y="506"/>
                      </a:cubicBezTo>
                      <a:cubicBezTo>
                        <a:pt x="515" y="506"/>
                        <a:pt x="516" y="506"/>
                        <a:pt x="516" y="506"/>
                      </a:cubicBezTo>
                      <a:cubicBezTo>
                        <a:pt x="522" y="508"/>
                        <a:pt x="524" y="512"/>
                        <a:pt x="525" y="517"/>
                      </a:cubicBezTo>
                      <a:cubicBezTo>
                        <a:pt x="527" y="529"/>
                        <a:pt x="521" y="547"/>
                        <a:pt x="521" y="557"/>
                      </a:cubicBezTo>
                      <a:cubicBezTo>
                        <a:pt x="522" y="557"/>
                        <a:pt x="522" y="557"/>
                        <a:pt x="523" y="557"/>
                      </a:cubicBezTo>
                      <a:cubicBezTo>
                        <a:pt x="523" y="557"/>
                        <a:pt x="523" y="557"/>
                        <a:pt x="523" y="557"/>
                      </a:cubicBezTo>
                      <a:cubicBezTo>
                        <a:pt x="523" y="557"/>
                        <a:pt x="523" y="557"/>
                        <a:pt x="523" y="557"/>
                      </a:cubicBezTo>
                      <a:cubicBezTo>
                        <a:pt x="523" y="557"/>
                        <a:pt x="524" y="557"/>
                        <a:pt x="524" y="557"/>
                      </a:cubicBezTo>
                      <a:cubicBezTo>
                        <a:pt x="527" y="557"/>
                        <a:pt x="530" y="556"/>
                        <a:pt x="533" y="554"/>
                      </a:cubicBezTo>
                      <a:cubicBezTo>
                        <a:pt x="538" y="552"/>
                        <a:pt x="542" y="549"/>
                        <a:pt x="546" y="548"/>
                      </a:cubicBezTo>
                      <a:cubicBezTo>
                        <a:pt x="553" y="547"/>
                        <a:pt x="559" y="545"/>
                        <a:pt x="565" y="544"/>
                      </a:cubicBezTo>
                      <a:cubicBezTo>
                        <a:pt x="569" y="544"/>
                        <a:pt x="572" y="544"/>
                        <a:pt x="575" y="545"/>
                      </a:cubicBezTo>
                      <a:cubicBezTo>
                        <a:pt x="584" y="547"/>
                        <a:pt x="584" y="556"/>
                        <a:pt x="590" y="561"/>
                      </a:cubicBezTo>
                      <a:cubicBezTo>
                        <a:pt x="591" y="562"/>
                        <a:pt x="592" y="563"/>
                        <a:pt x="594" y="564"/>
                      </a:cubicBezTo>
                      <a:cubicBezTo>
                        <a:pt x="595" y="565"/>
                        <a:pt x="597" y="565"/>
                        <a:pt x="599" y="566"/>
                      </a:cubicBezTo>
                      <a:cubicBezTo>
                        <a:pt x="603" y="567"/>
                        <a:pt x="608" y="568"/>
                        <a:pt x="613" y="569"/>
                      </a:cubicBezTo>
                      <a:cubicBezTo>
                        <a:pt x="615" y="569"/>
                        <a:pt x="617" y="569"/>
                        <a:pt x="619" y="569"/>
                      </a:cubicBezTo>
                      <a:cubicBezTo>
                        <a:pt x="619" y="569"/>
                        <a:pt x="619" y="569"/>
                        <a:pt x="619" y="569"/>
                      </a:cubicBezTo>
                      <a:cubicBezTo>
                        <a:pt x="619" y="569"/>
                        <a:pt x="618" y="569"/>
                        <a:pt x="618" y="569"/>
                      </a:cubicBezTo>
                      <a:cubicBezTo>
                        <a:pt x="611" y="573"/>
                        <a:pt x="608" y="597"/>
                        <a:pt x="613" y="605"/>
                      </a:cubicBezTo>
                      <a:cubicBezTo>
                        <a:pt x="619" y="615"/>
                        <a:pt x="629" y="618"/>
                        <a:pt x="637" y="623"/>
                      </a:cubicBezTo>
                      <a:cubicBezTo>
                        <a:pt x="639" y="624"/>
                        <a:pt x="640" y="625"/>
                        <a:pt x="642" y="627"/>
                      </a:cubicBezTo>
                      <a:cubicBezTo>
                        <a:pt x="644" y="629"/>
                        <a:pt x="645" y="632"/>
                        <a:pt x="646" y="635"/>
                      </a:cubicBezTo>
                      <a:cubicBezTo>
                        <a:pt x="647" y="638"/>
                        <a:pt x="646" y="643"/>
                        <a:pt x="644" y="650"/>
                      </a:cubicBezTo>
                      <a:cubicBezTo>
                        <a:pt x="638" y="652"/>
                        <a:pt x="632" y="654"/>
                        <a:pt x="627" y="658"/>
                      </a:cubicBezTo>
                      <a:cubicBezTo>
                        <a:pt x="625" y="659"/>
                        <a:pt x="624" y="661"/>
                        <a:pt x="622" y="663"/>
                      </a:cubicBezTo>
                      <a:cubicBezTo>
                        <a:pt x="618" y="668"/>
                        <a:pt x="613" y="673"/>
                        <a:pt x="608" y="677"/>
                      </a:cubicBezTo>
                      <a:cubicBezTo>
                        <a:pt x="607" y="678"/>
                        <a:pt x="606" y="678"/>
                        <a:pt x="605" y="679"/>
                      </a:cubicBezTo>
                      <a:cubicBezTo>
                        <a:pt x="604" y="679"/>
                        <a:pt x="604" y="679"/>
                        <a:pt x="604" y="679"/>
                      </a:cubicBezTo>
                      <a:cubicBezTo>
                        <a:pt x="597" y="683"/>
                        <a:pt x="589" y="683"/>
                        <a:pt x="582" y="687"/>
                      </a:cubicBezTo>
                      <a:cubicBezTo>
                        <a:pt x="578" y="689"/>
                        <a:pt x="575" y="692"/>
                        <a:pt x="573" y="695"/>
                      </a:cubicBezTo>
                      <a:cubicBezTo>
                        <a:pt x="572" y="697"/>
                        <a:pt x="570" y="699"/>
                        <a:pt x="569" y="700"/>
                      </a:cubicBezTo>
                      <a:cubicBezTo>
                        <a:pt x="570" y="701"/>
                        <a:pt x="570" y="701"/>
                        <a:pt x="570" y="701"/>
                      </a:cubicBezTo>
                      <a:cubicBezTo>
                        <a:pt x="577" y="705"/>
                        <a:pt x="575" y="717"/>
                        <a:pt x="576" y="724"/>
                      </a:cubicBezTo>
                      <a:cubicBezTo>
                        <a:pt x="581" y="725"/>
                        <a:pt x="589" y="724"/>
                        <a:pt x="592" y="728"/>
                      </a:cubicBezTo>
                      <a:cubicBezTo>
                        <a:pt x="593" y="729"/>
                        <a:pt x="593" y="730"/>
                        <a:pt x="594" y="731"/>
                      </a:cubicBezTo>
                      <a:cubicBezTo>
                        <a:pt x="594" y="731"/>
                        <a:pt x="594" y="731"/>
                        <a:pt x="594" y="731"/>
                      </a:cubicBezTo>
                      <a:cubicBezTo>
                        <a:pt x="596" y="736"/>
                        <a:pt x="596" y="744"/>
                        <a:pt x="593" y="747"/>
                      </a:cubicBezTo>
                      <a:cubicBezTo>
                        <a:pt x="591" y="751"/>
                        <a:pt x="587" y="751"/>
                        <a:pt x="582" y="750"/>
                      </a:cubicBezTo>
                      <a:cubicBezTo>
                        <a:pt x="582" y="750"/>
                        <a:pt x="582" y="750"/>
                        <a:pt x="582" y="750"/>
                      </a:cubicBezTo>
                      <a:cubicBezTo>
                        <a:pt x="570" y="748"/>
                        <a:pt x="554" y="735"/>
                        <a:pt x="544" y="735"/>
                      </a:cubicBezTo>
                      <a:cubicBezTo>
                        <a:pt x="540" y="749"/>
                        <a:pt x="546" y="750"/>
                        <a:pt x="551" y="761"/>
                      </a:cubicBezTo>
                      <a:cubicBezTo>
                        <a:pt x="558" y="775"/>
                        <a:pt x="548" y="778"/>
                        <a:pt x="541" y="785"/>
                      </a:cubicBezTo>
                      <a:cubicBezTo>
                        <a:pt x="538" y="791"/>
                        <a:pt x="537" y="796"/>
                        <a:pt x="537" y="803"/>
                      </a:cubicBezTo>
                      <a:cubicBezTo>
                        <a:pt x="537" y="813"/>
                        <a:pt x="537" y="815"/>
                        <a:pt x="531" y="821"/>
                      </a:cubicBezTo>
                      <a:cubicBezTo>
                        <a:pt x="531" y="822"/>
                        <a:pt x="531" y="822"/>
                        <a:pt x="531" y="822"/>
                      </a:cubicBezTo>
                      <a:cubicBezTo>
                        <a:pt x="530" y="823"/>
                        <a:pt x="530" y="825"/>
                        <a:pt x="529" y="826"/>
                      </a:cubicBezTo>
                      <a:cubicBezTo>
                        <a:pt x="528" y="827"/>
                        <a:pt x="527" y="827"/>
                        <a:pt x="525" y="827"/>
                      </a:cubicBezTo>
                      <a:cubicBezTo>
                        <a:pt x="525" y="827"/>
                        <a:pt x="524" y="828"/>
                        <a:pt x="523" y="828"/>
                      </a:cubicBezTo>
                      <a:cubicBezTo>
                        <a:pt x="530" y="838"/>
                        <a:pt x="532" y="852"/>
                        <a:pt x="529" y="863"/>
                      </a:cubicBezTo>
                      <a:close/>
                      <a:moveTo>
                        <a:pt x="898" y="136"/>
                      </a:moveTo>
                      <a:cubicBezTo>
                        <a:pt x="898" y="137"/>
                        <a:pt x="898" y="137"/>
                        <a:pt x="898" y="138"/>
                      </a:cubicBezTo>
                      <a:cubicBezTo>
                        <a:pt x="898" y="137"/>
                        <a:pt x="898" y="137"/>
                        <a:pt x="898" y="136"/>
                      </a:cubicBezTo>
                      <a:close/>
                      <a:moveTo>
                        <a:pt x="537" y="480"/>
                      </a:moveTo>
                      <a:cubicBezTo>
                        <a:pt x="537" y="479"/>
                        <a:pt x="537" y="479"/>
                        <a:pt x="537" y="479"/>
                      </a:cubicBezTo>
                      <a:lnTo>
                        <a:pt x="537" y="480"/>
                      </a:lnTo>
                      <a:close/>
                    </a:path>
                  </a:pathLst>
                </a:custGeom>
                <a:solidFill>
                  <a:srgbClr val="FFFF00"/>
                </a:solidFill>
                <a:ln w="6350">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grpSp>
              <p:nvGrpSpPr>
                <p:cNvPr id="8259" name="Group 46"/>
                <p:cNvGrpSpPr>
                  <a:grpSpLocks/>
                </p:cNvGrpSpPr>
                <p:nvPr/>
              </p:nvGrpSpPr>
              <p:grpSpPr bwMode="auto">
                <a:xfrm>
                  <a:off x="3965" y="1387"/>
                  <a:ext cx="691" cy="560"/>
                  <a:chOff x="1747" y="1188"/>
                  <a:chExt cx="2268" cy="1948"/>
                </a:xfrm>
              </p:grpSpPr>
              <p:sp>
                <p:nvSpPr>
                  <p:cNvPr id="8260" name="Freeform 47"/>
                  <p:cNvSpPr>
                    <a:spLocks/>
                  </p:cNvSpPr>
                  <p:nvPr/>
                </p:nvSpPr>
                <p:spPr bwMode="auto">
                  <a:xfrm>
                    <a:off x="1746" y="1187"/>
                    <a:ext cx="2256" cy="1288"/>
                  </a:xfrm>
                  <a:custGeom>
                    <a:avLst/>
                    <a:gdLst>
                      <a:gd name="T0" fmla="*/ 2147483647 w 1134"/>
                      <a:gd name="T1" fmla="*/ 2147483647 h 643"/>
                      <a:gd name="T2" fmla="*/ 2147483647 w 1134"/>
                      <a:gd name="T3" fmla="*/ 2147483647 h 643"/>
                      <a:gd name="T4" fmla="*/ 2147483647 w 1134"/>
                      <a:gd name="T5" fmla="*/ 2147483647 h 643"/>
                      <a:gd name="T6" fmla="*/ 2147483647 w 1134"/>
                      <a:gd name="T7" fmla="*/ 2147483647 h 643"/>
                      <a:gd name="T8" fmla="*/ 2147483647 w 1134"/>
                      <a:gd name="T9" fmla="*/ 2147483647 h 643"/>
                      <a:gd name="T10" fmla="*/ 2147483647 w 1134"/>
                      <a:gd name="T11" fmla="*/ 2147483647 h 643"/>
                      <a:gd name="T12" fmla="*/ 2147483647 w 1134"/>
                      <a:gd name="T13" fmla="*/ 2147483647 h 643"/>
                      <a:gd name="T14" fmla="*/ 2147483647 w 1134"/>
                      <a:gd name="T15" fmla="*/ 2147483647 h 643"/>
                      <a:gd name="T16" fmla="*/ 2147483647 w 1134"/>
                      <a:gd name="T17" fmla="*/ 2147483647 h 643"/>
                      <a:gd name="T18" fmla="*/ 2147483647 w 1134"/>
                      <a:gd name="T19" fmla="*/ 0 h 643"/>
                      <a:gd name="T20" fmla="*/ 2147483647 w 1134"/>
                      <a:gd name="T21" fmla="*/ 2147483647 h 643"/>
                      <a:gd name="T22" fmla="*/ 2147483647 w 1134"/>
                      <a:gd name="T23" fmla="*/ 2147483647 h 643"/>
                      <a:gd name="T24" fmla="*/ 2147483647 w 1134"/>
                      <a:gd name="T25" fmla="*/ 2147483647 h 643"/>
                      <a:gd name="T26" fmla="*/ 2147483647 w 1134"/>
                      <a:gd name="T27" fmla="*/ 2147483647 h 643"/>
                      <a:gd name="T28" fmla="*/ 2147483647 w 1134"/>
                      <a:gd name="T29" fmla="*/ 2147483647 h 643"/>
                      <a:gd name="T30" fmla="*/ 2147483647 w 1134"/>
                      <a:gd name="T31" fmla="*/ 2147483647 h 643"/>
                      <a:gd name="T32" fmla="*/ 2147483647 w 1134"/>
                      <a:gd name="T33" fmla="*/ 2147483647 h 643"/>
                      <a:gd name="T34" fmla="*/ 2147483647 w 1134"/>
                      <a:gd name="T35" fmla="*/ 2147483647 h 643"/>
                      <a:gd name="T36" fmla="*/ 2147483647 w 1134"/>
                      <a:gd name="T37" fmla="*/ 2147483647 h 643"/>
                      <a:gd name="T38" fmla="*/ 2147483647 w 1134"/>
                      <a:gd name="T39" fmla="*/ 2147483647 h 643"/>
                      <a:gd name="T40" fmla="*/ 2147483647 w 1134"/>
                      <a:gd name="T41" fmla="*/ 2147483647 h 643"/>
                      <a:gd name="T42" fmla="*/ 2147483647 w 1134"/>
                      <a:gd name="T43" fmla="*/ 2147483647 h 643"/>
                      <a:gd name="T44" fmla="*/ 2147483647 w 1134"/>
                      <a:gd name="T45" fmla="*/ 2147483647 h 643"/>
                      <a:gd name="T46" fmla="*/ 2147483647 w 1134"/>
                      <a:gd name="T47" fmla="*/ 2147483647 h 643"/>
                      <a:gd name="T48" fmla="*/ 2147483647 w 1134"/>
                      <a:gd name="T49" fmla="*/ 2147483647 h 643"/>
                      <a:gd name="T50" fmla="*/ 2147483647 w 1134"/>
                      <a:gd name="T51" fmla="*/ 2147483647 h 643"/>
                      <a:gd name="T52" fmla="*/ 2147483647 w 1134"/>
                      <a:gd name="T53" fmla="*/ 2147483647 h 643"/>
                      <a:gd name="T54" fmla="*/ 2147483647 w 1134"/>
                      <a:gd name="T55" fmla="*/ 2147483647 h 643"/>
                      <a:gd name="T56" fmla="*/ 2147483647 w 1134"/>
                      <a:gd name="T57" fmla="*/ 2147483647 h 643"/>
                      <a:gd name="T58" fmla="*/ 2147483647 w 1134"/>
                      <a:gd name="T59" fmla="*/ 2147483647 h 643"/>
                      <a:gd name="T60" fmla="*/ 2147483647 w 1134"/>
                      <a:gd name="T61" fmla="*/ 2147483647 h 643"/>
                      <a:gd name="T62" fmla="*/ 2147483647 w 1134"/>
                      <a:gd name="T63" fmla="*/ 2147483647 h 643"/>
                      <a:gd name="T64" fmla="*/ 2147483647 w 1134"/>
                      <a:gd name="T65" fmla="*/ 2147483647 h 643"/>
                      <a:gd name="T66" fmla="*/ 2147483647 w 1134"/>
                      <a:gd name="T67" fmla="*/ 2147483647 h 643"/>
                      <a:gd name="T68" fmla="*/ 2147483647 w 1134"/>
                      <a:gd name="T69" fmla="*/ 2147483647 h 643"/>
                      <a:gd name="T70" fmla="*/ 2147483647 w 1134"/>
                      <a:gd name="T71" fmla="*/ 2147483647 h 643"/>
                      <a:gd name="T72" fmla="*/ 2147483647 w 1134"/>
                      <a:gd name="T73" fmla="*/ 2147483647 h 643"/>
                      <a:gd name="T74" fmla="*/ 2147483647 w 1134"/>
                      <a:gd name="T75" fmla="*/ 2147483647 h 643"/>
                      <a:gd name="T76" fmla="*/ 2147483647 w 1134"/>
                      <a:gd name="T77" fmla="*/ 2147483647 h 643"/>
                      <a:gd name="T78" fmla="*/ 2147483647 w 1134"/>
                      <a:gd name="T79" fmla="*/ 2147483647 h 643"/>
                      <a:gd name="T80" fmla="*/ 2147483647 w 1134"/>
                      <a:gd name="T81" fmla="*/ 2147483647 h 643"/>
                      <a:gd name="T82" fmla="*/ 2147483647 w 1134"/>
                      <a:gd name="T83" fmla="*/ 2147483647 h 643"/>
                      <a:gd name="T84" fmla="*/ 2147483647 w 1134"/>
                      <a:gd name="T85" fmla="*/ 2147483647 h 643"/>
                      <a:gd name="T86" fmla="*/ 2147483647 w 1134"/>
                      <a:gd name="T87" fmla="*/ 2147483647 h 643"/>
                      <a:gd name="T88" fmla="*/ 2147483647 w 1134"/>
                      <a:gd name="T89" fmla="*/ 2147483647 h 643"/>
                      <a:gd name="T90" fmla="*/ 2147483647 w 1134"/>
                      <a:gd name="T91" fmla="*/ 2147483647 h 643"/>
                      <a:gd name="T92" fmla="*/ 2147483647 w 1134"/>
                      <a:gd name="T93" fmla="*/ 2147483647 h 643"/>
                      <a:gd name="T94" fmla="*/ 2147483647 w 1134"/>
                      <a:gd name="T95" fmla="*/ 2147483647 h 643"/>
                      <a:gd name="T96" fmla="*/ 2147483647 w 1134"/>
                      <a:gd name="T97" fmla="*/ 2147483647 h 643"/>
                      <a:gd name="T98" fmla="*/ 2147483647 w 1134"/>
                      <a:gd name="T99" fmla="*/ 2147483647 h 643"/>
                      <a:gd name="T100" fmla="*/ 2147483647 w 1134"/>
                      <a:gd name="T101" fmla="*/ 2147483647 h 643"/>
                      <a:gd name="T102" fmla="*/ 2147483647 w 1134"/>
                      <a:gd name="T103" fmla="*/ 2147483647 h 643"/>
                      <a:gd name="T104" fmla="*/ 2147483647 w 1134"/>
                      <a:gd name="T105" fmla="*/ 2147483647 h 643"/>
                      <a:gd name="T106" fmla="*/ 2147483647 w 1134"/>
                      <a:gd name="T107" fmla="*/ 2147483647 h 643"/>
                      <a:gd name="T108" fmla="*/ 2147483647 w 1134"/>
                      <a:gd name="T109" fmla="*/ 2147483647 h 643"/>
                      <a:gd name="T110" fmla="*/ 2147483647 w 1134"/>
                      <a:gd name="T111" fmla="*/ 2147483647 h 643"/>
                      <a:gd name="T112" fmla="*/ 2147483647 w 1134"/>
                      <a:gd name="T113" fmla="*/ 2147483647 h 643"/>
                      <a:gd name="T114" fmla="*/ 2147483647 w 1134"/>
                      <a:gd name="T115" fmla="*/ 2147483647 h 643"/>
                      <a:gd name="T116" fmla="*/ 2147483647 w 1134"/>
                      <a:gd name="T117" fmla="*/ 2147483647 h 643"/>
                      <a:gd name="T118" fmla="*/ 2147483647 w 1134"/>
                      <a:gd name="T119" fmla="*/ 2147483647 h 643"/>
                      <a:gd name="T120" fmla="*/ 2147483647 w 1134"/>
                      <a:gd name="T121" fmla="*/ 2147483647 h 64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34"/>
                      <a:gd name="T184" fmla="*/ 0 h 643"/>
                      <a:gd name="T185" fmla="*/ 1134 w 1134"/>
                      <a:gd name="T186" fmla="*/ 643 h 64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34" h="643">
                        <a:moveTo>
                          <a:pt x="1134" y="300"/>
                        </a:moveTo>
                        <a:cubicBezTo>
                          <a:pt x="1134" y="291"/>
                          <a:pt x="1125" y="291"/>
                          <a:pt x="1122" y="284"/>
                        </a:cubicBezTo>
                        <a:cubicBezTo>
                          <a:pt x="1120" y="281"/>
                          <a:pt x="1122" y="273"/>
                          <a:pt x="1122" y="268"/>
                        </a:cubicBezTo>
                        <a:cubicBezTo>
                          <a:pt x="1122" y="260"/>
                          <a:pt x="1122" y="258"/>
                          <a:pt x="1114" y="253"/>
                        </a:cubicBezTo>
                        <a:cubicBezTo>
                          <a:pt x="1108" y="250"/>
                          <a:pt x="1104" y="248"/>
                          <a:pt x="1104" y="241"/>
                        </a:cubicBezTo>
                        <a:cubicBezTo>
                          <a:pt x="1100" y="240"/>
                          <a:pt x="1097" y="238"/>
                          <a:pt x="1094" y="236"/>
                        </a:cubicBezTo>
                        <a:cubicBezTo>
                          <a:pt x="1091" y="233"/>
                          <a:pt x="1089" y="228"/>
                          <a:pt x="1086" y="227"/>
                        </a:cubicBezTo>
                        <a:cubicBezTo>
                          <a:pt x="1081" y="224"/>
                          <a:pt x="1067" y="226"/>
                          <a:pt x="1063" y="227"/>
                        </a:cubicBezTo>
                        <a:cubicBezTo>
                          <a:pt x="1056" y="228"/>
                          <a:pt x="1052" y="235"/>
                          <a:pt x="1046" y="234"/>
                        </a:cubicBezTo>
                        <a:cubicBezTo>
                          <a:pt x="1040" y="234"/>
                          <a:pt x="1038" y="227"/>
                          <a:pt x="1033" y="226"/>
                        </a:cubicBezTo>
                        <a:cubicBezTo>
                          <a:pt x="1030" y="225"/>
                          <a:pt x="1027" y="227"/>
                          <a:pt x="1024" y="228"/>
                        </a:cubicBezTo>
                        <a:cubicBezTo>
                          <a:pt x="1013" y="230"/>
                          <a:pt x="1010" y="232"/>
                          <a:pt x="1000" y="226"/>
                        </a:cubicBezTo>
                        <a:cubicBezTo>
                          <a:pt x="993" y="222"/>
                          <a:pt x="984" y="214"/>
                          <a:pt x="977" y="213"/>
                        </a:cubicBezTo>
                        <a:cubicBezTo>
                          <a:pt x="970" y="211"/>
                          <a:pt x="962" y="215"/>
                          <a:pt x="955" y="218"/>
                        </a:cubicBezTo>
                        <a:cubicBezTo>
                          <a:pt x="951" y="220"/>
                          <a:pt x="955" y="218"/>
                          <a:pt x="952" y="220"/>
                        </a:cubicBezTo>
                        <a:cubicBezTo>
                          <a:pt x="948" y="222"/>
                          <a:pt x="942" y="225"/>
                          <a:pt x="938" y="228"/>
                        </a:cubicBezTo>
                        <a:cubicBezTo>
                          <a:pt x="937" y="229"/>
                          <a:pt x="937" y="229"/>
                          <a:pt x="936" y="229"/>
                        </a:cubicBezTo>
                        <a:cubicBezTo>
                          <a:pt x="931" y="232"/>
                          <a:pt x="932" y="237"/>
                          <a:pt x="932" y="239"/>
                        </a:cubicBezTo>
                        <a:cubicBezTo>
                          <a:pt x="932" y="241"/>
                          <a:pt x="932" y="243"/>
                          <a:pt x="931" y="245"/>
                        </a:cubicBezTo>
                        <a:cubicBezTo>
                          <a:pt x="930" y="245"/>
                          <a:pt x="929" y="245"/>
                          <a:pt x="928" y="245"/>
                        </a:cubicBezTo>
                        <a:cubicBezTo>
                          <a:pt x="927" y="245"/>
                          <a:pt x="928" y="245"/>
                          <a:pt x="927" y="245"/>
                        </a:cubicBezTo>
                        <a:cubicBezTo>
                          <a:pt x="924" y="244"/>
                          <a:pt x="922" y="243"/>
                          <a:pt x="919" y="242"/>
                        </a:cubicBezTo>
                        <a:cubicBezTo>
                          <a:pt x="915" y="241"/>
                          <a:pt x="912" y="242"/>
                          <a:pt x="908" y="241"/>
                        </a:cubicBezTo>
                        <a:cubicBezTo>
                          <a:pt x="907" y="241"/>
                          <a:pt x="908" y="241"/>
                          <a:pt x="907" y="241"/>
                        </a:cubicBezTo>
                        <a:cubicBezTo>
                          <a:pt x="906" y="241"/>
                          <a:pt x="905" y="241"/>
                          <a:pt x="904" y="241"/>
                        </a:cubicBezTo>
                        <a:cubicBezTo>
                          <a:pt x="901" y="228"/>
                          <a:pt x="919" y="228"/>
                          <a:pt x="917" y="218"/>
                        </a:cubicBezTo>
                        <a:cubicBezTo>
                          <a:pt x="910" y="218"/>
                          <a:pt x="914" y="201"/>
                          <a:pt x="916" y="196"/>
                        </a:cubicBezTo>
                        <a:cubicBezTo>
                          <a:pt x="922" y="196"/>
                          <a:pt x="925" y="191"/>
                          <a:pt x="929" y="187"/>
                        </a:cubicBezTo>
                        <a:cubicBezTo>
                          <a:pt x="936" y="180"/>
                          <a:pt x="931" y="183"/>
                          <a:pt x="932" y="174"/>
                        </a:cubicBezTo>
                        <a:cubicBezTo>
                          <a:pt x="932" y="161"/>
                          <a:pt x="947" y="161"/>
                          <a:pt x="952" y="154"/>
                        </a:cubicBezTo>
                        <a:cubicBezTo>
                          <a:pt x="953" y="152"/>
                          <a:pt x="953" y="149"/>
                          <a:pt x="954" y="147"/>
                        </a:cubicBezTo>
                        <a:cubicBezTo>
                          <a:pt x="956" y="145"/>
                          <a:pt x="960" y="148"/>
                          <a:pt x="961" y="143"/>
                        </a:cubicBezTo>
                        <a:cubicBezTo>
                          <a:pt x="961" y="138"/>
                          <a:pt x="945" y="130"/>
                          <a:pt x="942" y="126"/>
                        </a:cubicBezTo>
                        <a:cubicBezTo>
                          <a:pt x="937" y="120"/>
                          <a:pt x="931" y="112"/>
                          <a:pt x="929" y="105"/>
                        </a:cubicBezTo>
                        <a:cubicBezTo>
                          <a:pt x="927" y="99"/>
                          <a:pt x="928" y="93"/>
                          <a:pt x="926" y="87"/>
                        </a:cubicBezTo>
                        <a:cubicBezTo>
                          <a:pt x="907" y="86"/>
                          <a:pt x="886" y="94"/>
                          <a:pt x="885" y="114"/>
                        </a:cubicBezTo>
                        <a:cubicBezTo>
                          <a:pt x="885" y="119"/>
                          <a:pt x="886" y="125"/>
                          <a:pt x="880" y="128"/>
                        </a:cubicBezTo>
                        <a:cubicBezTo>
                          <a:pt x="876" y="130"/>
                          <a:pt x="873" y="127"/>
                          <a:pt x="871" y="123"/>
                        </a:cubicBezTo>
                        <a:cubicBezTo>
                          <a:pt x="869" y="115"/>
                          <a:pt x="877" y="108"/>
                          <a:pt x="873" y="99"/>
                        </a:cubicBezTo>
                        <a:cubicBezTo>
                          <a:pt x="867" y="98"/>
                          <a:pt x="862" y="97"/>
                          <a:pt x="856" y="96"/>
                        </a:cubicBezTo>
                        <a:cubicBezTo>
                          <a:pt x="857" y="91"/>
                          <a:pt x="861" y="89"/>
                          <a:pt x="863" y="84"/>
                        </a:cubicBezTo>
                        <a:cubicBezTo>
                          <a:pt x="865" y="85"/>
                          <a:pt x="867" y="84"/>
                          <a:pt x="869" y="84"/>
                        </a:cubicBezTo>
                        <a:cubicBezTo>
                          <a:pt x="870" y="81"/>
                          <a:pt x="882" y="62"/>
                          <a:pt x="885" y="60"/>
                        </a:cubicBezTo>
                        <a:cubicBezTo>
                          <a:pt x="890" y="58"/>
                          <a:pt x="896" y="63"/>
                          <a:pt x="898" y="57"/>
                        </a:cubicBezTo>
                        <a:cubicBezTo>
                          <a:pt x="900" y="53"/>
                          <a:pt x="896" y="48"/>
                          <a:pt x="897" y="44"/>
                        </a:cubicBezTo>
                        <a:cubicBezTo>
                          <a:pt x="890" y="41"/>
                          <a:pt x="886" y="44"/>
                          <a:pt x="880" y="45"/>
                        </a:cubicBezTo>
                        <a:cubicBezTo>
                          <a:pt x="870" y="46"/>
                          <a:pt x="866" y="40"/>
                          <a:pt x="862" y="31"/>
                        </a:cubicBezTo>
                        <a:cubicBezTo>
                          <a:pt x="860" y="27"/>
                          <a:pt x="861" y="28"/>
                          <a:pt x="858" y="25"/>
                        </a:cubicBezTo>
                        <a:cubicBezTo>
                          <a:pt x="854" y="21"/>
                          <a:pt x="849" y="19"/>
                          <a:pt x="845" y="16"/>
                        </a:cubicBezTo>
                        <a:cubicBezTo>
                          <a:pt x="841" y="11"/>
                          <a:pt x="843" y="2"/>
                          <a:pt x="835" y="0"/>
                        </a:cubicBezTo>
                        <a:cubicBezTo>
                          <a:pt x="835" y="9"/>
                          <a:pt x="832" y="5"/>
                          <a:pt x="827" y="9"/>
                        </a:cubicBezTo>
                        <a:cubicBezTo>
                          <a:pt x="824" y="12"/>
                          <a:pt x="826" y="14"/>
                          <a:pt x="824" y="16"/>
                        </a:cubicBezTo>
                        <a:cubicBezTo>
                          <a:pt x="821" y="19"/>
                          <a:pt x="818" y="19"/>
                          <a:pt x="815" y="21"/>
                        </a:cubicBezTo>
                        <a:cubicBezTo>
                          <a:pt x="805" y="28"/>
                          <a:pt x="794" y="34"/>
                          <a:pt x="784" y="39"/>
                        </a:cubicBezTo>
                        <a:cubicBezTo>
                          <a:pt x="773" y="45"/>
                          <a:pt x="762" y="50"/>
                          <a:pt x="753" y="58"/>
                        </a:cubicBezTo>
                        <a:cubicBezTo>
                          <a:pt x="749" y="62"/>
                          <a:pt x="739" y="65"/>
                          <a:pt x="739" y="71"/>
                        </a:cubicBezTo>
                        <a:cubicBezTo>
                          <a:pt x="740" y="73"/>
                          <a:pt x="744" y="75"/>
                          <a:pt x="744" y="78"/>
                        </a:cubicBezTo>
                        <a:cubicBezTo>
                          <a:pt x="744" y="80"/>
                          <a:pt x="744" y="83"/>
                          <a:pt x="744" y="85"/>
                        </a:cubicBezTo>
                        <a:cubicBezTo>
                          <a:pt x="740" y="85"/>
                          <a:pt x="736" y="85"/>
                          <a:pt x="733" y="85"/>
                        </a:cubicBezTo>
                        <a:cubicBezTo>
                          <a:pt x="736" y="91"/>
                          <a:pt x="736" y="101"/>
                          <a:pt x="730" y="106"/>
                        </a:cubicBezTo>
                        <a:cubicBezTo>
                          <a:pt x="726" y="110"/>
                          <a:pt x="717" y="111"/>
                          <a:pt x="711" y="111"/>
                        </a:cubicBezTo>
                        <a:cubicBezTo>
                          <a:pt x="704" y="112"/>
                          <a:pt x="699" y="110"/>
                          <a:pt x="693" y="107"/>
                        </a:cubicBezTo>
                        <a:cubicBezTo>
                          <a:pt x="693" y="106"/>
                          <a:pt x="693" y="107"/>
                          <a:pt x="693" y="106"/>
                        </a:cubicBezTo>
                        <a:cubicBezTo>
                          <a:pt x="689" y="104"/>
                          <a:pt x="686" y="102"/>
                          <a:pt x="682" y="99"/>
                        </a:cubicBezTo>
                        <a:cubicBezTo>
                          <a:pt x="674" y="94"/>
                          <a:pt x="667" y="93"/>
                          <a:pt x="657" y="92"/>
                        </a:cubicBezTo>
                        <a:cubicBezTo>
                          <a:pt x="648" y="91"/>
                          <a:pt x="641" y="93"/>
                          <a:pt x="632" y="94"/>
                        </a:cubicBezTo>
                        <a:cubicBezTo>
                          <a:pt x="619" y="96"/>
                          <a:pt x="613" y="94"/>
                          <a:pt x="602" y="86"/>
                        </a:cubicBezTo>
                        <a:cubicBezTo>
                          <a:pt x="589" y="77"/>
                          <a:pt x="575" y="63"/>
                          <a:pt x="559" y="64"/>
                        </a:cubicBezTo>
                        <a:cubicBezTo>
                          <a:pt x="558" y="75"/>
                          <a:pt x="558" y="81"/>
                          <a:pt x="547" y="85"/>
                        </a:cubicBezTo>
                        <a:cubicBezTo>
                          <a:pt x="538" y="89"/>
                          <a:pt x="529" y="88"/>
                          <a:pt x="520" y="91"/>
                        </a:cubicBezTo>
                        <a:cubicBezTo>
                          <a:pt x="509" y="96"/>
                          <a:pt x="506" y="105"/>
                          <a:pt x="497" y="112"/>
                        </a:cubicBezTo>
                        <a:cubicBezTo>
                          <a:pt x="491" y="117"/>
                          <a:pt x="484" y="122"/>
                          <a:pt x="481" y="130"/>
                        </a:cubicBezTo>
                        <a:cubicBezTo>
                          <a:pt x="480" y="133"/>
                          <a:pt x="477" y="144"/>
                          <a:pt x="474" y="149"/>
                        </a:cubicBezTo>
                        <a:cubicBezTo>
                          <a:pt x="474" y="149"/>
                          <a:pt x="474" y="149"/>
                          <a:pt x="474" y="149"/>
                        </a:cubicBezTo>
                        <a:cubicBezTo>
                          <a:pt x="473" y="150"/>
                          <a:pt x="472" y="151"/>
                          <a:pt x="472" y="151"/>
                        </a:cubicBezTo>
                        <a:cubicBezTo>
                          <a:pt x="469" y="151"/>
                          <a:pt x="455" y="149"/>
                          <a:pt x="453" y="152"/>
                        </a:cubicBezTo>
                        <a:cubicBezTo>
                          <a:pt x="450" y="156"/>
                          <a:pt x="460" y="162"/>
                          <a:pt x="458" y="167"/>
                        </a:cubicBezTo>
                        <a:cubicBezTo>
                          <a:pt x="457" y="172"/>
                          <a:pt x="438" y="180"/>
                          <a:pt x="433" y="181"/>
                        </a:cubicBezTo>
                        <a:cubicBezTo>
                          <a:pt x="435" y="190"/>
                          <a:pt x="421" y="195"/>
                          <a:pt x="415" y="199"/>
                        </a:cubicBezTo>
                        <a:cubicBezTo>
                          <a:pt x="411" y="202"/>
                          <a:pt x="408" y="203"/>
                          <a:pt x="405" y="207"/>
                        </a:cubicBezTo>
                        <a:cubicBezTo>
                          <a:pt x="403" y="209"/>
                          <a:pt x="400" y="213"/>
                          <a:pt x="398" y="215"/>
                        </a:cubicBezTo>
                        <a:cubicBezTo>
                          <a:pt x="396" y="217"/>
                          <a:pt x="394" y="218"/>
                          <a:pt x="392" y="219"/>
                        </a:cubicBezTo>
                        <a:cubicBezTo>
                          <a:pt x="385" y="221"/>
                          <a:pt x="378" y="218"/>
                          <a:pt x="372" y="219"/>
                        </a:cubicBezTo>
                        <a:cubicBezTo>
                          <a:pt x="367" y="220"/>
                          <a:pt x="364" y="222"/>
                          <a:pt x="359" y="224"/>
                        </a:cubicBezTo>
                        <a:cubicBezTo>
                          <a:pt x="350" y="228"/>
                          <a:pt x="341" y="231"/>
                          <a:pt x="332" y="235"/>
                        </a:cubicBezTo>
                        <a:cubicBezTo>
                          <a:pt x="323" y="239"/>
                          <a:pt x="314" y="235"/>
                          <a:pt x="305" y="237"/>
                        </a:cubicBezTo>
                        <a:cubicBezTo>
                          <a:pt x="297" y="240"/>
                          <a:pt x="299" y="250"/>
                          <a:pt x="299" y="259"/>
                        </a:cubicBezTo>
                        <a:cubicBezTo>
                          <a:pt x="299" y="269"/>
                          <a:pt x="298" y="275"/>
                          <a:pt x="294" y="284"/>
                        </a:cubicBezTo>
                        <a:cubicBezTo>
                          <a:pt x="291" y="288"/>
                          <a:pt x="290" y="293"/>
                          <a:pt x="287" y="296"/>
                        </a:cubicBezTo>
                        <a:cubicBezTo>
                          <a:pt x="286" y="297"/>
                          <a:pt x="284" y="298"/>
                          <a:pt x="283" y="299"/>
                        </a:cubicBezTo>
                        <a:cubicBezTo>
                          <a:pt x="282" y="300"/>
                          <a:pt x="280" y="301"/>
                          <a:pt x="279" y="302"/>
                        </a:cubicBezTo>
                        <a:cubicBezTo>
                          <a:pt x="276" y="306"/>
                          <a:pt x="276" y="309"/>
                          <a:pt x="272" y="312"/>
                        </a:cubicBezTo>
                        <a:cubicBezTo>
                          <a:pt x="269" y="314"/>
                          <a:pt x="262" y="315"/>
                          <a:pt x="260" y="318"/>
                        </a:cubicBezTo>
                        <a:cubicBezTo>
                          <a:pt x="256" y="322"/>
                          <a:pt x="256" y="326"/>
                          <a:pt x="251" y="329"/>
                        </a:cubicBezTo>
                        <a:cubicBezTo>
                          <a:pt x="248" y="331"/>
                          <a:pt x="244" y="333"/>
                          <a:pt x="241" y="335"/>
                        </a:cubicBezTo>
                        <a:cubicBezTo>
                          <a:pt x="235" y="339"/>
                          <a:pt x="221" y="340"/>
                          <a:pt x="217" y="346"/>
                        </a:cubicBezTo>
                        <a:cubicBezTo>
                          <a:pt x="214" y="350"/>
                          <a:pt x="216" y="354"/>
                          <a:pt x="212" y="358"/>
                        </a:cubicBezTo>
                        <a:cubicBezTo>
                          <a:pt x="208" y="363"/>
                          <a:pt x="201" y="364"/>
                          <a:pt x="203" y="372"/>
                        </a:cubicBezTo>
                        <a:cubicBezTo>
                          <a:pt x="207" y="374"/>
                          <a:pt x="214" y="376"/>
                          <a:pt x="216" y="380"/>
                        </a:cubicBezTo>
                        <a:cubicBezTo>
                          <a:pt x="219" y="383"/>
                          <a:pt x="219" y="386"/>
                          <a:pt x="218" y="389"/>
                        </a:cubicBezTo>
                        <a:cubicBezTo>
                          <a:pt x="215" y="402"/>
                          <a:pt x="177" y="408"/>
                          <a:pt x="179" y="422"/>
                        </a:cubicBezTo>
                        <a:cubicBezTo>
                          <a:pt x="179" y="422"/>
                          <a:pt x="178" y="423"/>
                          <a:pt x="178" y="423"/>
                        </a:cubicBezTo>
                        <a:cubicBezTo>
                          <a:pt x="170" y="427"/>
                          <a:pt x="159" y="421"/>
                          <a:pt x="151" y="425"/>
                        </a:cubicBezTo>
                        <a:cubicBezTo>
                          <a:pt x="142" y="430"/>
                          <a:pt x="140" y="438"/>
                          <a:pt x="136" y="423"/>
                        </a:cubicBezTo>
                        <a:cubicBezTo>
                          <a:pt x="132" y="422"/>
                          <a:pt x="128" y="422"/>
                          <a:pt x="124" y="422"/>
                        </a:cubicBezTo>
                        <a:cubicBezTo>
                          <a:pt x="125" y="422"/>
                          <a:pt x="125" y="423"/>
                          <a:pt x="126" y="423"/>
                        </a:cubicBezTo>
                        <a:cubicBezTo>
                          <a:pt x="126" y="426"/>
                          <a:pt x="126" y="430"/>
                          <a:pt x="126" y="433"/>
                        </a:cubicBezTo>
                        <a:cubicBezTo>
                          <a:pt x="116" y="433"/>
                          <a:pt x="110" y="432"/>
                          <a:pt x="102" y="437"/>
                        </a:cubicBezTo>
                        <a:cubicBezTo>
                          <a:pt x="98" y="439"/>
                          <a:pt x="94" y="439"/>
                          <a:pt x="90" y="443"/>
                        </a:cubicBezTo>
                        <a:cubicBezTo>
                          <a:pt x="87" y="447"/>
                          <a:pt x="87" y="451"/>
                          <a:pt x="83" y="454"/>
                        </a:cubicBezTo>
                        <a:cubicBezTo>
                          <a:pt x="79" y="457"/>
                          <a:pt x="75" y="455"/>
                          <a:pt x="71" y="454"/>
                        </a:cubicBezTo>
                        <a:cubicBezTo>
                          <a:pt x="62" y="452"/>
                          <a:pt x="52" y="449"/>
                          <a:pt x="41" y="449"/>
                        </a:cubicBezTo>
                        <a:cubicBezTo>
                          <a:pt x="31" y="448"/>
                          <a:pt x="20" y="448"/>
                          <a:pt x="10" y="448"/>
                        </a:cubicBezTo>
                        <a:cubicBezTo>
                          <a:pt x="9" y="456"/>
                          <a:pt x="12" y="472"/>
                          <a:pt x="0" y="473"/>
                        </a:cubicBezTo>
                        <a:cubicBezTo>
                          <a:pt x="1" y="478"/>
                          <a:pt x="7" y="483"/>
                          <a:pt x="8" y="488"/>
                        </a:cubicBezTo>
                        <a:cubicBezTo>
                          <a:pt x="10" y="492"/>
                          <a:pt x="9" y="499"/>
                          <a:pt x="11" y="503"/>
                        </a:cubicBezTo>
                        <a:cubicBezTo>
                          <a:pt x="15" y="509"/>
                          <a:pt x="22" y="510"/>
                          <a:pt x="28" y="513"/>
                        </a:cubicBezTo>
                        <a:cubicBezTo>
                          <a:pt x="37" y="517"/>
                          <a:pt x="35" y="520"/>
                          <a:pt x="39" y="528"/>
                        </a:cubicBezTo>
                        <a:cubicBezTo>
                          <a:pt x="45" y="518"/>
                          <a:pt x="49" y="521"/>
                          <a:pt x="60" y="520"/>
                        </a:cubicBezTo>
                        <a:cubicBezTo>
                          <a:pt x="70" y="520"/>
                          <a:pt x="72" y="517"/>
                          <a:pt x="80" y="513"/>
                        </a:cubicBezTo>
                        <a:cubicBezTo>
                          <a:pt x="82" y="511"/>
                          <a:pt x="85" y="511"/>
                          <a:pt x="86" y="511"/>
                        </a:cubicBezTo>
                        <a:cubicBezTo>
                          <a:pt x="86" y="511"/>
                          <a:pt x="86" y="511"/>
                          <a:pt x="87" y="512"/>
                        </a:cubicBezTo>
                        <a:cubicBezTo>
                          <a:pt x="90" y="513"/>
                          <a:pt x="91" y="517"/>
                          <a:pt x="94" y="521"/>
                        </a:cubicBezTo>
                        <a:cubicBezTo>
                          <a:pt x="97" y="526"/>
                          <a:pt x="102" y="532"/>
                          <a:pt x="106" y="537"/>
                        </a:cubicBezTo>
                        <a:cubicBezTo>
                          <a:pt x="108" y="540"/>
                          <a:pt x="114" y="544"/>
                          <a:pt x="112" y="549"/>
                        </a:cubicBezTo>
                        <a:cubicBezTo>
                          <a:pt x="111" y="551"/>
                          <a:pt x="105" y="551"/>
                          <a:pt x="104" y="554"/>
                        </a:cubicBezTo>
                        <a:cubicBezTo>
                          <a:pt x="102" y="556"/>
                          <a:pt x="104" y="561"/>
                          <a:pt x="103" y="564"/>
                        </a:cubicBezTo>
                        <a:cubicBezTo>
                          <a:pt x="101" y="567"/>
                          <a:pt x="96" y="566"/>
                          <a:pt x="93" y="570"/>
                        </a:cubicBezTo>
                        <a:cubicBezTo>
                          <a:pt x="91" y="573"/>
                          <a:pt x="90" y="585"/>
                          <a:pt x="91" y="588"/>
                        </a:cubicBezTo>
                        <a:cubicBezTo>
                          <a:pt x="92" y="595"/>
                          <a:pt x="106" y="602"/>
                          <a:pt x="112" y="604"/>
                        </a:cubicBezTo>
                        <a:cubicBezTo>
                          <a:pt x="112" y="615"/>
                          <a:pt x="120" y="623"/>
                          <a:pt x="117" y="635"/>
                        </a:cubicBezTo>
                        <a:cubicBezTo>
                          <a:pt x="123" y="634"/>
                          <a:pt x="130" y="633"/>
                          <a:pt x="137" y="631"/>
                        </a:cubicBezTo>
                        <a:cubicBezTo>
                          <a:pt x="144" y="630"/>
                          <a:pt x="151" y="629"/>
                          <a:pt x="159" y="627"/>
                        </a:cubicBezTo>
                        <a:cubicBezTo>
                          <a:pt x="160" y="627"/>
                          <a:pt x="162" y="626"/>
                          <a:pt x="163" y="625"/>
                        </a:cubicBezTo>
                        <a:cubicBezTo>
                          <a:pt x="163" y="625"/>
                          <a:pt x="163" y="625"/>
                          <a:pt x="163" y="625"/>
                        </a:cubicBezTo>
                        <a:cubicBezTo>
                          <a:pt x="163" y="625"/>
                          <a:pt x="163" y="625"/>
                          <a:pt x="163" y="625"/>
                        </a:cubicBezTo>
                        <a:cubicBezTo>
                          <a:pt x="172" y="620"/>
                          <a:pt x="181" y="622"/>
                          <a:pt x="190" y="619"/>
                        </a:cubicBezTo>
                        <a:cubicBezTo>
                          <a:pt x="196" y="617"/>
                          <a:pt x="201" y="613"/>
                          <a:pt x="207" y="611"/>
                        </a:cubicBezTo>
                        <a:cubicBezTo>
                          <a:pt x="207" y="610"/>
                          <a:pt x="207" y="610"/>
                          <a:pt x="208" y="610"/>
                        </a:cubicBezTo>
                        <a:cubicBezTo>
                          <a:pt x="209" y="609"/>
                          <a:pt x="210" y="609"/>
                          <a:pt x="211" y="608"/>
                        </a:cubicBezTo>
                        <a:cubicBezTo>
                          <a:pt x="214" y="607"/>
                          <a:pt x="217" y="606"/>
                          <a:pt x="220" y="606"/>
                        </a:cubicBezTo>
                        <a:cubicBezTo>
                          <a:pt x="223" y="605"/>
                          <a:pt x="227" y="603"/>
                          <a:pt x="230" y="600"/>
                        </a:cubicBezTo>
                        <a:cubicBezTo>
                          <a:pt x="245" y="585"/>
                          <a:pt x="287" y="614"/>
                          <a:pt x="304" y="615"/>
                        </a:cubicBezTo>
                        <a:cubicBezTo>
                          <a:pt x="314" y="616"/>
                          <a:pt x="323" y="614"/>
                          <a:pt x="331" y="611"/>
                        </a:cubicBezTo>
                        <a:cubicBezTo>
                          <a:pt x="334" y="610"/>
                          <a:pt x="337" y="608"/>
                          <a:pt x="340" y="606"/>
                        </a:cubicBezTo>
                        <a:cubicBezTo>
                          <a:pt x="349" y="599"/>
                          <a:pt x="357" y="602"/>
                          <a:pt x="367" y="602"/>
                        </a:cubicBezTo>
                        <a:cubicBezTo>
                          <a:pt x="367" y="602"/>
                          <a:pt x="367" y="601"/>
                          <a:pt x="366" y="600"/>
                        </a:cubicBezTo>
                        <a:cubicBezTo>
                          <a:pt x="367" y="601"/>
                          <a:pt x="367" y="602"/>
                          <a:pt x="367" y="602"/>
                        </a:cubicBezTo>
                        <a:cubicBezTo>
                          <a:pt x="373" y="603"/>
                          <a:pt x="378" y="602"/>
                          <a:pt x="382" y="601"/>
                        </a:cubicBezTo>
                        <a:cubicBezTo>
                          <a:pt x="388" y="599"/>
                          <a:pt x="392" y="597"/>
                          <a:pt x="398" y="596"/>
                        </a:cubicBezTo>
                        <a:cubicBezTo>
                          <a:pt x="401" y="596"/>
                          <a:pt x="403" y="596"/>
                          <a:pt x="406" y="597"/>
                        </a:cubicBezTo>
                        <a:cubicBezTo>
                          <a:pt x="407" y="597"/>
                          <a:pt x="408" y="596"/>
                          <a:pt x="408" y="596"/>
                        </a:cubicBezTo>
                        <a:cubicBezTo>
                          <a:pt x="412" y="597"/>
                          <a:pt x="416" y="597"/>
                          <a:pt x="419" y="596"/>
                        </a:cubicBezTo>
                        <a:cubicBezTo>
                          <a:pt x="420" y="596"/>
                          <a:pt x="420" y="596"/>
                          <a:pt x="420" y="596"/>
                        </a:cubicBezTo>
                        <a:cubicBezTo>
                          <a:pt x="421" y="596"/>
                          <a:pt x="422" y="596"/>
                          <a:pt x="423" y="595"/>
                        </a:cubicBezTo>
                        <a:cubicBezTo>
                          <a:pt x="425" y="595"/>
                          <a:pt x="428" y="594"/>
                          <a:pt x="430" y="592"/>
                        </a:cubicBezTo>
                        <a:cubicBezTo>
                          <a:pt x="437" y="588"/>
                          <a:pt x="439" y="582"/>
                          <a:pt x="443" y="577"/>
                        </a:cubicBezTo>
                        <a:cubicBezTo>
                          <a:pt x="445" y="574"/>
                          <a:pt x="448" y="571"/>
                          <a:pt x="456" y="571"/>
                        </a:cubicBezTo>
                        <a:cubicBezTo>
                          <a:pt x="456" y="570"/>
                          <a:pt x="456" y="570"/>
                          <a:pt x="456" y="569"/>
                        </a:cubicBezTo>
                        <a:cubicBezTo>
                          <a:pt x="456" y="569"/>
                          <a:pt x="456" y="568"/>
                          <a:pt x="456" y="568"/>
                        </a:cubicBezTo>
                        <a:cubicBezTo>
                          <a:pt x="456" y="563"/>
                          <a:pt x="455" y="559"/>
                          <a:pt x="455" y="555"/>
                        </a:cubicBezTo>
                        <a:cubicBezTo>
                          <a:pt x="455" y="552"/>
                          <a:pt x="455" y="549"/>
                          <a:pt x="457" y="546"/>
                        </a:cubicBezTo>
                        <a:cubicBezTo>
                          <a:pt x="463" y="539"/>
                          <a:pt x="469" y="532"/>
                          <a:pt x="475" y="525"/>
                        </a:cubicBezTo>
                        <a:cubicBezTo>
                          <a:pt x="476" y="523"/>
                          <a:pt x="477" y="522"/>
                          <a:pt x="478" y="521"/>
                        </a:cubicBezTo>
                        <a:cubicBezTo>
                          <a:pt x="478" y="521"/>
                          <a:pt x="478" y="521"/>
                          <a:pt x="478" y="521"/>
                        </a:cubicBezTo>
                        <a:cubicBezTo>
                          <a:pt x="482" y="516"/>
                          <a:pt x="486" y="513"/>
                          <a:pt x="491" y="509"/>
                        </a:cubicBezTo>
                        <a:cubicBezTo>
                          <a:pt x="491" y="508"/>
                          <a:pt x="492" y="508"/>
                          <a:pt x="493" y="507"/>
                        </a:cubicBezTo>
                        <a:cubicBezTo>
                          <a:pt x="492" y="507"/>
                          <a:pt x="492" y="506"/>
                          <a:pt x="492" y="506"/>
                        </a:cubicBezTo>
                        <a:cubicBezTo>
                          <a:pt x="492" y="506"/>
                          <a:pt x="493" y="506"/>
                          <a:pt x="493" y="506"/>
                        </a:cubicBezTo>
                        <a:cubicBezTo>
                          <a:pt x="498" y="503"/>
                          <a:pt x="503" y="495"/>
                          <a:pt x="507" y="491"/>
                        </a:cubicBezTo>
                        <a:cubicBezTo>
                          <a:pt x="508" y="491"/>
                          <a:pt x="508" y="490"/>
                          <a:pt x="509" y="490"/>
                        </a:cubicBezTo>
                        <a:cubicBezTo>
                          <a:pt x="512" y="486"/>
                          <a:pt x="516" y="482"/>
                          <a:pt x="520" y="481"/>
                        </a:cubicBezTo>
                        <a:cubicBezTo>
                          <a:pt x="521" y="480"/>
                          <a:pt x="521" y="480"/>
                          <a:pt x="522" y="480"/>
                        </a:cubicBezTo>
                        <a:cubicBezTo>
                          <a:pt x="522" y="479"/>
                          <a:pt x="522" y="479"/>
                          <a:pt x="523" y="478"/>
                        </a:cubicBezTo>
                        <a:cubicBezTo>
                          <a:pt x="523" y="478"/>
                          <a:pt x="523" y="478"/>
                          <a:pt x="523" y="478"/>
                        </a:cubicBezTo>
                        <a:cubicBezTo>
                          <a:pt x="523" y="476"/>
                          <a:pt x="523" y="472"/>
                          <a:pt x="523" y="469"/>
                        </a:cubicBezTo>
                        <a:cubicBezTo>
                          <a:pt x="522" y="465"/>
                          <a:pt x="520" y="461"/>
                          <a:pt x="518" y="456"/>
                        </a:cubicBezTo>
                        <a:cubicBezTo>
                          <a:pt x="516" y="454"/>
                          <a:pt x="514" y="453"/>
                          <a:pt x="514" y="451"/>
                        </a:cubicBezTo>
                        <a:cubicBezTo>
                          <a:pt x="513" y="451"/>
                          <a:pt x="513" y="450"/>
                          <a:pt x="512" y="450"/>
                        </a:cubicBezTo>
                        <a:cubicBezTo>
                          <a:pt x="513" y="450"/>
                          <a:pt x="513" y="450"/>
                          <a:pt x="514" y="451"/>
                        </a:cubicBezTo>
                        <a:cubicBezTo>
                          <a:pt x="512" y="446"/>
                          <a:pt x="514" y="444"/>
                          <a:pt x="517" y="444"/>
                        </a:cubicBezTo>
                        <a:cubicBezTo>
                          <a:pt x="519" y="443"/>
                          <a:pt x="522" y="444"/>
                          <a:pt x="529" y="447"/>
                        </a:cubicBezTo>
                        <a:cubicBezTo>
                          <a:pt x="539" y="451"/>
                          <a:pt x="545" y="459"/>
                          <a:pt x="556" y="453"/>
                        </a:cubicBezTo>
                        <a:cubicBezTo>
                          <a:pt x="557" y="453"/>
                          <a:pt x="557" y="453"/>
                          <a:pt x="558" y="452"/>
                        </a:cubicBezTo>
                        <a:cubicBezTo>
                          <a:pt x="561" y="450"/>
                          <a:pt x="568" y="450"/>
                          <a:pt x="573" y="449"/>
                        </a:cubicBezTo>
                        <a:cubicBezTo>
                          <a:pt x="575" y="448"/>
                          <a:pt x="576" y="447"/>
                          <a:pt x="577" y="445"/>
                        </a:cubicBezTo>
                        <a:cubicBezTo>
                          <a:pt x="585" y="442"/>
                          <a:pt x="590" y="442"/>
                          <a:pt x="598" y="438"/>
                        </a:cubicBezTo>
                        <a:cubicBezTo>
                          <a:pt x="602" y="435"/>
                          <a:pt x="607" y="433"/>
                          <a:pt x="611" y="431"/>
                        </a:cubicBezTo>
                        <a:cubicBezTo>
                          <a:pt x="618" y="429"/>
                          <a:pt x="625" y="421"/>
                          <a:pt x="632" y="417"/>
                        </a:cubicBezTo>
                        <a:cubicBezTo>
                          <a:pt x="635" y="415"/>
                          <a:pt x="639" y="413"/>
                          <a:pt x="643" y="414"/>
                        </a:cubicBezTo>
                        <a:cubicBezTo>
                          <a:pt x="643" y="414"/>
                          <a:pt x="643" y="414"/>
                          <a:pt x="643" y="414"/>
                        </a:cubicBezTo>
                        <a:cubicBezTo>
                          <a:pt x="644" y="412"/>
                          <a:pt x="645" y="411"/>
                          <a:pt x="646" y="410"/>
                        </a:cubicBezTo>
                        <a:cubicBezTo>
                          <a:pt x="650" y="407"/>
                          <a:pt x="656" y="405"/>
                          <a:pt x="662" y="402"/>
                        </a:cubicBezTo>
                        <a:cubicBezTo>
                          <a:pt x="664" y="401"/>
                          <a:pt x="665" y="399"/>
                          <a:pt x="667" y="398"/>
                        </a:cubicBezTo>
                        <a:cubicBezTo>
                          <a:pt x="671" y="395"/>
                          <a:pt x="674" y="394"/>
                          <a:pt x="677" y="394"/>
                        </a:cubicBezTo>
                        <a:cubicBezTo>
                          <a:pt x="682" y="392"/>
                          <a:pt x="687" y="391"/>
                          <a:pt x="692" y="390"/>
                        </a:cubicBezTo>
                        <a:cubicBezTo>
                          <a:pt x="692" y="390"/>
                          <a:pt x="692" y="390"/>
                          <a:pt x="692" y="390"/>
                        </a:cubicBezTo>
                        <a:cubicBezTo>
                          <a:pt x="695" y="387"/>
                          <a:pt x="697" y="387"/>
                          <a:pt x="701" y="386"/>
                        </a:cubicBezTo>
                        <a:cubicBezTo>
                          <a:pt x="703" y="386"/>
                          <a:pt x="706" y="385"/>
                          <a:pt x="708" y="383"/>
                        </a:cubicBezTo>
                        <a:cubicBezTo>
                          <a:pt x="711" y="381"/>
                          <a:pt x="712" y="378"/>
                          <a:pt x="716" y="377"/>
                        </a:cubicBezTo>
                        <a:cubicBezTo>
                          <a:pt x="718" y="377"/>
                          <a:pt x="719" y="377"/>
                          <a:pt x="719" y="377"/>
                        </a:cubicBezTo>
                        <a:cubicBezTo>
                          <a:pt x="721" y="377"/>
                          <a:pt x="722" y="376"/>
                          <a:pt x="723" y="375"/>
                        </a:cubicBezTo>
                        <a:cubicBezTo>
                          <a:pt x="726" y="371"/>
                          <a:pt x="728" y="370"/>
                          <a:pt x="733" y="370"/>
                        </a:cubicBezTo>
                        <a:cubicBezTo>
                          <a:pt x="736" y="369"/>
                          <a:pt x="740" y="369"/>
                          <a:pt x="743" y="368"/>
                        </a:cubicBezTo>
                        <a:cubicBezTo>
                          <a:pt x="754" y="366"/>
                          <a:pt x="763" y="359"/>
                          <a:pt x="773" y="357"/>
                        </a:cubicBezTo>
                        <a:cubicBezTo>
                          <a:pt x="774" y="357"/>
                          <a:pt x="774" y="357"/>
                          <a:pt x="774" y="357"/>
                        </a:cubicBezTo>
                        <a:cubicBezTo>
                          <a:pt x="774" y="357"/>
                          <a:pt x="774" y="357"/>
                          <a:pt x="774" y="357"/>
                        </a:cubicBezTo>
                        <a:cubicBezTo>
                          <a:pt x="774" y="357"/>
                          <a:pt x="774" y="357"/>
                          <a:pt x="774" y="357"/>
                        </a:cubicBezTo>
                        <a:cubicBezTo>
                          <a:pt x="778" y="356"/>
                          <a:pt x="781" y="355"/>
                          <a:pt x="784" y="353"/>
                        </a:cubicBezTo>
                        <a:cubicBezTo>
                          <a:pt x="786" y="351"/>
                          <a:pt x="788" y="348"/>
                          <a:pt x="792" y="346"/>
                        </a:cubicBezTo>
                        <a:cubicBezTo>
                          <a:pt x="798" y="343"/>
                          <a:pt x="811" y="343"/>
                          <a:pt x="819" y="342"/>
                        </a:cubicBezTo>
                        <a:cubicBezTo>
                          <a:pt x="828" y="340"/>
                          <a:pt x="837" y="338"/>
                          <a:pt x="846" y="341"/>
                        </a:cubicBezTo>
                        <a:cubicBezTo>
                          <a:pt x="847" y="341"/>
                          <a:pt x="846" y="341"/>
                          <a:pt x="847" y="341"/>
                        </a:cubicBezTo>
                        <a:cubicBezTo>
                          <a:pt x="847" y="341"/>
                          <a:pt x="847" y="341"/>
                          <a:pt x="847" y="341"/>
                        </a:cubicBezTo>
                        <a:cubicBezTo>
                          <a:pt x="850" y="342"/>
                          <a:pt x="853" y="343"/>
                          <a:pt x="853" y="345"/>
                        </a:cubicBezTo>
                        <a:cubicBezTo>
                          <a:pt x="856" y="350"/>
                          <a:pt x="845" y="360"/>
                          <a:pt x="836" y="367"/>
                        </a:cubicBezTo>
                        <a:cubicBezTo>
                          <a:pt x="831" y="372"/>
                          <a:pt x="827" y="378"/>
                          <a:pt x="827" y="388"/>
                        </a:cubicBezTo>
                        <a:cubicBezTo>
                          <a:pt x="827" y="398"/>
                          <a:pt x="827" y="408"/>
                          <a:pt x="830" y="416"/>
                        </a:cubicBezTo>
                        <a:cubicBezTo>
                          <a:pt x="832" y="421"/>
                          <a:pt x="834" y="425"/>
                          <a:pt x="838" y="428"/>
                        </a:cubicBezTo>
                        <a:cubicBezTo>
                          <a:pt x="839" y="428"/>
                          <a:pt x="839" y="428"/>
                          <a:pt x="839" y="428"/>
                        </a:cubicBezTo>
                        <a:cubicBezTo>
                          <a:pt x="840" y="429"/>
                          <a:pt x="841" y="429"/>
                          <a:pt x="842" y="430"/>
                        </a:cubicBezTo>
                        <a:cubicBezTo>
                          <a:pt x="842" y="442"/>
                          <a:pt x="849" y="451"/>
                          <a:pt x="850" y="462"/>
                        </a:cubicBezTo>
                        <a:cubicBezTo>
                          <a:pt x="850" y="462"/>
                          <a:pt x="851" y="462"/>
                          <a:pt x="852" y="462"/>
                        </a:cubicBezTo>
                        <a:cubicBezTo>
                          <a:pt x="862" y="461"/>
                          <a:pt x="874" y="446"/>
                          <a:pt x="874" y="462"/>
                        </a:cubicBezTo>
                        <a:cubicBezTo>
                          <a:pt x="874" y="463"/>
                          <a:pt x="874" y="463"/>
                          <a:pt x="874" y="464"/>
                        </a:cubicBezTo>
                        <a:cubicBezTo>
                          <a:pt x="873" y="481"/>
                          <a:pt x="862" y="495"/>
                          <a:pt x="844" y="494"/>
                        </a:cubicBezTo>
                        <a:cubicBezTo>
                          <a:pt x="844" y="494"/>
                          <a:pt x="844" y="494"/>
                          <a:pt x="843" y="495"/>
                        </a:cubicBezTo>
                        <a:cubicBezTo>
                          <a:pt x="843" y="495"/>
                          <a:pt x="842" y="496"/>
                          <a:pt x="841" y="496"/>
                        </a:cubicBezTo>
                        <a:cubicBezTo>
                          <a:pt x="834" y="500"/>
                          <a:pt x="817" y="504"/>
                          <a:pt x="813" y="505"/>
                        </a:cubicBezTo>
                        <a:cubicBezTo>
                          <a:pt x="806" y="506"/>
                          <a:pt x="792" y="506"/>
                          <a:pt x="787" y="500"/>
                        </a:cubicBezTo>
                        <a:cubicBezTo>
                          <a:pt x="786" y="500"/>
                          <a:pt x="785" y="500"/>
                          <a:pt x="784" y="500"/>
                        </a:cubicBezTo>
                        <a:cubicBezTo>
                          <a:pt x="784" y="501"/>
                          <a:pt x="784" y="501"/>
                          <a:pt x="784" y="501"/>
                        </a:cubicBezTo>
                        <a:cubicBezTo>
                          <a:pt x="769" y="506"/>
                          <a:pt x="780" y="517"/>
                          <a:pt x="772" y="527"/>
                        </a:cubicBezTo>
                        <a:cubicBezTo>
                          <a:pt x="772" y="527"/>
                          <a:pt x="772" y="527"/>
                          <a:pt x="772" y="527"/>
                        </a:cubicBezTo>
                        <a:cubicBezTo>
                          <a:pt x="771" y="527"/>
                          <a:pt x="772" y="527"/>
                          <a:pt x="771" y="527"/>
                        </a:cubicBezTo>
                        <a:cubicBezTo>
                          <a:pt x="772" y="527"/>
                          <a:pt x="772" y="527"/>
                          <a:pt x="772" y="527"/>
                        </a:cubicBezTo>
                        <a:cubicBezTo>
                          <a:pt x="769" y="529"/>
                          <a:pt x="766" y="532"/>
                          <a:pt x="762" y="534"/>
                        </a:cubicBezTo>
                        <a:cubicBezTo>
                          <a:pt x="756" y="539"/>
                          <a:pt x="749" y="544"/>
                          <a:pt x="746" y="545"/>
                        </a:cubicBezTo>
                        <a:cubicBezTo>
                          <a:pt x="746" y="545"/>
                          <a:pt x="746" y="545"/>
                          <a:pt x="745" y="545"/>
                        </a:cubicBezTo>
                        <a:cubicBezTo>
                          <a:pt x="745" y="545"/>
                          <a:pt x="745" y="545"/>
                          <a:pt x="745" y="545"/>
                        </a:cubicBezTo>
                        <a:cubicBezTo>
                          <a:pt x="745" y="545"/>
                          <a:pt x="745" y="545"/>
                          <a:pt x="744" y="545"/>
                        </a:cubicBezTo>
                        <a:cubicBezTo>
                          <a:pt x="744" y="545"/>
                          <a:pt x="744" y="546"/>
                          <a:pt x="744" y="546"/>
                        </a:cubicBezTo>
                        <a:cubicBezTo>
                          <a:pt x="744" y="547"/>
                          <a:pt x="745" y="548"/>
                          <a:pt x="746" y="548"/>
                        </a:cubicBezTo>
                        <a:cubicBezTo>
                          <a:pt x="746" y="548"/>
                          <a:pt x="747" y="547"/>
                          <a:pt x="748" y="547"/>
                        </a:cubicBezTo>
                        <a:cubicBezTo>
                          <a:pt x="746" y="549"/>
                          <a:pt x="743" y="550"/>
                          <a:pt x="741" y="552"/>
                        </a:cubicBezTo>
                        <a:cubicBezTo>
                          <a:pt x="740" y="553"/>
                          <a:pt x="739" y="553"/>
                          <a:pt x="738" y="554"/>
                        </a:cubicBezTo>
                        <a:cubicBezTo>
                          <a:pt x="730" y="555"/>
                          <a:pt x="724" y="557"/>
                          <a:pt x="719" y="560"/>
                        </a:cubicBezTo>
                        <a:cubicBezTo>
                          <a:pt x="716" y="562"/>
                          <a:pt x="713" y="565"/>
                          <a:pt x="708" y="569"/>
                        </a:cubicBezTo>
                        <a:cubicBezTo>
                          <a:pt x="708" y="570"/>
                          <a:pt x="707" y="570"/>
                          <a:pt x="706" y="571"/>
                        </a:cubicBezTo>
                        <a:cubicBezTo>
                          <a:pt x="706" y="571"/>
                          <a:pt x="707" y="570"/>
                          <a:pt x="707" y="570"/>
                        </a:cubicBezTo>
                        <a:cubicBezTo>
                          <a:pt x="707" y="570"/>
                          <a:pt x="707" y="570"/>
                          <a:pt x="707" y="570"/>
                        </a:cubicBezTo>
                        <a:cubicBezTo>
                          <a:pt x="707" y="570"/>
                          <a:pt x="707" y="570"/>
                          <a:pt x="708" y="570"/>
                        </a:cubicBezTo>
                        <a:cubicBezTo>
                          <a:pt x="707" y="570"/>
                          <a:pt x="707" y="570"/>
                          <a:pt x="707" y="570"/>
                        </a:cubicBezTo>
                        <a:cubicBezTo>
                          <a:pt x="709" y="570"/>
                          <a:pt x="711" y="570"/>
                          <a:pt x="712" y="571"/>
                        </a:cubicBezTo>
                        <a:cubicBezTo>
                          <a:pt x="711" y="575"/>
                          <a:pt x="715" y="579"/>
                          <a:pt x="716" y="583"/>
                        </a:cubicBezTo>
                        <a:cubicBezTo>
                          <a:pt x="720" y="591"/>
                          <a:pt x="714" y="584"/>
                          <a:pt x="712" y="589"/>
                        </a:cubicBezTo>
                        <a:cubicBezTo>
                          <a:pt x="711" y="593"/>
                          <a:pt x="718" y="608"/>
                          <a:pt x="723" y="608"/>
                        </a:cubicBezTo>
                        <a:cubicBezTo>
                          <a:pt x="723" y="620"/>
                          <a:pt x="730" y="632"/>
                          <a:pt x="736" y="642"/>
                        </a:cubicBezTo>
                        <a:cubicBezTo>
                          <a:pt x="736" y="642"/>
                          <a:pt x="736" y="643"/>
                          <a:pt x="736" y="643"/>
                        </a:cubicBezTo>
                        <a:cubicBezTo>
                          <a:pt x="737" y="642"/>
                          <a:pt x="738" y="642"/>
                          <a:pt x="739" y="641"/>
                        </a:cubicBezTo>
                        <a:cubicBezTo>
                          <a:pt x="739" y="641"/>
                          <a:pt x="739" y="641"/>
                          <a:pt x="740" y="640"/>
                        </a:cubicBezTo>
                        <a:cubicBezTo>
                          <a:pt x="741" y="640"/>
                          <a:pt x="742" y="639"/>
                          <a:pt x="743" y="638"/>
                        </a:cubicBezTo>
                        <a:cubicBezTo>
                          <a:pt x="743" y="638"/>
                          <a:pt x="743" y="638"/>
                          <a:pt x="743" y="638"/>
                        </a:cubicBezTo>
                        <a:cubicBezTo>
                          <a:pt x="744" y="638"/>
                          <a:pt x="745" y="637"/>
                          <a:pt x="746" y="637"/>
                        </a:cubicBezTo>
                        <a:cubicBezTo>
                          <a:pt x="746" y="637"/>
                          <a:pt x="747" y="637"/>
                          <a:pt x="747" y="636"/>
                        </a:cubicBezTo>
                        <a:cubicBezTo>
                          <a:pt x="748" y="636"/>
                          <a:pt x="749" y="636"/>
                          <a:pt x="750" y="635"/>
                        </a:cubicBezTo>
                        <a:cubicBezTo>
                          <a:pt x="751" y="635"/>
                          <a:pt x="753" y="635"/>
                          <a:pt x="754" y="635"/>
                        </a:cubicBezTo>
                        <a:cubicBezTo>
                          <a:pt x="754" y="635"/>
                          <a:pt x="754" y="635"/>
                          <a:pt x="754" y="635"/>
                        </a:cubicBezTo>
                        <a:cubicBezTo>
                          <a:pt x="755" y="635"/>
                          <a:pt x="756" y="635"/>
                          <a:pt x="758" y="635"/>
                        </a:cubicBezTo>
                        <a:cubicBezTo>
                          <a:pt x="761" y="635"/>
                          <a:pt x="763" y="635"/>
                          <a:pt x="766" y="634"/>
                        </a:cubicBezTo>
                        <a:cubicBezTo>
                          <a:pt x="767" y="621"/>
                          <a:pt x="779" y="615"/>
                          <a:pt x="784" y="603"/>
                        </a:cubicBezTo>
                        <a:cubicBezTo>
                          <a:pt x="787" y="597"/>
                          <a:pt x="794" y="591"/>
                          <a:pt x="801" y="590"/>
                        </a:cubicBezTo>
                        <a:cubicBezTo>
                          <a:pt x="807" y="589"/>
                          <a:pt x="807" y="590"/>
                          <a:pt x="812" y="587"/>
                        </a:cubicBezTo>
                        <a:cubicBezTo>
                          <a:pt x="815" y="585"/>
                          <a:pt x="817" y="585"/>
                          <a:pt x="820" y="583"/>
                        </a:cubicBezTo>
                        <a:cubicBezTo>
                          <a:pt x="821" y="582"/>
                          <a:pt x="821" y="582"/>
                          <a:pt x="822" y="581"/>
                        </a:cubicBezTo>
                        <a:cubicBezTo>
                          <a:pt x="833" y="571"/>
                          <a:pt x="836" y="553"/>
                          <a:pt x="852" y="552"/>
                        </a:cubicBezTo>
                        <a:cubicBezTo>
                          <a:pt x="865" y="551"/>
                          <a:pt x="866" y="547"/>
                          <a:pt x="870" y="536"/>
                        </a:cubicBezTo>
                        <a:cubicBezTo>
                          <a:pt x="875" y="523"/>
                          <a:pt x="890" y="503"/>
                          <a:pt x="903" y="495"/>
                        </a:cubicBezTo>
                        <a:cubicBezTo>
                          <a:pt x="907" y="493"/>
                          <a:pt x="912" y="492"/>
                          <a:pt x="917" y="490"/>
                        </a:cubicBezTo>
                        <a:cubicBezTo>
                          <a:pt x="922" y="487"/>
                          <a:pt x="930" y="485"/>
                          <a:pt x="935" y="484"/>
                        </a:cubicBezTo>
                        <a:cubicBezTo>
                          <a:pt x="939" y="483"/>
                          <a:pt x="943" y="484"/>
                          <a:pt x="947" y="483"/>
                        </a:cubicBezTo>
                        <a:cubicBezTo>
                          <a:pt x="951" y="482"/>
                          <a:pt x="954" y="478"/>
                          <a:pt x="958" y="477"/>
                        </a:cubicBezTo>
                        <a:cubicBezTo>
                          <a:pt x="965" y="475"/>
                          <a:pt x="974" y="475"/>
                          <a:pt x="980" y="472"/>
                        </a:cubicBezTo>
                        <a:cubicBezTo>
                          <a:pt x="987" y="469"/>
                          <a:pt x="985" y="461"/>
                          <a:pt x="990" y="455"/>
                        </a:cubicBezTo>
                        <a:cubicBezTo>
                          <a:pt x="991" y="459"/>
                          <a:pt x="996" y="463"/>
                          <a:pt x="999" y="464"/>
                        </a:cubicBezTo>
                        <a:cubicBezTo>
                          <a:pt x="1007" y="466"/>
                          <a:pt x="1004" y="462"/>
                          <a:pt x="1009" y="459"/>
                        </a:cubicBezTo>
                        <a:cubicBezTo>
                          <a:pt x="1014" y="456"/>
                          <a:pt x="1023" y="456"/>
                          <a:pt x="1028" y="459"/>
                        </a:cubicBezTo>
                        <a:cubicBezTo>
                          <a:pt x="1031" y="461"/>
                          <a:pt x="1032" y="464"/>
                          <a:pt x="1034" y="466"/>
                        </a:cubicBezTo>
                        <a:cubicBezTo>
                          <a:pt x="1037" y="468"/>
                          <a:pt x="1042" y="468"/>
                          <a:pt x="1044" y="471"/>
                        </a:cubicBezTo>
                        <a:cubicBezTo>
                          <a:pt x="1048" y="476"/>
                          <a:pt x="1046" y="484"/>
                          <a:pt x="1046" y="491"/>
                        </a:cubicBezTo>
                        <a:cubicBezTo>
                          <a:pt x="1058" y="492"/>
                          <a:pt x="1066" y="496"/>
                          <a:pt x="1077" y="502"/>
                        </a:cubicBezTo>
                        <a:cubicBezTo>
                          <a:pt x="1080" y="504"/>
                          <a:pt x="1088" y="511"/>
                          <a:pt x="1093" y="509"/>
                        </a:cubicBezTo>
                        <a:cubicBezTo>
                          <a:pt x="1097" y="508"/>
                          <a:pt x="1098" y="501"/>
                          <a:pt x="1103" y="499"/>
                        </a:cubicBezTo>
                        <a:cubicBezTo>
                          <a:pt x="1102" y="491"/>
                          <a:pt x="1091" y="481"/>
                          <a:pt x="1087" y="474"/>
                        </a:cubicBezTo>
                        <a:cubicBezTo>
                          <a:pt x="1084" y="470"/>
                          <a:pt x="1081" y="468"/>
                          <a:pt x="1078" y="464"/>
                        </a:cubicBezTo>
                        <a:cubicBezTo>
                          <a:pt x="1077" y="462"/>
                          <a:pt x="1069" y="455"/>
                          <a:pt x="1069" y="455"/>
                        </a:cubicBezTo>
                        <a:cubicBezTo>
                          <a:pt x="1068" y="452"/>
                          <a:pt x="1064" y="451"/>
                          <a:pt x="1062" y="447"/>
                        </a:cubicBezTo>
                        <a:cubicBezTo>
                          <a:pt x="1061" y="444"/>
                          <a:pt x="1061" y="441"/>
                          <a:pt x="1058" y="439"/>
                        </a:cubicBezTo>
                        <a:cubicBezTo>
                          <a:pt x="1057" y="438"/>
                          <a:pt x="1050" y="437"/>
                          <a:pt x="1050" y="436"/>
                        </a:cubicBezTo>
                        <a:cubicBezTo>
                          <a:pt x="1047" y="429"/>
                          <a:pt x="1035" y="387"/>
                          <a:pt x="1050" y="388"/>
                        </a:cubicBezTo>
                        <a:cubicBezTo>
                          <a:pt x="1051" y="387"/>
                          <a:pt x="1051" y="387"/>
                          <a:pt x="1051" y="387"/>
                        </a:cubicBezTo>
                        <a:cubicBezTo>
                          <a:pt x="1053" y="382"/>
                          <a:pt x="1058" y="373"/>
                          <a:pt x="1064" y="373"/>
                        </a:cubicBezTo>
                        <a:cubicBezTo>
                          <a:pt x="1069" y="362"/>
                          <a:pt x="1094" y="352"/>
                          <a:pt x="1091" y="335"/>
                        </a:cubicBezTo>
                        <a:cubicBezTo>
                          <a:pt x="1097" y="331"/>
                          <a:pt x="1101" y="327"/>
                          <a:pt x="1110" y="327"/>
                        </a:cubicBezTo>
                        <a:cubicBezTo>
                          <a:pt x="1116" y="327"/>
                          <a:pt x="1123" y="329"/>
                          <a:pt x="1129" y="329"/>
                        </a:cubicBezTo>
                        <a:cubicBezTo>
                          <a:pt x="1130" y="320"/>
                          <a:pt x="1128" y="307"/>
                          <a:pt x="1131" y="300"/>
                        </a:cubicBezTo>
                        <a:cubicBezTo>
                          <a:pt x="1132" y="300"/>
                          <a:pt x="1133" y="300"/>
                          <a:pt x="1134" y="300"/>
                        </a:cubicBezTo>
                        <a:close/>
                      </a:path>
                    </a:pathLst>
                  </a:custGeom>
                  <a:solidFill>
                    <a:srgbClr val="FFFF00"/>
                  </a:solidFill>
                  <a:ln w="6350">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8261" name="Freeform 48"/>
                  <p:cNvSpPr>
                    <a:spLocks/>
                  </p:cNvSpPr>
                  <p:nvPr/>
                </p:nvSpPr>
                <p:spPr bwMode="auto">
                  <a:xfrm>
                    <a:off x="2486" y="2329"/>
                    <a:ext cx="733" cy="807"/>
                  </a:xfrm>
                  <a:custGeom>
                    <a:avLst/>
                    <a:gdLst>
                      <a:gd name="T0" fmla="*/ 2147483647 w 366"/>
                      <a:gd name="T1" fmla="*/ 2147483647 h 404"/>
                      <a:gd name="T2" fmla="*/ 2147483647 w 366"/>
                      <a:gd name="T3" fmla="*/ 2147483647 h 404"/>
                      <a:gd name="T4" fmla="*/ 2147483647 w 366"/>
                      <a:gd name="T5" fmla="*/ 2147483647 h 404"/>
                      <a:gd name="T6" fmla="*/ 2147483647 w 366"/>
                      <a:gd name="T7" fmla="*/ 2147483647 h 404"/>
                      <a:gd name="T8" fmla="*/ 2147483647 w 366"/>
                      <a:gd name="T9" fmla="*/ 2147483647 h 404"/>
                      <a:gd name="T10" fmla="*/ 2147483647 w 366"/>
                      <a:gd name="T11" fmla="*/ 2147483647 h 404"/>
                      <a:gd name="T12" fmla="*/ 2147483647 w 366"/>
                      <a:gd name="T13" fmla="*/ 2147483647 h 404"/>
                      <a:gd name="T14" fmla="*/ 2147483647 w 366"/>
                      <a:gd name="T15" fmla="*/ 2147483647 h 404"/>
                      <a:gd name="T16" fmla="*/ 2147483647 w 366"/>
                      <a:gd name="T17" fmla="*/ 2147483647 h 404"/>
                      <a:gd name="T18" fmla="*/ 2147483647 w 366"/>
                      <a:gd name="T19" fmla="*/ 2147483647 h 404"/>
                      <a:gd name="T20" fmla="*/ 2147483647 w 366"/>
                      <a:gd name="T21" fmla="*/ 2147483647 h 404"/>
                      <a:gd name="T22" fmla="*/ 2147483647 w 366"/>
                      <a:gd name="T23" fmla="*/ 2147483647 h 404"/>
                      <a:gd name="T24" fmla="*/ 2147483647 w 366"/>
                      <a:gd name="T25" fmla="*/ 2147483647 h 404"/>
                      <a:gd name="T26" fmla="*/ 2147483647 w 366"/>
                      <a:gd name="T27" fmla="*/ 2147483647 h 404"/>
                      <a:gd name="T28" fmla="*/ 2147483647 w 366"/>
                      <a:gd name="T29" fmla="*/ 2147483647 h 404"/>
                      <a:gd name="T30" fmla="*/ 2147483647 w 366"/>
                      <a:gd name="T31" fmla="*/ 2147483647 h 404"/>
                      <a:gd name="T32" fmla="*/ 2147483647 w 366"/>
                      <a:gd name="T33" fmla="*/ 2147483647 h 404"/>
                      <a:gd name="T34" fmla="*/ 2147483647 w 366"/>
                      <a:gd name="T35" fmla="*/ 2147483647 h 404"/>
                      <a:gd name="T36" fmla="*/ 2147483647 w 366"/>
                      <a:gd name="T37" fmla="*/ 2147483647 h 404"/>
                      <a:gd name="T38" fmla="*/ 2147483647 w 366"/>
                      <a:gd name="T39" fmla="*/ 2147483647 h 404"/>
                      <a:gd name="T40" fmla="*/ 2147483647 w 366"/>
                      <a:gd name="T41" fmla="*/ 2147483647 h 404"/>
                      <a:gd name="T42" fmla="*/ 2147483647 w 366"/>
                      <a:gd name="T43" fmla="*/ 2147483647 h 404"/>
                      <a:gd name="T44" fmla="*/ 2147483647 w 366"/>
                      <a:gd name="T45" fmla="*/ 2147483647 h 404"/>
                      <a:gd name="T46" fmla="*/ 2147483647 w 366"/>
                      <a:gd name="T47" fmla="*/ 2147483647 h 404"/>
                      <a:gd name="T48" fmla="*/ 0 w 366"/>
                      <a:gd name="T49" fmla="*/ 2147483647 h 404"/>
                      <a:gd name="T50" fmla="*/ 2147483647 w 366"/>
                      <a:gd name="T51" fmla="*/ 2147483647 h 404"/>
                      <a:gd name="T52" fmla="*/ 2147483647 w 366"/>
                      <a:gd name="T53" fmla="*/ 2147483647 h 404"/>
                      <a:gd name="T54" fmla="*/ 2147483647 w 366"/>
                      <a:gd name="T55" fmla="*/ 2147483647 h 404"/>
                      <a:gd name="T56" fmla="*/ 2147483647 w 366"/>
                      <a:gd name="T57" fmla="*/ 2147483647 h 404"/>
                      <a:gd name="T58" fmla="*/ 2147483647 w 366"/>
                      <a:gd name="T59" fmla="*/ 2147483647 h 404"/>
                      <a:gd name="T60" fmla="*/ 2147483647 w 366"/>
                      <a:gd name="T61" fmla="*/ 2147483647 h 404"/>
                      <a:gd name="T62" fmla="*/ 2147483647 w 366"/>
                      <a:gd name="T63" fmla="*/ 2147483647 h 404"/>
                      <a:gd name="T64" fmla="*/ 2147483647 w 366"/>
                      <a:gd name="T65" fmla="*/ 2147483647 h 404"/>
                      <a:gd name="T66" fmla="*/ 2147483647 w 366"/>
                      <a:gd name="T67" fmla="*/ 2147483647 h 404"/>
                      <a:gd name="T68" fmla="*/ 2147483647 w 366"/>
                      <a:gd name="T69" fmla="*/ 2147483647 h 404"/>
                      <a:gd name="T70" fmla="*/ 2147483647 w 366"/>
                      <a:gd name="T71" fmla="*/ 2147483647 h 404"/>
                      <a:gd name="T72" fmla="*/ 2147483647 w 366"/>
                      <a:gd name="T73" fmla="*/ 2147483647 h 404"/>
                      <a:gd name="T74" fmla="*/ 2147483647 w 366"/>
                      <a:gd name="T75" fmla="*/ 2147483647 h 404"/>
                      <a:gd name="T76" fmla="*/ 2147483647 w 366"/>
                      <a:gd name="T77" fmla="*/ 2147483647 h 404"/>
                      <a:gd name="T78" fmla="*/ 2147483647 w 366"/>
                      <a:gd name="T79" fmla="*/ 2147483647 h 404"/>
                      <a:gd name="T80" fmla="*/ 2147483647 w 366"/>
                      <a:gd name="T81" fmla="*/ 2147483647 h 404"/>
                      <a:gd name="T82" fmla="*/ 2147483647 w 366"/>
                      <a:gd name="T83" fmla="*/ 2147483647 h 404"/>
                      <a:gd name="T84" fmla="*/ 2147483647 w 366"/>
                      <a:gd name="T85" fmla="*/ 2147483647 h 404"/>
                      <a:gd name="T86" fmla="*/ 2147483647 w 366"/>
                      <a:gd name="T87" fmla="*/ 2147483647 h 404"/>
                      <a:gd name="T88" fmla="*/ 2147483647 w 366"/>
                      <a:gd name="T89" fmla="*/ 2147483647 h 404"/>
                      <a:gd name="T90" fmla="*/ 2147483647 w 366"/>
                      <a:gd name="T91" fmla="*/ 2147483647 h 404"/>
                      <a:gd name="T92" fmla="*/ 2147483647 w 366"/>
                      <a:gd name="T93" fmla="*/ 2147483647 h 404"/>
                      <a:gd name="T94" fmla="*/ 2147483647 w 366"/>
                      <a:gd name="T95" fmla="*/ 2147483647 h 404"/>
                      <a:gd name="T96" fmla="*/ 2147483647 w 366"/>
                      <a:gd name="T97" fmla="*/ 2147483647 h 404"/>
                      <a:gd name="T98" fmla="*/ 2147483647 w 366"/>
                      <a:gd name="T99" fmla="*/ 2147483647 h 404"/>
                      <a:gd name="T100" fmla="*/ 2147483647 w 366"/>
                      <a:gd name="T101" fmla="*/ 2147483647 h 404"/>
                      <a:gd name="T102" fmla="*/ 2147483647 w 366"/>
                      <a:gd name="T103" fmla="*/ 2147483647 h 404"/>
                      <a:gd name="T104" fmla="*/ 2147483647 w 366"/>
                      <a:gd name="T105" fmla="*/ 2147483647 h 404"/>
                      <a:gd name="T106" fmla="*/ 2147483647 w 366"/>
                      <a:gd name="T107" fmla="*/ 2147483647 h 40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66"/>
                      <a:gd name="T163" fmla="*/ 0 h 404"/>
                      <a:gd name="T164" fmla="*/ 366 w 366"/>
                      <a:gd name="T165" fmla="*/ 404 h 40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66" h="404">
                        <a:moveTo>
                          <a:pt x="303" y="15"/>
                        </a:moveTo>
                        <a:cubicBezTo>
                          <a:pt x="301" y="15"/>
                          <a:pt x="300" y="15"/>
                          <a:pt x="298" y="16"/>
                        </a:cubicBezTo>
                        <a:cubicBezTo>
                          <a:pt x="298" y="16"/>
                          <a:pt x="297" y="17"/>
                          <a:pt x="296" y="17"/>
                        </a:cubicBezTo>
                        <a:cubicBezTo>
                          <a:pt x="293" y="20"/>
                          <a:pt x="294" y="25"/>
                          <a:pt x="292" y="30"/>
                        </a:cubicBezTo>
                        <a:cubicBezTo>
                          <a:pt x="292" y="30"/>
                          <a:pt x="292" y="30"/>
                          <a:pt x="292" y="30"/>
                        </a:cubicBezTo>
                        <a:cubicBezTo>
                          <a:pt x="292" y="30"/>
                          <a:pt x="292" y="30"/>
                          <a:pt x="292" y="30"/>
                        </a:cubicBezTo>
                        <a:cubicBezTo>
                          <a:pt x="292" y="31"/>
                          <a:pt x="292" y="31"/>
                          <a:pt x="292" y="31"/>
                        </a:cubicBezTo>
                        <a:cubicBezTo>
                          <a:pt x="286" y="32"/>
                          <a:pt x="283" y="41"/>
                          <a:pt x="280" y="45"/>
                        </a:cubicBezTo>
                        <a:cubicBezTo>
                          <a:pt x="278" y="49"/>
                          <a:pt x="274" y="52"/>
                          <a:pt x="270" y="54"/>
                        </a:cubicBezTo>
                        <a:cubicBezTo>
                          <a:pt x="270" y="54"/>
                          <a:pt x="270" y="54"/>
                          <a:pt x="270" y="54"/>
                        </a:cubicBezTo>
                        <a:cubicBezTo>
                          <a:pt x="268" y="55"/>
                          <a:pt x="267" y="56"/>
                          <a:pt x="265" y="57"/>
                        </a:cubicBezTo>
                        <a:cubicBezTo>
                          <a:pt x="261" y="59"/>
                          <a:pt x="257" y="61"/>
                          <a:pt x="253" y="63"/>
                        </a:cubicBezTo>
                        <a:cubicBezTo>
                          <a:pt x="253" y="63"/>
                          <a:pt x="253" y="63"/>
                          <a:pt x="253" y="63"/>
                        </a:cubicBezTo>
                        <a:cubicBezTo>
                          <a:pt x="236" y="71"/>
                          <a:pt x="218" y="78"/>
                          <a:pt x="211" y="95"/>
                        </a:cubicBezTo>
                        <a:cubicBezTo>
                          <a:pt x="210" y="96"/>
                          <a:pt x="210" y="96"/>
                          <a:pt x="210" y="97"/>
                        </a:cubicBezTo>
                        <a:cubicBezTo>
                          <a:pt x="210" y="97"/>
                          <a:pt x="210" y="97"/>
                          <a:pt x="210" y="97"/>
                        </a:cubicBezTo>
                        <a:cubicBezTo>
                          <a:pt x="208" y="102"/>
                          <a:pt x="209" y="107"/>
                          <a:pt x="208" y="112"/>
                        </a:cubicBezTo>
                        <a:cubicBezTo>
                          <a:pt x="207" y="116"/>
                          <a:pt x="203" y="118"/>
                          <a:pt x="200" y="121"/>
                        </a:cubicBezTo>
                        <a:cubicBezTo>
                          <a:pt x="200" y="121"/>
                          <a:pt x="200" y="121"/>
                          <a:pt x="200" y="121"/>
                        </a:cubicBezTo>
                        <a:cubicBezTo>
                          <a:pt x="198" y="123"/>
                          <a:pt x="196" y="125"/>
                          <a:pt x="193" y="127"/>
                        </a:cubicBezTo>
                        <a:cubicBezTo>
                          <a:pt x="193" y="127"/>
                          <a:pt x="193" y="128"/>
                          <a:pt x="193" y="128"/>
                        </a:cubicBezTo>
                        <a:cubicBezTo>
                          <a:pt x="193" y="128"/>
                          <a:pt x="193" y="128"/>
                          <a:pt x="193" y="128"/>
                        </a:cubicBezTo>
                        <a:cubicBezTo>
                          <a:pt x="192" y="128"/>
                          <a:pt x="190" y="129"/>
                          <a:pt x="189" y="129"/>
                        </a:cubicBezTo>
                        <a:cubicBezTo>
                          <a:pt x="189" y="130"/>
                          <a:pt x="188" y="130"/>
                          <a:pt x="188" y="130"/>
                        </a:cubicBezTo>
                        <a:cubicBezTo>
                          <a:pt x="188" y="130"/>
                          <a:pt x="187" y="130"/>
                          <a:pt x="187" y="130"/>
                        </a:cubicBezTo>
                        <a:cubicBezTo>
                          <a:pt x="187" y="129"/>
                          <a:pt x="186" y="129"/>
                          <a:pt x="186" y="129"/>
                        </a:cubicBezTo>
                        <a:cubicBezTo>
                          <a:pt x="180" y="126"/>
                          <a:pt x="184" y="116"/>
                          <a:pt x="183" y="110"/>
                        </a:cubicBezTo>
                        <a:cubicBezTo>
                          <a:pt x="183" y="110"/>
                          <a:pt x="183" y="110"/>
                          <a:pt x="183" y="109"/>
                        </a:cubicBezTo>
                        <a:cubicBezTo>
                          <a:pt x="179" y="109"/>
                          <a:pt x="176" y="109"/>
                          <a:pt x="174" y="110"/>
                        </a:cubicBezTo>
                        <a:cubicBezTo>
                          <a:pt x="167" y="114"/>
                          <a:pt x="165" y="125"/>
                          <a:pt x="164" y="134"/>
                        </a:cubicBezTo>
                        <a:cubicBezTo>
                          <a:pt x="164" y="134"/>
                          <a:pt x="164" y="134"/>
                          <a:pt x="164" y="134"/>
                        </a:cubicBezTo>
                        <a:cubicBezTo>
                          <a:pt x="162" y="148"/>
                          <a:pt x="158" y="152"/>
                          <a:pt x="146" y="159"/>
                        </a:cubicBezTo>
                        <a:cubicBezTo>
                          <a:pt x="146" y="159"/>
                          <a:pt x="146" y="159"/>
                          <a:pt x="146" y="159"/>
                        </a:cubicBezTo>
                        <a:cubicBezTo>
                          <a:pt x="145" y="161"/>
                          <a:pt x="146" y="159"/>
                          <a:pt x="145" y="161"/>
                        </a:cubicBezTo>
                        <a:cubicBezTo>
                          <a:pt x="144" y="161"/>
                          <a:pt x="144" y="162"/>
                          <a:pt x="143" y="162"/>
                        </a:cubicBezTo>
                        <a:cubicBezTo>
                          <a:pt x="136" y="169"/>
                          <a:pt x="132" y="181"/>
                          <a:pt x="128" y="189"/>
                        </a:cubicBezTo>
                        <a:cubicBezTo>
                          <a:pt x="128" y="189"/>
                          <a:pt x="128" y="189"/>
                          <a:pt x="128" y="189"/>
                        </a:cubicBezTo>
                        <a:cubicBezTo>
                          <a:pt x="124" y="195"/>
                          <a:pt x="126" y="198"/>
                          <a:pt x="128" y="202"/>
                        </a:cubicBezTo>
                        <a:cubicBezTo>
                          <a:pt x="129" y="205"/>
                          <a:pt x="130" y="207"/>
                          <a:pt x="130" y="210"/>
                        </a:cubicBezTo>
                        <a:cubicBezTo>
                          <a:pt x="129" y="212"/>
                          <a:pt x="128" y="214"/>
                          <a:pt x="126" y="216"/>
                        </a:cubicBezTo>
                        <a:cubicBezTo>
                          <a:pt x="125" y="217"/>
                          <a:pt x="124" y="219"/>
                          <a:pt x="123" y="221"/>
                        </a:cubicBezTo>
                        <a:cubicBezTo>
                          <a:pt x="120" y="225"/>
                          <a:pt x="121" y="231"/>
                          <a:pt x="121" y="236"/>
                        </a:cubicBezTo>
                        <a:cubicBezTo>
                          <a:pt x="122" y="242"/>
                          <a:pt x="122" y="247"/>
                          <a:pt x="121" y="252"/>
                        </a:cubicBezTo>
                        <a:cubicBezTo>
                          <a:pt x="121" y="255"/>
                          <a:pt x="120" y="257"/>
                          <a:pt x="118" y="259"/>
                        </a:cubicBezTo>
                        <a:cubicBezTo>
                          <a:pt x="118" y="259"/>
                          <a:pt x="118" y="259"/>
                          <a:pt x="118" y="259"/>
                        </a:cubicBezTo>
                        <a:cubicBezTo>
                          <a:pt x="115" y="263"/>
                          <a:pt x="111" y="266"/>
                          <a:pt x="105" y="267"/>
                        </a:cubicBezTo>
                        <a:cubicBezTo>
                          <a:pt x="104" y="268"/>
                          <a:pt x="103" y="268"/>
                          <a:pt x="102" y="268"/>
                        </a:cubicBezTo>
                        <a:cubicBezTo>
                          <a:pt x="93" y="269"/>
                          <a:pt x="90" y="268"/>
                          <a:pt x="86" y="260"/>
                        </a:cubicBezTo>
                        <a:cubicBezTo>
                          <a:pt x="84" y="258"/>
                          <a:pt x="82" y="254"/>
                          <a:pt x="82" y="251"/>
                        </a:cubicBezTo>
                        <a:cubicBezTo>
                          <a:pt x="82" y="250"/>
                          <a:pt x="82" y="250"/>
                          <a:pt x="82" y="250"/>
                        </a:cubicBezTo>
                        <a:cubicBezTo>
                          <a:pt x="82" y="250"/>
                          <a:pt x="82" y="249"/>
                          <a:pt x="82" y="249"/>
                        </a:cubicBezTo>
                        <a:cubicBezTo>
                          <a:pt x="82" y="247"/>
                          <a:pt x="82" y="246"/>
                          <a:pt x="83" y="244"/>
                        </a:cubicBezTo>
                        <a:cubicBezTo>
                          <a:pt x="76" y="248"/>
                          <a:pt x="70" y="249"/>
                          <a:pt x="62" y="251"/>
                        </a:cubicBezTo>
                        <a:cubicBezTo>
                          <a:pt x="62" y="252"/>
                          <a:pt x="61" y="254"/>
                          <a:pt x="61" y="255"/>
                        </a:cubicBezTo>
                        <a:cubicBezTo>
                          <a:pt x="61" y="259"/>
                          <a:pt x="63" y="263"/>
                          <a:pt x="68" y="265"/>
                        </a:cubicBezTo>
                        <a:cubicBezTo>
                          <a:pt x="68" y="265"/>
                          <a:pt x="68" y="265"/>
                          <a:pt x="68" y="266"/>
                        </a:cubicBezTo>
                        <a:cubicBezTo>
                          <a:pt x="68" y="266"/>
                          <a:pt x="68" y="266"/>
                          <a:pt x="68" y="266"/>
                        </a:cubicBezTo>
                        <a:cubicBezTo>
                          <a:pt x="63" y="278"/>
                          <a:pt x="45" y="278"/>
                          <a:pt x="37" y="289"/>
                        </a:cubicBezTo>
                        <a:cubicBezTo>
                          <a:pt x="36" y="289"/>
                          <a:pt x="36" y="290"/>
                          <a:pt x="36" y="290"/>
                        </a:cubicBezTo>
                        <a:cubicBezTo>
                          <a:pt x="34" y="295"/>
                          <a:pt x="36" y="301"/>
                          <a:pt x="34" y="306"/>
                        </a:cubicBezTo>
                        <a:cubicBezTo>
                          <a:pt x="33" y="306"/>
                          <a:pt x="33" y="306"/>
                          <a:pt x="33" y="306"/>
                        </a:cubicBezTo>
                        <a:cubicBezTo>
                          <a:pt x="33" y="308"/>
                          <a:pt x="32" y="309"/>
                          <a:pt x="31" y="309"/>
                        </a:cubicBezTo>
                        <a:cubicBezTo>
                          <a:pt x="30" y="310"/>
                          <a:pt x="29" y="311"/>
                          <a:pt x="29" y="311"/>
                        </a:cubicBezTo>
                        <a:cubicBezTo>
                          <a:pt x="28" y="312"/>
                          <a:pt x="27" y="312"/>
                          <a:pt x="27" y="313"/>
                        </a:cubicBezTo>
                        <a:cubicBezTo>
                          <a:pt x="26" y="313"/>
                          <a:pt x="26" y="313"/>
                          <a:pt x="26" y="314"/>
                        </a:cubicBezTo>
                        <a:cubicBezTo>
                          <a:pt x="26" y="315"/>
                          <a:pt x="25" y="315"/>
                          <a:pt x="25" y="316"/>
                        </a:cubicBezTo>
                        <a:cubicBezTo>
                          <a:pt x="25" y="317"/>
                          <a:pt x="25" y="318"/>
                          <a:pt x="25" y="318"/>
                        </a:cubicBezTo>
                        <a:cubicBezTo>
                          <a:pt x="25" y="318"/>
                          <a:pt x="25" y="318"/>
                          <a:pt x="25" y="318"/>
                        </a:cubicBezTo>
                        <a:cubicBezTo>
                          <a:pt x="25" y="318"/>
                          <a:pt x="25" y="318"/>
                          <a:pt x="25" y="318"/>
                        </a:cubicBezTo>
                        <a:cubicBezTo>
                          <a:pt x="25" y="319"/>
                          <a:pt x="25" y="319"/>
                          <a:pt x="25" y="319"/>
                        </a:cubicBezTo>
                        <a:cubicBezTo>
                          <a:pt x="24" y="319"/>
                          <a:pt x="23" y="320"/>
                          <a:pt x="22" y="320"/>
                        </a:cubicBezTo>
                        <a:cubicBezTo>
                          <a:pt x="21" y="320"/>
                          <a:pt x="19" y="321"/>
                          <a:pt x="17" y="322"/>
                        </a:cubicBezTo>
                        <a:cubicBezTo>
                          <a:pt x="12" y="324"/>
                          <a:pt x="5" y="328"/>
                          <a:pt x="2" y="331"/>
                        </a:cubicBezTo>
                        <a:cubicBezTo>
                          <a:pt x="2" y="331"/>
                          <a:pt x="2" y="331"/>
                          <a:pt x="2" y="331"/>
                        </a:cubicBezTo>
                        <a:cubicBezTo>
                          <a:pt x="1" y="332"/>
                          <a:pt x="0" y="333"/>
                          <a:pt x="0" y="334"/>
                        </a:cubicBezTo>
                        <a:cubicBezTo>
                          <a:pt x="0" y="334"/>
                          <a:pt x="0" y="334"/>
                          <a:pt x="0" y="334"/>
                        </a:cubicBezTo>
                        <a:cubicBezTo>
                          <a:pt x="1" y="334"/>
                          <a:pt x="1" y="335"/>
                          <a:pt x="1" y="335"/>
                        </a:cubicBezTo>
                        <a:cubicBezTo>
                          <a:pt x="1" y="335"/>
                          <a:pt x="1" y="335"/>
                          <a:pt x="1" y="335"/>
                        </a:cubicBezTo>
                        <a:cubicBezTo>
                          <a:pt x="1" y="335"/>
                          <a:pt x="1" y="335"/>
                          <a:pt x="1" y="335"/>
                        </a:cubicBezTo>
                        <a:cubicBezTo>
                          <a:pt x="1" y="334"/>
                          <a:pt x="2" y="335"/>
                          <a:pt x="1" y="334"/>
                        </a:cubicBezTo>
                        <a:cubicBezTo>
                          <a:pt x="10" y="338"/>
                          <a:pt x="8" y="350"/>
                          <a:pt x="21" y="351"/>
                        </a:cubicBezTo>
                        <a:cubicBezTo>
                          <a:pt x="21" y="351"/>
                          <a:pt x="21" y="351"/>
                          <a:pt x="21" y="351"/>
                        </a:cubicBezTo>
                        <a:cubicBezTo>
                          <a:pt x="23" y="351"/>
                          <a:pt x="24" y="352"/>
                          <a:pt x="24" y="353"/>
                        </a:cubicBezTo>
                        <a:cubicBezTo>
                          <a:pt x="26" y="353"/>
                          <a:pt x="27" y="354"/>
                          <a:pt x="27" y="356"/>
                        </a:cubicBezTo>
                        <a:cubicBezTo>
                          <a:pt x="27" y="357"/>
                          <a:pt x="28" y="357"/>
                          <a:pt x="28" y="358"/>
                        </a:cubicBezTo>
                        <a:cubicBezTo>
                          <a:pt x="30" y="366"/>
                          <a:pt x="28" y="380"/>
                          <a:pt x="30" y="388"/>
                        </a:cubicBezTo>
                        <a:cubicBezTo>
                          <a:pt x="30" y="388"/>
                          <a:pt x="30" y="388"/>
                          <a:pt x="30" y="388"/>
                        </a:cubicBezTo>
                        <a:cubicBezTo>
                          <a:pt x="30" y="388"/>
                          <a:pt x="30" y="389"/>
                          <a:pt x="30" y="389"/>
                        </a:cubicBezTo>
                        <a:cubicBezTo>
                          <a:pt x="36" y="389"/>
                          <a:pt x="41" y="389"/>
                          <a:pt x="43" y="395"/>
                        </a:cubicBezTo>
                        <a:cubicBezTo>
                          <a:pt x="51" y="397"/>
                          <a:pt x="58" y="401"/>
                          <a:pt x="65" y="404"/>
                        </a:cubicBezTo>
                        <a:cubicBezTo>
                          <a:pt x="65" y="404"/>
                          <a:pt x="65" y="404"/>
                          <a:pt x="65" y="404"/>
                        </a:cubicBezTo>
                        <a:cubicBezTo>
                          <a:pt x="70" y="394"/>
                          <a:pt x="72" y="384"/>
                          <a:pt x="80" y="377"/>
                        </a:cubicBezTo>
                        <a:cubicBezTo>
                          <a:pt x="85" y="373"/>
                          <a:pt x="88" y="370"/>
                          <a:pt x="92" y="364"/>
                        </a:cubicBezTo>
                        <a:cubicBezTo>
                          <a:pt x="97" y="356"/>
                          <a:pt x="94" y="348"/>
                          <a:pt x="85" y="348"/>
                        </a:cubicBezTo>
                        <a:cubicBezTo>
                          <a:pt x="87" y="341"/>
                          <a:pt x="99" y="341"/>
                          <a:pt x="105" y="338"/>
                        </a:cubicBezTo>
                        <a:cubicBezTo>
                          <a:pt x="111" y="335"/>
                          <a:pt x="115" y="333"/>
                          <a:pt x="121" y="333"/>
                        </a:cubicBezTo>
                        <a:cubicBezTo>
                          <a:pt x="121" y="333"/>
                          <a:pt x="121" y="333"/>
                          <a:pt x="121" y="333"/>
                        </a:cubicBezTo>
                        <a:cubicBezTo>
                          <a:pt x="122" y="333"/>
                          <a:pt x="123" y="333"/>
                          <a:pt x="124" y="333"/>
                        </a:cubicBezTo>
                        <a:cubicBezTo>
                          <a:pt x="124" y="333"/>
                          <a:pt x="124" y="333"/>
                          <a:pt x="124" y="333"/>
                        </a:cubicBezTo>
                        <a:cubicBezTo>
                          <a:pt x="125" y="333"/>
                          <a:pt x="126" y="333"/>
                          <a:pt x="127" y="333"/>
                        </a:cubicBezTo>
                        <a:cubicBezTo>
                          <a:pt x="127" y="333"/>
                          <a:pt x="127" y="333"/>
                          <a:pt x="127" y="333"/>
                        </a:cubicBezTo>
                        <a:cubicBezTo>
                          <a:pt x="134" y="333"/>
                          <a:pt x="141" y="333"/>
                          <a:pt x="147" y="335"/>
                        </a:cubicBezTo>
                        <a:cubicBezTo>
                          <a:pt x="151" y="337"/>
                          <a:pt x="152" y="338"/>
                          <a:pt x="156" y="338"/>
                        </a:cubicBezTo>
                        <a:cubicBezTo>
                          <a:pt x="156" y="338"/>
                          <a:pt x="157" y="338"/>
                          <a:pt x="158" y="338"/>
                        </a:cubicBezTo>
                        <a:cubicBezTo>
                          <a:pt x="160" y="338"/>
                          <a:pt x="164" y="334"/>
                          <a:pt x="165" y="334"/>
                        </a:cubicBezTo>
                        <a:cubicBezTo>
                          <a:pt x="165" y="334"/>
                          <a:pt x="165" y="334"/>
                          <a:pt x="165" y="334"/>
                        </a:cubicBezTo>
                        <a:cubicBezTo>
                          <a:pt x="167" y="334"/>
                          <a:pt x="168" y="335"/>
                          <a:pt x="168" y="335"/>
                        </a:cubicBezTo>
                        <a:cubicBezTo>
                          <a:pt x="168" y="335"/>
                          <a:pt x="168" y="335"/>
                          <a:pt x="168" y="335"/>
                        </a:cubicBezTo>
                        <a:cubicBezTo>
                          <a:pt x="170" y="336"/>
                          <a:pt x="170" y="338"/>
                          <a:pt x="173" y="339"/>
                        </a:cubicBezTo>
                        <a:cubicBezTo>
                          <a:pt x="173" y="339"/>
                          <a:pt x="173" y="339"/>
                          <a:pt x="173" y="339"/>
                        </a:cubicBezTo>
                        <a:cubicBezTo>
                          <a:pt x="176" y="339"/>
                          <a:pt x="179" y="337"/>
                          <a:pt x="182" y="336"/>
                        </a:cubicBezTo>
                        <a:cubicBezTo>
                          <a:pt x="189" y="333"/>
                          <a:pt x="193" y="332"/>
                          <a:pt x="201" y="332"/>
                        </a:cubicBezTo>
                        <a:cubicBezTo>
                          <a:pt x="206" y="331"/>
                          <a:pt x="215" y="332"/>
                          <a:pt x="219" y="329"/>
                        </a:cubicBezTo>
                        <a:cubicBezTo>
                          <a:pt x="223" y="326"/>
                          <a:pt x="221" y="322"/>
                          <a:pt x="222" y="318"/>
                        </a:cubicBezTo>
                        <a:cubicBezTo>
                          <a:pt x="223" y="315"/>
                          <a:pt x="225" y="314"/>
                          <a:pt x="227" y="311"/>
                        </a:cubicBezTo>
                        <a:cubicBezTo>
                          <a:pt x="228" y="309"/>
                          <a:pt x="237" y="295"/>
                          <a:pt x="240" y="294"/>
                        </a:cubicBezTo>
                        <a:cubicBezTo>
                          <a:pt x="240" y="294"/>
                          <a:pt x="241" y="294"/>
                          <a:pt x="241" y="294"/>
                        </a:cubicBezTo>
                        <a:cubicBezTo>
                          <a:pt x="243" y="296"/>
                          <a:pt x="245" y="297"/>
                          <a:pt x="247" y="298"/>
                        </a:cubicBezTo>
                        <a:cubicBezTo>
                          <a:pt x="248" y="310"/>
                          <a:pt x="246" y="323"/>
                          <a:pt x="247" y="336"/>
                        </a:cubicBezTo>
                        <a:cubicBezTo>
                          <a:pt x="255" y="336"/>
                          <a:pt x="263" y="339"/>
                          <a:pt x="271" y="341"/>
                        </a:cubicBezTo>
                        <a:cubicBezTo>
                          <a:pt x="271" y="341"/>
                          <a:pt x="271" y="341"/>
                          <a:pt x="271" y="341"/>
                        </a:cubicBezTo>
                        <a:cubicBezTo>
                          <a:pt x="271" y="336"/>
                          <a:pt x="272" y="332"/>
                          <a:pt x="273" y="333"/>
                        </a:cubicBezTo>
                        <a:cubicBezTo>
                          <a:pt x="279" y="329"/>
                          <a:pt x="284" y="332"/>
                          <a:pt x="289" y="330"/>
                        </a:cubicBezTo>
                        <a:cubicBezTo>
                          <a:pt x="295" y="328"/>
                          <a:pt x="292" y="325"/>
                          <a:pt x="295" y="319"/>
                        </a:cubicBezTo>
                        <a:cubicBezTo>
                          <a:pt x="297" y="314"/>
                          <a:pt x="304" y="312"/>
                          <a:pt x="308" y="308"/>
                        </a:cubicBezTo>
                        <a:cubicBezTo>
                          <a:pt x="308" y="308"/>
                          <a:pt x="307" y="308"/>
                          <a:pt x="308" y="308"/>
                        </a:cubicBezTo>
                        <a:cubicBezTo>
                          <a:pt x="309" y="307"/>
                          <a:pt x="308" y="308"/>
                          <a:pt x="309" y="307"/>
                        </a:cubicBezTo>
                        <a:cubicBezTo>
                          <a:pt x="309" y="307"/>
                          <a:pt x="309" y="307"/>
                          <a:pt x="309" y="307"/>
                        </a:cubicBezTo>
                        <a:cubicBezTo>
                          <a:pt x="310" y="307"/>
                          <a:pt x="310" y="307"/>
                          <a:pt x="312" y="304"/>
                        </a:cubicBezTo>
                        <a:cubicBezTo>
                          <a:pt x="313" y="303"/>
                          <a:pt x="312" y="298"/>
                          <a:pt x="312" y="297"/>
                        </a:cubicBezTo>
                        <a:cubicBezTo>
                          <a:pt x="316" y="294"/>
                          <a:pt x="317" y="290"/>
                          <a:pt x="318" y="286"/>
                        </a:cubicBezTo>
                        <a:cubicBezTo>
                          <a:pt x="320" y="280"/>
                          <a:pt x="321" y="277"/>
                          <a:pt x="326" y="273"/>
                        </a:cubicBezTo>
                        <a:cubicBezTo>
                          <a:pt x="333" y="267"/>
                          <a:pt x="342" y="267"/>
                          <a:pt x="340" y="255"/>
                        </a:cubicBezTo>
                        <a:cubicBezTo>
                          <a:pt x="339" y="245"/>
                          <a:pt x="330" y="241"/>
                          <a:pt x="335" y="230"/>
                        </a:cubicBezTo>
                        <a:cubicBezTo>
                          <a:pt x="339" y="221"/>
                          <a:pt x="344" y="218"/>
                          <a:pt x="349" y="213"/>
                        </a:cubicBezTo>
                        <a:cubicBezTo>
                          <a:pt x="355" y="206"/>
                          <a:pt x="356" y="198"/>
                          <a:pt x="356" y="189"/>
                        </a:cubicBezTo>
                        <a:cubicBezTo>
                          <a:pt x="356" y="189"/>
                          <a:pt x="356" y="189"/>
                          <a:pt x="356" y="189"/>
                        </a:cubicBezTo>
                        <a:cubicBezTo>
                          <a:pt x="355" y="189"/>
                          <a:pt x="354" y="189"/>
                          <a:pt x="354" y="189"/>
                        </a:cubicBezTo>
                        <a:cubicBezTo>
                          <a:pt x="347" y="189"/>
                          <a:pt x="350" y="180"/>
                          <a:pt x="349" y="174"/>
                        </a:cubicBezTo>
                        <a:cubicBezTo>
                          <a:pt x="349" y="169"/>
                          <a:pt x="348" y="167"/>
                          <a:pt x="346" y="163"/>
                        </a:cubicBezTo>
                        <a:cubicBezTo>
                          <a:pt x="344" y="160"/>
                          <a:pt x="344" y="159"/>
                          <a:pt x="343" y="155"/>
                        </a:cubicBezTo>
                        <a:cubicBezTo>
                          <a:pt x="342" y="150"/>
                          <a:pt x="340" y="147"/>
                          <a:pt x="338" y="144"/>
                        </a:cubicBezTo>
                        <a:cubicBezTo>
                          <a:pt x="337" y="142"/>
                          <a:pt x="336" y="139"/>
                          <a:pt x="336" y="136"/>
                        </a:cubicBezTo>
                        <a:cubicBezTo>
                          <a:pt x="335" y="120"/>
                          <a:pt x="335" y="116"/>
                          <a:pt x="344" y="104"/>
                        </a:cubicBezTo>
                        <a:cubicBezTo>
                          <a:pt x="346" y="101"/>
                          <a:pt x="347" y="97"/>
                          <a:pt x="348" y="94"/>
                        </a:cubicBezTo>
                        <a:cubicBezTo>
                          <a:pt x="352" y="88"/>
                          <a:pt x="357" y="82"/>
                          <a:pt x="362" y="77"/>
                        </a:cubicBezTo>
                        <a:cubicBezTo>
                          <a:pt x="364" y="76"/>
                          <a:pt x="365" y="75"/>
                          <a:pt x="366" y="74"/>
                        </a:cubicBezTo>
                        <a:cubicBezTo>
                          <a:pt x="366" y="74"/>
                          <a:pt x="366" y="74"/>
                          <a:pt x="366" y="74"/>
                        </a:cubicBezTo>
                        <a:cubicBezTo>
                          <a:pt x="366" y="74"/>
                          <a:pt x="366" y="74"/>
                          <a:pt x="366" y="74"/>
                        </a:cubicBezTo>
                        <a:cubicBezTo>
                          <a:pt x="366" y="73"/>
                          <a:pt x="365" y="73"/>
                          <a:pt x="365" y="73"/>
                        </a:cubicBezTo>
                        <a:cubicBezTo>
                          <a:pt x="359" y="63"/>
                          <a:pt x="353" y="50"/>
                          <a:pt x="352" y="39"/>
                        </a:cubicBezTo>
                        <a:cubicBezTo>
                          <a:pt x="348" y="38"/>
                          <a:pt x="340" y="24"/>
                          <a:pt x="341" y="20"/>
                        </a:cubicBezTo>
                        <a:cubicBezTo>
                          <a:pt x="343" y="14"/>
                          <a:pt x="349" y="22"/>
                          <a:pt x="346" y="13"/>
                        </a:cubicBezTo>
                        <a:cubicBezTo>
                          <a:pt x="344" y="9"/>
                          <a:pt x="340" y="6"/>
                          <a:pt x="341" y="1"/>
                        </a:cubicBezTo>
                        <a:cubicBezTo>
                          <a:pt x="340" y="1"/>
                          <a:pt x="339" y="1"/>
                          <a:pt x="337" y="0"/>
                        </a:cubicBezTo>
                        <a:cubicBezTo>
                          <a:pt x="336" y="1"/>
                          <a:pt x="336" y="1"/>
                          <a:pt x="336" y="2"/>
                        </a:cubicBezTo>
                        <a:cubicBezTo>
                          <a:pt x="335" y="2"/>
                          <a:pt x="335" y="2"/>
                          <a:pt x="334" y="3"/>
                        </a:cubicBezTo>
                        <a:cubicBezTo>
                          <a:pt x="334" y="3"/>
                          <a:pt x="334" y="3"/>
                          <a:pt x="333" y="4"/>
                        </a:cubicBezTo>
                        <a:cubicBezTo>
                          <a:pt x="331" y="6"/>
                          <a:pt x="328" y="10"/>
                          <a:pt x="325" y="11"/>
                        </a:cubicBezTo>
                        <a:cubicBezTo>
                          <a:pt x="324" y="11"/>
                          <a:pt x="323" y="11"/>
                          <a:pt x="322" y="11"/>
                        </a:cubicBezTo>
                        <a:cubicBezTo>
                          <a:pt x="320" y="12"/>
                          <a:pt x="319" y="12"/>
                          <a:pt x="318" y="12"/>
                        </a:cubicBezTo>
                        <a:cubicBezTo>
                          <a:pt x="317" y="12"/>
                          <a:pt x="315" y="12"/>
                          <a:pt x="313" y="12"/>
                        </a:cubicBezTo>
                        <a:cubicBezTo>
                          <a:pt x="310" y="13"/>
                          <a:pt x="306" y="14"/>
                          <a:pt x="303" y="15"/>
                        </a:cubicBezTo>
                        <a:close/>
                      </a:path>
                    </a:pathLst>
                  </a:custGeom>
                  <a:solidFill>
                    <a:srgbClr val="FFFF00"/>
                  </a:solidFill>
                  <a:ln w="6350">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grpSp>
          </p:grpSp>
        </p:grpSp>
        <p:grpSp>
          <p:nvGrpSpPr>
            <p:cNvPr id="8231" name="Group 165"/>
            <p:cNvGrpSpPr>
              <a:grpSpLocks/>
            </p:cNvGrpSpPr>
            <p:nvPr/>
          </p:nvGrpSpPr>
          <p:grpSpPr bwMode="auto">
            <a:xfrm>
              <a:off x="4916478" y="2508250"/>
              <a:ext cx="1208085" cy="1247775"/>
              <a:chOff x="3737" y="1580"/>
              <a:chExt cx="761" cy="786"/>
            </a:xfrm>
          </p:grpSpPr>
          <p:sp>
            <p:nvSpPr>
              <p:cNvPr id="8249" name="Freeform 30" descr="Light upward diagonal"/>
              <p:cNvSpPr>
                <a:spLocks/>
              </p:cNvSpPr>
              <p:nvPr/>
            </p:nvSpPr>
            <p:spPr bwMode="auto">
              <a:xfrm>
                <a:off x="4071" y="2042"/>
                <a:ext cx="153" cy="324"/>
              </a:xfrm>
              <a:custGeom>
                <a:avLst/>
                <a:gdLst>
                  <a:gd name="T0" fmla="*/ 1 w 254"/>
                  <a:gd name="T1" fmla="*/ 1 h 563"/>
                  <a:gd name="T2" fmla="*/ 1 w 254"/>
                  <a:gd name="T3" fmla="*/ 1 h 563"/>
                  <a:gd name="T4" fmla="*/ 1 w 254"/>
                  <a:gd name="T5" fmla="*/ 1 h 563"/>
                  <a:gd name="T6" fmla="*/ 1 w 254"/>
                  <a:gd name="T7" fmla="*/ 1 h 563"/>
                  <a:gd name="T8" fmla="*/ 1 w 254"/>
                  <a:gd name="T9" fmla="*/ 1 h 563"/>
                  <a:gd name="T10" fmla="*/ 1 w 254"/>
                  <a:gd name="T11" fmla="*/ 1 h 563"/>
                  <a:gd name="T12" fmla="*/ 1 w 254"/>
                  <a:gd name="T13" fmla="*/ 1 h 563"/>
                  <a:gd name="T14" fmla="*/ 1 w 254"/>
                  <a:gd name="T15" fmla="*/ 1 h 563"/>
                  <a:gd name="T16" fmla="*/ 1 w 254"/>
                  <a:gd name="T17" fmla="*/ 1 h 563"/>
                  <a:gd name="T18" fmla="*/ 1 w 254"/>
                  <a:gd name="T19" fmla="*/ 1 h 563"/>
                  <a:gd name="T20" fmla="*/ 1 w 254"/>
                  <a:gd name="T21" fmla="*/ 1 h 563"/>
                  <a:gd name="T22" fmla="*/ 1 w 254"/>
                  <a:gd name="T23" fmla="*/ 1 h 563"/>
                  <a:gd name="T24" fmla="*/ 1 w 254"/>
                  <a:gd name="T25" fmla="*/ 1 h 563"/>
                  <a:gd name="T26" fmla="*/ 1 w 254"/>
                  <a:gd name="T27" fmla="*/ 1 h 563"/>
                  <a:gd name="T28" fmla="*/ 1 w 254"/>
                  <a:gd name="T29" fmla="*/ 1 h 563"/>
                  <a:gd name="T30" fmla="*/ 1 w 254"/>
                  <a:gd name="T31" fmla="*/ 1 h 563"/>
                  <a:gd name="T32" fmla="*/ 1 w 254"/>
                  <a:gd name="T33" fmla="*/ 1 h 563"/>
                  <a:gd name="T34" fmla="*/ 1 w 254"/>
                  <a:gd name="T35" fmla="*/ 1 h 563"/>
                  <a:gd name="T36" fmla="*/ 1 w 254"/>
                  <a:gd name="T37" fmla="*/ 1 h 563"/>
                  <a:gd name="T38" fmla="*/ 1 w 254"/>
                  <a:gd name="T39" fmla="*/ 1 h 563"/>
                  <a:gd name="T40" fmla="*/ 1 w 254"/>
                  <a:gd name="T41" fmla="*/ 1 h 563"/>
                  <a:gd name="T42" fmla="*/ 1 w 254"/>
                  <a:gd name="T43" fmla="*/ 1 h 563"/>
                  <a:gd name="T44" fmla="*/ 1 w 254"/>
                  <a:gd name="T45" fmla="*/ 1 h 563"/>
                  <a:gd name="T46" fmla="*/ 1 w 254"/>
                  <a:gd name="T47" fmla="*/ 1 h 563"/>
                  <a:gd name="T48" fmla="*/ 1 w 254"/>
                  <a:gd name="T49" fmla="*/ 1 h 563"/>
                  <a:gd name="T50" fmla="*/ 1 w 254"/>
                  <a:gd name="T51" fmla="*/ 1 h 563"/>
                  <a:gd name="T52" fmla="*/ 1 w 254"/>
                  <a:gd name="T53" fmla="*/ 1 h 563"/>
                  <a:gd name="T54" fmla="*/ 1 w 254"/>
                  <a:gd name="T55" fmla="*/ 1 h 563"/>
                  <a:gd name="T56" fmla="*/ 1 w 254"/>
                  <a:gd name="T57" fmla="*/ 1 h 563"/>
                  <a:gd name="T58" fmla="*/ 1 w 254"/>
                  <a:gd name="T59" fmla="*/ 1 h 563"/>
                  <a:gd name="T60" fmla="*/ 1 w 254"/>
                  <a:gd name="T61" fmla="*/ 1 h 563"/>
                  <a:gd name="T62" fmla="*/ 1 w 254"/>
                  <a:gd name="T63" fmla="*/ 1 h 563"/>
                  <a:gd name="T64" fmla="*/ 1 w 254"/>
                  <a:gd name="T65" fmla="*/ 1 h 563"/>
                  <a:gd name="T66" fmla="*/ 1 w 254"/>
                  <a:gd name="T67" fmla="*/ 1 h 563"/>
                  <a:gd name="T68" fmla="*/ 1 w 254"/>
                  <a:gd name="T69" fmla="*/ 1 h 563"/>
                  <a:gd name="T70" fmla="*/ 1 w 254"/>
                  <a:gd name="T71" fmla="*/ 1 h 563"/>
                  <a:gd name="T72" fmla="*/ 1 w 254"/>
                  <a:gd name="T73" fmla="*/ 1 h 563"/>
                  <a:gd name="T74" fmla="*/ 1 w 254"/>
                  <a:gd name="T75" fmla="*/ 1 h 563"/>
                  <a:gd name="T76" fmla="*/ 1 w 254"/>
                  <a:gd name="T77" fmla="*/ 1 h 563"/>
                  <a:gd name="T78" fmla="*/ 1 w 254"/>
                  <a:gd name="T79" fmla="*/ 1 h 563"/>
                  <a:gd name="T80" fmla="*/ 1 w 254"/>
                  <a:gd name="T81" fmla="*/ 1 h 563"/>
                  <a:gd name="T82" fmla="*/ 1 w 254"/>
                  <a:gd name="T83" fmla="*/ 1 h 563"/>
                  <a:gd name="T84" fmla="*/ 1 w 254"/>
                  <a:gd name="T85" fmla="*/ 1 h 563"/>
                  <a:gd name="T86" fmla="*/ 1 w 254"/>
                  <a:gd name="T87" fmla="*/ 1 h 563"/>
                  <a:gd name="T88" fmla="*/ 1 w 254"/>
                  <a:gd name="T89" fmla="*/ 1 h 563"/>
                  <a:gd name="T90" fmla="*/ 1 w 254"/>
                  <a:gd name="T91" fmla="*/ 1 h 563"/>
                  <a:gd name="T92" fmla="*/ 1 w 254"/>
                  <a:gd name="T93" fmla="*/ 1 h 56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54"/>
                  <a:gd name="T142" fmla="*/ 0 h 563"/>
                  <a:gd name="T143" fmla="*/ 254 w 254"/>
                  <a:gd name="T144" fmla="*/ 563 h 56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54" h="563">
                    <a:moveTo>
                      <a:pt x="196" y="77"/>
                    </a:moveTo>
                    <a:cubicBezTo>
                      <a:pt x="192" y="77"/>
                      <a:pt x="186" y="78"/>
                      <a:pt x="182" y="76"/>
                    </a:cubicBezTo>
                    <a:cubicBezTo>
                      <a:pt x="181" y="76"/>
                      <a:pt x="180" y="76"/>
                      <a:pt x="180" y="75"/>
                    </a:cubicBezTo>
                    <a:cubicBezTo>
                      <a:pt x="179" y="75"/>
                      <a:pt x="179" y="75"/>
                      <a:pt x="179" y="75"/>
                    </a:cubicBezTo>
                    <a:cubicBezTo>
                      <a:pt x="178" y="74"/>
                      <a:pt x="178" y="74"/>
                      <a:pt x="178" y="74"/>
                    </a:cubicBezTo>
                    <a:cubicBezTo>
                      <a:pt x="178" y="74"/>
                      <a:pt x="177" y="73"/>
                      <a:pt x="176" y="73"/>
                    </a:cubicBezTo>
                    <a:cubicBezTo>
                      <a:pt x="176" y="73"/>
                      <a:pt x="176" y="73"/>
                      <a:pt x="176" y="73"/>
                    </a:cubicBezTo>
                    <a:cubicBezTo>
                      <a:pt x="175" y="72"/>
                      <a:pt x="175" y="72"/>
                      <a:pt x="175" y="72"/>
                    </a:cubicBezTo>
                    <a:cubicBezTo>
                      <a:pt x="175" y="72"/>
                      <a:pt x="175" y="72"/>
                      <a:pt x="175" y="72"/>
                    </a:cubicBezTo>
                    <a:cubicBezTo>
                      <a:pt x="174" y="72"/>
                      <a:pt x="174" y="72"/>
                      <a:pt x="174" y="72"/>
                    </a:cubicBezTo>
                    <a:cubicBezTo>
                      <a:pt x="173" y="71"/>
                      <a:pt x="173" y="71"/>
                      <a:pt x="173" y="71"/>
                    </a:cubicBezTo>
                    <a:cubicBezTo>
                      <a:pt x="173" y="71"/>
                      <a:pt x="173" y="71"/>
                      <a:pt x="173" y="71"/>
                    </a:cubicBezTo>
                    <a:cubicBezTo>
                      <a:pt x="172" y="71"/>
                      <a:pt x="171" y="71"/>
                      <a:pt x="171" y="71"/>
                    </a:cubicBezTo>
                    <a:cubicBezTo>
                      <a:pt x="160" y="69"/>
                      <a:pt x="153" y="71"/>
                      <a:pt x="143" y="66"/>
                    </a:cubicBezTo>
                    <a:cubicBezTo>
                      <a:pt x="143" y="65"/>
                      <a:pt x="143" y="64"/>
                      <a:pt x="143" y="64"/>
                    </a:cubicBezTo>
                    <a:cubicBezTo>
                      <a:pt x="143" y="59"/>
                      <a:pt x="147" y="58"/>
                      <a:pt x="150" y="53"/>
                    </a:cubicBezTo>
                    <a:cubicBezTo>
                      <a:pt x="151" y="50"/>
                      <a:pt x="151" y="46"/>
                      <a:pt x="151" y="43"/>
                    </a:cubicBezTo>
                    <a:cubicBezTo>
                      <a:pt x="151" y="42"/>
                      <a:pt x="151" y="42"/>
                      <a:pt x="151" y="41"/>
                    </a:cubicBezTo>
                    <a:cubicBezTo>
                      <a:pt x="151" y="40"/>
                      <a:pt x="151" y="40"/>
                      <a:pt x="151" y="39"/>
                    </a:cubicBezTo>
                    <a:cubicBezTo>
                      <a:pt x="151" y="37"/>
                      <a:pt x="151" y="34"/>
                      <a:pt x="151" y="32"/>
                    </a:cubicBezTo>
                    <a:cubicBezTo>
                      <a:pt x="152" y="25"/>
                      <a:pt x="151" y="18"/>
                      <a:pt x="148" y="11"/>
                    </a:cubicBezTo>
                    <a:cubicBezTo>
                      <a:pt x="148" y="10"/>
                      <a:pt x="148" y="10"/>
                      <a:pt x="148" y="10"/>
                    </a:cubicBezTo>
                    <a:cubicBezTo>
                      <a:pt x="148" y="10"/>
                      <a:pt x="148" y="10"/>
                      <a:pt x="148" y="10"/>
                    </a:cubicBezTo>
                    <a:cubicBezTo>
                      <a:pt x="147" y="12"/>
                      <a:pt x="147" y="15"/>
                      <a:pt x="146" y="18"/>
                    </a:cubicBezTo>
                    <a:cubicBezTo>
                      <a:pt x="145" y="18"/>
                      <a:pt x="144" y="18"/>
                      <a:pt x="144" y="19"/>
                    </a:cubicBezTo>
                    <a:cubicBezTo>
                      <a:pt x="137" y="20"/>
                      <a:pt x="130" y="16"/>
                      <a:pt x="125" y="17"/>
                    </a:cubicBezTo>
                    <a:cubicBezTo>
                      <a:pt x="122" y="18"/>
                      <a:pt x="118" y="20"/>
                      <a:pt x="115" y="23"/>
                    </a:cubicBezTo>
                    <a:cubicBezTo>
                      <a:pt x="112" y="25"/>
                      <a:pt x="109" y="26"/>
                      <a:pt x="105" y="26"/>
                    </a:cubicBezTo>
                    <a:cubicBezTo>
                      <a:pt x="105" y="26"/>
                      <a:pt x="105" y="26"/>
                      <a:pt x="105" y="26"/>
                    </a:cubicBezTo>
                    <a:cubicBezTo>
                      <a:pt x="105" y="26"/>
                      <a:pt x="105" y="26"/>
                      <a:pt x="105" y="26"/>
                    </a:cubicBezTo>
                    <a:cubicBezTo>
                      <a:pt x="104" y="23"/>
                      <a:pt x="102" y="21"/>
                      <a:pt x="100" y="18"/>
                    </a:cubicBezTo>
                    <a:cubicBezTo>
                      <a:pt x="100" y="18"/>
                      <a:pt x="100" y="18"/>
                      <a:pt x="100" y="18"/>
                    </a:cubicBezTo>
                    <a:cubicBezTo>
                      <a:pt x="96" y="13"/>
                      <a:pt x="90" y="9"/>
                      <a:pt x="87" y="4"/>
                    </a:cubicBezTo>
                    <a:cubicBezTo>
                      <a:pt x="86" y="3"/>
                      <a:pt x="86" y="3"/>
                      <a:pt x="86" y="3"/>
                    </a:cubicBezTo>
                    <a:cubicBezTo>
                      <a:pt x="85" y="2"/>
                      <a:pt x="85" y="1"/>
                      <a:pt x="84" y="0"/>
                    </a:cubicBezTo>
                    <a:cubicBezTo>
                      <a:pt x="84" y="1"/>
                      <a:pt x="84" y="3"/>
                      <a:pt x="84" y="4"/>
                    </a:cubicBezTo>
                    <a:cubicBezTo>
                      <a:pt x="84" y="5"/>
                      <a:pt x="84" y="5"/>
                      <a:pt x="84" y="6"/>
                    </a:cubicBezTo>
                    <a:cubicBezTo>
                      <a:pt x="84" y="7"/>
                      <a:pt x="84" y="8"/>
                      <a:pt x="84" y="9"/>
                    </a:cubicBezTo>
                    <a:cubicBezTo>
                      <a:pt x="84" y="9"/>
                      <a:pt x="84" y="10"/>
                      <a:pt x="84" y="10"/>
                    </a:cubicBezTo>
                    <a:cubicBezTo>
                      <a:pt x="84" y="11"/>
                      <a:pt x="84" y="12"/>
                      <a:pt x="84" y="13"/>
                    </a:cubicBezTo>
                    <a:cubicBezTo>
                      <a:pt x="84" y="13"/>
                      <a:pt x="84" y="13"/>
                      <a:pt x="84" y="13"/>
                    </a:cubicBezTo>
                    <a:cubicBezTo>
                      <a:pt x="84" y="16"/>
                      <a:pt x="84" y="13"/>
                      <a:pt x="84" y="16"/>
                    </a:cubicBezTo>
                    <a:cubicBezTo>
                      <a:pt x="83" y="23"/>
                      <a:pt x="82" y="26"/>
                      <a:pt x="80" y="29"/>
                    </a:cubicBezTo>
                    <a:cubicBezTo>
                      <a:pt x="79" y="30"/>
                      <a:pt x="79" y="31"/>
                      <a:pt x="78" y="31"/>
                    </a:cubicBezTo>
                    <a:cubicBezTo>
                      <a:pt x="75" y="34"/>
                      <a:pt x="72" y="35"/>
                      <a:pt x="69" y="37"/>
                    </a:cubicBezTo>
                    <a:cubicBezTo>
                      <a:pt x="68" y="37"/>
                      <a:pt x="68" y="38"/>
                      <a:pt x="67" y="38"/>
                    </a:cubicBezTo>
                    <a:cubicBezTo>
                      <a:pt x="67" y="38"/>
                      <a:pt x="67" y="38"/>
                      <a:pt x="67" y="38"/>
                    </a:cubicBezTo>
                    <a:cubicBezTo>
                      <a:pt x="66" y="40"/>
                      <a:pt x="65" y="42"/>
                      <a:pt x="65" y="45"/>
                    </a:cubicBezTo>
                    <a:cubicBezTo>
                      <a:pt x="65" y="45"/>
                      <a:pt x="65" y="45"/>
                      <a:pt x="65" y="45"/>
                    </a:cubicBezTo>
                    <a:cubicBezTo>
                      <a:pt x="65" y="46"/>
                      <a:pt x="65" y="46"/>
                      <a:pt x="65" y="47"/>
                    </a:cubicBezTo>
                    <a:cubicBezTo>
                      <a:pt x="65" y="47"/>
                      <a:pt x="65" y="47"/>
                      <a:pt x="65" y="47"/>
                    </a:cubicBezTo>
                    <a:cubicBezTo>
                      <a:pt x="65" y="49"/>
                      <a:pt x="65" y="51"/>
                      <a:pt x="65" y="53"/>
                    </a:cubicBezTo>
                    <a:cubicBezTo>
                      <a:pt x="65" y="53"/>
                      <a:pt x="65" y="54"/>
                      <a:pt x="65" y="54"/>
                    </a:cubicBezTo>
                    <a:cubicBezTo>
                      <a:pt x="64" y="54"/>
                      <a:pt x="62" y="54"/>
                      <a:pt x="61" y="54"/>
                    </a:cubicBezTo>
                    <a:cubicBezTo>
                      <a:pt x="58" y="55"/>
                      <a:pt x="56" y="55"/>
                      <a:pt x="53" y="55"/>
                    </a:cubicBezTo>
                    <a:cubicBezTo>
                      <a:pt x="53" y="55"/>
                      <a:pt x="53" y="55"/>
                      <a:pt x="53" y="55"/>
                    </a:cubicBezTo>
                    <a:cubicBezTo>
                      <a:pt x="52" y="64"/>
                      <a:pt x="53" y="68"/>
                      <a:pt x="47" y="74"/>
                    </a:cubicBezTo>
                    <a:cubicBezTo>
                      <a:pt x="47" y="74"/>
                      <a:pt x="47" y="75"/>
                      <a:pt x="46" y="75"/>
                    </a:cubicBezTo>
                    <a:cubicBezTo>
                      <a:pt x="45" y="76"/>
                      <a:pt x="46" y="75"/>
                      <a:pt x="46" y="75"/>
                    </a:cubicBezTo>
                    <a:cubicBezTo>
                      <a:pt x="45" y="76"/>
                      <a:pt x="45" y="76"/>
                      <a:pt x="44" y="77"/>
                    </a:cubicBezTo>
                    <a:cubicBezTo>
                      <a:pt x="40" y="81"/>
                      <a:pt x="34" y="83"/>
                      <a:pt x="26" y="82"/>
                    </a:cubicBezTo>
                    <a:cubicBezTo>
                      <a:pt x="26" y="82"/>
                      <a:pt x="26" y="82"/>
                      <a:pt x="26" y="82"/>
                    </a:cubicBezTo>
                    <a:cubicBezTo>
                      <a:pt x="26" y="80"/>
                      <a:pt x="26" y="79"/>
                      <a:pt x="26" y="78"/>
                    </a:cubicBezTo>
                    <a:cubicBezTo>
                      <a:pt x="26" y="77"/>
                      <a:pt x="26" y="76"/>
                      <a:pt x="26" y="76"/>
                    </a:cubicBezTo>
                    <a:cubicBezTo>
                      <a:pt x="26" y="72"/>
                      <a:pt x="26" y="68"/>
                      <a:pt x="26" y="64"/>
                    </a:cubicBezTo>
                    <a:cubicBezTo>
                      <a:pt x="26" y="62"/>
                      <a:pt x="26" y="60"/>
                      <a:pt x="26" y="58"/>
                    </a:cubicBezTo>
                    <a:cubicBezTo>
                      <a:pt x="26" y="58"/>
                      <a:pt x="26" y="58"/>
                      <a:pt x="26" y="58"/>
                    </a:cubicBezTo>
                    <a:cubicBezTo>
                      <a:pt x="26" y="58"/>
                      <a:pt x="26" y="58"/>
                      <a:pt x="26" y="58"/>
                    </a:cubicBezTo>
                    <a:cubicBezTo>
                      <a:pt x="25" y="58"/>
                      <a:pt x="25" y="58"/>
                      <a:pt x="25" y="58"/>
                    </a:cubicBezTo>
                    <a:cubicBezTo>
                      <a:pt x="25" y="58"/>
                      <a:pt x="25" y="58"/>
                      <a:pt x="25" y="58"/>
                    </a:cubicBezTo>
                    <a:cubicBezTo>
                      <a:pt x="24" y="58"/>
                      <a:pt x="24" y="58"/>
                      <a:pt x="24" y="58"/>
                    </a:cubicBezTo>
                    <a:cubicBezTo>
                      <a:pt x="23" y="58"/>
                      <a:pt x="23" y="58"/>
                      <a:pt x="23" y="58"/>
                    </a:cubicBezTo>
                    <a:cubicBezTo>
                      <a:pt x="23" y="58"/>
                      <a:pt x="23" y="58"/>
                      <a:pt x="23" y="58"/>
                    </a:cubicBezTo>
                    <a:cubicBezTo>
                      <a:pt x="19" y="58"/>
                      <a:pt x="11" y="59"/>
                      <a:pt x="3" y="60"/>
                    </a:cubicBezTo>
                    <a:cubicBezTo>
                      <a:pt x="3" y="60"/>
                      <a:pt x="3" y="60"/>
                      <a:pt x="3" y="60"/>
                    </a:cubicBezTo>
                    <a:cubicBezTo>
                      <a:pt x="1" y="68"/>
                      <a:pt x="0" y="76"/>
                      <a:pt x="2" y="84"/>
                    </a:cubicBezTo>
                    <a:cubicBezTo>
                      <a:pt x="2" y="86"/>
                      <a:pt x="12" y="90"/>
                      <a:pt x="11" y="97"/>
                    </a:cubicBezTo>
                    <a:cubicBezTo>
                      <a:pt x="11" y="103"/>
                      <a:pt x="9" y="108"/>
                      <a:pt x="9" y="114"/>
                    </a:cubicBezTo>
                    <a:cubicBezTo>
                      <a:pt x="10" y="121"/>
                      <a:pt x="15" y="126"/>
                      <a:pt x="16" y="133"/>
                    </a:cubicBezTo>
                    <a:cubicBezTo>
                      <a:pt x="18" y="148"/>
                      <a:pt x="12" y="163"/>
                      <a:pt x="10" y="178"/>
                    </a:cubicBezTo>
                    <a:cubicBezTo>
                      <a:pt x="10" y="178"/>
                      <a:pt x="10" y="178"/>
                      <a:pt x="10" y="178"/>
                    </a:cubicBezTo>
                    <a:cubicBezTo>
                      <a:pt x="16" y="182"/>
                      <a:pt x="17" y="201"/>
                      <a:pt x="20" y="205"/>
                    </a:cubicBezTo>
                    <a:cubicBezTo>
                      <a:pt x="23" y="211"/>
                      <a:pt x="22" y="217"/>
                      <a:pt x="21" y="224"/>
                    </a:cubicBezTo>
                    <a:cubicBezTo>
                      <a:pt x="20" y="229"/>
                      <a:pt x="19" y="236"/>
                      <a:pt x="22" y="241"/>
                    </a:cubicBezTo>
                    <a:cubicBezTo>
                      <a:pt x="25" y="247"/>
                      <a:pt x="33" y="249"/>
                      <a:pt x="34" y="257"/>
                    </a:cubicBezTo>
                    <a:cubicBezTo>
                      <a:pt x="35" y="263"/>
                      <a:pt x="35" y="270"/>
                      <a:pt x="34" y="276"/>
                    </a:cubicBezTo>
                    <a:cubicBezTo>
                      <a:pt x="34" y="276"/>
                      <a:pt x="34" y="276"/>
                      <a:pt x="34" y="276"/>
                    </a:cubicBezTo>
                    <a:cubicBezTo>
                      <a:pt x="33" y="283"/>
                      <a:pt x="32" y="290"/>
                      <a:pt x="32" y="297"/>
                    </a:cubicBezTo>
                    <a:cubicBezTo>
                      <a:pt x="32" y="304"/>
                      <a:pt x="31" y="311"/>
                      <a:pt x="31" y="318"/>
                    </a:cubicBezTo>
                    <a:cubicBezTo>
                      <a:pt x="31" y="326"/>
                      <a:pt x="34" y="332"/>
                      <a:pt x="37" y="340"/>
                    </a:cubicBezTo>
                    <a:cubicBezTo>
                      <a:pt x="39" y="347"/>
                      <a:pt x="39" y="355"/>
                      <a:pt x="43" y="362"/>
                    </a:cubicBezTo>
                    <a:cubicBezTo>
                      <a:pt x="46" y="365"/>
                      <a:pt x="49" y="368"/>
                      <a:pt x="51" y="372"/>
                    </a:cubicBezTo>
                    <a:cubicBezTo>
                      <a:pt x="52" y="374"/>
                      <a:pt x="53" y="376"/>
                      <a:pt x="54" y="378"/>
                    </a:cubicBezTo>
                    <a:cubicBezTo>
                      <a:pt x="54" y="378"/>
                      <a:pt x="54" y="378"/>
                      <a:pt x="54" y="378"/>
                    </a:cubicBezTo>
                    <a:cubicBezTo>
                      <a:pt x="58" y="386"/>
                      <a:pt x="61" y="394"/>
                      <a:pt x="64" y="402"/>
                    </a:cubicBezTo>
                    <a:cubicBezTo>
                      <a:pt x="66" y="406"/>
                      <a:pt x="66" y="410"/>
                      <a:pt x="67" y="414"/>
                    </a:cubicBezTo>
                    <a:cubicBezTo>
                      <a:pt x="69" y="419"/>
                      <a:pt x="72" y="424"/>
                      <a:pt x="74" y="429"/>
                    </a:cubicBezTo>
                    <a:cubicBezTo>
                      <a:pt x="76" y="433"/>
                      <a:pt x="77" y="437"/>
                      <a:pt x="78" y="441"/>
                    </a:cubicBezTo>
                    <a:cubicBezTo>
                      <a:pt x="79" y="449"/>
                      <a:pt x="85" y="456"/>
                      <a:pt x="84" y="464"/>
                    </a:cubicBezTo>
                    <a:cubicBezTo>
                      <a:pt x="84" y="483"/>
                      <a:pt x="87" y="503"/>
                      <a:pt x="88" y="522"/>
                    </a:cubicBezTo>
                    <a:cubicBezTo>
                      <a:pt x="89" y="530"/>
                      <a:pt x="95" y="533"/>
                      <a:pt x="96" y="541"/>
                    </a:cubicBezTo>
                    <a:cubicBezTo>
                      <a:pt x="96" y="548"/>
                      <a:pt x="96" y="551"/>
                      <a:pt x="104" y="549"/>
                    </a:cubicBezTo>
                    <a:cubicBezTo>
                      <a:pt x="113" y="547"/>
                      <a:pt x="110" y="541"/>
                      <a:pt x="109" y="534"/>
                    </a:cubicBezTo>
                    <a:cubicBezTo>
                      <a:pt x="109" y="528"/>
                      <a:pt x="108" y="517"/>
                      <a:pt x="115" y="517"/>
                    </a:cubicBezTo>
                    <a:cubicBezTo>
                      <a:pt x="120" y="518"/>
                      <a:pt x="120" y="521"/>
                      <a:pt x="122" y="523"/>
                    </a:cubicBezTo>
                    <a:cubicBezTo>
                      <a:pt x="125" y="526"/>
                      <a:pt x="128" y="528"/>
                      <a:pt x="130" y="530"/>
                    </a:cubicBezTo>
                    <a:cubicBezTo>
                      <a:pt x="135" y="534"/>
                      <a:pt x="137" y="537"/>
                      <a:pt x="140" y="542"/>
                    </a:cubicBezTo>
                    <a:cubicBezTo>
                      <a:pt x="140" y="543"/>
                      <a:pt x="140" y="542"/>
                      <a:pt x="140" y="543"/>
                    </a:cubicBezTo>
                    <a:cubicBezTo>
                      <a:pt x="141" y="545"/>
                      <a:pt x="142" y="547"/>
                      <a:pt x="143" y="549"/>
                    </a:cubicBezTo>
                    <a:cubicBezTo>
                      <a:pt x="145" y="555"/>
                      <a:pt x="145" y="561"/>
                      <a:pt x="152" y="562"/>
                    </a:cubicBezTo>
                    <a:cubicBezTo>
                      <a:pt x="157" y="563"/>
                      <a:pt x="164" y="561"/>
                      <a:pt x="169" y="561"/>
                    </a:cubicBezTo>
                    <a:cubicBezTo>
                      <a:pt x="171" y="554"/>
                      <a:pt x="171" y="546"/>
                      <a:pt x="176" y="539"/>
                    </a:cubicBezTo>
                    <a:cubicBezTo>
                      <a:pt x="181" y="534"/>
                      <a:pt x="187" y="538"/>
                      <a:pt x="188" y="529"/>
                    </a:cubicBezTo>
                    <a:cubicBezTo>
                      <a:pt x="189" y="522"/>
                      <a:pt x="187" y="516"/>
                      <a:pt x="192" y="511"/>
                    </a:cubicBezTo>
                    <a:cubicBezTo>
                      <a:pt x="201" y="504"/>
                      <a:pt x="206" y="517"/>
                      <a:pt x="213" y="513"/>
                    </a:cubicBezTo>
                    <a:cubicBezTo>
                      <a:pt x="214" y="512"/>
                      <a:pt x="215" y="508"/>
                      <a:pt x="216" y="507"/>
                    </a:cubicBezTo>
                    <a:cubicBezTo>
                      <a:pt x="217" y="505"/>
                      <a:pt x="218" y="504"/>
                      <a:pt x="219" y="502"/>
                    </a:cubicBezTo>
                    <a:cubicBezTo>
                      <a:pt x="221" y="495"/>
                      <a:pt x="216" y="473"/>
                      <a:pt x="224" y="470"/>
                    </a:cubicBezTo>
                    <a:cubicBezTo>
                      <a:pt x="225" y="465"/>
                      <a:pt x="221" y="462"/>
                      <a:pt x="218" y="459"/>
                    </a:cubicBezTo>
                    <a:cubicBezTo>
                      <a:pt x="216" y="454"/>
                      <a:pt x="214" y="452"/>
                      <a:pt x="210" y="448"/>
                    </a:cubicBezTo>
                    <a:cubicBezTo>
                      <a:pt x="203" y="442"/>
                      <a:pt x="205" y="432"/>
                      <a:pt x="205" y="423"/>
                    </a:cubicBezTo>
                    <a:cubicBezTo>
                      <a:pt x="204" y="415"/>
                      <a:pt x="200" y="406"/>
                      <a:pt x="202" y="397"/>
                    </a:cubicBezTo>
                    <a:cubicBezTo>
                      <a:pt x="206" y="387"/>
                      <a:pt x="203" y="375"/>
                      <a:pt x="204" y="364"/>
                    </a:cubicBezTo>
                    <a:cubicBezTo>
                      <a:pt x="199" y="366"/>
                      <a:pt x="196" y="364"/>
                      <a:pt x="193" y="363"/>
                    </a:cubicBezTo>
                    <a:cubicBezTo>
                      <a:pt x="189" y="362"/>
                      <a:pt x="188" y="348"/>
                      <a:pt x="188" y="348"/>
                    </a:cubicBezTo>
                    <a:cubicBezTo>
                      <a:pt x="187" y="345"/>
                      <a:pt x="187" y="340"/>
                      <a:pt x="188" y="338"/>
                    </a:cubicBezTo>
                    <a:cubicBezTo>
                      <a:pt x="194" y="335"/>
                      <a:pt x="195" y="338"/>
                      <a:pt x="201" y="340"/>
                    </a:cubicBezTo>
                    <a:cubicBezTo>
                      <a:pt x="203" y="340"/>
                      <a:pt x="204" y="340"/>
                      <a:pt x="206" y="340"/>
                    </a:cubicBezTo>
                    <a:cubicBezTo>
                      <a:pt x="206" y="340"/>
                      <a:pt x="206" y="340"/>
                      <a:pt x="206" y="340"/>
                    </a:cubicBezTo>
                    <a:cubicBezTo>
                      <a:pt x="210" y="340"/>
                      <a:pt x="214" y="339"/>
                      <a:pt x="218" y="339"/>
                    </a:cubicBezTo>
                    <a:cubicBezTo>
                      <a:pt x="226" y="339"/>
                      <a:pt x="232" y="340"/>
                      <a:pt x="234" y="331"/>
                    </a:cubicBezTo>
                    <a:cubicBezTo>
                      <a:pt x="236" y="324"/>
                      <a:pt x="236" y="318"/>
                      <a:pt x="241" y="312"/>
                    </a:cubicBezTo>
                    <a:cubicBezTo>
                      <a:pt x="243" y="309"/>
                      <a:pt x="245" y="307"/>
                      <a:pt x="246" y="302"/>
                    </a:cubicBezTo>
                    <a:cubicBezTo>
                      <a:pt x="249" y="293"/>
                      <a:pt x="250" y="283"/>
                      <a:pt x="251" y="274"/>
                    </a:cubicBezTo>
                    <a:cubicBezTo>
                      <a:pt x="253" y="257"/>
                      <a:pt x="254" y="240"/>
                      <a:pt x="254" y="223"/>
                    </a:cubicBezTo>
                    <a:cubicBezTo>
                      <a:pt x="254" y="209"/>
                      <a:pt x="250" y="195"/>
                      <a:pt x="245" y="183"/>
                    </a:cubicBezTo>
                    <a:cubicBezTo>
                      <a:pt x="241" y="172"/>
                      <a:pt x="243" y="161"/>
                      <a:pt x="237" y="150"/>
                    </a:cubicBezTo>
                    <a:cubicBezTo>
                      <a:pt x="233" y="143"/>
                      <a:pt x="226" y="135"/>
                      <a:pt x="223" y="127"/>
                    </a:cubicBezTo>
                    <a:cubicBezTo>
                      <a:pt x="222" y="123"/>
                      <a:pt x="222" y="119"/>
                      <a:pt x="221" y="115"/>
                    </a:cubicBezTo>
                    <a:cubicBezTo>
                      <a:pt x="221" y="108"/>
                      <a:pt x="221" y="108"/>
                      <a:pt x="216" y="103"/>
                    </a:cubicBezTo>
                    <a:cubicBezTo>
                      <a:pt x="209" y="95"/>
                      <a:pt x="214" y="93"/>
                      <a:pt x="217" y="86"/>
                    </a:cubicBezTo>
                    <a:cubicBezTo>
                      <a:pt x="218" y="83"/>
                      <a:pt x="218" y="78"/>
                      <a:pt x="220" y="75"/>
                    </a:cubicBezTo>
                    <a:cubicBezTo>
                      <a:pt x="213" y="74"/>
                      <a:pt x="202" y="78"/>
                      <a:pt x="196" y="77"/>
                    </a:cubicBezTo>
                    <a:close/>
                  </a:path>
                </a:pathLst>
              </a:custGeom>
              <a:blipFill dpi="0" rotWithShape="0">
                <a:blip r:embed="rId2"/>
                <a:srcRect/>
                <a:tile tx="0" ty="0" sx="100000" sy="100000" flip="none" algn="tl"/>
              </a:blipFill>
              <a:ln w="6350">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8250" name="Freeform 33" descr="Light upward diagonal"/>
              <p:cNvSpPr>
                <a:spLocks noEditPoints="1"/>
              </p:cNvSpPr>
              <p:nvPr/>
            </p:nvSpPr>
            <p:spPr bwMode="auto">
              <a:xfrm>
                <a:off x="3737" y="1580"/>
                <a:ext cx="761" cy="508"/>
              </a:xfrm>
              <a:custGeom>
                <a:avLst/>
                <a:gdLst>
                  <a:gd name="T0" fmla="*/ 1 w 1248"/>
                  <a:gd name="T1" fmla="*/ 1 h 885"/>
                  <a:gd name="T2" fmla="*/ 1 w 1248"/>
                  <a:gd name="T3" fmla="*/ 1 h 885"/>
                  <a:gd name="T4" fmla="*/ 1 w 1248"/>
                  <a:gd name="T5" fmla="*/ 1 h 885"/>
                  <a:gd name="T6" fmla="*/ 1 w 1248"/>
                  <a:gd name="T7" fmla="*/ 1 h 885"/>
                  <a:gd name="T8" fmla="*/ 1 w 1248"/>
                  <a:gd name="T9" fmla="*/ 1 h 885"/>
                  <a:gd name="T10" fmla="*/ 1 w 1248"/>
                  <a:gd name="T11" fmla="*/ 1 h 885"/>
                  <a:gd name="T12" fmla="*/ 1 w 1248"/>
                  <a:gd name="T13" fmla="*/ 1 h 885"/>
                  <a:gd name="T14" fmla="*/ 1 w 1248"/>
                  <a:gd name="T15" fmla="*/ 1 h 885"/>
                  <a:gd name="T16" fmla="*/ 1 w 1248"/>
                  <a:gd name="T17" fmla="*/ 1 h 885"/>
                  <a:gd name="T18" fmla="*/ 1 w 1248"/>
                  <a:gd name="T19" fmla="*/ 1 h 885"/>
                  <a:gd name="T20" fmla="*/ 1 w 1248"/>
                  <a:gd name="T21" fmla="*/ 1 h 885"/>
                  <a:gd name="T22" fmla="*/ 1 w 1248"/>
                  <a:gd name="T23" fmla="*/ 1 h 885"/>
                  <a:gd name="T24" fmla="*/ 1 w 1248"/>
                  <a:gd name="T25" fmla="*/ 1 h 885"/>
                  <a:gd name="T26" fmla="*/ 1 w 1248"/>
                  <a:gd name="T27" fmla="*/ 1 h 885"/>
                  <a:gd name="T28" fmla="*/ 1 w 1248"/>
                  <a:gd name="T29" fmla="*/ 1 h 885"/>
                  <a:gd name="T30" fmla="*/ 1 w 1248"/>
                  <a:gd name="T31" fmla="*/ 1 h 885"/>
                  <a:gd name="T32" fmla="*/ 1 w 1248"/>
                  <a:gd name="T33" fmla="*/ 1 h 885"/>
                  <a:gd name="T34" fmla="*/ 1 w 1248"/>
                  <a:gd name="T35" fmla="*/ 1 h 885"/>
                  <a:gd name="T36" fmla="*/ 1 w 1248"/>
                  <a:gd name="T37" fmla="*/ 1 h 885"/>
                  <a:gd name="T38" fmla="*/ 1 w 1248"/>
                  <a:gd name="T39" fmla="*/ 1 h 885"/>
                  <a:gd name="T40" fmla="*/ 1 w 1248"/>
                  <a:gd name="T41" fmla="*/ 1 h 885"/>
                  <a:gd name="T42" fmla="*/ 1 w 1248"/>
                  <a:gd name="T43" fmla="*/ 1 h 885"/>
                  <a:gd name="T44" fmla="*/ 1 w 1248"/>
                  <a:gd name="T45" fmla="*/ 1 h 885"/>
                  <a:gd name="T46" fmla="*/ 1 w 1248"/>
                  <a:gd name="T47" fmla="*/ 1 h 885"/>
                  <a:gd name="T48" fmla="*/ 1 w 1248"/>
                  <a:gd name="T49" fmla="*/ 1 h 885"/>
                  <a:gd name="T50" fmla="*/ 1 w 1248"/>
                  <a:gd name="T51" fmla="*/ 1 h 885"/>
                  <a:gd name="T52" fmla="*/ 1 w 1248"/>
                  <a:gd name="T53" fmla="*/ 1 h 885"/>
                  <a:gd name="T54" fmla="*/ 1 w 1248"/>
                  <a:gd name="T55" fmla="*/ 1 h 885"/>
                  <a:gd name="T56" fmla="*/ 1 w 1248"/>
                  <a:gd name="T57" fmla="*/ 1 h 885"/>
                  <a:gd name="T58" fmla="*/ 1 w 1248"/>
                  <a:gd name="T59" fmla="*/ 1 h 885"/>
                  <a:gd name="T60" fmla="*/ 1 w 1248"/>
                  <a:gd name="T61" fmla="*/ 1 h 885"/>
                  <a:gd name="T62" fmla="*/ 1 w 1248"/>
                  <a:gd name="T63" fmla="*/ 1 h 885"/>
                  <a:gd name="T64" fmla="*/ 1 w 1248"/>
                  <a:gd name="T65" fmla="*/ 1 h 885"/>
                  <a:gd name="T66" fmla="*/ 1 w 1248"/>
                  <a:gd name="T67" fmla="*/ 1 h 885"/>
                  <a:gd name="T68" fmla="*/ 1 w 1248"/>
                  <a:gd name="T69" fmla="*/ 1 h 885"/>
                  <a:gd name="T70" fmla="*/ 1 w 1248"/>
                  <a:gd name="T71" fmla="*/ 1 h 885"/>
                  <a:gd name="T72" fmla="*/ 1 w 1248"/>
                  <a:gd name="T73" fmla="*/ 1 h 885"/>
                  <a:gd name="T74" fmla="*/ 1 w 1248"/>
                  <a:gd name="T75" fmla="*/ 1 h 885"/>
                  <a:gd name="T76" fmla="*/ 1 w 1248"/>
                  <a:gd name="T77" fmla="*/ 1 h 885"/>
                  <a:gd name="T78" fmla="*/ 1 w 1248"/>
                  <a:gd name="T79" fmla="*/ 1 h 885"/>
                  <a:gd name="T80" fmla="*/ 1 w 1248"/>
                  <a:gd name="T81" fmla="*/ 1 h 885"/>
                  <a:gd name="T82" fmla="*/ 1 w 1248"/>
                  <a:gd name="T83" fmla="*/ 1 h 885"/>
                  <a:gd name="T84" fmla="*/ 1 w 1248"/>
                  <a:gd name="T85" fmla="*/ 1 h 885"/>
                  <a:gd name="T86" fmla="*/ 1 w 1248"/>
                  <a:gd name="T87" fmla="*/ 1 h 885"/>
                  <a:gd name="T88" fmla="*/ 1 w 1248"/>
                  <a:gd name="T89" fmla="*/ 1 h 885"/>
                  <a:gd name="T90" fmla="*/ 1 w 1248"/>
                  <a:gd name="T91" fmla="*/ 1 h 885"/>
                  <a:gd name="T92" fmla="*/ 1 w 1248"/>
                  <a:gd name="T93" fmla="*/ 1 h 885"/>
                  <a:gd name="T94" fmla="*/ 1 w 1248"/>
                  <a:gd name="T95" fmla="*/ 1 h 885"/>
                  <a:gd name="T96" fmla="*/ 1 w 1248"/>
                  <a:gd name="T97" fmla="*/ 1 h 885"/>
                  <a:gd name="T98" fmla="*/ 1 w 1248"/>
                  <a:gd name="T99" fmla="*/ 1 h 885"/>
                  <a:gd name="T100" fmla="*/ 1 w 1248"/>
                  <a:gd name="T101" fmla="*/ 1 h 885"/>
                  <a:gd name="T102" fmla="*/ 1 w 1248"/>
                  <a:gd name="T103" fmla="*/ 1 h 885"/>
                  <a:gd name="T104" fmla="*/ 1 w 1248"/>
                  <a:gd name="T105" fmla="*/ 1 h 885"/>
                  <a:gd name="T106" fmla="*/ 1 w 1248"/>
                  <a:gd name="T107" fmla="*/ 1 h 885"/>
                  <a:gd name="T108" fmla="*/ 1 w 1248"/>
                  <a:gd name="T109" fmla="*/ 1 h 885"/>
                  <a:gd name="T110" fmla="*/ 1 w 1248"/>
                  <a:gd name="T111" fmla="*/ 1 h 885"/>
                  <a:gd name="T112" fmla="*/ 1 w 1248"/>
                  <a:gd name="T113" fmla="*/ 1 h 885"/>
                  <a:gd name="T114" fmla="*/ 1 w 1248"/>
                  <a:gd name="T115" fmla="*/ 1 h 88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48"/>
                  <a:gd name="T175" fmla="*/ 0 h 885"/>
                  <a:gd name="T176" fmla="*/ 1248 w 1248"/>
                  <a:gd name="T177" fmla="*/ 885 h 88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48" h="885">
                    <a:moveTo>
                      <a:pt x="529" y="863"/>
                    </a:moveTo>
                    <a:cubicBezTo>
                      <a:pt x="529" y="864"/>
                      <a:pt x="529" y="864"/>
                      <a:pt x="529" y="864"/>
                    </a:cubicBezTo>
                    <a:cubicBezTo>
                      <a:pt x="529" y="864"/>
                      <a:pt x="529" y="864"/>
                      <a:pt x="529" y="864"/>
                    </a:cubicBezTo>
                    <a:cubicBezTo>
                      <a:pt x="530" y="862"/>
                      <a:pt x="565" y="860"/>
                      <a:pt x="568" y="860"/>
                    </a:cubicBezTo>
                    <a:cubicBezTo>
                      <a:pt x="569" y="860"/>
                      <a:pt x="569" y="860"/>
                      <a:pt x="569" y="860"/>
                    </a:cubicBezTo>
                    <a:cubicBezTo>
                      <a:pt x="569" y="860"/>
                      <a:pt x="569" y="860"/>
                      <a:pt x="569" y="860"/>
                    </a:cubicBezTo>
                    <a:cubicBezTo>
                      <a:pt x="570" y="860"/>
                      <a:pt x="570" y="860"/>
                      <a:pt x="570" y="860"/>
                    </a:cubicBezTo>
                    <a:cubicBezTo>
                      <a:pt x="571" y="860"/>
                      <a:pt x="571" y="860"/>
                      <a:pt x="571" y="860"/>
                    </a:cubicBezTo>
                    <a:cubicBezTo>
                      <a:pt x="571" y="860"/>
                      <a:pt x="571" y="860"/>
                      <a:pt x="571" y="860"/>
                    </a:cubicBezTo>
                    <a:cubicBezTo>
                      <a:pt x="572" y="860"/>
                      <a:pt x="572" y="860"/>
                      <a:pt x="572" y="860"/>
                    </a:cubicBezTo>
                    <a:cubicBezTo>
                      <a:pt x="572" y="860"/>
                      <a:pt x="572" y="860"/>
                      <a:pt x="572" y="860"/>
                    </a:cubicBezTo>
                    <a:cubicBezTo>
                      <a:pt x="572" y="860"/>
                      <a:pt x="572" y="860"/>
                      <a:pt x="572" y="860"/>
                    </a:cubicBezTo>
                    <a:cubicBezTo>
                      <a:pt x="572" y="862"/>
                      <a:pt x="572" y="864"/>
                      <a:pt x="572" y="866"/>
                    </a:cubicBezTo>
                    <a:cubicBezTo>
                      <a:pt x="572" y="870"/>
                      <a:pt x="572" y="874"/>
                      <a:pt x="572" y="878"/>
                    </a:cubicBezTo>
                    <a:cubicBezTo>
                      <a:pt x="572" y="878"/>
                      <a:pt x="572" y="879"/>
                      <a:pt x="572" y="880"/>
                    </a:cubicBezTo>
                    <a:cubicBezTo>
                      <a:pt x="572" y="881"/>
                      <a:pt x="572" y="882"/>
                      <a:pt x="572" y="884"/>
                    </a:cubicBezTo>
                    <a:cubicBezTo>
                      <a:pt x="572" y="884"/>
                      <a:pt x="572" y="884"/>
                      <a:pt x="572" y="884"/>
                    </a:cubicBezTo>
                    <a:cubicBezTo>
                      <a:pt x="580" y="885"/>
                      <a:pt x="586" y="883"/>
                      <a:pt x="590" y="879"/>
                    </a:cubicBezTo>
                    <a:cubicBezTo>
                      <a:pt x="596" y="873"/>
                      <a:pt x="599" y="865"/>
                      <a:pt x="599" y="857"/>
                    </a:cubicBezTo>
                    <a:cubicBezTo>
                      <a:pt x="599" y="857"/>
                      <a:pt x="599" y="857"/>
                      <a:pt x="599" y="857"/>
                    </a:cubicBezTo>
                    <a:cubicBezTo>
                      <a:pt x="602" y="857"/>
                      <a:pt x="604" y="857"/>
                      <a:pt x="607" y="856"/>
                    </a:cubicBezTo>
                    <a:cubicBezTo>
                      <a:pt x="608" y="856"/>
                      <a:pt x="610" y="856"/>
                      <a:pt x="611" y="856"/>
                    </a:cubicBezTo>
                    <a:cubicBezTo>
                      <a:pt x="611" y="856"/>
                      <a:pt x="611" y="855"/>
                      <a:pt x="611" y="855"/>
                    </a:cubicBezTo>
                    <a:cubicBezTo>
                      <a:pt x="611" y="853"/>
                      <a:pt x="611" y="851"/>
                      <a:pt x="611" y="849"/>
                    </a:cubicBezTo>
                    <a:cubicBezTo>
                      <a:pt x="611" y="849"/>
                      <a:pt x="611" y="849"/>
                      <a:pt x="611" y="849"/>
                    </a:cubicBezTo>
                    <a:cubicBezTo>
                      <a:pt x="611" y="848"/>
                      <a:pt x="611" y="848"/>
                      <a:pt x="611" y="847"/>
                    </a:cubicBezTo>
                    <a:cubicBezTo>
                      <a:pt x="611" y="847"/>
                      <a:pt x="611" y="847"/>
                      <a:pt x="611" y="847"/>
                    </a:cubicBezTo>
                    <a:cubicBezTo>
                      <a:pt x="611" y="844"/>
                      <a:pt x="612" y="842"/>
                      <a:pt x="613" y="840"/>
                    </a:cubicBezTo>
                    <a:cubicBezTo>
                      <a:pt x="613" y="840"/>
                      <a:pt x="613" y="840"/>
                      <a:pt x="613" y="840"/>
                    </a:cubicBezTo>
                    <a:cubicBezTo>
                      <a:pt x="614" y="840"/>
                      <a:pt x="614" y="839"/>
                      <a:pt x="615" y="839"/>
                    </a:cubicBezTo>
                    <a:cubicBezTo>
                      <a:pt x="615" y="838"/>
                      <a:pt x="615" y="838"/>
                      <a:pt x="615" y="838"/>
                    </a:cubicBezTo>
                    <a:cubicBezTo>
                      <a:pt x="620" y="835"/>
                      <a:pt x="623" y="834"/>
                      <a:pt x="626" y="831"/>
                    </a:cubicBezTo>
                    <a:cubicBezTo>
                      <a:pt x="628" y="828"/>
                      <a:pt x="629" y="825"/>
                      <a:pt x="630" y="818"/>
                    </a:cubicBezTo>
                    <a:cubicBezTo>
                      <a:pt x="630" y="815"/>
                      <a:pt x="630" y="818"/>
                      <a:pt x="630" y="815"/>
                    </a:cubicBezTo>
                    <a:cubicBezTo>
                      <a:pt x="630" y="815"/>
                      <a:pt x="630" y="815"/>
                      <a:pt x="630" y="815"/>
                    </a:cubicBezTo>
                    <a:cubicBezTo>
                      <a:pt x="630" y="814"/>
                      <a:pt x="630" y="813"/>
                      <a:pt x="630" y="812"/>
                    </a:cubicBezTo>
                    <a:cubicBezTo>
                      <a:pt x="630" y="812"/>
                      <a:pt x="630" y="811"/>
                      <a:pt x="630" y="811"/>
                    </a:cubicBezTo>
                    <a:cubicBezTo>
                      <a:pt x="630" y="810"/>
                      <a:pt x="630" y="809"/>
                      <a:pt x="630" y="808"/>
                    </a:cubicBezTo>
                    <a:cubicBezTo>
                      <a:pt x="630" y="807"/>
                      <a:pt x="630" y="807"/>
                      <a:pt x="630" y="806"/>
                    </a:cubicBezTo>
                    <a:cubicBezTo>
                      <a:pt x="630" y="805"/>
                      <a:pt x="630" y="803"/>
                      <a:pt x="630" y="802"/>
                    </a:cubicBezTo>
                    <a:cubicBezTo>
                      <a:pt x="631" y="803"/>
                      <a:pt x="631" y="804"/>
                      <a:pt x="632" y="805"/>
                    </a:cubicBezTo>
                    <a:cubicBezTo>
                      <a:pt x="633" y="806"/>
                      <a:pt x="633" y="806"/>
                      <a:pt x="633" y="806"/>
                    </a:cubicBezTo>
                    <a:cubicBezTo>
                      <a:pt x="636" y="811"/>
                      <a:pt x="641" y="815"/>
                      <a:pt x="645" y="820"/>
                    </a:cubicBezTo>
                    <a:cubicBezTo>
                      <a:pt x="646" y="820"/>
                      <a:pt x="646" y="820"/>
                      <a:pt x="646" y="820"/>
                    </a:cubicBezTo>
                    <a:cubicBezTo>
                      <a:pt x="648" y="823"/>
                      <a:pt x="650" y="825"/>
                      <a:pt x="651" y="828"/>
                    </a:cubicBezTo>
                    <a:cubicBezTo>
                      <a:pt x="651" y="828"/>
                      <a:pt x="651" y="828"/>
                      <a:pt x="651" y="828"/>
                    </a:cubicBezTo>
                    <a:cubicBezTo>
                      <a:pt x="651" y="828"/>
                      <a:pt x="651" y="828"/>
                      <a:pt x="651" y="828"/>
                    </a:cubicBezTo>
                    <a:cubicBezTo>
                      <a:pt x="655" y="828"/>
                      <a:pt x="658" y="827"/>
                      <a:pt x="661" y="825"/>
                    </a:cubicBezTo>
                    <a:cubicBezTo>
                      <a:pt x="664" y="822"/>
                      <a:pt x="667" y="820"/>
                      <a:pt x="671" y="819"/>
                    </a:cubicBezTo>
                    <a:cubicBezTo>
                      <a:pt x="677" y="818"/>
                      <a:pt x="683" y="822"/>
                      <a:pt x="690" y="821"/>
                    </a:cubicBezTo>
                    <a:cubicBezTo>
                      <a:pt x="690" y="820"/>
                      <a:pt x="691" y="820"/>
                      <a:pt x="692" y="820"/>
                    </a:cubicBezTo>
                    <a:cubicBezTo>
                      <a:pt x="693" y="817"/>
                      <a:pt x="693" y="814"/>
                      <a:pt x="694" y="812"/>
                    </a:cubicBezTo>
                    <a:cubicBezTo>
                      <a:pt x="696" y="802"/>
                      <a:pt x="700" y="794"/>
                      <a:pt x="702" y="784"/>
                    </a:cubicBezTo>
                    <a:cubicBezTo>
                      <a:pt x="702" y="783"/>
                      <a:pt x="702" y="782"/>
                      <a:pt x="703" y="781"/>
                    </a:cubicBezTo>
                    <a:cubicBezTo>
                      <a:pt x="703" y="780"/>
                      <a:pt x="703" y="780"/>
                      <a:pt x="703" y="780"/>
                    </a:cubicBezTo>
                    <a:cubicBezTo>
                      <a:pt x="705" y="763"/>
                      <a:pt x="704" y="745"/>
                      <a:pt x="706" y="727"/>
                    </a:cubicBezTo>
                    <a:cubicBezTo>
                      <a:pt x="713" y="727"/>
                      <a:pt x="720" y="727"/>
                      <a:pt x="727" y="727"/>
                    </a:cubicBezTo>
                    <a:cubicBezTo>
                      <a:pt x="727" y="727"/>
                      <a:pt x="727" y="727"/>
                      <a:pt x="727" y="727"/>
                    </a:cubicBezTo>
                    <a:cubicBezTo>
                      <a:pt x="727" y="726"/>
                      <a:pt x="728" y="725"/>
                      <a:pt x="728" y="724"/>
                    </a:cubicBezTo>
                    <a:cubicBezTo>
                      <a:pt x="731" y="717"/>
                      <a:pt x="730" y="709"/>
                      <a:pt x="732" y="701"/>
                    </a:cubicBezTo>
                    <a:cubicBezTo>
                      <a:pt x="733" y="699"/>
                      <a:pt x="733" y="696"/>
                      <a:pt x="734" y="694"/>
                    </a:cubicBezTo>
                    <a:cubicBezTo>
                      <a:pt x="734" y="693"/>
                      <a:pt x="734" y="693"/>
                      <a:pt x="734" y="693"/>
                    </a:cubicBezTo>
                    <a:cubicBezTo>
                      <a:pt x="734" y="692"/>
                      <a:pt x="734" y="692"/>
                      <a:pt x="734" y="691"/>
                    </a:cubicBezTo>
                    <a:cubicBezTo>
                      <a:pt x="734" y="691"/>
                      <a:pt x="734" y="690"/>
                      <a:pt x="734" y="690"/>
                    </a:cubicBezTo>
                    <a:cubicBezTo>
                      <a:pt x="735" y="689"/>
                      <a:pt x="735" y="689"/>
                      <a:pt x="735" y="688"/>
                    </a:cubicBezTo>
                    <a:cubicBezTo>
                      <a:pt x="735" y="688"/>
                      <a:pt x="735" y="687"/>
                      <a:pt x="735" y="687"/>
                    </a:cubicBezTo>
                    <a:cubicBezTo>
                      <a:pt x="734" y="686"/>
                      <a:pt x="734" y="685"/>
                      <a:pt x="734" y="685"/>
                    </a:cubicBezTo>
                    <a:cubicBezTo>
                      <a:pt x="734" y="684"/>
                      <a:pt x="734" y="684"/>
                      <a:pt x="734" y="684"/>
                    </a:cubicBezTo>
                    <a:cubicBezTo>
                      <a:pt x="734" y="683"/>
                      <a:pt x="734" y="682"/>
                      <a:pt x="733" y="681"/>
                    </a:cubicBezTo>
                    <a:cubicBezTo>
                      <a:pt x="733" y="680"/>
                      <a:pt x="733" y="680"/>
                      <a:pt x="733" y="680"/>
                    </a:cubicBezTo>
                    <a:cubicBezTo>
                      <a:pt x="733" y="679"/>
                      <a:pt x="732" y="678"/>
                      <a:pt x="731" y="677"/>
                    </a:cubicBezTo>
                    <a:cubicBezTo>
                      <a:pt x="731" y="677"/>
                      <a:pt x="731" y="677"/>
                      <a:pt x="731" y="677"/>
                    </a:cubicBezTo>
                    <a:cubicBezTo>
                      <a:pt x="734" y="677"/>
                      <a:pt x="736" y="676"/>
                      <a:pt x="739" y="676"/>
                    </a:cubicBezTo>
                    <a:cubicBezTo>
                      <a:pt x="740" y="676"/>
                      <a:pt x="741" y="676"/>
                      <a:pt x="742" y="675"/>
                    </a:cubicBezTo>
                    <a:cubicBezTo>
                      <a:pt x="742" y="675"/>
                      <a:pt x="742" y="675"/>
                      <a:pt x="742" y="674"/>
                    </a:cubicBezTo>
                    <a:cubicBezTo>
                      <a:pt x="745" y="670"/>
                      <a:pt x="746" y="663"/>
                      <a:pt x="748" y="656"/>
                    </a:cubicBezTo>
                    <a:cubicBezTo>
                      <a:pt x="750" y="650"/>
                      <a:pt x="751" y="643"/>
                      <a:pt x="754" y="638"/>
                    </a:cubicBezTo>
                    <a:cubicBezTo>
                      <a:pt x="758" y="629"/>
                      <a:pt x="764" y="622"/>
                      <a:pt x="775" y="623"/>
                    </a:cubicBezTo>
                    <a:cubicBezTo>
                      <a:pt x="775" y="622"/>
                      <a:pt x="774" y="621"/>
                      <a:pt x="774" y="619"/>
                    </a:cubicBezTo>
                    <a:cubicBezTo>
                      <a:pt x="774" y="619"/>
                      <a:pt x="774" y="619"/>
                      <a:pt x="774" y="619"/>
                    </a:cubicBezTo>
                    <a:cubicBezTo>
                      <a:pt x="772" y="611"/>
                      <a:pt x="774" y="597"/>
                      <a:pt x="772" y="589"/>
                    </a:cubicBezTo>
                    <a:cubicBezTo>
                      <a:pt x="771" y="585"/>
                      <a:pt x="769" y="583"/>
                      <a:pt x="765" y="582"/>
                    </a:cubicBezTo>
                    <a:cubicBezTo>
                      <a:pt x="765" y="582"/>
                      <a:pt x="765" y="582"/>
                      <a:pt x="765" y="582"/>
                    </a:cubicBezTo>
                    <a:cubicBezTo>
                      <a:pt x="752" y="581"/>
                      <a:pt x="754" y="569"/>
                      <a:pt x="745" y="565"/>
                    </a:cubicBezTo>
                    <a:cubicBezTo>
                      <a:pt x="746" y="566"/>
                      <a:pt x="745" y="565"/>
                      <a:pt x="745" y="566"/>
                    </a:cubicBezTo>
                    <a:cubicBezTo>
                      <a:pt x="745" y="566"/>
                      <a:pt x="745" y="566"/>
                      <a:pt x="745" y="566"/>
                    </a:cubicBezTo>
                    <a:cubicBezTo>
                      <a:pt x="745" y="566"/>
                      <a:pt x="745" y="566"/>
                      <a:pt x="745" y="566"/>
                    </a:cubicBezTo>
                    <a:cubicBezTo>
                      <a:pt x="744" y="565"/>
                      <a:pt x="744" y="565"/>
                      <a:pt x="744" y="565"/>
                    </a:cubicBezTo>
                    <a:cubicBezTo>
                      <a:pt x="744" y="564"/>
                      <a:pt x="744" y="563"/>
                      <a:pt x="745" y="562"/>
                    </a:cubicBezTo>
                    <a:cubicBezTo>
                      <a:pt x="751" y="557"/>
                      <a:pt x="768" y="550"/>
                      <a:pt x="769" y="549"/>
                    </a:cubicBezTo>
                    <a:cubicBezTo>
                      <a:pt x="769" y="549"/>
                      <a:pt x="769" y="549"/>
                      <a:pt x="769" y="549"/>
                    </a:cubicBezTo>
                    <a:cubicBezTo>
                      <a:pt x="769" y="549"/>
                      <a:pt x="769" y="548"/>
                      <a:pt x="769" y="547"/>
                    </a:cubicBezTo>
                    <a:cubicBezTo>
                      <a:pt x="770" y="543"/>
                      <a:pt x="772" y="542"/>
                      <a:pt x="775" y="540"/>
                    </a:cubicBezTo>
                    <a:cubicBezTo>
                      <a:pt x="776" y="539"/>
                      <a:pt x="776" y="539"/>
                      <a:pt x="776" y="538"/>
                    </a:cubicBezTo>
                    <a:cubicBezTo>
                      <a:pt x="777" y="538"/>
                      <a:pt x="777" y="538"/>
                      <a:pt x="777" y="538"/>
                    </a:cubicBezTo>
                    <a:cubicBezTo>
                      <a:pt x="780" y="533"/>
                      <a:pt x="778" y="526"/>
                      <a:pt x="780" y="521"/>
                    </a:cubicBezTo>
                    <a:cubicBezTo>
                      <a:pt x="780" y="520"/>
                      <a:pt x="781" y="520"/>
                      <a:pt x="781" y="519"/>
                    </a:cubicBezTo>
                    <a:cubicBezTo>
                      <a:pt x="781" y="519"/>
                      <a:pt x="781" y="519"/>
                      <a:pt x="781" y="519"/>
                    </a:cubicBezTo>
                    <a:cubicBezTo>
                      <a:pt x="789" y="508"/>
                      <a:pt x="807" y="509"/>
                      <a:pt x="812" y="496"/>
                    </a:cubicBezTo>
                    <a:cubicBezTo>
                      <a:pt x="807" y="494"/>
                      <a:pt x="805" y="490"/>
                      <a:pt x="805" y="486"/>
                    </a:cubicBezTo>
                    <a:cubicBezTo>
                      <a:pt x="805" y="484"/>
                      <a:pt x="806" y="483"/>
                      <a:pt x="806" y="481"/>
                    </a:cubicBezTo>
                    <a:cubicBezTo>
                      <a:pt x="806" y="481"/>
                      <a:pt x="806" y="481"/>
                      <a:pt x="806" y="481"/>
                    </a:cubicBezTo>
                    <a:cubicBezTo>
                      <a:pt x="808" y="481"/>
                      <a:pt x="809" y="481"/>
                      <a:pt x="810" y="480"/>
                    </a:cubicBezTo>
                    <a:cubicBezTo>
                      <a:pt x="810" y="480"/>
                      <a:pt x="810" y="480"/>
                      <a:pt x="810" y="480"/>
                    </a:cubicBezTo>
                    <a:cubicBezTo>
                      <a:pt x="815" y="480"/>
                      <a:pt x="818" y="479"/>
                      <a:pt x="822" y="477"/>
                    </a:cubicBezTo>
                    <a:cubicBezTo>
                      <a:pt x="822" y="477"/>
                      <a:pt x="822" y="477"/>
                      <a:pt x="821" y="477"/>
                    </a:cubicBezTo>
                    <a:cubicBezTo>
                      <a:pt x="823" y="476"/>
                      <a:pt x="827" y="475"/>
                      <a:pt x="829" y="474"/>
                    </a:cubicBezTo>
                    <a:cubicBezTo>
                      <a:pt x="829" y="474"/>
                      <a:pt x="829" y="474"/>
                      <a:pt x="829" y="474"/>
                    </a:cubicBezTo>
                    <a:cubicBezTo>
                      <a:pt x="829" y="474"/>
                      <a:pt x="829" y="474"/>
                      <a:pt x="829" y="474"/>
                    </a:cubicBezTo>
                    <a:cubicBezTo>
                      <a:pt x="829" y="474"/>
                      <a:pt x="829" y="474"/>
                      <a:pt x="829" y="474"/>
                    </a:cubicBezTo>
                    <a:cubicBezTo>
                      <a:pt x="822" y="478"/>
                      <a:pt x="829" y="491"/>
                      <a:pt x="833" y="495"/>
                    </a:cubicBezTo>
                    <a:cubicBezTo>
                      <a:pt x="833" y="495"/>
                      <a:pt x="833" y="495"/>
                      <a:pt x="833" y="495"/>
                    </a:cubicBezTo>
                    <a:cubicBezTo>
                      <a:pt x="834" y="497"/>
                      <a:pt x="836" y="498"/>
                      <a:pt x="839" y="498"/>
                    </a:cubicBezTo>
                    <a:cubicBezTo>
                      <a:pt x="843" y="499"/>
                      <a:pt x="848" y="498"/>
                      <a:pt x="853" y="497"/>
                    </a:cubicBezTo>
                    <a:cubicBezTo>
                      <a:pt x="854" y="496"/>
                      <a:pt x="854" y="496"/>
                      <a:pt x="854" y="496"/>
                    </a:cubicBezTo>
                    <a:cubicBezTo>
                      <a:pt x="854" y="496"/>
                      <a:pt x="854" y="496"/>
                      <a:pt x="855" y="496"/>
                    </a:cubicBezTo>
                    <a:cubicBezTo>
                      <a:pt x="855" y="496"/>
                      <a:pt x="856" y="495"/>
                      <a:pt x="856" y="495"/>
                    </a:cubicBezTo>
                    <a:cubicBezTo>
                      <a:pt x="857" y="495"/>
                      <a:pt x="857" y="495"/>
                      <a:pt x="857" y="495"/>
                    </a:cubicBezTo>
                    <a:cubicBezTo>
                      <a:pt x="857" y="494"/>
                      <a:pt x="857" y="494"/>
                      <a:pt x="857" y="494"/>
                    </a:cubicBezTo>
                    <a:cubicBezTo>
                      <a:pt x="857" y="494"/>
                      <a:pt x="857" y="494"/>
                      <a:pt x="857" y="494"/>
                    </a:cubicBezTo>
                    <a:cubicBezTo>
                      <a:pt x="862" y="491"/>
                      <a:pt x="864" y="487"/>
                      <a:pt x="865" y="483"/>
                    </a:cubicBezTo>
                    <a:cubicBezTo>
                      <a:pt x="866" y="478"/>
                      <a:pt x="866" y="473"/>
                      <a:pt x="865" y="467"/>
                    </a:cubicBezTo>
                    <a:cubicBezTo>
                      <a:pt x="865" y="462"/>
                      <a:pt x="864" y="456"/>
                      <a:pt x="867" y="452"/>
                    </a:cubicBezTo>
                    <a:cubicBezTo>
                      <a:pt x="868" y="450"/>
                      <a:pt x="869" y="448"/>
                      <a:pt x="870" y="447"/>
                    </a:cubicBezTo>
                    <a:cubicBezTo>
                      <a:pt x="872" y="445"/>
                      <a:pt x="873" y="443"/>
                      <a:pt x="874" y="441"/>
                    </a:cubicBezTo>
                    <a:cubicBezTo>
                      <a:pt x="874" y="438"/>
                      <a:pt x="873" y="436"/>
                      <a:pt x="872" y="433"/>
                    </a:cubicBezTo>
                    <a:cubicBezTo>
                      <a:pt x="870" y="429"/>
                      <a:pt x="868" y="426"/>
                      <a:pt x="872" y="420"/>
                    </a:cubicBezTo>
                    <a:cubicBezTo>
                      <a:pt x="872" y="420"/>
                      <a:pt x="872" y="420"/>
                      <a:pt x="872" y="420"/>
                    </a:cubicBezTo>
                    <a:cubicBezTo>
                      <a:pt x="876" y="412"/>
                      <a:pt x="880" y="400"/>
                      <a:pt x="887" y="393"/>
                    </a:cubicBezTo>
                    <a:cubicBezTo>
                      <a:pt x="888" y="393"/>
                      <a:pt x="888" y="392"/>
                      <a:pt x="889" y="392"/>
                    </a:cubicBezTo>
                    <a:cubicBezTo>
                      <a:pt x="890" y="390"/>
                      <a:pt x="889" y="392"/>
                      <a:pt x="890" y="390"/>
                    </a:cubicBezTo>
                    <a:cubicBezTo>
                      <a:pt x="890" y="390"/>
                      <a:pt x="890" y="390"/>
                      <a:pt x="890" y="390"/>
                    </a:cubicBezTo>
                    <a:cubicBezTo>
                      <a:pt x="902" y="383"/>
                      <a:pt x="906" y="379"/>
                      <a:pt x="908" y="365"/>
                    </a:cubicBezTo>
                    <a:cubicBezTo>
                      <a:pt x="908" y="365"/>
                      <a:pt x="908" y="365"/>
                      <a:pt x="908" y="365"/>
                    </a:cubicBezTo>
                    <a:cubicBezTo>
                      <a:pt x="909" y="356"/>
                      <a:pt x="911" y="345"/>
                      <a:pt x="918" y="341"/>
                    </a:cubicBezTo>
                    <a:cubicBezTo>
                      <a:pt x="920" y="340"/>
                      <a:pt x="923" y="340"/>
                      <a:pt x="927" y="340"/>
                    </a:cubicBezTo>
                    <a:cubicBezTo>
                      <a:pt x="927" y="341"/>
                      <a:pt x="927" y="341"/>
                      <a:pt x="927" y="341"/>
                    </a:cubicBezTo>
                    <a:cubicBezTo>
                      <a:pt x="928" y="347"/>
                      <a:pt x="924" y="357"/>
                      <a:pt x="930" y="360"/>
                    </a:cubicBezTo>
                    <a:cubicBezTo>
                      <a:pt x="930" y="360"/>
                      <a:pt x="931" y="360"/>
                      <a:pt x="931" y="361"/>
                    </a:cubicBezTo>
                    <a:cubicBezTo>
                      <a:pt x="932" y="361"/>
                      <a:pt x="932" y="361"/>
                      <a:pt x="932" y="361"/>
                    </a:cubicBezTo>
                    <a:cubicBezTo>
                      <a:pt x="932" y="361"/>
                      <a:pt x="933" y="361"/>
                      <a:pt x="933" y="360"/>
                    </a:cubicBezTo>
                    <a:cubicBezTo>
                      <a:pt x="934" y="360"/>
                      <a:pt x="936" y="359"/>
                      <a:pt x="937" y="358"/>
                    </a:cubicBezTo>
                    <a:cubicBezTo>
                      <a:pt x="941" y="356"/>
                      <a:pt x="944" y="351"/>
                      <a:pt x="946" y="350"/>
                    </a:cubicBezTo>
                    <a:cubicBezTo>
                      <a:pt x="946" y="350"/>
                      <a:pt x="946" y="350"/>
                      <a:pt x="946" y="350"/>
                    </a:cubicBezTo>
                    <a:cubicBezTo>
                      <a:pt x="954" y="343"/>
                      <a:pt x="951" y="334"/>
                      <a:pt x="955" y="325"/>
                    </a:cubicBezTo>
                    <a:cubicBezTo>
                      <a:pt x="955" y="324"/>
                      <a:pt x="956" y="323"/>
                      <a:pt x="957" y="322"/>
                    </a:cubicBezTo>
                    <a:cubicBezTo>
                      <a:pt x="957" y="322"/>
                      <a:pt x="957" y="321"/>
                      <a:pt x="957" y="321"/>
                    </a:cubicBezTo>
                    <a:cubicBezTo>
                      <a:pt x="958" y="320"/>
                      <a:pt x="958" y="320"/>
                      <a:pt x="958" y="319"/>
                    </a:cubicBezTo>
                    <a:cubicBezTo>
                      <a:pt x="959" y="318"/>
                      <a:pt x="959" y="318"/>
                      <a:pt x="960" y="317"/>
                    </a:cubicBezTo>
                    <a:cubicBezTo>
                      <a:pt x="960" y="316"/>
                      <a:pt x="960" y="316"/>
                      <a:pt x="960" y="316"/>
                    </a:cubicBezTo>
                    <a:cubicBezTo>
                      <a:pt x="961" y="316"/>
                      <a:pt x="962" y="315"/>
                      <a:pt x="962" y="314"/>
                    </a:cubicBezTo>
                    <a:cubicBezTo>
                      <a:pt x="962" y="314"/>
                      <a:pt x="962" y="314"/>
                      <a:pt x="962" y="314"/>
                    </a:cubicBezTo>
                    <a:cubicBezTo>
                      <a:pt x="967" y="310"/>
                      <a:pt x="971" y="306"/>
                      <a:pt x="977" y="303"/>
                    </a:cubicBezTo>
                    <a:cubicBezTo>
                      <a:pt x="978" y="303"/>
                      <a:pt x="977" y="303"/>
                      <a:pt x="978" y="303"/>
                    </a:cubicBezTo>
                    <a:cubicBezTo>
                      <a:pt x="978" y="303"/>
                      <a:pt x="978" y="303"/>
                      <a:pt x="978" y="303"/>
                    </a:cubicBezTo>
                    <a:cubicBezTo>
                      <a:pt x="979" y="302"/>
                      <a:pt x="981" y="301"/>
                      <a:pt x="982" y="300"/>
                    </a:cubicBezTo>
                    <a:cubicBezTo>
                      <a:pt x="982" y="300"/>
                      <a:pt x="982" y="300"/>
                      <a:pt x="982" y="300"/>
                    </a:cubicBezTo>
                    <a:cubicBezTo>
                      <a:pt x="984" y="299"/>
                      <a:pt x="985" y="299"/>
                      <a:pt x="986" y="298"/>
                    </a:cubicBezTo>
                    <a:cubicBezTo>
                      <a:pt x="991" y="296"/>
                      <a:pt x="996" y="294"/>
                      <a:pt x="1001" y="291"/>
                    </a:cubicBezTo>
                    <a:cubicBezTo>
                      <a:pt x="1001" y="291"/>
                      <a:pt x="1001" y="291"/>
                      <a:pt x="1001" y="291"/>
                    </a:cubicBezTo>
                    <a:cubicBezTo>
                      <a:pt x="1002" y="291"/>
                      <a:pt x="1004" y="290"/>
                      <a:pt x="1005" y="290"/>
                    </a:cubicBezTo>
                    <a:cubicBezTo>
                      <a:pt x="1008" y="288"/>
                      <a:pt x="1010" y="287"/>
                      <a:pt x="1013" y="285"/>
                    </a:cubicBezTo>
                    <a:cubicBezTo>
                      <a:pt x="1013" y="285"/>
                      <a:pt x="1014" y="285"/>
                      <a:pt x="1014" y="284"/>
                    </a:cubicBezTo>
                    <a:cubicBezTo>
                      <a:pt x="1015" y="284"/>
                      <a:pt x="1015" y="284"/>
                      <a:pt x="1015" y="284"/>
                    </a:cubicBezTo>
                    <a:cubicBezTo>
                      <a:pt x="1016" y="283"/>
                      <a:pt x="1016" y="283"/>
                      <a:pt x="1016" y="283"/>
                    </a:cubicBezTo>
                    <a:cubicBezTo>
                      <a:pt x="1023" y="278"/>
                      <a:pt x="1028" y="263"/>
                      <a:pt x="1036" y="261"/>
                    </a:cubicBezTo>
                    <a:cubicBezTo>
                      <a:pt x="1036" y="261"/>
                      <a:pt x="1036" y="261"/>
                      <a:pt x="1036" y="261"/>
                    </a:cubicBezTo>
                    <a:cubicBezTo>
                      <a:pt x="1039" y="254"/>
                      <a:pt x="1036" y="248"/>
                      <a:pt x="1045" y="245"/>
                    </a:cubicBezTo>
                    <a:cubicBezTo>
                      <a:pt x="1046" y="245"/>
                      <a:pt x="1046" y="245"/>
                      <a:pt x="1046" y="245"/>
                    </a:cubicBezTo>
                    <a:cubicBezTo>
                      <a:pt x="1046" y="245"/>
                      <a:pt x="1046" y="245"/>
                      <a:pt x="1046" y="245"/>
                    </a:cubicBezTo>
                    <a:cubicBezTo>
                      <a:pt x="1052" y="244"/>
                      <a:pt x="1060" y="244"/>
                      <a:pt x="1067" y="242"/>
                    </a:cubicBezTo>
                    <a:cubicBezTo>
                      <a:pt x="1070" y="241"/>
                      <a:pt x="1072" y="240"/>
                      <a:pt x="1074" y="238"/>
                    </a:cubicBezTo>
                    <a:cubicBezTo>
                      <a:pt x="1074" y="237"/>
                      <a:pt x="1074" y="237"/>
                      <a:pt x="1074" y="237"/>
                    </a:cubicBezTo>
                    <a:cubicBezTo>
                      <a:pt x="1077" y="235"/>
                      <a:pt x="1080" y="232"/>
                      <a:pt x="1082" y="230"/>
                    </a:cubicBezTo>
                    <a:cubicBezTo>
                      <a:pt x="1086" y="226"/>
                      <a:pt x="1089" y="223"/>
                      <a:pt x="1093" y="221"/>
                    </a:cubicBezTo>
                    <a:cubicBezTo>
                      <a:pt x="1098" y="218"/>
                      <a:pt x="1104" y="216"/>
                      <a:pt x="1112" y="215"/>
                    </a:cubicBezTo>
                    <a:cubicBezTo>
                      <a:pt x="1113" y="214"/>
                      <a:pt x="1114" y="214"/>
                      <a:pt x="1115" y="213"/>
                    </a:cubicBezTo>
                    <a:cubicBezTo>
                      <a:pt x="1117" y="211"/>
                      <a:pt x="1120" y="210"/>
                      <a:pt x="1122" y="208"/>
                    </a:cubicBezTo>
                    <a:cubicBezTo>
                      <a:pt x="1121" y="208"/>
                      <a:pt x="1120" y="209"/>
                      <a:pt x="1120" y="209"/>
                    </a:cubicBezTo>
                    <a:cubicBezTo>
                      <a:pt x="1119" y="209"/>
                      <a:pt x="1118" y="208"/>
                      <a:pt x="1118" y="207"/>
                    </a:cubicBezTo>
                    <a:cubicBezTo>
                      <a:pt x="1118" y="206"/>
                      <a:pt x="1118" y="206"/>
                      <a:pt x="1118" y="206"/>
                    </a:cubicBezTo>
                    <a:cubicBezTo>
                      <a:pt x="1119" y="206"/>
                      <a:pt x="1119" y="206"/>
                      <a:pt x="1119" y="206"/>
                    </a:cubicBezTo>
                    <a:cubicBezTo>
                      <a:pt x="1119" y="206"/>
                      <a:pt x="1119" y="206"/>
                      <a:pt x="1119" y="206"/>
                    </a:cubicBezTo>
                    <a:cubicBezTo>
                      <a:pt x="1120" y="206"/>
                      <a:pt x="1120" y="206"/>
                      <a:pt x="1120" y="206"/>
                    </a:cubicBezTo>
                    <a:cubicBezTo>
                      <a:pt x="1121" y="205"/>
                      <a:pt x="1123" y="204"/>
                      <a:pt x="1124" y="203"/>
                    </a:cubicBezTo>
                    <a:cubicBezTo>
                      <a:pt x="1125" y="202"/>
                      <a:pt x="1124" y="203"/>
                      <a:pt x="1125" y="202"/>
                    </a:cubicBezTo>
                    <a:cubicBezTo>
                      <a:pt x="1128" y="200"/>
                      <a:pt x="1132" y="197"/>
                      <a:pt x="1136" y="195"/>
                    </a:cubicBezTo>
                    <a:cubicBezTo>
                      <a:pt x="1140" y="193"/>
                      <a:pt x="1143" y="190"/>
                      <a:pt x="1146" y="188"/>
                    </a:cubicBezTo>
                    <a:cubicBezTo>
                      <a:pt x="1154" y="178"/>
                      <a:pt x="1143" y="167"/>
                      <a:pt x="1158" y="162"/>
                    </a:cubicBezTo>
                    <a:cubicBezTo>
                      <a:pt x="1158" y="161"/>
                      <a:pt x="1158" y="161"/>
                      <a:pt x="1158" y="161"/>
                    </a:cubicBezTo>
                    <a:cubicBezTo>
                      <a:pt x="1159" y="161"/>
                      <a:pt x="1160" y="161"/>
                      <a:pt x="1161" y="161"/>
                    </a:cubicBezTo>
                    <a:cubicBezTo>
                      <a:pt x="1166" y="167"/>
                      <a:pt x="1180" y="167"/>
                      <a:pt x="1187" y="166"/>
                    </a:cubicBezTo>
                    <a:cubicBezTo>
                      <a:pt x="1191" y="165"/>
                      <a:pt x="1208" y="161"/>
                      <a:pt x="1215" y="157"/>
                    </a:cubicBezTo>
                    <a:cubicBezTo>
                      <a:pt x="1216" y="157"/>
                      <a:pt x="1217" y="156"/>
                      <a:pt x="1217" y="156"/>
                    </a:cubicBezTo>
                    <a:cubicBezTo>
                      <a:pt x="1218" y="155"/>
                      <a:pt x="1218" y="155"/>
                      <a:pt x="1218" y="155"/>
                    </a:cubicBezTo>
                    <a:cubicBezTo>
                      <a:pt x="1236" y="156"/>
                      <a:pt x="1247" y="142"/>
                      <a:pt x="1248" y="125"/>
                    </a:cubicBezTo>
                    <a:cubicBezTo>
                      <a:pt x="1248" y="124"/>
                      <a:pt x="1248" y="124"/>
                      <a:pt x="1248" y="123"/>
                    </a:cubicBezTo>
                    <a:cubicBezTo>
                      <a:pt x="1248" y="107"/>
                      <a:pt x="1236" y="122"/>
                      <a:pt x="1226" y="123"/>
                    </a:cubicBezTo>
                    <a:cubicBezTo>
                      <a:pt x="1225" y="123"/>
                      <a:pt x="1224" y="123"/>
                      <a:pt x="1224" y="123"/>
                    </a:cubicBezTo>
                    <a:cubicBezTo>
                      <a:pt x="1223" y="112"/>
                      <a:pt x="1216" y="103"/>
                      <a:pt x="1216" y="91"/>
                    </a:cubicBezTo>
                    <a:cubicBezTo>
                      <a:pt x="1215" y="90"/>
                      <a:pt x="1214" y="90"/>
                      <a:pt x="1213" y="89"/>
                    </a:cubicBezTo>
                    <a:cubicBezTo>
                      <a:pt x="1212" y="89"/>
                      <a:pt x="1212" y="89"/>
                      <a:pt x="1212" y="89"/>
                    </a:cubicBezTo>
                    <a:cubicBezTo>
                      <a:pt x="1208" y="86"/>
                      <a:pt x="1205" y="82"/>
                      <a:pt x="1204" y="77"/>
                    </a:cubicBezTo>
                    <a:cubicBezTo>
                      <a:pt x="1201" y="69"/>
                      <a:pt x="1201" y="59"/>
                      <a:pt x="1201" y="49"/>
                    </a:cubicBezTo>
                    <a:cubicBezTo>
                      <a:pt x="1201" y="39"/>
                      <a:pt x="1205" y="33"/>
                      <a:pt x="1210" y="28"/>
                    </a:cubicBezTo>
                    <a:cubicBezTo>
                      <a:pt x="1216" y="23"/>
                      <a:pt x="1222" y="19"/>
                      <a:pt x="1227" y="11"/>
                    </a:cubicBezTo>
                    <a:cubicBezTo>
                      <a:pt x="1228" y="8"/>
                      <a:pt x="1228" y="7"/>
                      <a:pt x="1227" y="6"/>
                    </a:cubicBezTo>
                    <a:cubicBezTo>
                      <a:pt x="1227" y="4"/>
                      <a:pt x="1224" y="3"/>
                      <a:pt x="1221" y="2"/>
                    </a:cubicBezTo>
                    <a:cubicBezTo>
                      <a:pt x="1213" y="0"/>
                      <a:pt x="1198" y="3"/>
                      <a:pt x="1195" y="3"/>
                    </a:cubicBezTo>
                    <a:cubicBezTo>
                      <a:pt x="1194" y="3"/>
                      <a:pt x="1194" y="3"/>
                      <a:pt x="1193" y="3"/>
                    </a:cubicBezTo>
                    <a:cubicBezTo>
                      <a:pt x="1185" y="4"/>
                      <a:pt x="1172" y="4"/>
                      <a:pt x="1166" y="7"/>
                    </a:cubicBezTo>
                    <a:cubicBezTo>
                      <a:pt x="1162" y="9"/>
                      <a:pt x="1160" y="12"/>
                      <a:pt x="1158" y="14"/>
                    </a:cubicBezTo>
                    <a:cubicBezTo>
                      <a:pt x="1155" y="16"/>
                      <a:pt x="1153" y="17"/>
                      <a:pt x="1149" y="18"/>
                    </a:cubicBezTo>
                    <a:cubicBezTo>
                      <a:pt x="1149" y="18"/>
                      <a:pt x="1149" y="18"/>
                      <a:pt x="1149" y="18"/>
                    </a:cubicBezTo>
                    <a:cubicBezTo>
                      <a:pt x="1148" y="18"/>
                      <a:pt x="1148" y="18"/>
                      <a:pt x="1147" y="18"/>
                    </a:cubicBezTo>
                    <a:cubicBezTo>
                      <a:pt x="1137" y="20"/>
                      <a:pt x="1128" y="27"/>
                      <a:pt x="1117" y="29"/>
                    </a:cubicBezTo>
                    <a:cubicBezTo>
                      <a:pt x="1116" y="29"/>
                      <a:pt x="1114" y="30"/>
                      <a:pt x="1113" y="30"/>
                    </a:cubicBezTo>
                    <a:cubicBezTo>
                      <a:pt x="1106" y="30"/>
                      <a:pt x="1102" y="33"/>
                      <a:pt x="1097" y="36"/>
                    </a:cubicBezTo>
                    <a:cubicBezTo>
                      <a:pt x="1096" y="37"/>
                      <a:pt x="1095" y="38"/>
                      <a:pt x="1093" y="38"/>
                    </a:cubicBezTo>
                    <a:cubicBezTo>
                      <a:pt x="1089" y="41"/>
                      <a:pt x="1085" y="44"/>
                      <a:pt x="1081" y="46"/>
                    </a:cubicBezTo>
                    <a:cubicBezTo>
                      <a:pt x="1076" y="48"/>
                      <a:pt x="1071" y="50"/>
                      <a:pt x="1066" y="51"/>
                    </a:cubicBezTo>
                    <a:cubicBezTo>
                      <a:pt x="1061" y="52"/>
                      <a:pt x="1056" y="53"/>
                      <a:pt x="1051" y="55"/>
                    </a:cubicBezTo>
                    <a:cubicBezTo>
                      <a:pt x="1049" y="56"/>
                      <a:pt x="1047" y="57"/>
                      <a:pt x="1046" y="59"/>
                    </a:cubicBezTo>
                    <a:cubicBezTo>
                      <a:pt x="1043" y="61"/>
                      <a:pt x="1040" y="62"/>
                      <a:pt x="1036" y="63"/>
                    </a:cubicBezTo>
                    <a:cubicBezTo>
                      <a:pt x="1030" y="66"/>
                      <a:pt x="1024" y="68"/>
                      <a:pt x="1020" y="71"/>
                    </a:cubicBezTo>
                    <a:cubicBezTo>
                      <a:pt x="1018" y="72"/>
                      <a:pt x="1017" y="73"/>
                      <a:pt x="1017" y="75"/>
                    </a:cubicBezTo>
                    <a:cubicBezTo>
                      <a:pt x="1017" y="75"/>
                      <a:pt x="1017" y="75"/>
                      <a:pt x="1017" y="75"/>
                    </a:cubicBezTo>
                    <a:cubicBezTo>
                      <a:pt x="1013" y="74"/>
                      <a:pt x="1009" y="76"/>
                      <a:pt x="1006" y="78"/>
                    </a:cubicBezTo>
                    <a:cubicBezTo>
                      <a:pt x="1000" y="82"/>
                      <a:pt x="995" y="88"/>
                      <a:pt x="990" y="90"/>
                    </a:cubicBezTo>
                    <a:cubicBezTo>
                      <a:pt x="984" y="93"/>
                      <a:pt x="979" y="95"/>
                      <a:pt x="973" y="98"/>
                    </a:cubicBezTo>
                    <a:cubicBezTo>
                      <a:pt x="972" y="99"/>
                      <a:pt x="972" y="99"/>
                      <a:pt x="972" y="99"/>
                    </a:cubicBezTo>
                    <a:cubicBezTo>
                      <a:pt x="964" y="103"/>
                      <a:pt x="959" y="103"/>
                      <a:pt x="951" y="106"/>
                    </a:cubicBezTo>
                    <a:cubicBezTo>
                      <a:pt x="950" y="108"/>
                      <a:pt x="949" y="109"/>
                      <a:pt x="947" y="110"/>
                    </a:cubicBezTo>
                    <a:cubicBezTo>
                      <a:pt x="942" y="111"/>
                      <a:pt x="935" y="111"/>
                      <a:pt x="932" y="113"/>
                    </a:cubicBezTo>
                    <a:cubicBezTo>
                      <a:pt x="931" y="114"/>
                      <a:pt x="931" y="114"/>
                      <a:pt x="930" y="114"/>
                    </a:cubicBezTo>
                    <a:cubicBezTo>
                      <a:pt x="919" y="120"/>
                      <a:pt x="913" y="112"/>
                      <a:pt x="903" y="108"/>
                    </a:cubicBezTo>
                    <a:cubicBezTo>
                      <a:pt x="896" y="105"/>
                      <a:pt x="893" y="104"/>
                      <a:pt x="891" y="105"/>
                    </a:cubicBezTo>
                    <a:cubicBezTo>
                      <a:pt x="888" y="106"/>
                      <a:pt x="890" y="111"/>
                      <a:pt x="892" y="117"/>
                    </a:cubicBezTo>
                    <a:cubicBezTo>
                      <a:pt x="894" y="122"/>
                      <a:pt x="896" y="126"/>
                      <a:pt x="897" y="130"/>
                    </a:cubicBezTo>
                    <a:cubicBezTo>
                      <a:pt x="897" y="133"/>
                      <a:pt x="897" y="137"/>
                      <a:pt x="897" y="139"/>
                    </a:cubicBezTo>
                    <a:cubicBezTo>
                      <a:pt x="897" y="139"/>
                      <a:pt x="897" y="140"/>
                      <a:pt x="897" y="140"/>
                    </a:cubicBezTo>
                    <a:cubicBezTo>
                      <a:pt x="896" y="140"/>
                      <a:pt x="896" y="141"/>
                      <a:pt x="896" y="141"/>
                    </a:cubicBezTo>
                    <a:cubicBezTo>
                      <a:pt x="895" y="141"/>
                      <a:pt x="895" y="141"/>
                      <a:pt x="894" y="142"/>
                    </a:cubicBezTo>
                    <a:cubicBezTo>
                      <a:pt x="890" y="143"/>
                      <a:pt x="886" y="147"/>
                      <a:pt x="883" y="151"/>
                    </a:cubicBezTo>
                    <a:cubicBezTo>
                      <a:pt x="879" y="155"/>
                      <a:pt x="876" y="160"/>
                      <a:pt x="873" y="162"/>
                    </a:cubicBezTo>
                    <a:cubicBezTo>
                      <a:pt x="871" y="165"/>
                      <a:pt x="868" y="168"/>
                      <a:pt x="865" y="170"/>
                    </a:cubicBezTo>
                    <a:cubicBezTo>
                      <a:pt x="860" y="174"/>
                      <a:pt x="856" y="177"/>
                      <a:pt x="852" y="182"/>
                    </a:cubicBezTo>
                    <a:cubicBezTo>
                      <a:pt x="852" y="182"/>
                      <a:pt x="852" y="182"/>
                      <a:pt x="852" y="182"/>
                    </a:cubicBezTo>
                    <a:cubicBezTo>
                      <a:pt x="851" y="183"/>
                      <a:pt x="850" y="184"/>
                      <a:pt x="849" y="186"/>
                    </a:cubicBezTo>
                    <a:cubicBezTo>
                      <a:pt x="843" y="193"/>
                      <a:pt x="837" y="200"/>
                      <a:pt x="831" y="207"/>
                    </a:cubicBezTo>
                    <a:cubicBezTo>
                      <a:pt x="829" y="210"/>
                      <a:pt x="829" y="213"/>
                      <a:pt x="829" y="216"/>
                    </a:cubicBezTo>
                    <a:cubicBezTo>
                      <a:pt x="829" y="220"/>
                      <a:pt x="830" y="224"/>
                      <a:pt x="830" y="229"/>
                    </a:cubicBezTo>
                    <a:cubicBezTo>
                      <a:pt x="830" y="229"/>
                      <a:pt x="830" y="230"/>
                      <a:pt x="830" y="230"/>
                    </a:cubicBezTo>
                    <a:cubicBezTo>
                      <a:pt x="830" y="231"/>
                      <a:pt x="830" y="231"/>
                      <a:pt x="830" y="232"/>
                    </a:cubicBezTo>
                    <a:cubicBezTo>
                      <a:pt x="823" y="232"/>
                      <a:pt x="819" y="235"/>
                      <a:pt x="817" y="238"/>
                    </a:cubicBezTo>
                    <a:cubicBezTo>
                      <a:pt x="813" y="243"/>
                      <a:pt x="811" y="249"/>
                      <a:pt x="804" y="253"/>
                    </a:cubicBezTo>
                    <a:cubicBezTo>
                      <a:pt x="802" y="255"/>
                      <a:pt x="799" y="256"/>
                      <a:pt x="797" y="256"/>
                    </a:cubicBezTo>
                    <a:cubicBezTo>
                      <a:pt x="796" y="257"/>
                      <a:pt x="795" y="257"/>
                      <a:pt x="794" y="257"/>
                    </a:cubicBezTo>
                    <a:cubicBezTo>
                      <a:pt x="793" y="257"/>
                      <a:pt x="793" y="257"/>
                      <a:pt x="793" y="257"/>
                    </a:cubicBezTo>
                    <a:cubicBezTo>
                      <a:pt x="789" y="258"/>
                      <a:pt x="784" y="258"/>
                      <a:pt x="780" y="258"/>
                    </a:cubicBezTo>
                    <a:cubicBezTo>
                      <a:pt x="777" y="257"/>
                      <a:pt x="775" y="257"/>
                      <a:pt x="772" y="257"/>
                    </a:cubicBezTo>
                    <a:cubicBezTo>
                      <a:pt x="766" y="258"/>
                      <a:pt x="762" y="260"/>
                      <a:pt x="756" y="262"/>
                    </a:cubicBezTo>
                    <a:cubicBezTo>
                      <a:pt x="753" y="263"/>
                      <a:pt x="749" y="264"/>
                      <a:pt x="745" y="264"/>
                    </a:cubicBezTo>
                    <a:cubicBezTo>
                      <a:pt x="730" y="262"/>
                      <a:pt x="718" y="268"/>
                      <a:pt x="705" y="272"/>
                    </a:cubicBezTo>
                    <a:cubicBezTo>
                      <a:pt x="697" y="275"/>
                      <a:pt x="688" y="277"/>
                      <a:pt x="678" y="276"/>
                    </a:cubicBezTo>
                    <a:cubicBezTo>
                      <a:pt x="661" y="275"/>
                      <a:pt x="619" y="246"/>
                      <a:pt x="604" y="261"/>
                    </a:cubicBezTo>
                    <a:cubicBezTo>
                      <a:pt x="601" y="264"/>
                      <a:pt x="597" y="266"/>
                      <a:pt x="594" y="267"/>
                    </a:cubicBezTo>
                    <a:cubicBezTo>
                      <a:pt x="590" y="268"/>
                      <a:pt x="586" y="269"/>
                      <a:pt x="582" y="271"/>
                    </a:cubicBezTo>
                    <a:cubicBezTo>
                      <a:pt x="581" y="272"/>
                      <a:pt x="581" y="272"/>
                      <a:pt x="581" y="272"/>
                    </a:cubicBezTo>
                    <a:cubicBezTo>
                      <a:pt x="575" y="274"/>
                      <a:pt x="570" y="278"/>
                      <a:pt x="564" y="280"/>
                    </a:cubicBezTo>
                    <a:cubicBezTo>
                      <a:pt x="555" y="283"/>
                      <a:pt x="546" y="281"/>
                      <a:pt x="537" y="286"/>
                    </a:cubicBezTo>
                    <a:cubicBezTo>
                      <a:pt x="537" y="286"/>
                      <a:pt x="537" y="286"/>
                      <a:pt x="537" y="286"/>
                    </a:cubicBezTo>
                    <a:cubicBezTo>
                      <a:pt x="537" y="286"/>
                      <a:pt x="537" y="286"/>
                      <a:pt x="537" y="286"/>
                    </a:cubicBezTo>
                    <a:cubicBezTo>
                      <a:pt x="536" y="287"/>
                      <a:pt x="534" y="288"/>
                      <a:pt x="533" y="288"/>
                    </a:cubicBezTo>
                    <a:cubicBezTo>
                      <a:pt x="521" y="293"/>
                      <a:pt x="503" y="296"/>
                      <a:pt x="492" y="297"/>
                    </a:cubicBezTo>
                    <a:cubicBezTo>
                      <a:pt x="492" y="297"/>
                      <a:pt x="491" y="297"/>
                      <a:pt x="491" y="297"/>
                    </a:cubicBezTo>
                    <a:cubicBezTo>
                      <a:pt x="491" y="298"/>
                      <a:pt x="491" y="298"/>
                      <a:pt x="491" y="299"/>
                    </a:cubicBezTo>
                    <a:cubicBezTo>
                      <a:pt x="487" y="309"/>
                      <a:pt x="474" y="309"/>
                      <a:pt x="464" y="308"/>
                    </a:cubicBezTo>
                    <a:cubicBezTo>
                      <a:pt x="464" y="307"/>
                      <a:pt x="464" y="306"/>
                      <a:pt x="464" y="305"/>
                    </a:cubicBezTo>
                    <a:cubicBezTo>
                      <a:pt x="462" y="304"/>
                      <a:pt x="455" y="302"/>
                      <a:pt x="452" y="303"/>
                    </a:cubicBezTo>
                    <a:cubicBezTo>
                      <a:pt x="447" y="306"/>
                      <a:pt x="450" y="306"/>
                      <a:pt x="450" y="310"/>
                    </a:cubicBezTo>
                    <a:cubicBezTo>
                      <a:pt x="450" y="317"/>
                      <a:pt x="452" y="322"/>
                      <a:pt x="444" y="327"/>
                    </a:cubicBezTo>
                    <a:cubicBezTo>
                      <a:pt x="443" y="319"/>
                      <a:pt x="445" y="314"/>
                      <a:pt x="438" y="312"/>
                    </a:cubicBezTo>
                    <a:cubicBezTo>
                      <a:pt x="428" y="308"/>
                      <a:pt x="428" y="316"/>
                      <a:pt x="424" y="320"/>
                    </a:cubicBezTo>
                    <a:cubicBezTo>
                      <a:pt x="420" y="324"/>
                      <a:pt x="415" y="324"/>
                      <a:pt x="409" y="323"/>
                    </a:cubicBezTo>
                    <a:cubicBezTo>
                      <a:pt x="405" y="323"/>
                      <a:pt x="400" y="322"/>
                      <a:pt x="395" y="323"/>
                    </a:cubicBezTo>
                    <a:cubicBezTo>
                      <a:pt x="386" y="324"/>
                      <a:pt x="381" y="332"/>
                      <a:pt x="371" y="330"/>
                    </a:cubicBezTo>
                    <a:cubicBezTo>
                      <a:pt x="371" y="326"/>
                      <a:pt x="371" y="321"/>
                      <a:pt x="371" y="317"/>
                    </a:cubicBezTo>
                    <a:cubicBezTo>
                      <a:pt x="367" y="317"/>
                      <a:pt x="364" y="315"/>
                      <a:pt x="360" y="315"/>
                    </a:cubicBezTo>
                    <a:cubicBezTo>
                      <a:pt x="359" y="316"/>
                      <a:pt x="353" y="318"/>
                      <a:pt x="351" y="319"/>
                    </a:cubicBezTo>
                    <a:cubicBezTo>
                      <a:pt x="345" y="321"/>
                      <a:pt x="341" y="324"/>
                      <a:pt x="342" y="331"/>
                    </a:cubicBezTo>
                    <a:cubicBezTo>
                      <a:pt x="341" y="331"/>
                      <a:pt x="341" y="331"/>
                      <a:pt x="341" y="331"/>
                    </a:cubicBezTo>
                    <a:cubicBezTo>
                      <a:pt x="331" y="335"/>
                      <a:pt x="317" y="335"/>
                      <a:pt x="306" y="333"/>
                    </a:cubicBezTo>
                    <a:cubicBezTo>
                      <a:pt x="299" y="332"/>
                      <a:pt x="293" y="329"/>
                      <a:pt x="286" y="331"/>
                    </a:cubicBezTo>
                    <a:cubicBezTo>
                      <a:pt x="277" y="334"/>
                      <a:pt x="275" y="338"/>
                      <a:pt x="265" y="336"/>
                    </a:cubicBezTo>
                    <a:cubicBezTo>
                      <a:pt x="264" y="336"/>
                      <a:pt x="263" y="336"/>
                      <a:pt x="262" y="336"/>
                    </a:cubicBezTo>
                    <a:cubicBezTo>
                      <a:pt x="254" y="335"/>
                      <a:pt x="245" y="334"/>
                      <a:pt x="236" y="333"/>
                    </a:cubicBezTo>
                    <a:cubicBezTo>
                      <a:pt x="226" y="332"/>
                      <a:pt x="213" y="334"/>
                      <a:pt x="203" y="330"/>
                    </a:cubicBezTo>
                    <a:cubicBezTo>
                      <a:pt x="202" y="330"/>
                      <a:pt x="202" y="330"/>
                      <a:pt x="202" y="330"/>
                    </a:cubicBezTo>
                    <a:cubicBezTo>
                      <a:pt x="195" y="327"/>
                      <a:pt x="186" y="320"/>
                      <a:pt x="180" y="316"/>
                    </a:cubicBezTo>
                    <a:cubicBezTo>
                      <a:pt x="173" y="311"/>
                      <a:pt x="167" y="306"/>
                      <a:pt x="159" y="306"/>
                    </a:cubicBezTo>
                    <a:cubicBezTo>
                      <a:pt x="149" y="304"/>
                      <a:pt x="136" y="306"/>
                      <a:pt x="125" y="306"/>
                    </a:cubicBezTo>
                    <a:cubicBezTo>
                      <a:pt x="125" y="318"/>
                      <a:pt x="125" y="325"/>
                      <a:pt x="112" y="328"/>
                    </a:cubicBezTo>
                    <a:cubicBezTo>
                      <a:pt x="103" y="331"/>
                      <a:pt x="95" y="332"/>
                      <a:pt x="86" y="335"/>
                    </a:cubicBezTo>
                    <a:cubicBezTo>
                      <a:pt x="77" y="339"/>
                      <a:pt x="70" y="338"/>
                      <a:pt x="61" y="340"/>
                    </a:cubicBezTo>
                    <a:cubicBezTo>
                      <a:pt x="56" y="342"/>
                      <a:pt x="51" y="344"/>
                      <a:pt x="46" y="346"/>
                    </a:cubicBezTo>
                    <a:cubicBezTo>
                      <a:pt x="45" y="348"/>
                      <a:pt x="45" y="350"/>
                      <a:pt x="44" y="352"/>
                    </a:cubicBezTo>
                    <a:cubicBezTo>
                      <a:pt x="44" y="353"/>
                      <a:pt x="44" y="353"/>
                      <a:pt x="44" y="354"/>
                    </a:cubicBezTo>
                    <a:cubicBezTo>
                      <a:pt x="43" y="356"/>
                      <a:pt x="42" y="359"/>
                      <a:pt x="40" y="363"/>
                    </a:cubicBezTo>
                    <a:cubicBezTo>
                      <a:pt x="37" y="371"/>
                      <a:pt x="32" y="393"/>
                      <a:pt x="41" y="401"/>
                    </a:cubicBezTo>
                    <a:cubicBezTo>
                      <a:pt x="42" y="403"/>
                      <a:pt x="44" y="404"/>
                      <a:pt x="46" y="404"/>
                    </a:cubicBezTo>
                    <a:cubicBezTo>
                      <a:pt x="47" y="404"/>
                      <a:pt x="48" y="404"/>
                      <a:pt x="49" y="404"/>
                    </a:cubicBezTo>
                    <a:cubicBezTo>
                      <a:pt x="49" y="404"/>
                      <a:pt x="50" y="405"/>
                      <a:pt x="50" y="405"/>
                    </a:cubicBezTo>
                    <a:cubicBezTo>
                      <a:pt x="50" y="405"/>
                      <a:pt x="50" y="405"/>
                      <a:pt x="49" y="406"/>
                    </a:cubicBezTo>
                    <a:cubicBezTo>
                      <a:pt x="42" y="416"/>
                      <a:pt x="35" y="425"/>
                      <a:pt x="27" y="434"/>
                    </a:cubicBezTo>
                    <a:cubicBezTo>
                      <a:pt x="20" y="442"/>
                      <a:pt x="10" y="448"/>
                      <a:pt x="5" y="457"/>
                    </a:cubicBezTo>
                    <a:cubicBezTo>
                      <a:pt x="2" y="461"/>
                      <a:pt x="1" y="465"/>
                      <a:pt x="0" y="470"/>
                    </a:cubicBezTo>
                    <a:cubicBezTo>
                      <a:pt x="0" y="470"/>
                      <a:pt x="1" y="469"/>
                      <a:pt x="1" y="469"/>
                    </a:cubicBezTo>
                    <a:cubicBezTo>
                      <a:pt x="2" y="468"/>
                      <a:pt x="2" y="468"/>
                      <a:pt x="3" y="467"/>
                    </a:cubicBezTo>
                    <a:cubicBezTo>
                      <a:pt x="4" y="466"/>
                      <a:pt x="5" y="465"/>
                      <a:pt x="6" y="464"/>
                    </a:cubicBezTo>
                    <a:cubicBezTo>
                      <a:pt x="35" y="449"/>
                      <a:pt x="20" y="507"/>
                      <a:pt x="37" y="513"/>
                    </a:cubicBezTo>
                    <a:cubicBezTo>
                      <a:pt x="37" y="525"/>
                      <a:pt x="33" y="533"/>
                      <a:pt x="32" y="544"/>
                    </a:cubicBezTo>
                    <a:cubicBezTo>
                      <a:pt x="32" y="554"/>
                      <a:pt x="35" y="564"/>
                      <a:pt x="36" y="575"/>
                    </a:cubicBezTo>
                    <a:cubicBezTo>
                      <a:pt x="36" y="582"/>
                      <a:pt x="35" y="590"/>
                      <a:pt x="35" y="599"/>
                    </a:cubicBezTo>
                    <a:cubicBezTo>
                      <a:pt x="36" y="599"/>
                      <a:pt x="36" y="599"/>
                      <a:pt x="36" y="599"/>
                    </a:cubicBezTo>
                    <a:cubicBezTo>
                      <a:pt x="41" y="599"/>
                      <a:pt x="46" y="599"/>
                      <a:pt x="50" y="600"/>
                    </a:cubicBezTo>
                    <a:cubicBezTo>
                      <a:pt x="52" y="600"/>
                      <a:pt x="54" y="600"/>
                      <a:pt x="56" y="599"/>
                    </a:cubicBezTo>
                    <a:cubicBezTo>
                      <a:pt x="62" y="599"/>
                      <a:pt x="65" y="597"/>
                      <a:pt x="66" y="594"/>
                    </a:cubicBezTo>
                    <a:cubicBezTo>
                      <a:pt x="68" y="591"/>
                      <a:pt x="68" y="586"/>
                      <a:pt x="66" y="582"/>
                    </a:cubicBezTo>
                    <a:cubicBezTo>
                      <a:pt x="65" y="577"/>
                      <a:pt x="64" y="573"/>
                      <a:pt x="62" y="568"/>
                    </a:cubicBezTo>
                    <a:cubicBezTo>
                      <a:pt x="62" y="566"/>
                      <a:pt x="61" y="565"/>
                      <a:pt x="61" y="563"/>
                    </a:cubicBezTo>
                    <a:cubicBezTo>
                      <a:pt x="61" y="563"/>
                      <a:pt x="61" y="563"/>
                      <a:pt x="61" y="563"/>
                    </a:cubicBezTo>
                    <a:cubicBezTo>
                      <a:pt x="59" y="564"/>
                      <a:pt x="56" y="563"/>
                      <a:pt x="55" y="563"/>
                    </a:cubicBezTo>
                    <a:cubicBezTo>
                      <a:pt x="55" y="563"/>
                      <a:pt x="55" y="563"/>
                      <a:pt x="55" y="563"/>
                    </a:cubicBezTo>
                    <a:cubicBezTo>
                      <a:pt x="55" y="558"/>
                      <a:pt x="55" y="553"/>
                      <a:pt x="55" y="549"/>
                    </a:cubicBezTo>
                    <a:cubicBezTo>
                      <a:pt x="55" y="549"/>
                      <a:pt x="55" y="549"/>
                      <a:pt x="55" y="549"/>
                    </a:cubicBezTo>
                    <a:cubicBezTo>
                      <a:pt x="55" y="549"/>
                      <a:pt x="55" y="549"/>
                      <a:pt x="55" y="549"/>
                    </a:cubicBezTo>
                    <a:cubicBezTo>
                      <a:pt x="66" y="547"/>
                      <a:pt x="67" y="532"/>
                      <a:pt x="75" y="528"/>
                    </a:cubicBezTo>
                    <a:cubicBezTo>
                      <a:pt x="76" y="527"/>
                      <a:pt x="77" y="527"/>
                      <a:pt x="79" y="527"/>
                    </a:cubicBezTo>
                    <a:cubicBezTo>
                      <a:pt x="79" y="527"/>
                      <a:pt x="79" y="527"/>
                      <a:pt x="79" y="527"/>
                    </a:cubicBezTo>
                    <a:cubicBezTo>
                      <a:pt x="83" y="526"/>
                      <a:pt x="91" y="527"/>
                      <a:pt x="100" y="527"/>
                    </a:cubicBezTo>
                    <a:cubicBezTo>
                      <a:pt x="115" y="528"/>
                      <a:pt x="132" y="527"/>
                      <a:pt x="132" y="513"/>
                    </a:cubicBezTo>
                    <a:cubicBezTo>
                      <a:pt x="136" y="513"/>
                      <a:pt x="140" y="513"/>
                      <a:pt x="144" y="512"/>
                    </a:cubicBezTo>
                    <a:cubicBezTo>
                      <a:pt x="148" y="512"/>
                      <a:pt x="152" y="511"/>
                      <a:pt x="156" y="510"/>
                    </a:cubicBezTo>
                    <a:cubicBezTo>
                      <a:pt x="158" y="510"/>
                      <a:pt x="160" y="510"/>
                      <a:pt x="161" y="510"/>
                    </a:cubicBezTo>
                    <a:cubicBezTo>
                      <a:pt x="165" y="509"/>
                      <a:pt x="168" y="509"/>
                      <a:pt x="171" y="509"/>
                    </a:cubicBezTo>
                    <a:cubicBezTo>
                      <a:pt x="171" y="509"/>
                      <a:pt x="171" y="509"/>
                      <a:pt x="172" y="509"/>
                    </a:cubicBezTo>
                    <a:cubicBezTo>
                      <a:pt x="182" y="510"/>
                      <a:pt x="193" y="517"/>
                      <a:pt x="204" y="519"/>
                    </a:cubicBezTo>
                    <a:cubicBezTo>
                      <a:pt x="205" y="519"/>
                      <a:pt x="207" y="520"/>
                      <a:pt x="208" y="520"/>
                    </a:cubicBezTo>
                    <a:cubicBezTo>
                      <a:pt x="208" y="520"/>
                      <a:pt x="209" y="520"/>
                      <a:pt x="209" y="520"/>
                    </a:cubicBezTo>
                    <a:cubicBezTo>
                      <a:pt x="212" y="520"/>
                      <a:pt x="215" y="520"/>
                      <a:pt x="218" y="520"/>
                    </a:cubicBezTo>
                    <a:cubicBezTo>
                      <a:pt x="219" y="520"/>
                      <a:pt x="219" y="520"/>
                      <a:pt x="219" y="520"/>
                    </a:cubicBezTo>
                    <a:cubicBezTo>
                      <a:pt x="223" y="520"/>
                      <a:pt x="226" y="519"/>
                      <a:pt x="230" y="518"/>
                    </a:cubicBezTo>
                    <a:cubicBezTo>
                      <a:pt x="233" y="518"/>
                      <a:pt x="236" y="517"/>
                      <a:pt x="240" y="517"/>
                    </a:cubicBezTo>
                    <a:cubicBezTo>
                      <a:pt x="244" y="516"/>
                      <a:pt x="247" y="516"/>
                      <a:pt x="251" y="517"/>
                    </a:cubicBezTo>
                    <a:cubicBezTo>
                      <a:pt x="252" y="517"/>
                      <a:pt x="253" y="517"/>
                      <a:pt x="254" y="518"/>
                    </a:cubicBezTo>
                    <a:cubicBezTo>
                      <a:pt x="256" y="518"/>
                      <a:pt x="257" y="518"/>
                      <a:pt x="258" y="519"/>
                    </a:cubicBezTo>
                    <a:cubicBezTo>
                      <a:pt x="265" y="521"/>
                      <a:pt x="272" y="524"/>
                      <a:pt x="280" y="524"/>
                    </a:cubicBezTo>
                    <a:cubicBezTo>
                      <a:pt x="280" y="524"/>
                      <a:pt x="280" y="524"/>
                      <a:pt x="280" y="524"/>
                    </a:cubicBezTo>
                    <a:cubicBezTo>
                      <a:pt x="280" y="524"/>
                      <a:pt x="280" y="524"/>
                      <a:pt x="280" y="524"/>
                    </a:cubicBezTo>
                    <a:cubicBezTo>
                      <a:pt x="290" y="525"/>
                      <a:pt x="290" y="534"/>
                      <a:pt x="294" y="540"/>
                    </a:cubicBezTo>
                    <a:cubicBezTo>
                      <a:pt x="295" y="541"/>
                      <a:pt x="296" y="543"/>
                      <a:pt x="297" y="544"/>
                    </a:cubicBezTo>
                    <a:cubicBezTo>
                      <a:pt x="298" y="544"/>
                      <a:pt x="299" y="544"/>
                      <a:pt x="300" y="544"/>
                    </a:cubicBezTo>
                    <a:cubicBezTo>
                      <a:pt x="302" y="545"/>
                      <a:pt x="303" y="544"/>
                      <a:pt x="305" y="543"/>
                    </a:cubicBezTo>
                    <a:cubicBezTo>
                      <a:pt x="305" y="543"/>
                      <a:pt x="305" y="543"/>
                      <a:pt x="305" y="543"/>
                    </a:cubicBezTo>
                    <a:cubicBezTo>
                      <a:pt x="305" y="543"/>
                      <a:pt x="305" y="543"/>
                      <a:pt x="305" y="543"/>
                    </a:cubicBezTo>
                    <a:cubicBezTo>
                      <a:pt x="307" y="541"/>
                      <a:pt x="308" y="538"/>
                      <a:pt x="309" y="536"/>
                    </a:cubicBezTo>
                    <a:cubicBezTo>
                      <a:pt x="309" y="534"/>
                      <a:pt x="311" y="533"/>
                      <a:pt x="312" y="533"/>
                    </a:cubicBezTo>
                    <a:cubicBezTo>
                      <a:pt x="316" y="531"/>
                      <a:pt x="321" y="531"/>
                      <a:pt x="324" y="532"/>
                    </a:cubicBezTo>
                    <a:cubicBezTo>
                      <a:pt x="324" y="532"/>
                      <a:pt x="324" y="533"/>
                      <a:pt x="324" y="533"/>
                    </a:cubicBezTo>
                    <a:cubicBezTo>
                      <a:pt x="324" y="540"/>
                      <a:pt x="324" y="545"/>
                      <a:pt x="324" y="550"/>
                    </a:cubicBezTo>
                    <a:cubicBezTo>
                      <a:pt x="324" y="552"/>
                      <a:pt x="325" y="555"/>
                      <a:pt x="326" y="556"/>
                    </a:cubicBezTo>
                    <a:cubicBezTo>
                      <a:pt x="328" y="560"/>
                      <a:pt x="332" y="561"/>
                      <a:pt x="340" y="561"/>
                    </a:cubicBezTo>
                    <a:cubicBezTo>
                      <a:pt x="340" y="561"/>
                      <a:pt x="340" y="561"/>
                      <a:pt x="340" y="561"/>
                    </a:cubicBezTo>
                    <a:cubicBezTo>
                      <a:pt x="341" y="561"/>
                      <a:pt x="341" y="561"/>
                      <a:pt x="341" y="561"/>
                    </a:cubicBezTo>
                    <a:cubicBezTo>
                      <a:pt x="342" y="555"/>
                      <a:pt x="344" y="553"/>
                      <a:pt x="346" y="551"/>
                    </a:cubicBezTo>
                    <a:cubicBezTo>
                      <a:pt x="348" y="550"/>
                      <a:pt x="349" y="550"/>
                      <a:pt x="351" y="549"/>
                    </a:cubicBezTo>
                    <a:cubicBezTo>
                      <a:pt x="353" y="548"/>
                      <a:pt x="355" y="547"/>
                      <a:pt x="357" y="544"/>
                    </a:cubicBezTo>
                    <a:cubicBezTo>
                      <a:pt x="357" y="544"/>
                      <a:pt x="357" y="544"/>
                      <a:pt x="357" y="544"/>
                    </a:cubicBezTo>
                    <a:cubicBezTo>
                      <a:pt x="358" y="543"/>
                      <a:pt x="358" y="543"/>
                      <a:pt x="358" y="543"/>
                    </a:cubicBezTo>
                    <a:cubicBezTo>
                      <a:pt x="360" y="535"/>
                      <a:pt x="365" y="532"/>
                      <a:pt x="374" y="532"/>
                    </a:cubicBezTo>
                    <a:cubicBezTo>
                      <a:pt x="376" y="532"/>
                      <a:pt x="394" y="533"/>
                      <a:pt x="390" y="527"/>
                    </a:cubicBezTo>
                    <a:cubicBezTo>
                      <a:pt x="390" y="526"/>
                      <a:pt x="389" y="525"/>
                      <a:pt x="389" y="524"/>
                    </a:cubicBezTo>
                    <a:cubicBezTo>
                      <a:pt x="386" y="521"/>
                      <a:pt x="382" y="517"/>
                      <a:pt x="385" y="512"/>
                    </a:cubicBezTo>
                    <a:cubicBezTo>
                      <a:pt x="385" y="511"/>
                      <a:pt x="385" y="511"/>
                      <a:pt x="386" y="510"/>
                    </a:cubicBezTo>
                    <a:cubicBezTo>
                      <a:pt x="387" y="508"/>
                      <a:pt x="390" y="507"/>
                      <a:pt x="392" y="506"/>
                    </a:cubicBezTo>
                    <a:cubicBezTo>
                      <a:pt x="395" y="504"/>
                      <a:pt x="399" y="502"/>
                      <a:pt x="399" y="498"/>
                    </a:cubicBezTo>
                    <a:cubicBezTo>
                      <a:pt x="400" y="498"/>
                      <a:pt x="401" y="498"/>
                      <a:pt x="402" y="498"/>
                    </a:cubicBezTo>
                    <a:cubicBezTo>
                      <a:pt x="406" y="497"/>
                      <a:pt x="411" y="497"/>
                      <a:pt x="415" y="499"/>
                    </a:cubicBezTo>
                    <a:cubicBezTo>
                      <a:pt x="416" y="500"/>
                      <a:pt x="418" y="501"/>
                      <a:pt x="419" y="502"/>
                    </a:cubicBezTo>
                    <a:cubicBezTo>
                      <a:pt x="419" y="503"/>
                      <a:pt x="420" y="503"/>
                      <a:pt x="420" y="504"/>
                    </a:cubicBezTo>
                    <a:cubicBezTo>
                      <a:pt x="422" y="508"/>
                      <a:pt x="422" y="513"/>
                      <a:pt x="424" y="517"/>
                    </a:cubicBezTo>
                    <a:cubicBezTo>
                      <a:pt x="425" y="518"/>
                      <a:pt x="426" y="518"/>
                      <a:pt x="426" y="519"/>
                    </a:cubicBezTo>
                    <a:cubicBezTo>
                      <a:pt x="427" y="520"/>
                      <a:pt x="427" y="520"/>
                      <a:pt x="427" y="520"/>
                    </a:cubicBezTo>
                    <a:cubicBezTo>
                      <a:pt x="428" y="520"/>
                      <a:pt x="428" y="520"/>
                      <a:pt x="428" y="520"/>
                    </a:cubicBezTo>
                    <a:cubicBezTo>
                      <a:pt x="429" y="521"/>
                      <a:pt x="429" y="521"/>
                      <a:pt x="429" y="521"/>
                    </a:cubicBezTo>
                    <a:cubicBezTo>
                      <a:pt x="429" y="515"/>
                      <a:pt x="432" y="511"/>
                      <a:pt x="434" y="507"/>
                    </a:cubicBezTo>
                    <a:cubicBezTo>
                      <a:pt x="435" y="506"/>
                      <a:pt x="435" y="505"/>
                      <a:pt x="436" y="504"/>
                    </a:cubicBezTo>
                    <a:cubicBezTo>
                      <a:pt x="437" y="502"/>
                      <a:pt x="437" y="500"/>
                      <a:pt x="437" y="497"/>
                    </a:cubicBezTo>
                    <a:cubicBezTo>
                      <a:pt x="437" y="492"/>
                      <a:pt x="437" y="486"/>
                      <a:pt x="441" y="483"/>
                    </a:cubicBezTo>
                    <a:cubicBezTo>
                      <a:pt x="442" y="482"/>
                      <a:pt x="444" y="481"/>
                      <a:pt x="446" y="481"/>
                    </a:cubicBezTo>
                    <a:cubicBezTo>
                      <a:pt x="450" y="481"/>
                      <a:pt x="454" y="482"/>
                      <a:pt x="459" y="484"/>
                    </a:cubicBezTo>
                    <a:cubicBezTo>
                      <a:pt x="469" y="488"/>
                      <a:pt x="480" y="494"/>
                      <a:pt x="487" y="484"/>
                    </a:cubicBezTo>
                    <a:cubicBezTo>
                      <a:pt x="488" y="484"/>
                      <a:pt x="488" y="484"/>
                      <a:pt x="488" y="484"/>
                    </a:cubicBezTo>
                    <a:cubicBezTo>
                      <a:pt x="487" y="484"/>
                      <a:pt x="488" y="484"/>
                      <a:pt x="487" y="484"/>
                    </a:cubicBezTo>
                    <a:cubicBezTo>
                      <a:pt x="490" y="484"/>
                      <a:pt x="492" y="483"/>
                      <a:pt x="495" y="483"/>
                    </a:cubicBezTo>
                    <a:cubicBezTo>
                      <a:pt x="503" y="482"/>
                      <a:pt x="512" y="481"/>
                      <a:pt x="520" y="481"/>
                    </a:cubicBezTo>
                    <a:cubicBezTo>
                      <a:pt x="525" y="481"/>
                      <a:pt x="530" y="481"/>
                      <a:pt x="535" y="481"/>
                    </a:cubicBezTo>
                    <a:cubicBezTo>
                      <a:pt x="535" y="481"/>
                      <a:pt x="535" y="481"/>
                      <a:pt x="535" y="481"/>
                    </a:cubicBezTo>
                    <a:cubicBezTo>
                      <a:pt x="535" y="481"/>
                      <a:pt x="536" y="481"/>
                      <a:pt x="537" y="481"/>
                    </a:cubicBezTo>
                    <a:cubicBezTo>
                      <a:pt x="537" y="481"/>
                      <a:pt x="537" y="481"/>
                      <a:pt x="537" y="481"/>
                    </a:cubicBezTo>
                    <a:cubicBezTo>
                      <a:pt x="538" y="488"/>
                      <a:pt x="528" y="490"/>
                      <a:pt x="521" y="494"/>
                    </a:cubicBezTo>
                    <a:cubicBezTo>
                      <a:pt x="517" y="497"/>
                      <a:pt x="514" y="500"/>
                      <a:pt x="514" y="506"/>
                    </a:cubicBezTo>
                    <a:cubicBezTo>
                      <a:pt x="515" y="506"/>
                      <a:pt x="516" y="506"/>
                      <a:pt x="516" y="506"/>
                    </a:cubicBezTo>
                    <a:cubicBezTo>
                      <a:pt x="522" y="508"/>
                      <a:pt x="524" y="512"/>
                      <a:pt x="525" y="517"/>
                    </a:cubicBezTo>
                    <a:cubicBezTo>
                      <a:pt x="527" y="529"/>
                      <a:pt x="521" y="547"/>
                      <a:pt x="521" y="557"/>
                    </a:cubicBezTo>
                    <a:cubicBezTo>
                      <a:pt x="522" y="557"/>
                      <a:pt x="522" y="557"/>
                      <a:pt x="523" y="557"/>
                    </a:cubicBezTo>
                    <a:cubicBezTo>
                      <a:pt x="523" y="557"/>
                      <a:pt x="523" y="557"/>
                      <a:pt x="523" y="557"/>
                    </a:cubicBezTo>
                    <a:cubicBezTo>
                      <a:pt x="523" y="557"/>
                      <a:pt x="523" y="557"/>
                      <a:pt x="523" y="557"/>
                    </a:cubicBezTo>
                    <a:cubicBezTo>
                      <a:pt x="523" y="557"/>
                      <a:pt x="524" y="557"/>
                      <a:pt x="524" y="557"/>
                    </a:cubicBezTo>
                    <a:cubicBezTo>
                      <a:pt x="527" y="557"/>
                      <a:pt x="530" y="556"/>
                      <a:pt x="533" y="554"/>
                    </a:cubicBezTo>
                    <a:cubicBezTo>
                      <a:pt x="538" y="552"/>
                      <a:pt x="542" y="549"/>
                      <a:pt x="546" y="548"/>
                    </a:cubicBezTo>
                    <a:cubicBezTo>
                      <a:pt x="553" y="547"/>
                      <a:pt x="559" y="545"/>
                      <a:pt x="565" y="544"/>
                    </a:cubicBezTo>
                    <a:cubicBezTo>
                      <a:pt x="569" y="544"/>
                      <a:pt x="572" y="544"/>
                      <a:pt x="575" y="545"/>
                    </a:cubicBezTo>
                    <a:cubicBezTo>
                      <a:pt x="584" y="547"/>
                      <a:pt x="584" y="556"/>
                      <a:pt x="590" y="561"/>
                    </a:cubicBezTo>
                    <a:cubicBezTo>
                      <a:pt x="591" y="562"/>
                      <a:pt x="592" y="563"/>
                      <a:pt x="594" y="564"/>
                    </a:cubicBezTo>
                    <a:cubicBezTo>
                      <a:pt x="595" y="565"/>
                      <a:pt x="597" y="565"/>
                      <a:pt x="599" y="566"/>
                    </a:cubicBezTo>
                    <a:cubicBezTo>
                      <a:pt x="603" y="567"/>
                      <a:pt x="608" y="568"/>
                      <a:pt x="613" y="569"/>
                    </a:cubicBezTo>
                    <a:cubicBezTo>
                      <a:pt x="615" y="569"/>
                      <a:pt x="617" y="569"/>
                      <a:pt x="619" y="569"/>
                    </a:cubicBezTo>
                    <a:cubicBezTo>
                      <a:pt x="619" y="569"/>
                      <a:pt x="619" y="569"/>
                      <a:pt x="619" y="569"/>
                    </a:cubicBezTo>
                    <a:cubicBezTo>
                      <a:pt x="619" y="569"/>
                      <a:pt x="618" y="569"/>
                      <a:pt x="618" y="569"/>
                    </a:cubicBezTo>
                    <a:cubicBezTo>
                      <a:pt x="611" y="573"/>
                      <a:pt x="608" y="597"/>
                      <a:pt x="613" y="605"/>
                    </a:cubicBezTo>
                    <a:cubicBezTo>
                      <a:pt x="619" y="615"/>
                      <a:pt x="629" y="618"/>
                      <a:pt x="637" y="623"/>
                    </a:cubicBezTo>
                    <a:cubicBezTo>
                      <a:pt x="639" y="624"/>
                      <a:pt x="640" y="625"/>
                      <a:pt x="642" y="627"/>
                    </a:cubicBezTo>
                    <a:cubicBezTo>
                      <a:pt x="644" y="629"/>
                      <a:pt x="645" y="632"/>
                      <a:pt x="646" y="635"/>
                    </a:cubicBezTo>
                    <a:cubicBezTo>
                      <a:pt x="647" y="638"/>
                      <a:pt x="646" y="643"/>
                      <a:pt x="644" y="650"/>
                    </a:cubicBezTo>
                    <a:cubicBezTo>
                      <a:pt x="638" y="652"/>
                      <a:pt x="632" y="654"/>
                      <a:pt x="627" y="658"/>
                    </a:cubicBezTo>
                    <a:cubicBezTo>
                      <a:pt x="625" y="659"/>
                      <a:pt x="624" y="661"/>
                      <a:pt x="622" y="663"/>
                    </a:cubicBezTo>
                    <a:cubicBezTo>
                      <a:pt x="618" y="668"/>
                      <a:pt x="613" y="673"/>
                      <a:pt x="608" y="677"/>
                    </a:cubicBezTo>
                    <a:cubicBezTo>
                      <a:pt x="607" y="678"/>
                      <a:pt x="606" y="678"/>
                      <a:pt x="605" y="679"/>
                    </a:cubicBezTo>
                    <a:cubicBezTo>
                      <a:pt x="604" y="679"/>
                      <a:pt x="604" y="679"/>
                      <a:pt x="604" y="679"/>
                    </a:cubicBezTo>
                    <a:cubicBezTo>
                      <a:pt x="597" y="683"/>
                      <a:pt x="589" y="683"/>
                      <a:pt x="582" y="687"/>
                    </a:cubicBezTo>
                    <a:cubicBezTo>
                      <a:pt x="578" y="689"/>
                      <a:pt x="575" y="692"/>
                      <a:pt x="573" y="695"/>
                    </a:cubicBezTo>
                    <a:cubicBezTo>
                      <a:pt x="572" y="697"/>
                      <a:pt x="570" y="699"/>
                      <a:pt x="569" y="700"/>
                    </a:cubicBezTo>
                    <a:cubicBezTo>
                      <a:pt x="570" y="701"/>
                      <a:pt x="570" y="701"/>
                      <a:pt x="570" y="701"/>
                    </a:cubicBezTo>
                    <a:cubicBezTo>
                      <a:pt x="577" y="705"/>
                      <a:pt x="575" y="717"/>
                      <a:pt x="576" y="724"/>
                    </a:cubicBezTo>
                    <a:cubicBezTo>
                      <a:pt x="581" y="725"/>
                      <a:pt x="589" y="724"/>
                      <a:pt x="592" y="728"/>
                    </a:cubicBezTo>
                    <a:cubicBezTo>
                      <a:pt x="593" y="729"/>
                      <a:pt x="593" y="730"/>
                      <a:pt x="594" y="731"/>
                    </a:cubicBezTo>
                    <a:cubicBezTo>
                      <a:pt x="594" y="731"/>
                      <a:pt x="594" y="731"/>
                      <a:pt x="594" y="731"/>
                    </a:cubicBezTo>
                    <a:cubicBezTo>
                      <a:pt x="596" y="736"/>
                      <a:pt x="596" y="744"/>
                      <a:pt x="593" y="747"/>
                    </a:cubicBezTo>
                    <a:cubicBezTo>
                      <a:pt x="591" y="751"/>
                      <a:pt x="587" y="751"/>
                      <a:pt x="582" y="750"/>
                    </a:cubicBezTo>
                    <a:cubicBezTo>
                      <a:pt x="582" y="750"/>
                      <a:pt x="582" y="750"/>
                      <a:pt x="582" y="750"/>
                    </a:cubicBezTo>
                    <a:cubicBezTo>
                      <a:pt x="570" y="748"/>
                      <a:pt x="554" y="735"/>
                      <a:pt x="544" y="735"/>
                    </a:cubicBezTo>
                    <a:cubicBezTo>
                      <a:pt x="540" y="749"/>
                      <a:pt x="546" y="750"/>
                      <a:pt x="551" y="761"/>
                    </a:cubicBezTo>
                    <a:cubicBezTo>
                      <a:pt x="558" y="775"/>
                      <a:pt x="548" y="778"/>
                      <a:pt x="541" y="785"/>
                    </a:cubicBezTo>
                    <a:cubicBezTo>
                      <a:pt x="538" y="791"/>
                      <a:pt x="537" y="796"/>
                      <a:pt x="537" y="803"/>
                    </a:cubicBezTo>
                    <a:cubicBezTo>
                      <a:pt x="537" y="813"/>
                      <a:pt x="537" y="815"/>
                      <a:pt x="531" y="821"/>
                    </a:cubicBezTo>
                    <a:cubicBezTo>
                      <a:pt x="531" y="822"/>
                      <a:pt x="531" y="822"/>
                      <a:pt x="531" y="822"/>
                    </a:cubicBezTo>
                    <a:cubicBezTo>
                      <a:pt x="530" y="823"/>
                      <a:pt x="530" y="825"/>
                      <a:pt x="529" y="826"/>
                    </a:cubicBezTo>
                    <a:cubicBezTo>
                      <a:pt x="528" y="827"/>
                      <a:pt x="527" y="827"/>
                      <a:pt x="525" y="827"/>
                    </a:cubicBezTo>
                    <a:cubicBezTo>
                      <a:pt x="525" y="827"/>
                      <a:pt x="524" y="828"/>
                      <a:pt x="523" y="828"/>
                    </a:cubicBezTo>
                    <a:cubicBezTo>
                      <a:pt x="530" y="838"/>
                      <a:pt x="532" y="852"/>
                      <a:pt x="529" y="863"/>
                    </a:cubicBezTo>
                    <a:close/>
                    <a:moveTo>
                      <a:pt x="898" y="136"/>
                    </a:moveTo>
                    <a:cubicBezTo>
                      <a:pt x="898" y="137"/>
                      <a:pt x="898" y="137"/>
                      <a:pt x="898" y="138"/>
                    </a:cubicBezTo>
                    <a:cubicBezTo>
                      <a:pt x="898" y="137"/>
                      <a:pt x="898" y="137"/>
                      <a:pt x="898" y="136"/>
                    </a:cubicBezTo>
                    <a:close/>
                    <a:moveTo>
                      <a:pt x="537" y="480"/>
                    </a:moveTo>
                    <a:cubicBezTo>
                      <a:pt x="537" y="479"/>
                      <a:pt x="537" y="479"/>
                      <a:pt x="537" y="479"/>
                    </a:cubicBezTo>
                    <a:lnTo>
                      <a:pt x="537" y="480"/>
                    </a:lnTo>
                    <a:close/>
                  </a:path>
                </a:pathLst>
              </a:custGeom>
              <a:blipFill dpi="0" rotWithShape="0">
                <a:blip r:embed="rId2"/>
                <a:srcRect/>
                <a:tile tx="0" ty="0" sx="100000" sy="100000" flip="none" algn="tl"/>
              </a:blipFill>
              <a:ln w="6350">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grpSp>
        <p:grpSp>
          <p:nvGrpSpPr>
            <p:cNvPr id="8232" name="Group 169"/>
            <p:cNvGrpSpPr>
              <a:grpSpLocks/>
            </p:cNvGrpSpPr>
            <p:nvPr/>
          </p:nvGrpSpPr>
          <p:grpSpPr bwMode="auto">
            <a:xfrm>
              <a:off x="5235592" y="2201859"/>
              <a:ext cx="1139828" cy="1373185"/>
              <a:chOff x="3938" y="1387"/>
              <a:chExt cx="718" cy="865"/>
            </a:xfrm>
          </p:grpSpPr>
          <p:sp>
            <p:nvSpPr>
              <p:cNvPr id="8243" name="Freeform 29" descr="Small checker board"/>
              <p:cNvSpPr>
                <a:spLocks/>
              </p:cNvSpPr>
              <p:nvPr/>
            </p:nvSpPr>
            <p:spPr bwMode="auto">
              <a:xfrm>
                <a:off x="3938" y="2057"/>
                <a:ext cx="143" cy="195"/>
              </a:xfrm>
              <a:custGeom>
                <a:avLst/>
                <a:gdLst>
                  <a:gd name="T0" fmla="*/ 1 w 234"/>
                  <a:gd name="T1" fmla="*/ 1 h 339"/>
                  <a:gd name="T2" fmla="*/ 1 w 234"/>
                  <a:gd name="T3" fmla="*/ 1 h 339"/>
                  <a:gd name="T4" fmla="*/ 1 w 234"/>
                  <a:gd name="T5" fmla="*/ 1 h 339"/>
                  <a:gd name="T6" fmla="*/ 1 w 234"/>
                  <a:gd name="T7" fmla="*/ 1 h 339"/>
                  <a:gd name="T8" fmla="*/ 1 w 234"/>
                  <a:gd name="T9" fmla="*/ 1 h 339"/>
                  <a:gd name="T10" fmla="*/ 1 w 234"/>
                  <a:gd name="T11" fmla="*/ 1 h 339"/>
                  <a:gd name="T12" fmla="*/ 1 w 234"/>
                  <a:gd name="T13" fmla="*/ 1 h 339"/>
                  <a:gd name="T14" fmla="*/ 1 w 234"/>
                  <a:gd name="T15" fmla="*/ 1 h 339"/>
                  <a:gd name="T16" fmla="*/ 1 w 234"/>
                  <a:gd name="T17" fmla="*/ 1 h 339"/>
                  <a:gd name="T18" fmla="*/ 1 w 234"/>
                  <a:gd name="T19" fmla="*/ 1 h 339"/>
                  <a:gd name="T20" fmla="*/ 1 w 234"/>
                  <a:gd name="T21" fmla="*/ 1 h 339"/>
                  <a:gd name="T22" fmla="*/ 1 w 234"/>
                  <a:gd name="T23" fmla="*/ 1 h 339"/>
                  <a:gd name="T24" fmla="*/ 1 w 234"/>
                  <a:gd name="T25" fmla="*/ 1 h 339"/>
                  <a:gd name="T26" fmla="*/ 1 w 234"/>
                  <a:gd name="T27" fmla="*/ 1 h 339"/>
                  <a:gd name="T28" fmla="*/ 1 w 234"/>
                  <a:gd name="T29" fmla="*/ 1 h 339"/>
                  <a:gd name="T30" fmla="*/ 1 w 234"/>
                  <a:gd name="T31" fmla="*/ 1 h 339"/>
                  <a:gd name="T32" fmla="*/ 1 w 234"/>
                  <a:gd name="T33" fmla="*/ 1 h 339"/>
                  <a:gd name="T34" fmla="*/ 1 w 234"/>
                  <a:gd name="T35" fmla="*/ 1 h 339"/>
                  <a:gd name="T36" fmla="*/ 1 w 234"/>
                  <a:gd name="T37" fmla="*/ 1 h 339"/>
                  <a:gd name="T38" fmla="*/ 1 w 234"/>
                  <a:gd name="T39" fmla="*/ 1 h 339"/>
                  <a:gd name="T40" fmla="*/ 1 w 234"/>
                  <a:gd name="T41" fmla="*/ 1 h 339"/>
                  <a:gd name="T42" fmla="*/ 1 w 234"/>
                  <a:gd name="T43" fmla="*/ 1 h 339"/>
                  <a:gd name="T44" fmla="*/ 1 w 234"/>
                  <a:gd name="T45" fmla="*/ 1 h 339"/>
                  <a:gd name="T46" fmla="*/ 1 w 234"/>
                  <a:gd name="T47" fmla="*/ 1 h 339"/>
                  <a:gd name="T48" fmla="*/ 1 w 234"/>
                  <a:gd name="T49" fmla="*/ 1 h 339"/>
                  <a:gd name="T50" fmla="*/ 1 w 234"/>
                  <a:gd name="T51" fmla="*/ 1 h 339"/>
                  <a:gd name="T52" fmla="*/ 1 w 234"/>
                  <a:gd name="T53" fmla="*/ 1 h 339"/>
                  <a:gd name="T54" fmla="*/ 1 w 234"/>
                  <a:gd name="T55" fmla="*/ 1 h 339"/>
                  <a:gd name="T56" fmla="*/ 1 w 234"/>
                  <a:gd name="T57" fmla="*/ 1 h 339"/>
                  <a:gd name="T58" fmla="*/ 1 w 234"/>
                  <a:gd name="T59" fmla="*/ 1 h 339"/>
                  <a:gd name="T60" fmla="*/ 1 w 234"/>
                  <a:gd name="T61" fmla="*/ 1 h 339"/>
                  <a:gd name="T62" fmla="*/ 1 w 234"/>
                  <a:gd name="T63" fmla="*/ 1 h 33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34"/>
                  <a:gd name="T97" fmla="*/ 0 h 339"/>
                  <a:gd name="T98" fmla="*/ 234 w 234"/>
                  <a:gd name="T99" fmla="*/ 339 h 33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34" h="339">
                    <a:moveTo>
                      <a:pt x="232" y="107"/>
                    </a:moveTo>
                    <a:cubicBezTo>
                      <a:pt x="231" y="100"/>
                      <a:pt x="226" y="95"/>
                      <a:pt x="225" y="88"/>
                    </a:cubicBezTo>
                    <a:cubicBezTo>
                      <a:pt x="225" y="82"/>
                      <a:pt x="227" y="77"/>
                      <a:pt x="227" y="71"/>
                    </a:cubicBezTo>
                    <a:cubicBezTo>
                      <a:pt x="228" y="64"/>
                      <a:pt x="218" y="60"/>
                      <a:pt x="218" y="58"/>
                    </a:cubicBezTo>
                    <a:cubicBezTo>
                      <a:pt x="216" y="50"/>
                      <a:pt x="217" y="42"/>
                      <a:pt x="219" y="34"/>
                    </a:cubicBezTo>
                    <a:cubicBezTo>
                      <a:pt x="219" y="34"/>
                      <a:pt x="219" y="34"/>
                      <a:pt x="219" y="34"/>
                    </a:cubicBezTo>
                    <a:cubicBezTo>
                      <a:pt x="219" y="34"/>
                      <a:pt x="219" y="34"/>
                      <a:pt x="219" y="34"/>
                    </a:cubicBezTo>
                    <a:cubicBezTo>
                      <a:pt x="209" y="35"/>
                      <a:pt x="199" y="36"/>
                      <a:pt x="199" y="36"/>
                    </a:cubicBezTo>
                    <a:cubicBezTo>
                      <a:pt x="199" y="36"/>
                      <a:pt x="199" y="36"/>
                      <a:pt x="199" y="36"/>
                    </a:cubicBezTo>
                    <a:cubicBezTo>
                      <a:pt x="199" y="35"/>
                      <a:pt x="199" y="35"/>
                      <a:pt x="199" y="35"/>
                    </a:cubicBezTo>
                    <a:cubicBezTo>
                      <a:pt x="202" y="23"/>
                      <a:pt x="199" y="9"/>
                      <a:pt x="193" y="0"/>
                    </a:cubicBezTo>
                    <a:cubicBezTo>
                      <a:pt x="188" y="5"/>
                      <a:pt x="182" y="10"/>
                      <a:pt x="182" y="17"/>
                    </a:cubicBezTo>
                    <a:cubicBezTo>
                      <a:pt x="181" y="17"/>
                      <a:pt x="180" y="17"/>
                      <a:pt x="180" y="17"/>
                    </a:cubicBezTo>
                    <a:cubicBezTo>
                      <a:pt x="179" y="21"/>
                      <a:pt x="179" y="29"/>
                      <a:pt x="174" y="30"/>
                    </a:cubicBezTo>
                    <a:cubicBezTo>
                      <a:pt x="168" y="32"/>
                      <a:pt x="163" y="23"/>
                      <a:pt x="159" y="21"/>
                    </a:cubicBezTo>
                    <a:cubicBezTo>
                      <a:pt x="157" y="27"/>
                      <a:pt x="153" y="27"/>
                      <a:pt x="152" y="34"/>
                    </a:cubicBezTo>
                    <a:cubicBezTo>
                      <a:pt x="151" y="36"/>
                      <a:pt x="152" y="39"/>
                      <a:pt x="152" y="42"/>
                    </a:cubicBezTo>
                    <a:cubicBezTo>
                      <a:pt x="150" y="45"/>
                      <a:pt x="148" y="43"/>
                      <a:pt x="146" y="46"/>
                    </a:cubicBezTo>
                    <a:cubicBezTo>
                      <a:pt x="143" y="55"/>
                      <a:pt x="148" y="65"/>
                      <a:pt x="144" y="73"/>
                    </a:cubicBezTo>
                    <a:cubicBezTo>
                      <a:pt x="142" y="78"/>
                      <a:pt x="142" y="78"/>
                      <a:pt x="142" y="78"/>
                    </a:cubicBezTo>
                    <a:cubicBezTo>
                      <a:pt x="136" y="72"/>
                      <a:pt x="133" y="63"/>
                      <a:pt x="124" y="62"/>
                    </a:cubicBezTo>
                    <a:cubicBezTo>
                      <a:pt x="113" y="61"/>
                      <a:pt x="111" y="66"/>
                      <a:pt x="110" y="76"/>
                    </a:cubicBezTo>
                    <a:cubicBezTo>
                      <a:pt x="110" y="76"/>
                      <a:pt x="110" y="76"/>
                      <a:pt x="109" y="76"/>
                    </a:cubicBezTo>
                    <a:cubicBezTo>
                      <a:pt x="109" y="76"/>
                      <a:pt x="109" y="76"/>
                      <a:pt x="109" y="76"/>
                    </a:cubicBezTo>
                    <a:cubicBezTo>
                      <a:pt x="103" y="76"/>
                      <a:pt x="101" y="70"/>
                      <a:pt x="97" y="66"/>
                    </a:cubicBezTo>
                    <a:cubicBezTo>
                      <a:pt x="93" y="70"/>
                      <a:pt x="96" y="76"/>
                      <a:pt x="92" y="81"/>
                    </a:cubicBezTo>
                    <a:cubicBezTo>
                      <a:pt x="89" y="84"/>
                      <a:pt x="84" y="89"/>
                      <a:pt x="80" y="92"/>
                    </a:cubicBezTo>
                    <a:cubicBezTo>
                      <a:pt x="73" y="98"/>
                      <a:pt x="71" y="94"/>
                      <a:pt x="63" y="92"/>
                    </a:cubicBezTo>
                    <a:cubicBezTo>
                      <a:pt x="57" y="91"/>
                      <a:pt x="51" y="91"/>
                      <a:pt x="45" y="91"/>
                    </a:cubicBezTo>
                    <a:cubicBezTo>
                      <a:pt x="43" y="95"/>
                      <a:pt x="44" y="100"/>
                      <a:pt x="44" y="105"/>
                    </a:cubicBezTo>
                    <a:cubicBezTo>
                      <a:pt x="34" y="104"/>
                      <a:pt x="30" y="113"/>
                      <a:pt x="21" y="113"/>
                    </a:cubicBezTo>
                    <a:cubicBezTo>
                      <a:pt x="18" y="123"/>
                      <a:pt x="20" y="130"/>
                      <a:pt x="19" y="140"/>
                    </a:cubicBezTo>
                    <a:cubicBezTo>
                      <a:pt x="18" y="151"/>
                      <a:pt x="9" y="155"/>
                      <a:pt x="5" y="164"/>
                    </a:cubicBezTo>
                    <a:cubicBezTo>
                      <a:pt x="0" y="177"/>
                      <a:pt x="14" y="177"/>
                      <a:pt x="16" y="189"/>
                    </a:cubicBezTo>
                    <a:cubicBezTo>
                      <a:pt x="17" y="193"/>
                      <a:pt x="14" y="197"/>
                      <a:pt x="15" y="201"/>
                    </a:cubicBezTo>
                    <a:cubicBezTo>
                      <a:pt x="16" y="206"/>
                      <a:pt x="19" y="211"/>
                      <a:pt x="21" y="215"/>
                    </a:cubicBezTo>
                    <a:cubicBezTo>
                      <a:pt x="24" y="221"/>
                      <a:pt x="27" y="226"/>
                      <a:pt x="29" y="231"/>
                    </a:cubicBezTo>
                    <a:cubicBezTo>
                      <a:pt x="31" y="237"/>
                      <a:pt x="29" y="242"/>
                      <a:pt x="30" y="248"/>
                    </a:cubicBezTo>
                    <a:cubicBezTo>
                      <a:pt x="31" y="252"/>
                      <a:pt x="33" y="256"/>
                      <a:pt x="35" y="259"/>
                    </a:cubicBezTo>
                    <a:cubicBezTo>
                      <a:pt x="36" y="259"/>
                      <a:pt x="36" y="259"/>
                      <a:pt x="36" y="259"/>
                    </a:cubicBezTo>
                    <a:cubicBezTo>
                      <a:pt x="37" y="262"/>
                      <a:pt x="39" y="265"/>
                      <a:pt x="39" y="268"/>
                    </a:cubicBezTo>
                    <a:cubicBezTo>
                      <a:pt x="39" y="274"/>
                      <a:pt x="36" y="281"/>
                      <a:pt x="36" y="287"/>
                    </a:cubicBezTo>
                    <a:cubicBezTo>
                      <a:pt x="36" y="292"/>
                      <a:pt x="36" y="300"/>
                      <a:pt x="39" y="304"/>
                    </a:cubicBezTo>
                    <a:cubicBezTo>
                      <a:pt x="40" y="306"/>
                      <a:pt x="52" y="313"/>
                      <a:pt x="52" y="309"/>
                    </a:cubicBezTo>
                    <a:cubicBezTo>
                      <a:pt x="52" y="301"/>
                      <a:pt x="47" y="250"/>
                      <a:pt x="66" y="264"/>
                    </a:cubicBezTo>
                    <a:cubicBezTo>
                      <a:pt x="84" y="278"/>
                      <a:pt x="69" y="307"/>
                      <a:pt x="84" y="323"/>
                    </a:cubicBezTo>
                    <a:cubicBezTo>
                      <a:pt x="98" y="339"/>
                      <a:pt x="132" y="318"/>
                      <a:pt x="132" y="298"/>
                    </a:cubicBezTo>
                    <a:cubicBezTo>
                      <a:pt x="132" y="294"/>
                      <a:pt x="127" y="287"/>
                      <a:pt x="125" y="283"/>
                    </a:cubicBezTo>
                    <a:cubicBezTo>
                      <a:pt x="123" y="276"/>
                      <a:pt x="119" y="264"/>
                      <a:pt x="122" y="257"/>
                    </a:cubicBezTo>
                    <a:cubicBezTo>
                      <a:pt x="126" y="248"/>
                      <a:pt x="136" y="245"/>
                      <a:pt x="138" y="234"/>
                    </a:cubicBezTo>
                    <a:cubicBezTo>
                      <a:pt x="139" y="230"/>
                      <a:pt x="141" y="227"/>
                      <a:pt x="144" y="225"/>
                    </a:cubicBezTo>
                    <a:cubicBezTo>
                      <a:pt x="144" y="224"/>
                      <a:pt x="144" y="224"/>
                      <a:pt x="144" y="224"/>
                    </a:cubicBezTo>
                    <a:cubicBezTo>
                      <a:pt x="147" y="223"/>
                      <a:pt x="151" y="222"/>
                      <a:pt x="156" y="222"/>
                    </a:cubicBezTo>
                    <a:cubicBezTo>
                      <a:pt x="157" y="210"/>
                      <a:pt x="148" y="204"/>
                      <a:pt x="148" y="193"/>
                    </a:cubicBezTo>
                    <a:cubicBezTo>
                      <a:pt x="147" y="184"/>
                      <a:pt x="146" y="170"/>
                      <a:pt x="150" y="163"/>
                    </a:cubicBezTo>
                    <a:cubicBezTo>
                      <a:pt x="164" y="160"/>
                      <a:pt x="155" y="174"/>
                      <a:pt x="162" y="179"/>
                    </a:cubicBezTo>
                    <a:cubicBezTo>
                      <a:pt x="176" y="189"/>
                      <a:pt x="182" y="166"/>
                      <a:pt x="193" y="164"/>
                    </a:cubicBezTo>
                    <a:cubicBezTo>
                      <a:pt x="193" y="164"/>
                      <a:pt x="193" y="164"/>
                      <a:pt x="193" y="164"/>
                    </a:cubicBezTo>
                    <a:cubicBezTo>
                      <a:pt x="194" y="164"/>
                      <a:pt x="194" y="164"/>
                      <a:pt x="194" y="164"/>
                    </a:cubicBezTo>
                    <a:cubicBezTo>
                      <a:pt x="201" y="163"/>
                      <a:pt x="201" y="170"/>
                      <a:pt x="202" y="175"/>
                    </a:cubicBezTo>
                    <a:cubicBezTo>
                      <a:pt x="201" y="171"/>
                      <a:pt x="210" y="168"/>
                      <a:pt x="212" y="166"/>
                    </a:cubicBezTo>
                    <a:cubicBezTo>
                      <a:pt x="215" y="163"/>
                      <a:pt x="217" y="153"/>
                      <a:pt x="220" y="151"/>
                    </a:cubicBezTo>
                    <a:cubicBezTo>
                      <a:pt x="223" y="150"/>
                      <a:pt x="224" y="151"/>
                      <a:pt x="226" y="152"/>
                    </a:cubicBezTo>
                    <a:cubicBezTo>
                      <a:pt x="228" y="137"/>
                      <a:pt x="234" y="122"/>
                      <a:pt x="232" y="107"/>
                    </a:cubicBezTo>
                    <a:close/>
                  </a:path>
                </a:pathLst>
              </a:custGeom>
              <a:blipFill dpi="0" rotWithShape="0">
                <a:blip r:embed="rId3"/>
                <a:srcRect/>
                <a:tile tx="0" ty="0" sx="100000" sy="100000" flip="none" algn="tl"/>
              </a:blipFill>
              <a:ln w="6350">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grpSp>
            <p:nvGrpSpPr>
              <p:cNvPr id="8244" name="Group 46"/>
              <p:cNvGrpSpPr>
                <a:grpSpLocks/>
              </p:cNvGrpSpPr>
              <p:nvPr/>
            </p:nvGrpSpPr>
            <p:grpSpPr bwMode="auto">
              <a:xfrm>
                <a:off x="3965" y="1387"/>
                <a:ext cx="691" cy="560"/>
                <a:chOff x="1747" y="1188"/>
                <a:chExt cx="2268" cy="1948"/>
              </a:xfrm>
            </p:grpSpPr>
            <p:sp>
              <p:nvSpPr>
                <p:cNvPr id="8247" name="Freeform 47" descr="Small checker board"/>
                <p:cNvSpPr>
                  <a:spLocks/>
                </p:cNvSpPr>
                <p:nvPr/>
              </p:nvSpPr>
              <p:spPr bwMode="auto">
                <a:xfrm>
                  <a:off x="1747" y="1189"/>
                  <a:ext cx="2267" cy="1288"/>
                </a:xfrm>
                <a:custGeom>
                  <a:avLst/>
                  <a:gdLst>
                    <a:gd name="T0" fmla="*/ 2147483647 w 1134"/>
                    <a:gd name="T1" fmla="*/ 2147483647 h 643"/>
                    <a:gd name="T2" fmla="*/ 2147483647 w 1134"/>
                    <a:gd name="T3" fmla="*/ 2147483647 h 643"/>
                    <a:gd name="T4" fmla="*/ 2147483647 w 1134"/>
                    <a:gd name="T5" fmla="*/ 2147483647 h 643"/>
                    <a:gd name="T6" fmla="*/ 2147483647 w 1134"/>
                    <a:gd name="T7" fmla="*/ 2147483647 h 643"/>
                    <a:gd name="T8" fmla="*/ 2147483647 w 1134"/>
                    <a:gd name="T9" fmla="*/ 2147483647 h 643"/>
                    <a:gd name="T10" fmla="*/ 2147483647 w 1134"/>
                    <a:gd name="T11" fmla="*/ 2147483647 h 643"/>
                    <a:gd name="T12" fmla="*/ 2147483647 w 1134"/>
                    <a:gd name="T13" fmla="*/ 2147483647 h 643"/>
                    <a:gd name="T14" fmla="*/ 2147483647 w 1134"/>
                    <a:gd name="T15" fmla="*/ 2147483647 h 643"/>
                    <a:gd name="T16" fmla="*/ 2147483647 w 1134"/>
                    <a:gd name="T17" fmla="*/ 2147483647 h 643"/>
                    <a:gd name="T18" fmla="*/ 2147483647 w 1134"/>
                    <a:gd name="T19" fmla="*/ 0 h 643"/>
                    <a:gd name="T20" fmla="*/ 2147483647 w 1134"/>
                    <a:gd name="T21" fmla="*/ 2147483647 h 643"/>
                    <a:gd name="T22" fmla="*/ 2147483647 w 1134"/>
                    <a:gd name="T23" fmla="*/ 2147483647 h 643"/>
                    <a:gd name="T24" fmla="*/ 2147483647 w 1134"/>
                    <a:gd name="T25" fmla="*/ 2147483647 h 643"/>
                    <a:gd name="T26" fmla="*/ 2147483647 w 1134"/>
                    <a:gd name="T27" fmla="*/ 2147483647 h 643"/>
                    <a:gd name="T28" fmla="*/ 2147483647 w 1134"/>
                    <a:gd name="T29" fmla="*/ 2147483647 h 643"/>
                    <a:gd name="T30" fmla="*/ 2147483647 w 1134"/>
                    <a:gd name="T31" fmla="*/ 2147483647 h 643"/>
                    <a:gd name="T32" fmla="*/ 2147483647 w 1134"/>
                    <a:gd name="T33" fmla="*/ 2147483647 h 643"/>
                    <a:gd name="T34" fmla="*/ 2147483647 w 1134"/>
                    <a:gd name="T35" fmla="*/ 2147483647 h 643"/>
                    <a:gd name="T36" fmla="*/ 2147483647 w 1134"/>
                    <a:gd name="T37" fmla="*/ 2147483647 h 643"/>
                    <a:gd name="T38" fmla="*/ 2147483647 w 1134"/>
                    <a:gd name="T39" fmla="*/ 2147483647 h 643"/>
                    <a:gd name="T40" fmla="*/ 2147483647 w 1134"/>
                    <a:gd name="T41" fmla="*/ 2147483647 h 643"/>
                    <a:gd name="T42" fmla="*/ 2147483647 w 1134"/>
                    <a:gd name="T43" fmla="*/ 2147483647 h 643"/>
                    <a:gd name="T44" fmla="*/ 2147483647 w 1134"/>
                    <a:gd name="T45" fmla="*/ 2147483647 h 643"/>
                    <a:gd name="T46" fmla="*/ 2147483647 w 1134"/>
                    <a:gd name="T47" fmla="*/ 2147483647 h 643"/>
                    <a:gd name="T48" fmla="*/ 2147483647 w 1134"/>
                    <a:gd name="T49" fmla="*/ 2147483647 h 643"/>
                    <a:gd name="T50" fmla="*/ 2147483647 w 1134"/>
                    <a:gd name="T51" fmla="*/ 2147483647 h 643"/>
                    <a:gd name="T52" fmla="*/ 2147483647 w 1134"/>
                    <a:gd name="T53" fmla="*/ 2147483647 h 643"/>
                    <a:gd name="T54" fmla="*/ 2147483647 w 1134"/>
                    <a:gd name="T55" fmla="*/ 2147483647 h 643"/>
                    <a:gd name="T56" fmla="*/ 2147483647 w 1134"/>
                    <a:gd name="T57" fmla="*/ 2147483647 h 643"/>
                    <a:gd name="T58" fmla="*/ 2147483647 w 1134"/>
                    <a:gd name="T59" fmla="*/ 2147483647 h 643"/>
                    <a:gd name="T60" fmla="*/ 2147483647 w 1134"/>
                    <a:gd name="T61" fmla="*/ 2147483647 h 643"/>
                    <a:gd name="T62" fmla="*/ 2147483647 w 1134"/>
                    <a:gd name="T63" fmla="*/ 2147483647 h 643"/>
                    <a:gd name="T64" fmla="*/ 2147483647 w 1134"/>
                    <a:gd name="T65" fmla="*/ 2147483647 h 643"/>
                    <a:gd name="T66" fmla="*/ 2147483647 w 1134"/>
                    <a:gd name="T67" fmla="*/ 2147483647 h 643"/>
                    <a:gd name="T68" fmla="*/ 2147483647 w 1134"/>
                    <a:gd name="T69" fmla="*/ 2147483647 h 643"/>
                    <a:gd name="T70" fmla="*/ 2147483647 w 1134"/>
                    <a:gd name="T71" fmla="*/ 2147483647 h 643"/>
                    <a:gd name="T72" fmla="*/ 2147483647 w 1134"/>
                    <a:gd name="T73" fmla="*/ 2147483647 h 643"/>
                    <a:gd name="T74" fmla="*/ 2147483647 w 1134"/>
                    <a:gd name="T75" fmla="*/ 2147483647 h 643"/>
                    <a:gd name="T76" fmla="*/ 2147483647 w 1134"/>
                    <a:gd name="T77" fmla="*/ 2147483647 h 643"/>
                    <a:gd name="T78" fmla="*/ 2147483647 w 1134"/>
                    <a:gd name="T79" fmla="*/ 2147483647 h 643"/>
                    <a:gd name="T80" fmla="*/ 2147483647 w 1134"/>
                    <a:gd name="T81" fmla="*/ 2147483647 h 643"/>
                    <a:gd name="T82" fmla="*/ 2147483647 w 1134"/>
                    <a:gd name="T83" fmla="*/ 2147483647 h 643"/>
                    <a:gd name="T84" fmla="*/ 2147483647 w 1134"/>
                    <a:gd name="T85" fmla="*/ 2147483647 h 643"/>
                    <a:gd name="T86" fmla="*/ 2147483647 w 1134"/>
                    <a:gd name="T87" fmla="*/ 2147483647 h 643"/>
                    <a:gd name="T88" fmla="*/ 2147483647 w 1134"/>
                    <a:gd name="T89" fmla="*/ 2147483647 h 643"/>
                    <a:gd name="T90" fmla="*/ 2147483647 w 1134"/>
                    <a:gd name="T91" fmla="*/ 2147483647 h 643"/>
                    <a:gd name="T92" fmla="*/ 2147483647 w 1134"/>
                    <a:gd name="T93" fmla="*/ 2147483647 h 643"/>
                    <a:gd name="T94" fmla="*/ 2147483647 w 1134"/>
                    <a:gd name="T95" fmla="*/ 2147483647 h 643"/>
                    <a:gd name="T96" fmla="*/ 2147483647 w 1134"/>
                    <a:gd name="T97" fmla="*/ 2147483647 h 643"/>
                    <a:gd name="T98" fmla="*/ 2147483647 w 1134"/>
                    <a:gd name="T99" fmla="*/ 2147483647 h 643"/>
                    <a:gd name="T100" fmla="*/ 2147483647 w 1134"/>
                    <a:gd name="T101" fmla="*/ 2147483647 h 643"/>
                    <a:gd name="T102" fmla="*/ 2147483647 w 1134"/>
                    <a:gd name="T103" fmla="*/ 2147483647 h 643"/>
                    <a:gd name="T104" fmla="*/ 2147483647 w 1134"/>
                    <a:gd name="T105" fmla="*/ 2147483647 h 643"/>
                    <a:gd name="T106" fmla="*/ 2147483647 w 1134"/>
                    <a:gd name="T107" fmla="*/ 2147483647 h 643"/>
                    <a:gd name="T108" fmla="*/ 2147483647 w 1134"/>
                    <a:gd name="T109" fmla="*/ 2147483647 h 643"/>
                    <a:gd name="T110" fmla="*/ 2147483647 w 1134"/>
                    <a:gd name="T111" fmla="*/ 2147483647 h 643"/>
                    <a:gd name="T112" fmla="*/ 2147483647 w 1134"/>
                    <a:gd name="T113" fmla="*/ 2147483647 h 643"/>
                    <a:gd name="T114" fmla="*/ 2147483647 w 1134"/>
                    <a:gd name="T115" fmla="*/ 2147483647 h 643"/>
                    <a:gd name="T116" fmla="*/ 2147483647 w 1134"/>
                    <a:gd name="T117" fmla="*/ 2147483647 h 643"/>
                    <a:gd name="T118" fmla="*/ 2147483647 w 1134"/>
                    <a:gd name="T119" fmla="*/ 2147483647 h 643"/>
                    <a:gd name="T120" fmla="*/ 2147483647 w 1134"/>
                    <a:gd name="T121" fmla="*/ 2147483647 h 64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34"/>
                    <a:gd name="T184" fmla="*/ 0 h 643"/>
                    <a:gd name="T185" fmla="*/ 1134 w 1134"/>
                    <a:gd name="T186" fmla="*/ 643 h 64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34" h="643">
                      <a:moveTo>
                        <a:pt x="1134" y="300"/>
                      </a:moveTo>
                      <a:cubicBezTo>
                        <a:pt x="1134" y="291"/>
                        <a:pt x="1125" y="291"/>
                        <a:pt x="1122" y="284"/>
                      </a:cubicBezTo>
                      <a:cubicBezTo>
                        <a:pt x="1120" y="281"/>
                        <a:pt x="1122" y="273"/>
                        <a:pt x="1122" y="268"/>
                      </a:cubicBezTo>
                      <a:cubicBezTo>
                        <a:pt x="1122" y="260"/>
                        <a:pt x="1122" y="258"/>
                        <a:pt x="1114" y="253"/>
                      </a:cubicBezTo>
                      <a:cubicBezTo>
                        <a:pt x="1108" y="250"/>
                        <a:pt x="1104" y="248"/>
                        <a:pt x="1104" y="241"/>
                      </a:cubicBezTo>
                      <a:cubicBezTo>
                        <a:pt x="1100" y="240"/>
                        <a:pt x="1097" y="238"/>
                        <a:pt x="1094" y="236"/>
                      </a:cubicBezTo>
                      <a:cubicBezTo>
                        <a:pt x="1091" y="233"/>
                        <a:pt x="1089" y="228"/>
                        <a:pt x="1086" y="227"/>
                      </a:cubicBezTo>
                      <a:cubicBezTo>
                        <a:pt x="1081" y="224"/>
                        <a:pt x="1067" y="226"/>
                        <a:pt x="1063" y="227"/>
                      </a:cubicBezTo>
                      <a:cubicBezTo>
                        <a:pt x="1056" y="228"/>
                        <a:pt x="1052" y="235"/>
                        <a:pt x="1046" y="234"/>
                      </a:cubicBezTo>
                      <a:cubicBezTo>
                        <a:pt x="1040" y="234"/>
                        <a:pt x="1038" y="227"/>
                        <a:pt x="1033" y="226"/>
                      </a:cubicBezTo>
                      <a:cubicBezTo>
                        <a:pt x="1030" y="225"/>
                        <a:pt x="1027" y="227"/>
                        <a:pt x="1024" y="228"/>
                      </a:cubicBezTo>
                      <a:cubicBezTo>
                        <a:pt x="1013" y="230"/>
                        <a:pt x="1010" y="232"/>
                        <a:pt x="1000" y="226"/>
                      </a:cubicBezTo>
                      <a:cubicBezTo>
                        <a:pt x="993" y="222"/>
                        <a:pt x="984" y="214"/>
                        <a:pt x="977" y="213"/>
                      </a:cubicBezTo>
                      <a:cubicBezTo>
                        <a:pt x="970" y="211"/>
                        <a:pt x="962" y="215"/>
                        <a:pt x="955" y="218"/>
                      </a:cubicBezTo>
                      <a:cubicBezTo>
                        <a:pt x="951" y="220"/>
                        <a:pt x="955" y="218"/>
                        <a:pt x="952" y="220"/>
                      </a:cubicBezTo>
                      <a:cubicBezTo>
                        <a:pt x="948" y="222"/>
                        <a:pt x="942" y="225"/>
                        <a:pt x="938" y="228"/>
                      </a:cubicBezTo>
                      <a:cubicBezTo>
                        <a:pt x="937" y="229"/>
                        <a:pt x="937" y="229"/>
                        <a:pt x="936" y="229"/>
                      </a:cubicBezTo>
                      <a:cubicBezTo>
                        <a:pt x="931" y="232"/>
                        <a:pt x="932" y="237"/>
                        <a:pt x="932" y="239"/>
                      </a:cubicBezTo>
                      <a:cubicBezTo>
                        <a:pt x="932" y="241"/>
                        <a:pt x="932" y="243"/>
                        <a:pt x="931" y="245"/>
                      </a:cubicBezTo>
                      <a:cubicBezTo>
                        <a:pt x="930" y="245"/>
                        <a:pt x="929" y="245"/>
                        <a:pt x="928" y="245"/>
                      </a:cubicBezTo>
                      <a:cubicBezTo>
                        <a:pt x="927" y="245"/>
                        <a:pt x="928" y="245"/>
                        <a:pt x="927" y="245"/>
                      </a:cubicBezTo>
                      <a:cubicBezTo>
                        <a:pt x="924" y="244"/>
                        <a:pt x="922" y="243"/>
                        <a:pt x="919" y="242"/>
                      </a:cubicBezTo>
                      <a:cubicBezTo>
                        <a:pt x="915" y="241"/>
                        <a:pt x="912" y="242"/>
                        <a:pt x="908" y="241"/>
                      </a:cubicBezTo>
                      <a:cubicBezTo>
                        <a:pt x="907" y="241"/>
                        <a:pt x="908" y="241"/>
                        <a:pt x="907" y="241"/>
                      </a:cubicBezTo>
                      <a:cubicBezTo>
                        <a:pt x="906" y="241"/>
                        <a:pt x="905" y="241"/>
                        <a:pt x="904" y="241"/>
                      </a:cubicBezTo>
                      <a:cubicBezTo>
                        <a:pt x="901" y="228"/>
                        <a:pt x="919" y="228"/>
                        <a:pt x="917" y="218"/>
                      </a:cubicBezTo>
                      <a:cubicBezTo>
                        <a:pt x="910" y="218"/>
                        <a:pt x="914" y="201"/>
                        <a:pt x="916" y="196"/>
                      </a:cubicBezTo>
                      <a:cubicBezTo>
                        <a:pt x="922" y="196"/>
                        <a:pt x="925" y="191"/>
                        <a:pt x="929" y="187"/>
                      </a:cubicBezTo>
                      <a:cubicBezTo>
                        <a:pt x="936" y="180"/>
                        <a:pt x="931" y="183"/>
                        <a:pt x="932" y="174"/>
                      </a:cubicBezTo>
                      <a:cubicBezTo>
                        <a:pt x="932" y="161"/>
                        <a:pt x="947" y="161"/>
                        <a:pt x="952" y="154"/>
                      </a:cubicBezTo>
                      <a:cubicBezTo>
                        <a:pt x="953" y="152"/>
                        <a:pt x="953" y="149"/>
                        <a:pt x="954" y="147"/>
                      </a:cubicBezTo>
                      <a:cubicBezTo>
                        <a:pt x="956" y="145"/>
                        <a:pt x="960" y="148"/>
                        <a:pt x="961" y="143"/>
                      </a:cubicBezTo>
                      <a:cubicBezTo>
                        <a:pt x="961" y="138"/>
                        <a:pt x="945" y="130"/>
                        <a:pt x="942" y="126"/>
                      </a:cubicBezTo>
                      <a:cubicBezTo>
                        <a:pt x="937" y="120"/>
                        <a:pt x="931" y="112"/>
                        <a:pt x="929" y="105"/>
                      </a:cubicBezTo>
                      <a:cubicBezTo>
                        <a:pt x="927" y="99"/>
                        <a:pt x="928" y="93"/>
                        <a:pt x="926" y="87"/>
                      </a:cubicBezTo>
                      <a:cubicBezTo>
                        <a:pt x="907" y="86"/>
                        <a:pt x="886" y="94"/>
                        <a:pt x="885" y="114"/>
                      </a:cubicBezTo>
                      <a:cubicBezTo>
                        <a:pt x="885" y="119"/>
                        <a:pt x="886" y="125"/>
                        <a:pt x="880" y="128"/>
                      </a:cubicBezTo>
                      <a:cubicBezTo>
                        <a:pt x="876" y="130"/>
                        <a:pt x="873" y="127"/>
                        <a:pt x="871" y="123"/>
                      </a:cubicBezTo>
                      <a:cubicBezTo>
                        <a:pt x="869" y="115"/>
                        <a:pt x="877" y="108"/>
                        <a:pt x="873" y="99"/>
                      </a:cubicBezTo>
                      <a:cubicBezTo>
                        <a:pt x="867" y="98"/>
                        <a:pt x="862" y="97"/>
                        <a:pt x="856" y="96"/>
                      </a:cubicBezTo>
                      <a:cubicBezTo>
                        <a:pt x="857" y="91"/>
                        <a:pt x="861" y="89"/>
                        <a:pt x="863" y="84"/>
                      </a:cubicBezTo>
                      <a:cubicBezTo>
                        <a:pt x="865" y="85"/>
                        <a:pt x="867" y="84"/>
                        <a:pt x="869" y="84"/>
                      </a:cubicBezTo>
                      <a:cubicBezTo>
                        <a:pt x="870" y="81"/>
                        <a:pt x="882" y="62"/>
                        <a:pt x="885" y="60"/>
                      </a:cubicBezTo>
                      <a:cubicBezTo>
                        <a:pt x="890" y="58"/>
                        <a:pt x="896" y="63"/>
                        <a:pt x="898" y="57"/>
                      </a:cubicBezTo>
                      <a:cubicBezTo>
                        <a:pt x="900" y="53"/>
                        <a:pt x="896" y="48"/>
                        <a:pt x="897" y="44"/>
                      </a:cubicBezTo>
                      <a:cubicBezTo>
                        <a:pt x="890" y="41"/>
                        <a:pt x="886" y="44"/>
                        <a:pt x="880" y="45"/>
                      </a:cubicBezTo>
                      <a:cubicBezTo>
                        <a:pt x="870" y="46"/>
                        <a:pt x="866" y="40"/>
                        <a:pt x="862" y="31"/>
                      </a:cubicBezTo>
                      <a:cubicBezTo>
                        <a:pt x="860" y="27"/>
                        <a:pt x="861" y="28"/>
                        <a:pt x="858" y="25"/>
                      </a:cubicBezTo>
                      <a:cubicBezTo>
                        <a:pt x="854" y="21"/>
                        <a:pt x="849" y="19"/>
                        <a:pt x="845" y="16"/>
                      </a:cubicBezTo>
                      <a:cubicBezTo>
                        <a:pt x="841" y="11"/>
                        <a:pt x="843" y="2"/>
                        <a:pt x="835" y="0"/>
                      </a:cubicBezTo>
                      <a:cubicBezTo>
                        <a:pt x="835" y="9"/>
                        <a:pt x="832" y="5"/>
                        <a:pt x="827" y="9"/>
                      </a:cubicBezTo>
                      <a:cubicBezTo>
                        <a:pt x="824" y="12"/>
                        <a:pt x="826" y="14"/>
                        <a:pt x="824" y="16"/>
                      </a:cubicBezTo>
                      <a:cubicBezTo>
                        <a:pt x="821" y="19"/>
                        <a:pt x="818" y="19"/>
                        <a:pt x="815" y="21"/>
                      </a:cubicBezTo>
                      <a:cubicBezTo>
                        <a:pt x="805" y="28"/>
                        <a:pt x="794" y="34"/>
                        <a:pt x="784" y="39"/>
                      </a:cubicBezTo>
                      <a:cubicBezTo>
                        <a:pt x="773" y="45"/>
                        <a:pt x="762" y="50"/>
                        <a:pt x="753" y="58"/>
                      </a:cubicBezTo>
                      <a:cubicBezTo>
                        <a:pt x="749" y="62"/>
                        <a:pt x="739" y="65"/>
                        <a:pt x="739" y="71"/>
                      </a:cubicBezTo>
                      <a:cubicBezTo>
                        <a:pt x="740" y="73"/>
                        <a:pt x="744" y="75"/>
                        <a:pt x="744" y="78"/>
                      </a:cubicBezTo>
                      <a:cubicBezTo>
                        <a:pt x="744" y="80"/>
                        <a:pt x="744" y="83"/>
                        <a:pt x="744" y="85"/>
                      </a:cubicBezTo>
                      <a:cubicBezTo>
                        <a:pt x="740" y="85"/>
                        <a:pt x="736" y="85"/>
                        <a:pt x="733" y="85"/>
                      </a:cubicBezTo>
                      <a:cubicBezTo>
                        <a:pt x="736" y="91"/>
                        <a:pt x="736" y="101"/>
                        <a:pt x="730" y="106"/>
                      </a:cubicBezTo>
                      <a:cubicBezTo>
                        <a:pt x="726" y="110"/>
                        <a:pt x="717" y="111"/>
                        <a:pt x="711" y="111"/>
                      </a:cubicBezTo>
                      <a:cubicBezTo>
                        <a:pt x="704" y="112"/>
                        <a:pt x="699" y="110"/>
                        <a:pt x="693" y="107"/>
                      </a:cubicBezTo>
                      <a:cubicBezTo>
                        <a:pt x="693" y="106"/>
                        <a:pt x="693" y="107"/>
                        <a:pt x="693" y="106"/>
                      </a:cubicBezTo>
                      <a:cubicBezTo>
                        <a:pt x="689" y="104"/>
                        <a:pt x="686" y="102"/>
                        <a:pt x="682" y="99"/>
                      </a:cubicBezTo>
                      <a:cubicBezTo>
                        <a:pt x="674" y="94"/>
                        <a:pt x="667" y="93"/>
                        <a:pt x="657" y="92"/>
                      </a:cubicBezTo>
                      <a:cubicBezTo>
                        <a:pt x="648" y="91"/>
                        <a:pt x="641" y="93"/>
                        <a:pt x="632" y="94"/>
                      </a:cubicBezTo>
                      <a:cubicBezTo>
                        <a:pt x="619" y="96"/>
                        <a:pt x="613" y="94"/>
                        <a:pt x="602" y="86"/>
                      </a:cubicBezTo>
                      <a:cubicBezTo>
                        <a:pt x="589" y="77"/>
                        <a:pt x="575" y="63"/>
                        <a:pt x="559" y="64"/>
                      </a:cubicBezTo>
                      <a:cubicBezTo>
                        <a:pt x="558" y="75"/>
                        <a:pt x="558" y="81"/>
                        <a:pt x="547" y="85"/>
                      </a:cubicBezTo>
                      <a:cubicBezTo>
                        <a:pt x="538" y="89"/>
                        <a:pt x="529" y="88"/>
                        <a:pt x="520" y="91"/>
                      </a:cubicBezTo>
                      <a:cubicBezTo>
                        <a:pt x="509" y="96"/>
                        <a:pt x="506" y="105"/>
                        <a:pt x="497" y="112"/>
                      </a:cubicBezTo>
                      <a:cubicBezTo>
                        <a:pt x="491" y="117"/>
                        <a:pt x="484" y="122"/>
                        <a:pt x="481" y="130"/>
                      </a:cubicBezTo>
                      <a:cubicBezTo>
                        <a:pt x="480" y="133"/>
                        <a:pt x="477" y="144"/>
                        <a:pt x="474" y="149"/>
                      </a:cubicBezTo>
                      <a:cubicBezTo>
                        <a:pt x="474" y="149"/>
                        <a:pt x="474" y="149"/>
                        <a:pt x="474" y="149"/>
                      </a:cubicBezTo>
                      <a:cubicBezTo>
                        <a:pt x="473" y="150"/>
                        <a:pt x="472" y="151"/>
                        <a:pt x="472" y="151"/>
                      </a:cubicBezTo>
                      <a:cubicBezTo>
                        <a:pt x="469" y="151"/>
                        <a:pt x="455" y="149"/>
                        <a:pt x="453" y="152"/>
                      </a:cubicBezTo>
                      <a:cubicBezTo>
                        <a:pt x="450" y="156"/>
                        <a:pt x="460" y="162"/>
                        <a:pt x="458" y="167"/>
                      </a:cubicBezTo>
                      <a:cubicBezTo>
                        <a:pt x="457" y="172"/>
                        <a:pt x="438" y="180"/>
                        <a:pt x="433" y="181"/>
                      </a:cubicBezTo>
                      <a:cubicBezTo>
                        <a:pt x="435" y="190"/>
                        <a:pt x="421" y="195"/>
                        <a:pt x="415" y="199"/>
                      </a:cubicBezTo>
                      <a:cubicBezTo>
                        <a:pt x="411" y="202"/>
                        <a:pt x="408" y="203"/>
                        <a:pt x="405" y="207"/>
                      </a:cubicBezTo>
                      <a:cubicBezTo>
                        <a:pt x="403" y="209"/>
                        <a:pt x="400" y="213"/>
                        <a:pt x="398" y="215"/>
                      </a:cubicBezTo>
                      <a:cubicBezTo>
                        <a:pt x="396" y="217"/>
                        <a:pt x="394" y="218"/>
                        <a:pt x="392" y="219"/>
                      </a:cubicBezTo>
                      <a:cubicBezTo>
                        <a:pt x="385" y="221"/>
                        <a:pt x="378" y="218"/>
                        <a:pt x="372" y="219"/>
                      </a:cubicBezTo>
                      <a:cubicBezTo>
                        <a:pt x="367" y="220"/>
                        <a:pt x="364" y="222"/>
                        <a:pt x="359" y="224"/>
                      </a:cubicBezTo>
                      <a:cubicBezTo>
                        <a:pt x="350" y="228"/>
                        <a:pt x="341" y="231"/>
                        <a:pt x="332" y="235"/>
                      </a:cubicBezTo>
                      <a:cubicBezTo>
                        <a:pt x="323" y="239"/>
                        <a:pt x="314" y="235"/>
                        <a:pt x="305" y="237"/>
                      </a:cubicBezTo>
                      <a:cubicBezTo>
                        <a:pt x="297" y="240"/>
                        <a:pt x="299" y="250"/>
                        <a:pt x="299" y="259"/>
                      </a:cubicBezTo>
                      <a:cubicBezTo>
                        <a:pt x="299" y="269"/>
                        <a:pt x="298" y="275"/>
                        <a:pt x="294" y="284"/>
                      </a:cubicBezTo>
                      <a:cubicBezTo>
                        <a:pt x="291" y="288"/>
                        <a:pt x="290" y="293"/>
                        <a:pt x="287" y="296"/>
                      </a:cubicBezTo>
                      <a:cubicBezTo>
                        <a:pt x="286" y="297"/>
                        <a:pt x="284" y="298"/>
                        <a:pt x="283" y="299"/>
                      </a:cubicBezTo>
                      <a:cubicBezTo>
                        <a:pt x="282" y="300"/>
                        <a:pt x="280" y="301"/>
                        <a:pt x="279" y="302"/>
                      </a:cubicBezTo>
                      <a:cubicBezTo>
                        <a:pt x="276" y="306"/>
                        <a:pt x="276" y="309"/>
                        <a:pt x="272" y="312"/>
                      </a:cubicBezTo>
                      <a:cubicBezTo>
                        <a:pt x="269" y="314"/>
                        <a:pt x="262" y="315"/>
                        <a:pt x="260" y="318"/>
                      </a:cubicBezTo>
                      <a:cubicBezTo>
                        <a:pt x="256" y="322"/>
                        <a:pt x="256" y="326"/>
                        <a:pt x="251" y="329"/>
                      </a:cubicBezTo>
                      <a:cubicBezTo>
                        <a:pt x="248" y="331"/>
                        <a:pt x="244" y="333"/>
                        <a:pt x="241" y="335"/>
                      </a:cubicBezTo>
                      <a:cubicBezTo>
                        <a:pt x="235" y="339"/>
                        <a:pt x="221" y="340"/>
                        <a:pt x="217" y="346"/>
                      </a:cubicBezTo>
                      <a:cubicBezTo>
                        <a:pt x="214" y="350"/>
                        <a:pt x="216" y="354"/>
                        <a:pt x="212" y="358"/>
                      </a:cubicBezTo>
                      <a:cubicBezTo>
                        <a:pt x="208" y="363"/>
                        <a:pt x="201" y="364"/>
                        <a:pt x="203" y="372"/>
                      </a:cubicBezTo>
                      <a:cubicBezTo>
                        <a:pt x="207" y="374"/>
                        <a:pt x="214" y="376"/>
                        <a:pt x="216" y="380"/>
                      </a:cubicBezTo>
                      <a:cubicBezTo>
                        <a:pt x="219" y="383"/>
                        <a:pt x="219" y="386"/>
                        <a:pt x="218" y="389"/>
                      </a:cubicBezTo>
                      <a:cubicBezTo>
                        <a:pt x="215" y="402"/>
                        <a:pt x="177" y="408"/>
                        <a:pt x="179" y="422"/>
                      </a:cubicBezTo>
                      <a:cubicBezTo>
                        <a:pt x="179" y="422"/>
                        <a:pt x="178" y="423"/>
                        <a:pt x="178" y="423"/>
                      </a:cubicBezTo>
                      <a:cubicBezTo>
                        <a:pt x="170" y="427"/>
                        <a:pt x="159" y="421"/>
                        <a:pt x="151" y="425"/>
                      </a:cubicBezTo>
                      <a:cubicBezTo>
                        <a:pt x="142" y="430"/>
                        <a:pt x="140" y="438"/>
                        <a:pt x="136" y="423"/>
                      </a:cubicBezTo>
                      <a:cubicBezTo>
                        <a:pt x="132" y="422"/>
                        <a:pt x="128" y="422"/>
                        <a:pt x="124" y="422"/>
                      </a:cubicBezTo>
                      <a:cubicBezTo>
                        <a:pt x="125" y="422"/>
                        <a:pt x="125" y="423"/>
                        <a:pt x="126" y="423"/>
                      </a:cubicBezTo>
                      <a:cubicBezTo>
                        <a:pt x="126" y="426"/>
                        <a:pt x="126" y="430"/>
                        <a:pt x="126" y="433"/>
                      </a:cubicBezTo>
                      <a:cubicBezTo>
                        <a:pt x="116" y="433"/>
                        <a:pt x="110" y="432"/>
                        <a:pt x="102" y="437"/>
                      </a:cubicBezTo>
                      <a:cubicBezTo>
                        <a:pt x="98" y="439"/>
                        <a:pt x="94" y="439"/>
                        <a:pt x="90" y="443"/>
                      </a:cubicBezTo>
                      <a:cubicBezTo>
                        <a:pt x="87" y="447"/>
                        <a:pt x="87" y="451"/>
                        <a:pt x="83" y="454"/>
                      </a:cubicBezTo>
                      <a:cubicBezTo>
                        <a:pt x="79" y="457"/>
                        <a:pt x="75" y="455"/>
                        <a:pt x="71" y="454"/>
                      </a:cubicBezTo>
                      <a:cubicBezTo>
                        <a:pt x="62" y="452"/>
                        <a:pt x="52" y="449"/>
                        <a:pt x="41" y="449"/>
                      </a:cubicBezTo>
                      <a:cubicBezTo>
                        <a:pt x="31" y="448"/>
                        <a:pt x="20" y="448"/>
                        <a:pt x="10" y="448"/>
                      </a:cubicBezTo>
                      <a:cubicBezTo>
                        <a:pt x="9" y="456"/>
                        <a:pt x="12" y="472"/>
                        <a:pt x="0" y="473"/>
                      </a:cubicBezTo>
                      <a:cubicBezTo>
                        <a:pt x="1" y="478"/>
                        <a:pt x="7" y="483"/>
                        <a:pt x="8" y="488"/>
                      </a:cubicBezTo>
                      <a:cubicBezTo>
                        <a:pt x="10" y="492"/>
                        <a:pt x="9" y="499"/>
                        <a:pt x="11" y="503"/>
                      </a:cubicBezTo>
                      <a:cubicBezTo>
                        <a:pt x="15" y="509"/>
                        <a:pt x="22" y="510"/>
                        <a:pt x="28" y="513"/>
                      </a:cubicBezTo>
                      <a:cubicBezTo>
                        <a:pt x="37" y="517"/>
                        <a:pt x="35" y="520"/>
                        <a:pt x="39" y="528"/>
                      </a:cubicBezTo>
                      <a:cubicBezTo>
                        <a:pt x="45" y="518"/>
                        <a:pt x="49" y="521"/>
                        <a:pt x="60" y="520"/>
                      </a:cubicBezTo>
                      <a:cubicBezTo>
                        <a:pt x="70" y="520"/>
                        <a:pt x="72" y="517"/>
                        <a:pt x="80" y="513"/>
                      </a:cubicBezTo>
                      <a:cubicBezTo>
                        <a:pt x="82" y="511"/>
                        <a:pt x="85" y="511"/>
                        <a:pt x="86" y="511"/>
                      </a:cubicBezTo>
                      <a:cubicBezTo>
                        <a:pt x="86" y="511"/>
                        <a:pt x="86" y="511"/>
                        <a:pt x="87" y="512"/>
                      </a:cubicBezTo>
                      <a:cubicBezTo>
                        <a:pt x="90" y="513"/>
                        <a:pt x="91" y="517"/>
                        <a:pt x="94" y="521"/>
                      </a:cubicBezTo>
                      <a:cubicBezTo>
                        <a:pt x="97" y="526"/>
                        <a:pt x="102" y="532"/>
                        <a:pt x="106" y="537"/>
                      </a:cubicBezTo>
                      <a:cubicBezTo>
                        <a:pt x="108" y="540"/>
                        <a:pt x="114" y="544"/>
                        <a:pt x="112" y="549"/>
                      </a:cubicBezTo>
                      <a:cubicBezTo>
                        <a:pt x="111" y="551"/>
                        <a:pt x="105" y="551"/>
                        <a:pt x="104" y="554"/>
                      </a:cubicBezTo>
                      <a:cubicBezTo>
                        <a:pt x="102" y="556"/>
                        <a:pt x="104" y="561"/>
                        <a:pt x="103" y="564"/>
                      </a:cubicBezTo>
                      <a:cubicBezTo>
                        <a:pt x="101" y="567"/>
                        <a:pt x="96" y="566"/>
                        <a:pt x="93" y="570"/>
                      </a:cubicBezTo>
                      <a:cubicBezTo>
                        <a:pt x="91" y="573"/>
                        <a:pt x="90" y="585"/>
                        <a:pt x="91" y="588"/>
                      </a:cubicBezTo>
                      <a:cubicBezTo>
                        <a:pt x="92" y="595"/>
                        <a:pt x="106" y="602"/>
                        <a:pt x="112" y="604"/>
                      </a:cubicBezTo>
                      <a:cubicBezTo>
                        <a:pt x="112" y="615"/>
                        <a:pt x="120" y="623"/>
                        <a:pt x="117" y="635"/>
                      </a:cubicBezTo>
                      <a:cubicBezTo>
                        <a:pt x="123" y="634"/>
                        <a:pt x="130" y="633"/>
                        <a:pt x="137" y="631"/>
                      </a:cubicBezTo>
                      <a:cubicBezTo>
                        <a:pt x="144" y="630"/>
                        <a:pt x="151" y="629"/>
                        <a:pt x="159" y="627"/>
                      </a:cubicBezTo>
                      <a:cubicBezTo>
                        <a:pt x="160" y="627"/>
                        <a:pt x="162" y="626"/>
                        <a:pt x="163" y="625"/>
                      </a:cubicBezTo>
                      <a:cubicBezTo>
                        <a:pt x="163" y="625"/>
                        <a:pt x="163" y="625"/>
                        <a:pt x="163" y="625"/>
                      </a:cubicBezTo>
                      <a:cubicBezTo>
                        <a:pt x="163" y="625"/>
                        <a:pt x="163" y="625"/>
                        <a:pt x="163" y="625"/>
                      </a:cubicBezTo>
                      <a:cubicBezTo>
                        <a:pt x="172" y="620"/>
                        <a:pt x="181" y="622"/>
                        <a:pt x="190" y="619"/>
                      </a:cubicBezTo>
                      <a:cubicBezTo>
                        <a:pt x="196" y="617"/>
                        <a:pt x="201" y="613"/>
                        <a:pt x="207" y="611"/>
                      </a:cubicBezTo>
                      <a:cubicBezTo>
                        <a:pt x="207" y="610"/>
                        <a:pt x="207" y="610"/>
                        <a:pt x="208" y="610"/>
                      </a:cubicBezTo>
                      <a:cubicBezTo>
                        <a:pt x="209" y="609"/>
                        <a:pt x="210" y="609"/>
                        <a:pt x="211" y="608"/>
                      </a:cubicBezTo>
                      <a:cubicBezTo>
                        <a:pt x="214" y="607"/>
                        <a:pt x="217" y="606"/>
                        <a:pt x="220" y="606"/>
                      </a:cubicBezTo>
                      <a:cubicBezTo>
                        <a:pt x="223" y="605"/>
                        <a:pt x="227" y="603"/>
                        <a:pt x="230" y="600"/>
                      </a:cubicBezTo>
                      <a:cubicBezTo>
                        <a:pt x="245" y="585"/>
                        <a:pt x="287" y="614"/>
                        <a:pt x="304" y="615"/>
                      </a:cubicBezTo>
                      <a:cubicBezTo>
                        <a:pt x="314" y="616"/>
                        <a:pt x="323" y="614"/>
                        <a:pt x="331" y="611"/>
                      </a:cubicBezTo>
                      <a:cubicBezTo>
                        <a:pt x="334" y="610"/>
                        <a:pt x="337" y="608"/>
                        <a:pt x="340" y="606"/>
                      </a:cubicBezTo>
                      <a:cubicBezTo>
                        <a:pt x="349" y="599"/>
                        <a:pt x="357" y="602"/>
                        <a:pt x="367" y="602"/>
                      </a:cubicBezTo>
                      <a:cubicBezTo>
                        <a:pt x="367" y="602"/>
                        <a:pt x="367" y="601"/>
                        <a:pt x="366" y="600"/>
                      </a:cubicBezTo>
                      <a:cubicBezTo>
                        <a:pt x="367" y="601"/>
                        <a:pt x="367" y="602"/>
                        <a:pt x="367" y="602"/>
                      </a:cubicBezTo>
                      <a:cubicBezTo>
                        <a:pt x="373" y="603"/>
                        <a:pt x="378" y="602"/>
                        <a:pt x="382" y="601"/>
                      </a:cubicBezTo>
                      <a:cubicBezTo>
                        <a:pt x="388" y="599"/>
                        <a:pt x="392" y="597"/>
                        <a:pt x="398" y="596"/>
                      </a:cubicBezTo>
                      <a:cubicBezTo>
                        <a:pt x="401" y="596"/>
                        <a:pt x="403" y="596"/>
                        <a:pt x="406" y="597"/>
                      </a:cubicBezTo>
                      <a:cubicBezTo>
                        <a:pt x="407" y="597"/>
                        <a:pt x="408" y="596"/>
                        <a:pt x="408" y="596"/>
                      </a:cubicBezTo>
                      <a:cubicBezTo>
                        <a:pt x="412" y="597"/>
                        <a:pt x="416" y="597"/>
                        <a:pt x="419" y="596"/>
                      </a:cubicBezTo>
                      <a:cubicBezTo>
                        <a:pt x="420" y="596"/>
                        <a:pt x="420" y="596"/>
                        <a:pt x="420" y="596"/>
                      </a:cubicBezTo>
                      <a:cubicBezTo>
                        <a:pt x="421" y="596"/>
                        <a:pt x="422" y="596"/>
                        <a:pt x="423" y="595"/>
                      </a:cubicBezTo>
                      <a:cubicBezTo>
                        <a:pt x="425" y="595"/>
                        <a:pt x="428" y="594"/>
                        <a:pt x="430" y="592"/>
                      </a:cubicBezTo>
                      <a:cubicBezTo>
                        <a:pt x="437" y="588"/>
                        <a:pt x="439" y="582"/>
                        <a:pt x="443" y="577"/>
                      </a:cubicBezTo>
                      <a:cubicBezTo>
                        <a:pt x="445" y="574"/>
                        <a:pt x="448" y="571"/>
                        <a:pt x="456" y="571"/>
                      </a:cubicBezTo>
                      <a:cubicBezTo>
                        <a:pt x="456" y="570"/>
                        <a:pt x="456" y="570"/>
                        <a:pt x="456" y="569"/>
                      </a:cubicBezTo>
                      <a:cubicBezTo>
                        <a:pt x="456" y="569"/>
                        <a:pt x="456" y="568"/>
                        <a:pt x="456" y="568"/>
                      </a:cubicBezTo>
                      <a:cubicBezTo>
                        <a:pt x="456" y="563"/>
                        <a:pt x="455" y="559"/>
                        <a:pt x="455" y="555"/>
                      </a:cubicBezTo>
                      <a:cubicBezTo>
                        <a:pt x="455" y="552"/>
                        <a:pt x="455" y="549"/>
                        <a:pt x="457" y="546"/>
                      </a:cubicBezTo>
                      <a:cubicBezTo>
                        <a:pt x="463" y="539"/>
                        <a:pt x="469" y="532"/>
                        <a:pt x="475" y="525"/>
                      </a:cubicBezTo>
                      <a:cubicBezTo>
                        <a:pt x="476" y="523"/>
                        <a:pt x="477" y="522"/>
                        <a:pt x="478" y="521"/>
                      </a:cubicBezTo>
                      <a:cubicBezTo>
                        <a:pt x="478" y="521"/>
                        <a:pt x="478" y="521"/>
                        <a:pt x="478" y="521"/>
                      </a:cubicBezTo>
                      <a:cubicBezTo>
                        <a:pt x="482" y="516"/>
                        <a:pt x="486" y="513"/>
                        <a:pt x="491" y="509"/>
                      </a:cubicBezTo>
                      <a:cubicBezTo>
                        <a:pt x="491" y="508"/>
                        <a:pt x="492" y="508"/>
                        <a:pt x="493" y="507"/>
                      </a:cubicBezTo>
                      <a:cubicBezTo>
                        <a:pt x="492" y="507"/>
                        <a:pt x="492" y="506"/>
                        <a:pt x="492" y="506"/>
                      </a:cubicBezTo>
                      <a:cubicBezTo>
                        <a:pt x="492" y="506"/>
                        <a:pt x="493" y="506"/>
                        <a:pt x="493" y="506"/>
                      </a:cubicBezTo>
                      <a:cubicBezTo>
                        <a:pt x="498" y="503"/>
                        <a:pt x="503" y="495"/>
                        <a:pt x="507" y="491"/>
                      </a:cubicBezTo>
                      <a:cubicBezTo>
                        <a:pt x="508" y="491"/>
                        <a:pt x="508" y="490"/>
                        <a:pt x="509" y="490"/>
                      </a:cubicBezTo>
                      <a:cubicBezTo>
                        <a:pt x="512" y="486"/>
                        <a:pt x="516" y="482"/>
                        <a:pt x="520" y="481"/>
                      </a:cubicBezTo>
                      <a:cubicBezTo>
                        <a:pt x="521" y="480"/>
                        <a:pt x="521" y="480"/>
                        <a:pt x="522" y="480"/>
                      </a:cubicBezTo>
                      <a:cubicBezTo>
                        <a:pt x="522" y="479"/>
                        <a:pt x="522" y="479"/>
                        <a:pt x="523" y="478"/>
                      </a:cubicBezTo>
                      <a:cubicBezTo>
                        <a:pt x="523" y="478"/>
                        <a:pt x="523" y="478"/>
                        <a:pt x="523" y="478"/>
                      </a:cubicBezTo>
                      <a:cubicBezTo>
                        <a:pt x="523" y="476"/>
                        <a:pt x="523" y="472"/>
                        <a:pt x="523" y="469"/>
                      </a:cubicBezTo>
                      <a:cubicBezTo>
                        <a:pt x="522" y="465"/>
                        <a:pt x="520" y="461"/>
                        <a:pt x="518" y="456"/>
                      </a:cubicBezTo>
                      <a:cubicBezTo>
                        <a:pt x="516" y="454"/>
                        <a:pt x="514" y="453"/>
                        <a:pt x="514" y="451"/>
                      </a:cubicBezTo>
                      <a:cubicBezTo>
                        <a:pt x="513" y="451"/>
                        <a:pt x="513" y="450"/>
                        <a:pt x="512" y="450"/>
                      </a:cubicBezTo>
                      <a:cubicBezTo>
                        <a:pt x="513" y="450"/>
                        <a:pt x="513" y="450"/>
                        <a:pt x="514" y="451"/>
                      </a:cubicBezTo>
                      <a:cubicBezTo>
                        <a:pt x="512" y="446"/>
                        <a:pt x="514" y="444"/>
                        <a:pt x="517" y="444"/>
                      </a:cubicBezTo>
                      <a:cubicBezTo>
                        <a:pt x="519" y="443"/>
                        <a:pt x="522" y="444"/>
                        <a:pt x="529" y="447"/>
                      </a:cubicBezTo>
                      <a:cubicBezTo>
                        <a:pt x="539" y="451"/>
                        <a:pt x="545" y="459"/>
                        <a:pt x="556" y="453"/>
                      </a:cubicBezTo>
                      <a:cubicBezTo>
                        <a:pt x="557" y="453"/>
                        <a:pt x="557" y="453"/>
                        <a:pt x="558" y="452"/>
                      </a:cubicBezTo>
                      <a:cubicBezTo>
                        <a:pt x="561" y="450"/>
                        <a:pt x="568" y="450"/>
                        <a:pt x="573" y="449"/>
                      </a:cubicBezTo>
                      <a:cubicBezTo>
                        <a:pt x="575" y="448"/>
                        <a:pt x="576" y="447"/>
                        <a:pt x="577" y="445"/>
                      </a:cubicBezTo>
                      <a:cubicBezTo>
                        <a:pt x="585" y="442"/>
                        <a:pt x="590" y="442"/>
                        <a:pt x="598" y="438"/>
                      </a:cubicBezTo>
                      <a:cubicBezTo>
                        <a:pt x="602" y="435"/>
                        <a:pt x="607" y="433"/>
                        <a:pt x="611" y="431"/>
                      </a:cubicBezTo>
                      <a:cubicBezTo>
                        <a:pt x="618" y="429"/>
                        <a:pt x="625" y="421"/>
                        <a:pt x="632" y="417"/>
                      </a:cubicBezTo>
                      <a:cubicBezTo>
                        <a:pt x="635" y="415"/>
                        <a:pt x="639" y="413"/>
                        <a:pt x="643" y="414"/>
                      </a:cubicBezTo>
                      <a:cubicBezTo>
                        <a:pt x="643" y="414"/>
                        <a:pt x="643" y="414"/>
                        <a:pt x="643" y="414"/>
                      </a:cubicBezTo>
                      <a:cubicBezTo>
                        <a:pt x="644" y="412"/>
                        <a:pt x="645" y="411"/>
                        <a:pt x="646" y="410"/>
                      </a:cubicBezTo>
                      <a:cubicBezTo>
                        <a:pt x="650" y="407"/>
                        <a:pt x="656" y="405"/>
                        <a:pt x="662" y="402"/>
                      </a:cubicBezTo>
                      <a:cubicBezTo>
                        <a:pt x="664" y="401"/>
                        <a:pt x="665" y="399"/>
                        <a:pt x="667" y="398"/>
                      </a:cubicBezTo>
                      <a:cubicBezTo>
                        <a:pt x="671" y="395"/>
                        <a:pt x="674" y="394"/>
                        <a:pt x="677" y="394"/>
                      </a:cubicBezTo>
                      <a:cubicBezTo>
                        <a:pt x="682" y="392"/>
                        <a:pt x="687" y="391"/>
                        <a:pt x="692" y="390"/>
                      </a:cubicBezTo>
                      <a:cubicBezTo>
                        <a:pt x="692" y="390"/>
                        <a:pt x="692" y="390"/>
                        <a:pt x="692" y="390"/>
                      </a:cubicBezTo>
                      <a:cubicBezTo>
                        <a:pt x="695" y="387"/>
                        <a:pt x="697" y="387"/>
                        <a:pt x="701" y="386"/>
                      </a:cubicBezTo>
                      <a:cubicBezTo>
                        <a:pt x="703" y="386"/>
                        <a:pt x="706" y="385"/>
                        <a:pt x="708" y="383"/>
                      </a:cubicBezTo>
                      <a:cubicBezTo>
                        <a:pt x="711" y="381"/>
                        <a:pt x="712" y="378"/>
                        <a:pt x="716" y="377"/>
                      </a:cubicBezTo>
                      <a:cubicBezTo>
                        <a:pt x="718" y="377"/>
                        <a:pt x="719" y="377"/>
                        <a:pt x="719" y="377"/>
                      </a:cubicBezTo>
                      <a:cubicBezTo>
                        <a:pt x="721" y="377"/>
                        <a:pt x="722" y="376"/>
                        <a:pt x="723" y="375"/>
                      </a:cubicBezTo>
                      <a:cubicBezTo>
                        <a:pt x="726" y="371"/>
                        <a:pt x="728" y="370"/>
                        <a:pt x="733" y="370"/>
                      </a:cubicBezTo>
                      <a:cubicBezTo>
                        <a:pt x="736" y="369"/>
                        <a:pt x="740" y="369"/>
                        <a:pt x="743" y="368"/>
                      </a:cubicBezTo>
                      <a:cubicBezTo>
                        <a:pt x="754" y="366"/>
                        <a:pt x="763" y="359"/>
                        <a:pt x="773" y="357"/>
                      </a:cubicBezTo>
                      <a:cubicBezTo>
                        <a:pt x="774" y="357"/>
                        <a:pt x="774" y="357"/>
                        <a:pt x="774" y="357"/>
                      </a:cubicBezTo>
                      <a:cubicBezTo>
                        <a:pt x="774" y="357"/>
                        <a:pt x="774" y="357"/>
                        <a:pt x="774" y="357"/>
                      </a:cubicBezTo>
                      <a:cubicBezTo>
                        <a:pt x="774" y="357"/>
                        <a:pt x="774" y="357"/>
                        <a:pt x="774" y="357"/>
                      </a:cubicBezTo>
                      <a:cubicBezTo>
                        <a:pt x="778" y="356"/>
                        <a:pt x="781" y="355"/>
                        <a:pt x="784" y="353"/>
                      </a:cubicBezTo>
                      <a:cubicBezTo>
                        <a:pt x="786" y="351"/>
                        <a:pt x="788" y="348"/>
                        <a:pt x="792" y="346"/>
                      </a:cubicBezTo>
                      <a:cubicBezTo>
                        <a:pt x="798" y="343"/>
                        <a:pt x="811" y="343"/>
                        <a:pt x="819" y="342"/>
                      </a:cubicBezTo>
                      <a:cubicBezTo>
                        <a:pt x="828" y="340"/>
                        <a:pt x="837" y="338"/>
                        <a:pt x="846" y="341"/>
                      </a:cubicBezTo>
                      <a:cubicBezTo>
                        <a:pt x="847" y="341"/>
                        <a:pt x="846" y="341"/>
                        <a:pt x="847" y="341"/>
                      </a:cubicBezTo>
                      <a:cubicBezTo>
                        <a:pt x="847" y="341"/>
                        <a:pt x="847" y="341"/>
                        <a:pt x="847" y="341"/>
                      </a:cubicBezTo>
                      <a:cubicBezTo>
                        <a:pt x="850" y="342"/>
                        <a:pt x="853" y="343"/>
                        <a:pt x="853" y="345"/>
                      </a:cubicBezTo>
                      <a:cubicBezTo>
                        <a:pt x="856" y="350"/>
                        <a:pt x="845" y="360"/>
                        <a:pt x="836" y="367"/>
                      </a:cubicBezTo>
                      <a:cubicBezTo>
                        <a:pt x="831" y="372"/>
                        <a:pt x="827" y="378"/>
                        <a:pt x="827" y="388"/>
                      </a:cubicBezTo>
                      <a:cubicBezTo>
                        <a:pt x="827" y="398"/>
                        <a:pt x="827" y="408"/>
                        <a:pt x="830" y="416"/>
                      </a:cubicBezTo>
                      <a:cubicBezTo>
                        <a:pt x="832" y="421"/>
                        <a:pt x="834" y="425"/>
                        <a:pt x="838" y="428"/>
                      </a:cubicBezTo>
                      <a:cubicBezTo>
                        <a:pt x="839" y="428"/>
                        <a:pt x="839" y="428"/>
                        <a:pt x="839" y="428"/>
                      </a:cubicBezTo>
                      <a:cubicBezTo>
                        <a:pt x="840" y="429"/>
                        <a:pt x="841" y="429"/>
                        <a:pt x="842" y="430"/>
                      </a:cubicBezTo>
                      <a:cubicBezTo>
                        <a:pt x="842" y="442"/>
                        <a:pt x="849" y="451"/>
                        <a:pt x="850" y="462"/>
                      </a:cubicBezTo>
                      <a:cubicBezTo>
                        <a:pt x="850" y="462"/>
                        <a:pt x="851" y="462"/>
                        <a:pt x="852" y="462"/>
                      </a:cubicBezTo>
                      <a:cubicBezTo>
                        <a:pt x="862" y="461"/>
                        <a:pt x="874" y="446"/>
                        <a:pt x="874" y="462"/>
                      </a:cubicBezTo>
                      <a:cubicBezTo>
                        <a:pt x="874" y="463"/>
                        <a:pt x="874" y="463"/>
                        <a:pt x="874" y="464"/>
                      </a:cubicBezTo>
                      <a:cubicBezTo>
                        <a:pt x="873" y="481"/>
                        <a:pt x="862" y="495"/>
                        <a:pt x="844" y="494"/>
                      </a:cubicBezTo>
                      <a:cubicBezTo>
                        <a:pt x="844" y="494"/>
                        <a:pt x="844" y="494"/>
                        <a:pt x="843" y="495"/>
                      </a:cubicBezTo>
                      <a:cubicBezTo>
                        <a:pt x="843" y="495"/>
                        <a:pt x="842" y="496"/>
                        <a:pt x="841" y="496"/>
                      </a:cubicBezTo>
                      <a:cubicBezTo>
                        <a:pt x="834" y="500"/>
                        <a:pt x="817" y="504"/>
                        <a:pt x="813" y="505"/>
                      </a:cubicBezTo>
                      <a:cubicBezTo>
                        <a:pt x="806" y="506"/>
                        <a:pt x="792" y="506"/>
                        <a:pt x="787" y="500"/>
                      </a:cubicBezTo>
                      <a:cubicBezTo>
                        <a:pt x="786" y="500"/>
                        <a:pt x="785" y="500"/>
                        <a:pt x="784" y="500"/>
                      </a:cubicBezTo>
                      <a:cubicBezTo>
                        <a:pt x="784" y="501"/>
                        <a:pt x="784" y="501"/>
                        <a:pt x="784" y="501"/>
                      </a:cubicBezTo>
                      <a:cubicBezTo>
                        <a:pt x="769" y="506"/>
                        <a:pt x="780" y="517"/>
                        <a:pt x="772" y="527"/>
                      </a:cubicBezTo>
                      <a:cubicBezTo>
                        <a:pt x="772" y="527"/>
                        <a:pt x="772" y="527"/>
                        <a:pt x="772" y="527"/>
                      </a:cubicBezTo>
                      <a:cubicBezTo>
                        <a:pt x="771" y="527"/>
                        <a:pt x="772" y="527"/>
                        <a:pt x="771" y="527"/>
                      </a:cubicBezTo>
                      <a:cubicBezTo>
                        <a:pt x="772" y="527"/>
                        <a:pt x="772" y="527"/>
                        <a:pt x="772" y="527"/>
                      </a:cubicBezTo>
                      <a:cubicBezTo>
                        <a:pt x="769" y="529"/>
                        <a:pt x="766" y="532"/>
                        <a:pt x="762" y="534"/>
                      </a:cubicBezTo>
                      <a:cubicBezTo>
                        <a:pt x="756" y="539"/>
                        <a:pt x="749" y="544"/>
                        <a:pt x="746" y="545"/>
                      </a:cubicBezTo>
                      <a:cubicBezTo>
                        <a:pt x="746" y="545"/>
                        <a:pt x="746" y="545"/>
                        <a:pt x="745" y="545"/>
                      </a:cubicBezTo>
                      <a:cubicBezTo>
                        <a:pt x="745" y="545"/>
                        <a:pt x="745" y="545"/>
                        <a:pt x="745" y="545"/>
                      </a:cubicBezTo>
                      <a:cubicBezTo>
                        <a:pt x="745" y="545"/>
                        <a:pt x="745" y="545"/>
                        <a:pt x="744" y="545"/>
                      </a:cubicBezTo>
                      <a:cubicBezTo>
                        <a:pt x="744" y="545"/>
                        <a:pt x="744" y="546"/>
                        <a:pt x="744" y="546"/>
                      </a:cubicBezTo>
                      <a:cubicBezTo>
                        <a:pt x="744" y="547"/>
                        <a:pt x="745" y="548"/>
                        <a:pt x="746" y="548"/>
                      </a:cubicBezTo>
                      <a:cubicBezTo>
                        <a:pt x="746" y="548"/>
                        <a:pt x="747" y="547"/>
                        <a:pt x="748" y="547"/>
                      </a:cubicBezTo>
                      <a:cubicBezTo>
                        <a:pt x="746" y="549"/>
                        <a:pt x="743" y="550"/>
                        <a:pt x="741" y="552"/>
                      </a:cubicBezTo>
                      <a:cubicBezTo>
                        <a:pt x="740" y="553"/>
                        <a:pt x="739" y="553"/>
                        <a:pt x="738" y="554"/>
                      </a:cubicBezTo>
                      <a:cubicBezTo>
                        <a:pt x="730" y="555"/>
                        <a:pt x="724" y="557"/>
                        <a:pt x="719" y="560"/>
                      </a:cubicBezTo>
                      <a:cubicBezTo>
                        <a:pt x="716" y="562"/>
                        <a:pt x="713" y="565"/>
                        <a:pt x="708" y="569"/>
                      </a:cubicBezTo>
                      <a:cubicBezTo>
                        <a:pt x="708" y="570"/>
                        <a:pt x="707" y="570"/>
                        <a:pt x="706" y="571"/>
                      </a:cubicBezTo>
                      <a:cubicBezTo>
                        <a:pt x="706" y="571"/>
                        <a:pt x="707" y="570"/>
                        <a:pt x="707" y="570"/>
                      </a:cubicBezTo>
                      <a:cubicBezTo>
                        <a:pt x="707" y="570"/>
                        <a:pt x="707" y="570"/>
                        <a:pt x="707" y="570"/>
                      </a:cubicBezTo>
                      <a:cubicBezTo>
                        <a:pt x="707" y="570"/>
                        <a:pt x="707" y="570"/>
                        <a:pt x="708" y="570"/>
                      </a:cubicBezTo>
                      <a:cubicBezTo>
                        <a:pt x="707" y="570"/>
                        <a:pt x="707" y="570"/>
                        <a:pt x="707" y="570"/>
                      </a:cubicBezTo>
                      <a:cubicBezTo>
                        <a:pt x="709" y="570"/>
                        <a:pt x="711" y="570"/>
                        <a:pt x="712" y="571"/>
                      </a:cubicBezTo>
                      <a:cubicBezTo>
                        <a:pt x="711" y="575"/>
                        <a:pt x="715" y="579"/>
                        <a:pt x="716" y="583"/>
                      </a:cubicBezTo>
                      <a:cubicBezTo>
                        <a:pt x="720" y="591"/>
                        <a:pt x="714" y="584"/>
                        <a:pt x="712" y="589"/>
                      </a:cubicBezTo>
                      <a:cubicBezTo>
                        <a:pt x="711" y="593"/>
                        <a:pt x="718" y="608"/>
                        <a:pt x="723" y="608"/>
                      </a:cubicBezTo>
                      <a:cubicBezTo>
                        <a:pt x="723" y="620"/>
                        <a:pt x="730" y="632"/>
                        <a:pt x="736" y="642"/>
                      </a:cubicBezTo>
                      <a:cubicBezTo>
                        <a:pt x="736" y="642"/>
                        <a:pt x="736" y="643"/>
                        <a:pt x="736" y="643"/>
                      </a:cubicBezTo>
                      <a:cubicBezTo>
                        <a:pt x="737" y="642"/>
                        <a:pt x="738" y="642"/>
                        <a:pt x="739" y="641"/>
                      </a:cubicBezTo>
                      <a:cubicBezTo>
                        <a:pt x="739" y="641"/>
                        <a:pt x="739" y="641"/>
                        <a:pt x="740" y="640"/>
                      </a:cubicBezTo>
                      <a:cubicBezTo>
                        <a:pt x="741" y="640"/>
                        <a:pt x="742" y="639"/>
                        <a:pt x="743" y="638"/>
                      </a:cubicBezTo>
                      <a:cubicBezTo>
                        <a:pt x="743" y="638"/>
                        <a:pt x="743" y="638"/>
                        <a:pt x="743" y="638"/>
                      </a:cubicBezTo>
                      <a:cubicBezTo>
                        <a:pt x="744" y="638"/>
                        <a:pt x="745" y="637"/>
                        <a:pt x="746" y="637"/>
                      </a:cubicBezTo>
                      <a:cubicBezTo>
                        <a:pt x="746" y="637"/>
                        <a:pt x="747" y="637"/>
                        <a:pt x="747" y="636"/>
                      </a:cubicBezTo>
                      <a:cubicBezTo>
                        <a:pt x="748" y="636"/>
                        <a:pt x="749" y="636"/>
                        <a:pt x="750" y="635"/>
                      </a:cubicBezTo>
                      <a:cubicBezTo>
                        <a:pt x="751" y="635"/>
                        <a:pt x="753" y="635"/>
                        <a:pt x="754" y="635"/>
                      </a:cubicBezTo>
                      <a:cubicBezTo>
                        <a:pt x="754" y="635"/>
                        <a:pt x="754" y="635"/>
                        <a:pt x="754" y="635"/>
                      </a:cubicBezTo>
                      <a:cubicBezTo>
                        <a:pt x="755" y="635"/>
                        <a:pt x="756" y="635"/>
                        <a:pt x="758" y="635"/>
                      </a:cubicBezTo>
                      <a:cubicBezTo>
                        <a:pt x="761" y="635"/>
                        <a:pt x="763" y="635"/>
                        <a:pt x="766" y="634"/>
                      </a:cubicBezTo>
                      <a:cubicBezTo>
                        <a:pt x="767" y="621"/>
                        <a:pt x="779" y="615"/>
                        <a:pt x="784" y="603"/>
                      </a:cubicBezTo>
                      <a:cubicBezTo>
                        <a:pt x="787" y="597"/>
                        <a:pt x="794" y="591"/>
                        <a:pt x="801" y="590"/>
                      </a:cubicBezTo>
                      <a:cubicBezTo>
                        <a:pt x="807" y="589"/>
                        <a:pt x="807" y="590"/>
                        <a:pt x="812" y="587"/>
                      </a:cubicBezTo>
                      <a:cubicBezTo>
                        <a:pt x="815" y="585"/>
                        <a:pt x="817" y="585"/>
                        <a:pt x="820" y="583"/>
                      </a:cubicBezTo>
                      <a:cubicBezTo>
                        <a:pt x="821" y="582"/>
                        <a:pt x="821" y="582"/>
                        <a:pt x="822" y="581"/>
                      </a:cubicBezTo>
                      <a:cubicBezTo>
                        <a:pt x="833" y="571"/>
                        <a:pt x="836" y="553"/>
                        <a:pt x="852" y="552"/>
                      </a:cubicBezTo>
                      <a:cubicBezTo>
                        <a:pt x="865" y="551"/>
                        <a:pt x="866" y="547"/>
                        <a:pt x="870" y="536"/>
                      </a:cubicBezTo>
                      <a:cubicBezTo>
                        <a:pt x="875" y="523"/>
                        <a:pt x="890" y="503"/>
                        <a:pt x="903" y="495"/>
                      </a:cubicBezTo>
                      <a:cubicBezTo>
                        <a:pt x="907" y="493"/>
                        <a:pt x="912" y="492"/>
                        <a:pt x="917" y="490"/>
                      </a:cubicBezTo>
                      <a:cubicBezTo>
                        <a:pt x="922" y="487"/>
                        <a:pt x="930" y="485"/>
                        <a:pt x="935" y="484"/>
                      </a:cubicBezTo>
                      <a:cubicBezTo>
                        <a:pt x="939" y="483"/>
                        <a:pt x="943" y="484"/>
                        <a:pt x="947" y="483"/>
                      </a:cubicBezTo>
                      <a:cubicBezTo>
                        <a:pt x="951" y="482"/>
                        <a:pt x="954" y="478"/>
                        <a:pt x="958" y="477"/>
                      </a:cubicBezTo>
                      <a:cubicBezTo>
                        <a:pt x="965" y="475"/>
                        <a:pt x="974" y="475"/>
                        <a:pt x="980" y="472"/>
                      </a:cubicBezTo>
                      <a:cubicBezTo>
                        <a:pt x="987" y="469"/>
                        <a:pt x="985" y="461"/>
                        <a:pt x="990" y="455"/>
                      </a:cubicBezTo>
                      <a:cubicBezTo>
                        <a:pt x="991" y="459"/>
                        <a:pt x="996" y="463"/>
                        <a:pt x="999" y="464"/>
                      </a:cubicBezTo>
                      <a:cubicBezTo>
                        <a:pt x="1007" y="466"/>
                        <a:pt x="1004" y="462"/>
                        <a:pt x="1009" y="459"/>
                      </a:cubicBezTo>
                      <a:cubicBezTo>
                        <a:pt x="1014" y="456"/>
                        <a:pt x="1023" y="456"/>
                        <a:pt x="1028" y="459"/>
                      </a:cubicBezTo>
                      <a:cubicBezTo>
                        <a:pt x="1031" y="461"/>
                        <a:pt x="1032" y="464"/>
                        <a:pt x="1034" y="466"/>
                      </a:cubicBezTo>
                      <a:cubicBezTo>
                        <a:pt x="1037" y="468"/>
                        <a:pt x="1042" y="468"/>
                        <a:pt x="1044" y="471"/>
                      </a:cubicBezTo>
                      <a:cubicBezTo>
                        <a:pt x="1048" y="476"/>
                        <a:pt x="1046" y="484"/>
                        <a:pt x="1046" y="491"/>
                      </a:cubicBezTo>
                      <a:cubicBezTo>
                        <a:pt x="1058" y="492"/>
                        <a:pt x="1066" y="496"/>
                        <a:pt x="1077" y="502"/>
                      </a:cubicBezTo>
                      <a:cubicBezTo>
                        <a:pt x="1080" y="504"/>
                        <a:pt x="1088" y="511"/>
                        <a:pt x="1093" y="509"/>
                      </a:cubicBezTo>
                      <a:cubicBezTo>
                        <a:pt x="1097" y="508"/>
                        <a:pt x="1098" y="501"/>
                        <a:pt x="1103" y="499"/>
                      </a:cubicBezTo>
                      <a:cubicBezTo>
                        <a:pt x="1102" y="491"/>
                        <a:pt x="1091" y="481"/>
                        <a:pt x="1087" y="474"/>
                      </a:cubicBezTo>
                      <a:cubicBezTo>
                        <a:pt x="1084" y="470"/>
                        <a:pt x="1081" y="468"/>
                        <a:pt x="1078" y="464"/>
                      </a:cubicBezTo>
                      <a:cubicBezTo>
                        <a:pt x="1077" y="462"/>
                        <a:pt x="1069" y="455"/>
                        <a:pt x="1069" y="455"/>
                      </a:cubicBezTo>
                      <a:cubicBezTo>
                        <a:pt x="1068" y="452"/>
                        <a:pt x="1064" y="451"/>
                        <a:pt x="1062" y="447"/>
                      </a:cubicBezTo>
                      <a:cubicBezTo>
                        <a:pt x="1061" y="444"/>
                        <a:pt x="1061" y="441"/>
                        <a:pt x="1058" y="439"/>
                      </a:cubicBezTo>
                      <a:cubicBezTo>
                        <a:pt x="1057" y="438"/>
                        <a:pt x="1050" y="437"/>
                        <a:pt x="1050" y="436"/>
                      </a:cubicBezTo>
                      <a:cubicBezTo>
                        <a:pt x="1047" y="429"/>
                        <a:pt x="1035" y="387"/>
                        <a:pt x="1050" y="388"/>
                      </a:cubicBezTo>
                      <a:cubicBezTo>
                        <a:pt x="1051" y="387"/>
                        <a:pt x="1051" y="387"/>
                        <a:pt x="1051" y="387"/>
                      </a:cubicBezTo>
                      <a:cubicBezTo>
                        <a:pt x="1053" y="382"/>
                        <a:pt x="1058" y="373"/>
                        <a:pt x="1064" y="373"/>
                      </a:cubicBezTo>
                      <a:cubicBezTo>
                        <a:pt x="1069" y="362"/>
                        <a:pt x="1094" y="352"/>
                        <a:pt x="1091" y="335"/>
                      </a:cubicBezTo>
                      <a:cubicBezTo>
                        <a:pt x="1097" y="331"/>
                        <a:pt x="1101" y="327"/>
                        <a:pt x="1110" y="327"/>
                      </a:cubicBezTo>
                      <a:cubicBezTo>
                        <a:pt x="1116" y="327"/>
                        <a:pt x="1123" y="329"/>
                        <a:pt x="1129" y="329"/>
                      </a:cubicBezTo>
                      <a:cubicBezTo>
                        <a:pt x="1130" y="320"/>
                        <a:pt x="1128" y="307"/>
                        <a:pt x="1131" y="300"/>
                      </a:cubicBezTo>
                      <a:cubicBezTo>
                        <a:pt x="1132" y="300"/>
                        <a:pt x="1133" y="300"/>
                        <a:pt x="1134" y="300"/>
                      </a:cubicBezTo>
                      <a:close/>
                    </a:path>
                  </a:pathLst>
                </a:custGeom>
                <a:blipFill dpi="0" rotWithShape="0">
                  <a:blip r:embed="rId3"/>
                  <a:srcRect/>
                  <a:tile tx="0" ty="0" sx="100000" sy="100000" flip="none" algn="tl"/>
                </a:blipFill>
                <a:ln w="6350">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8248" name="Freeform 48" descr="Small checker board"/>
                <p:cNvSpPr>
                  <a:spLocks/>
                </p:cNvSpPr>
                <p:nvPr/>
              </p:nvSpPr>
              <p:spPr bwMode="auto">
                <a:xfrm>
                  <a:off x="2487" y="2342"/>
                  <a:ext cx="733" cy="807"/>
                </a:xfrm>
                <a:custGeom>
                  <a:avLst/>
                  <a:gdLst>
                    <a:gd name="T0" fmla="*/ 2147483647 w 366"/>
                    <a:gd name="T1" fmla="*/ 2147483647 h 404"/>
                    <a:gd name="T2" fmla="*/ 2147483647 w 366"/>
                    <a:gd name="T3" fmla="*/ 2147483647 h 404"/>
                    <a:gd name="T4" fmla="*/ 2147483647 w 366"/>
                    <a:gd name="T5" fmla="*/ 2147483647 h 404"/>
                    <a:gd name="T6" fmla="*/ 2147483647 w 366"/>
                    <a:gd name="T7" fmla="*/ 2147483647 h 404"/>
                    <a:gd name="T8" fmla="*/ 2147483647 w 366"/>
                    <a:gd name="T9" fmla="*/ 2147483647 h 404"/>
                    <a:gd name="T10" fmla="*/ 2147483647 w 366"/>
                    <a:gd name="T11" fmla="*/ 2147483647 h 404"/>
                    <a:gd name="T12" fmla="*/ 2147483647 w 366"/>
                    <a:gd name="T13" fmla="*/ 2147483647 h 404"/>
                    <a:gd name="T14" fmla="*/ 2147483647 w 366"/>
                    <a:gd name="T15" fmla="*/ 2147483647 h 404"/>
                    <a:gd name="T16" fmla="*/ 2147483647 w 366"/>
                    <a:gd name="T17" fmla="*/ 2147483647 h 404"/>
                    <a:gd name="T18" fmla="*/ 2147483647 w 366"/>
                    <a:gd name="T19" fmla="*/ 2147483647 h 404"/>
                    <a:gd name="T20" fmla="*/ 2147483647 w 366"/>
                    <a:gd name="T21" fmla="*/ 2147483647 h 404"/>
                    <a:gd name="T22" fmla="*/ 2147483647 w 366"/>
                    <a:gd name="T23" fmla="*/ 2147483647 h 404"/>
                    <a:gd name="T24" fmla="*/ 2147483647 w 366"/>
                    <a:gd name="T25" fmla="*/ 2147483647 h 404"/>
                    <a:gd name="T26" fmla="*/ 2147483647 w 366"/>
                    <a:gd name="T27" fmla="*/ 2147483647 h 404"/>
                    <a:gd name="T28" fmla="*/ 2147483647 w 366"/>
                    <a:gd name="T29" fmla="*/ 2147483647 h 404"/>
                    <a:gd name="T30" fmla="*/ 2147483647 w 366"/>
                    <a:gd name="T31" fmla="*/ 2147483647 h 404"/>
                    <a:gd name="T32" fmla="*/ 2147483647 w 366"/>
                    <a:gd name="T33" fmla="*/ 2147483647 h 404"/>
                    <a:gd name="T34" fmla="*/ 2147483647 w 366"/>
                    <a:gd name="T35" fmla="*/ 2147483647 h 404"/>
                    <a:gd name="T36" fmla="*/ 2147483647 w 366"/>
                    <a:gd name="T37" fmla="*/ 2147483647 h 404"/>
                    <a:gd name="T38" fmla="*/ 2147483647 w 366"/>
                    <a:gd name="T39" fmla="*/ 2147483647 h 404"/>
                    <a:gd name="T40" fmla="*/ 2147483647 w 366"/>
                    <a:gd name="T41" fmla="*/ 2147483647 h 404"/>
                    <a:gd name="T42" fmla="*/ 2147483647 w 366"/>
                    <a:gd name="T43" fmla="*/ 2147483647 h 404"/>
                    <a:gd name="T44" fmla="*/ 2147483647 w 366"/>
                    <a:gd name="T45" fmla="*/ 2147483647 h 404"/>
                    <a:gd name="T46" fmla="*/ 2147483647 w 366"/>
                    <a:gd name="T47" fmla="*/ 2147483647 h 404"/>
                    <a:gd name="T48" fmla="*/ 0 w 366"/>
                    <a:gd name="T49" fmla="*/ 2147483647 h 404"/>
                    <a:gd name="T50" fmla="*/ 2147483647 w 366"/>
                    <a:gd name="T51" fmla="*/ 2147483647 h 404"/>
                    <a:gd name="T52" fmla="*/ 2147483647 w 366"/>
                    <a:gd name="T53" fmla="*/ 2147483647 h 404"/>
                    <a:gd name="T54" fmla="*/ 2147483647 w 366"/>
                    <a:gd name="T55" fmla="*/ 2147483647 h 404"/>
                    <a:gd name="T56" fmla="*/ 2147483647 w 366"/>
                    <a:gd name="T57" fmla="*/ 2147483647 h 404"/>
                    <a:gd name="T58" fmla="*/ 2147483647 w 366"/>
                    <a:gd name="T59" fmla="*/ 2147483647 h 404"/>
                    <a:gd name="T60" fmla="*/ 2147483647 w 366"/>
                    <a:gd name="T61" fmla="*/ 2147483647 h 404"/>
                    <a:gd name="T62" fmla="*/ 2147483647 w 366"/>
                    <a:gd name="T63" fmla="*/ 2147483647 h 404"/>
                    <a:gd name="T64" fmla="*/ 2147483647 w 366"/>
                    <a:gd name="T65" fmla="*/ 2147483647 h 404"/>
                    <a:gd name="T66" fmla="*/ 2147483647 w 366"/>
                    <a:gd name="T67" fmla="*/ 2147483647 h 404"/>
                    <a:gd name="T68" fmla="*/ 2147483647 w 366"/>
                    <a:gd name="T69" fmla="*/ 2147483647 h 404"/>
                    <a:gd name="T70" fmla="*/ 2147483647 w 366"/>
                    <a:gd name="T71" fmla="*/ 2147483647 h 404"/>
                    <a:gd name="T72" fmla="*/ 2147483647 w 366"/>
                    <a:gd name="T73" fmla="*/ 2147483647 h 404"/>
                    <a:gd name="T74" fmla="*/ 2147483647 w 366"/>
                    <a:gd name="T75" fmla="*/ 2147483647 h 404"/>
                    <a:gd name="T76" fmla="*/ 2147483647 w 366"/>
                    <a:gd name="T77" fmla="*/ 2147483647 h 404"/>
                    <a:gd name="T78" fmla="*/ 2147483647 w 366"/>
                    <a:gd name="T79" fmla="*/ 2147483647 h 404"/>
                    <a:gd name="T80" fmla="*/ 2147483647 w 366"/>
                    <a:gd name="T81" fmla="*/ 2147483647 h 404"/>
                    <a:gd name="T82" fmla="*/ 2147483647 w 366"/>
                    <a:gd name="T83" fmla="*/ 2147483647 h 404"/>
                    <a:gd name="T84" fmla="*/ 2147483647 w 366"/>
                    <a:gd name="T85" fmla="*/ 2147483647 h 404"/>
                    <a:gd name="T86" fmla="*/ 2147483647 w 366"/>
                    <a:gd name="T87" fmla="*/ 2147483647 h 404"/>
                    <a:gd name="T88" fmla="*/ 2147483647 w 366"/>
                    <a:gd name="T89" fmla="*/ 2147483647 h 404"/>
                    <a:gd name="T90" fmla="*/ 2147483647 w 366"/>
                    <a:gd name="T91" fmla="*/ 2147483647 h 404"/>
                    <a:gd name="T92" fmla="*/ 2147483647 w 366"/>
                    <a:gd name="T93" fmla="*/ 2147483647 h 404"/>
                    <a:gd name="T94" fmla="*/ 2147483647 w 366"/>
                    <a:gd name="T95" fmla="*/ 2147483647 h 404"/>
                    <a:gd name="T96" fmla="*/ 2147483647 w 366"/>
                    <a:gd name="T97" fmla="*/ 2147483647 h 404"/>
                    <a:gd name="T98" fmla="*/ 2147483647 w 366"/>
                    <a:gd name="T99" fmla="*/ 2147483647 h 404"/>
                    <a:gd name="T100" fmla="*/ 2147483647 w 366"/>
                    <a:gd name="T101" fmla="*/ 2147483647 h 404"/>
                    <a:gd name="T102" fmla="*/ 2147483647 w 366"/>
                    <a:gd name="T103" fmla="*/ 2147483647 h 404"/>
                    <a:gd name="T104" fmla="*/ 2147483647 w 366"/>
                    <a:gd name="T105" fmla="*/ 2147483647 h 404"/>
                    <a:gd name="T106" fmla="*/ 2147483647 w 366"/>
                    <a:gd name="T107" fmla="*/ 2147483647 h 40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66"/>
                    <a:gd name="T163" fmla="*/ 0 h 404"/>
                    <a:gd name="T164" fmla="*/ 366 w 366"/>
                    <a:gd name="T165" fmla="*/ 404 h 40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66" h="404">
                      <a:moveTo>
                        <a:pt x="303" y="15"/>
                      </a:moveTo>
                      <a:cubicBezTo>
                        <a:pt x="301" y="15"/>
                        <a:pt x="300" y="15"/>
                        <a:pt x="298" y="16"/>
                      </a:cubicBezTo>
                      <a:cubicBezTo>
                        <a:pt x="298" y="16"/>
                        <a:pt x="297" y="17"/>
                        <a:pt x="296" y="17"/>
                      </a:cubicBezTo>
                      <a:cubicBezTo>
                        <a:pt x="293" y="20"/>
                        <a:pt x="294" y="25"/>
                        <a:pt x="292" y="30"/>
                      </a:cubicBezTo>
                      <a:cubicBezTo>
                        <a:pt x="292" y="30"/>
                        <a:pt x="292" y="30"/>
                        <a:pt x="292" y="30"/>
                      </a:cubicBezTo>
                      <a:cubicBezTo>
                        <a:pt x="292" y="30"/>
                        <a:pt x="292" y="30"/>
                        <a:pt x="292" y="30"/>
                      </a:cubicBezTo>
                      <a:cubicBezTo>
                        <a:pt x="292" y="31"/>
                        <a:pt x="292" y="31"/>
                        <a:pt x="292" y="31"/>
                      </a:cubicBezTo>
                      <a:cubicBezTo>
                        <a:pt x="286" y="32"/>
                        <a:pt x="283" y="41"/>
                        <a:pt x="280" y="45"/>
                      </a:cubicBezTo>
                      <a:cubicBezTo>
                        <a:pt x="278" y="49"/>
                        <a:pt x="274" y="52"/>
                        <a:pt x="270" y="54"/>
                      </a:cubicBezTo>
                      <a:cubicBezTo>
                        <a:pt x="270" y="54"/>
                        <a:pt x="270" y="54"/>
                        <a:pt x="270" y="54"/>
                      </a:cubicBezTo>
                      <a:cubicBezTo>
                        <a:pt x="268" y="55"/>
                        <a:pt x="267" y="56"/>
                        <a:pt x="265" y="57"/>
                      </a:cubicBezTo>
                      <a:cubicBezTo>
                        <a:pt x="261" y="59"/>
                        <a:pt x="257" y="61"/>
                        <a:pt x="253" y="63"/>
                      </a:cubicBezTo>
                      <a:cubicBezTo>
                        <a:pt x="253" y="63"/>
                        <a:pt x="253" y="63"/>
                        <a:pt x="253" y="63"/>
                      </a:cubicBezTo>
                      <a:cubicBezTo>
                        <a:pt x="236" y="71"/>
                        <a:pt x="218" y="78"/>
                        <a:pt x="211" y="95"/>
                      </a:cubicBezTo>
                      <a:cubicBezTo>
                        <a:pt x="210" y="96"/>
                        <a:pt x="210" y="96"/>
                        <a:pt x="210" y="97"/>
                      </a:cubicBezTo>
                      <a:cubicBezTo>
                        <a:pt x="210" y="97"/>
                        <a:pt x="210" y="97"/>
                        <a:pt x="210" y="97"/>
                      </a:cubicBezTo>
                      <a:cubicBezTo>
                        <a:pt x="208" y="102"/>
                        <a:pt x="209" y="107"/>
                        <a:pt x="208" y="112"/>
                      </a:cubicBezTo>
                      <a:cubicBezTo>
                        <a:pt x="207" y="116"/>
                        <a:pt x="203" y="118"/>
                        <a:pt x="200" y="121"/>
                      </a:cubicBezTo>
                      <a:cubicBezTo>
                        <a:pt x="200" y="121"/>
                        <a:pt x="200" y="121"/>
                        <a:pt x="200" y="121"/>
                      </a:cubicBezTo>
                      <a:cubicBezTo>
                        <a:pt x="198" y="123"/>
                        <a:pt x="196" y="125"/>
                        <a:pt x="193" y="127"/>
                      </a:cubicBezTo>
                      <a:cubicBezTo>
                        <a:pt x="193" y="127"/>
                        <a:pt x="193" y="128"/>
                        <a:pt x="193" y="128"/>
                      </a:cubicBezTo>
                      <a:cubicBezTo>
                        <a:pt x="193" y="128"/>
                        <a:pt x="193" y="128"/>
                        <a:pt x="193" y="128"/>
                      </a:cubicBezTo>
                      <a:cubicBezTo>
                        <a:pt x="192" y="128"/>
                        <a:pt x="190" y="129"/>
                        <a:pt x="189" y="129"/>
                      </a:cubicBezTo>
                      <a:cubicBezTo>
                        <a:pt x="189" y="130"/>
                        <a:pt x="188" y="130"/>
                        <a:pt x="188" y="130"/>
                      </a:cubicBezTo>
                      <a:cubicBezTo>
                        <a:pt x="188" y="130"/>
                        <a:pt x="187" y="130"/>
                        <a:pt x="187" y="130"/>
                      </a:cubicBezTo>
                      <a:cubicBezTo>
                        <a:pt x="187" y="129"/>
                        <a:pt x="186" y="129"/>
                        <a:pt x="186" y="129"/>
                      </a:cubicBezTo>
                      <a:cubicBezTo>
                        <a:pt x="180" y="126"/>
                        <a:pt x="184" y="116"/>
                        <a:pt x="183" y="110"/>
                      </a:cubicBezTo>
                      <a:cubicBezTo>
                        <a:pt x="183" y="110"/>
                        <a:pt x="183" y="110"/>
                        <a:pt x="183" y="109"/>
                      </a:cubicBezTo>
                      <a:cubicBezTo>
                        <a:pt x="179" y="109"/>
                        <a:pt x="176" y="109"/>
                        <a:pt x="174" y="110"/>
                      </a:cubicBezTo>
                      <a:cubicBezTo>
                        <a:pt x="167" y="114"/>
                        <a:pt x="165" y="125"/>
                        <a:pt x="164" y="134"/>
                      </a:cubicBezTo>
                      <a:cubicBezTo>
                        <a:pt x="164" y="134"/>
                        <a:pt x="164" y="134"/>
                        <a:pt x="164" y="134"/>
                      </a:cubicBezTo>
                      <a:cubicBezTo>
                        <a:pt x="162" y="148"/>
                        <a:pt x="158" y="152"/>
                        <a:pt x="146" y="159"/>
                      </a:cubicBezTo>
                      <a:cubicBezTo>
                        <a:pt x="146" y="159"/>
                        <a:pt x="146" y="159"/>
                        <a:pt x="146" y="159"/>
                      </a:cubicBezTo>
                      <a:cubicBezTo>
                        <a:pt x="145" y="161"/>
                        <a:pt x="146" y="159"/>
                        <a:pt x="145" y="161"/>
                      </a:cubicBezTo>
                      <a:cubicBezTo>
                        <a:pt x="144" y="161"/>
                        <a:pt x="144" y="162"/>
                        <a:pt x="143" y="162"/>
                      </a:cubicBezTo>
                      <a:cubicBezTo>
                        <a:pt x="136" y="169"/>
                        <a:pt x="132" y="181"/>
                        <a:pt x="128" y="189"/>
                      </a:cubicBezTo>
                      <a:cubicBezTo>
                        <a:pt x="128" y="189"/>
                        <a:pt x="128" y="189"/>
                        <a:pt x="128" y="189"/>
                      </a:cubicBezTo>
                      <a:cubicBezTo>
                        <a:pt x="124" y="195"/>
                        <a:pt x="126" y="198"/>
                        <a:pt x="128" y="202"/>
                      </a:cubicBezTo>
                      <a:cubicBezTo>
                        <a:pt x="129" y="205"/>
                        <a:pt x="130" y="207"/>
                        <a:pt x="130" y="210"/>
                      </a:cubicBezTo>
                      <a:cubicBezTo>
                        <a:pt x="129" y="212"/>
                        <a:pt x="128" y="214"/>
                        <a:pt x="126" y="216"/>
                      </a:cubicBezTo>
                      <a:cubicBezTo>
                        <a:pt x="125" y="217"/>
                        <a:pt x="124" y="219"/>
                        <a:pt x="123" y="221"/>
                      </a:cubicBezTo>
                      <a:cubicBezTo>
                        <a:pt x="120" y="225"/>
                        <a:pt x="121" y="231"/>
                        <a:pt x="121" y="236"/>
                      </a:cubicBezTo>
                      <a:cubicBezTo>
                        <a:pt x="122" y="242"/>
                        <a:pt x="122" y="247"/>
                        <a:pt x="121" y="252"/>
                      </a:cubicBezTo>
                      <a:cubicBezTo>
                        <a:pt x="121" y="255"/>
                        <a:pt x="120" y="257"/>
                        <a:pt x="118" y="259"/>
                      </a:cubicBezTo>
                      <a:cubicBezTo>
                        <a:pt x="118" y="259"/>
                        <a:pt x="118" y="259"/>
                        <a:pt x="118" y="259"/>
                      </a:cubicBezTo>
                      <a:cubicBezTo>
                        <a:pt x="115" y="263"/>
                        <a:pt x="111" y="266"/>
                        <a:pt x="105" y="267"/>
                      </a:cubicBezTo>
                      <a:cubicBezTo>
                        <a:pt x="104" y="268"/>
                        <a:pt x="103" y="268"/>
                        <a:pt x="102" y="268"/>
                      </a:cubicBezTo>
                      <a:cubicBezTo>
                        <a:pt x="93" y="269"/>
                        <a:pt x="90" y="268"/>
                        <a:pt x="86" y="260"/>
                      </a:cubicBezTo>
                      <a:cubicBezTo>
                        <a:pt x="84" y="258"/>
                        <a:pt x="82" y="254"/>
                        <a:pt x="82" y="251"/>
                      </a:cubicBezTo>
                      <a:cubicBezTo>
                        <a:pt x="82" y="250"/>
                        <a:pt x="82" y="250"/>
                        <a:pt x="82" y="250"/>
                      </a:cubicBezTo>
                      <a:cubicBezTo>
                        <a:pt x="82" y="250"/>
                        <a:pt x="82" y="249"/>
                        <a:pt x="82" y="249"/>
                      </a:cubicBezTo>
                      <a:cubicBezTo>
                        <a:pt x="82" y="247"/>
                        <a:pt x="82" y="246"/>
                        <a:pt x="83" y="244"/>
                      </a:cubicBezTo>
                      <a:cubicBezTo>
                        <a:pt x="76" y="248"/>
                        <a:pt x="70" y="249"/>
                        <a:pt x="62" y="251"/>
                      </a:cubicBezTo>
                      <a:cubicBezTo>
                        <a:pt x="62" y="252"/>
                        <a:pt x="61" y="254"/>
                        <a:pt x="61" y="255"/>
                      </a:cubicBezTo>
                      <a:cubicBezTo>
                        <a:pt x="61" y="259"/>
                        <a:pt x="63" y="263"/>
                        <a:pt x="68" y="265"/>
                      </a:cubicBezTo>
                      <a:cubicBezTo>
                        <a:pt x="68" y="265"/>
                        <a:pt x="68" y="265"/>
                        <a:pt x="68" y="266"/>
                      </a:cubicBezTo>
                      <a:cubicBezTo>
                        <a:pt x="68" y="266"/>
                        <a:pt x="68" y="266"/>
                        <a:pt x="68" y="266"/>
                      </a:cubicBezTo>
                      <a:cubicBezTo>
                        <a:pt x="63" y="278"/>
                        <a:pt x="45" y="278"/>
                        <a:pt x="37" y="289"/>
                      </a:cubicBezTo>
                      <a:cubicBezTo>
                        <a:pt x="36" y="289"/>
                        <a:pt x="36" y="290"/>
                        <a:pt x="36" y="290"/>
                      </a:cubicBezTo>
                      <a:cubicBezTo>
                        <a:pt x="34" y="295"/>
                        <a:pt x="36" y="301"/>
                        <a:pt x="34" y="306"/>
                      </a:cubicBezTo>
                      <a:cubicBezTo>
                        <a:pt x="33" y="306"/>
                        <a:pt x="33" y="306"/>
                        <a:pt x="33" y="306"/>
                      </a:cubicBezTo>
                      <a:cubicBezTo>
                        <a:pt x="33" y="308"/>
                        <a:pt x="32" y="309"/>
                        <a:pt x="31" y="309"/>
                      </a:cubicBezTo>
                      <a:cubicBezTo>
                        <a:pt x="30" y="310"/>
                        <a:pt x="29" y="311"/>
                        <a:pt x="29" y="311"/>
                      </a:cubicBezTo>
                      <a:cubicBezTo>
                        <a:pt x="28" y="312"/>
                        <a:pt x="27" y="312"/>
                        <a:pt x="27" y="313"/>
                      </a:cubicBezTo>
                      <a:cubicBezTo>
                        <a:pt x="26" y="313"/>
                        <a:pt x="26" y="313"/>
                        <a:pt x="26" y="314"/>
                      </a:cubicBezTo>
                      <a:cubicBezTo>
                        <a:pt x="26" y="315"/>
                        <a:pt x="25" y="315"/>
                        <a:pt x="25" y="316"/>
                      </a:cubicBezTo>
                      <a:cubicBezTo>
                        <a:pt x="25" y="317"/>
                        <a:pt x="25" y="318"/>
                        <a:pt x="25" y="318"/>
                      </a:cubicBezTo>
                      <a:cubicBezTo>
                        <a:pt x="25" y="318"/>
                        <a:pt x="25" y="318"/>
                        <a:pt x="25" y="318"/>
                      </a:cubicBezTo>
                      <a:cubicBezTo>
                        <a:pt x="25" y="318"/>
                        <a:pt x="25" y="318"/>
                        <a:pt x="25" y="318"/>
                      </a:cubicBezTo>
                      <a:cubicBezTo>
                        <a:pt x="25" y="319"/>
                        <a:pt x="25" y="319"/>
                        <a:pt x="25" y="319"/>
                      </a:cubicBezTo>
                      <a:cubicBezTo>
                        <a:pt x="24" y="319"/>
                        <a:pt x="23" y="320"/>
                        <a:pt x="22" y="320"/>
                      </a:cubicBezTo>
                      <a:cubicBezTo>
                        <a:pt x="21" y="320"/>
                        <a:pt x="19" y="321"/>
                        <a:pt x="17" y="322"/>
                      </a:cubicBezTo>
                      <a:cubicBezTo>
                        <a:pt x="12" y="324"/>
                        <a:pt x="5" y="328"/>
                        <a:pt x="2" y="331"/>
                      </a:cubicBezTo>
                      <a:cubicBezTo>
                        <a:pt x="2" y="331"/>
                        <a:pt x="2" y="331"/>
                        <a:pt x="2" y="331"/>
                      </a:cubicBezTo>
                      <a:cubicBezTo>
                        <a:pt x="1" y="332"/>
                        <a:pt x="0" y="333"/>
                        <a:pt x="0" y="334"/>
                      </a:cubicBezTo>
                      <a:cubicBezTo>
                        <a:pt x="0" y="334"/>
                        <a:pt x="0" y="334"/>
                        <a:pt x="0" y="334"/>
                      </a:cubicBezTo>
                      <a:cubicBezTo>
                        <a:pt x="1" y="334"/>
                        <a:pt x="1" y="335"/>
                        <a:pt x="1" y="335"/>
                      </a:cubicBezTo>
                      <a:cubicBezTo>
                        <a:pt x="1" y="335"/>
                        <a:pt x="1" y="335"/>
                        <a:pt x="1" y="335"/>
                      </a:cubicBezTo>
                      <a:cubicBezTo>
                        <a:pt x="1" y="335"/>
                        <a:pt x="1" y="335"/>
                        <a:pt x="1" y="335"/>
                      </a:cubicBezTo>
                      <a:cubicBezTo>
                        <a:pt x="1" y="334"/>
                        <a:pt x="2" y="335"/>
                        <a:pt x="1" y="334"/>
                      </a:cubicBezTo>
                      <a:cubicBezTo>
                        <a:pt x="10" y="338"/>
                        <a:pt x="8" y="350"/>
                        <a:pt x="21" y="351"/>
                      </a:cubicBezTo>
                      <a:cubicBezTo>
                        <a:pt x="21" y="351"/>
                        <a:pt x="21" y="351"/>
                        <a:pt x="21" y="351"/>
                      </a:cubicBezTo>
                      <a:cubicBezTo>
                        <a:pt x="23" y="351"/>
                        <a:pt x="24" y="352"/>
                        <a:pt x="24" y="353"/>
                      </a:cubicBezTo>
                      <a:cubicBezTo>
                        <a:pt x="26" y="353"/>
                        <a:pt x="27" y="354"/>
                        <a:pt x="27" y="356"/>
                      </a:cubicBezTo>
                      <a:cubicBezTo>
                        <a:pt x="27" y="357"/>
                        <a:pt x="28" y="357"/>
                        <a:pt x="28" y="358"/>
                      </a:cubicBezTo>
                      <a:cubicBezTo>
                        <a:pt x="30" y="366"/>
                        <a:pt x="28" y="380"/>
                        <a:pt x="30" y="388"/>
                      </a:cubicBezTo>
                      <a:cubicBezTo>
                        <a:pt x="30" y="388"/>
                        <a:pt x="30" y="388"/>
                        <a:pt x="30" y="388"/>
                      </a:cubicBezTo>
                      <a:cubicBezTo>
                        <a:pt x="30" y="388"/>
                        <a:pt x="30" y="389"/>
                        <a:pt x="30" y="389"/>
                      </a:cubicBezTo>
                      <a:cubicBezTo>
                        <a:pt x="36" y="389"/>
                        <a:pt x="41" y="389"/>
                        <a:pt x="43" y="395"/>
                      </a:cubicBezTo>
                      <a:cubicBezTo>
                        <a:pt x="51" y="397"/>
                        <a:pt x="58" y="401"/>
                        <a:pt x="65" y="404"/>
                      </a:cubicBezTo>
                      <a:cubicBezTo>
                        <a:pt x="65" y="404"/>
                        <a:pt x="65" y="404"/>
                        <a:pt x="65" y="404"/>
                      </a:cubicBezTo>
                      <a:cubicBezTo>
                        <a:pt x="70" y="394"/>
                        <a:pt x="72" y="384"/>
                        <a:pt x="80" y="377"/>
                      </a:cubicBezTo>
                      <a:cubicBezTo>
                        <a:pt x="85" y="373"/>
                        <a:pt x="88" y="370"/>
                        <a:pt x="92" y="364"/>
                      </a:cubicBezTo>
                      <a:cubicBezTo>
                        <a:pt x="97" y="356"/>
                        <a:pt x="94" y="348"/>
                        <a:pt x="85" y="348"/>
                      </a:cubicBezTo>
                      <a:cubicBezTo>
                        <a:pt x="87" y="341"/>
                        <a:pt x="99" y="341"/>
                        <a:pt x="105" y="338"/>
                      </a:cubicBezTo>
                      <a:cubicBezTo>
                        <a:pt x="111" y="335"/>
                        <a:pt x="115" y="333"/>
                        <a:pt x="121" y="333"/>
                      </a:cubicBezTo>
                      <a:cubicBezTo>
                        <a:pt x="121" y="333"/>
                        <a:pt x="121" y="333"/>
                        <a:pt x="121" y="333"/>
                      </a:cubicBezTo>
                      <a:cubicBezTo>
                        <a:pt x="122" y="333"/>
                        <a:pt x="123" y="333"/>
                        <a:pt x="124" y="333"/>
                      </a:cubicBezTo>
                      <a:cubicBezTo>
                        <a:pt x="124" y="333"/>
                        <a:pt x="124" y="333"/>
                        <a:pt x="124" y="333"/>
                      </a:cubicBezTo>
                      <a:cubicBezTo>
                        <a:pt x="125" y="333"/>
                        <a:pt x="126" y="333"/>
                        <a:pt x="127" y="333"/>
                      </a:cubicBezTo>
                      <a:cubicBezTo>
                        <a:pt x="127" y="333"/>
                        <a:pt x="127" y="333"/>
                        <a:pt x="127" y="333"/>
                      </a:cubicBezTo>
                      <a:cubicBezTo>
                        <a:pt x="134" y="333"/>
                        <a:pt x="141" y="333"/>
                        <a:pt x="147" y="335"/>
                      </a:cubicBezTo>
                      <a:cubicBezTo>
                        <a:pt x="151" y="337"/>
                        <a:pt x="152" y="338"/>
                        <a:pt x="156" y="338"/>
                      </a:cubicBezTo>
                      <a:cubicBezTo>
                        <a:pt x="156" y="338"/>
                        <a:pt x="157" y="338"/>
                        <a:pt x="158" y="338"/>
                      </a:cubicBezTo>
                      <a:cubicBezTo>
                        <a:pt x="160" y="338"/>
                        <a:pt x="164" y="334"/>
                        <a:pt x="165" y="334"/>
                      </a:cubicBezTo>
                      <a:cubicBezTo>
                        <a:pt x="165" y="334"/>
                        <a:pt x="165" y="334"/>
                        <a:pt x="165" y="334"/>
                      </a:cubicBezTo>
                      <a:cubicBezTo>
                        <a:pt x="167" y="334"/>
                        <a:pt x="168" y="335"/>
                        <a:pt x="168" y="335"/>
                      </a:cubicBezTo>
                      <a:cubicBezTo>
                        <a:pt x="168" y="335"/>
                        <a:pt x="168" y="335"/>
                        <a:pt x="168" y="335"/>
                      </a:cubicBezTo>
                      <a:cubicBezTo>
                        <a:pt x="170" y="336"/>
                        <a:pt x="170" y="338"/>
                        <a:pt x="173" y="339"/>
                      </a:cubicBezTo>
                      <a:cubicBezTo>
                        <a:pt x="173" y="339"/>
                        <a:pt x="173" y="339"/>
                        <a:pt x="173" y="339"/>
                      </a:cubicBezTo>
                      <a:cubicBezTo>
                        <a:pt x="176" y="339"/>
                        <a:pt x="179" y="337"/>
                        <a:pt x="182" y="336"/>
                      </a:cubicBezTo>
                      <a:cubicBezTo>
                        <a:pt x="189" y="333"/>
                        <a:pt x="193" y="332"/>
                        <a:pt x="201" y="332"/>
                      </a:cubicBezTo>
                      <a:cubicBezTo>
                        <a:pt x="206" y="331"/>
                        <a:pt x="215" y="332"/>
                        <a:pt x="219" y="329"/>
                      </a:cubicBezTo>
                      <a:cubicBezTo>
                        <a:pt x="223" y="326"/>
                        <a:pt x="221" y="322"/>
                        <a:pt x="222" y="318"/>
                      </a:cubicBezTo>
                      <a:cubicBezTo>
                        <a:pt x="223" y="315"/>
                        <a:pt x="225" y="314"/>
                        <a:pt x="227" y="311"/>
                      </a:cubicBezTo>
                      <a:cubicBezTo>
                        <a:pt x="228" y="309"/>
                        <a:pt x="237" y="295"/>
                        <a:pt x="240" y="294"/>
                      </a:cubicBezTo>
                      <a:cubicBezTo>
                        <a:pt x="240" y="294"/>
                        <a:pt x="241" y="294"/>
                        <a:pt x="241" y="294"/>
                      </a:cubicBezTo>
                      <a:cubicBezTo>
                        <a:pt x="243" y="296"/>
                        <a:pt x="245" y="297"/>
                        <a:pt x="247" y="298"/>
                      </a:cubicBezTo>
                      <a:cubicBezTo>
                        <a:pt x="248" y="310"/>
                        <a:pt x="246" y="323"/>
                        <a:pt x="247" y="336"/>
                      </a:cubicBezTo>
                      <a:cubicBezTo>
                        <a:pt x="255" y="336"/>
                        <a:pt x="263" y="339"/>
                        <a:pt x="271" y="341"/>
                      </a:cubicBezTo>
                      <a:cubicBezTo>
                        <a:pt x="271" y="341"/>
                        <a:pt x="271" y="341"/>
                        <a:pt x="271" y="341"/>
                      </a:cubicBezTo>
                      <a:cubicBezTo>
                        <a:pt x="271" y="336"/>
                        <a:pt x="272" y="332"/>
                        <a:pt x="273" y="333"/>
                      </a:cubicBezTo>
                      <a:cubicBezTo>
                        <a:pt x="279" y="329"/>
                        <a:pt x="284" y="332"/>
                        <a:pt x="289" y="330"/>
                      </a:cubicBezTo>
                      <a:cubicBezTo>
                        <a:pt x="295" y="328"/>
                        <a:pt x="292" y="325"/>
                        <a:pt x="295" y="319"/>
                      </a:cubicBezTo>
                      <a:cubicBezTo>
                        <a:pt x="297" y="314"/>
                        <a:pt x="304" y="312"/>
                        <a:pt x="308" y="308"/>
                      </a:cubicBezTo>
                      <a:cubicBezTo>
                        <a:pt x="308" y="308"/>
                        <a:pt x="307" y="308"/>
                        <a:pt x="308" y="308"/>
                      </a:cubicBezTo>
                      <a:cubicBezTo>
                        <a:pt x="309" y="307"/>
                        <a:pt x="308" y="308"/>
                        <a:pt x="309" y="307"/>
                      </a:cubicBezTo>
                      <a:cubicBezTo>
                        <a:pt x="309" y="307"/>
                        <a:pt x="309" y="307"/>
                        <a:pt x="309" y="307"/>
                      </a:cubicBezTo>
                      <a:cubicBezTo>
                        <a:pt x="310" y="307"/>
                        <a:pt x="310" y="307"/>
                        <a:pt x="312" y="304"/>
                      </a:cubicBezTo>
                      <a:cubicBezTo>
                        <a:pt x="313" y="303"/>
                        <a:pt x="312" y="298"/>
                        <a:pt x="312" y="297"/>
                      </a:cubicBezTo>
                      <a:cubicBezTo>
                        <a:pt x="316" y="294"/>
                        <a:pt x="317" y="290"/>
                        <a:pt x="318" y="286"/>
                      </a:cubicBezTo>
                      <a:cubicBezTo>
                        <a:pt x="320" y="280"/>
                        <a:pt x="321" y="277"/>
                        <a:pt x="326" y="273"/>
                      </a:cubicBezTo>
                      <a:cubicBezTo>
                        <a:pt x="333" y="267"/>
                        <a:pt x="342" y="267"/>
                        <a:pt x="340" y="255"/>
                      </a:cubicBezTo>
                      <a:cubicBezTo>
                        <a:pt x="339" y="245"/>
                        <a:pt x="330" y="241"/>
                        <a:pt x="335" y="230"/>
                      </a:cubicBezTo>
                      <a:cubicBezTo>
                        <a:pt x="339" y="221"/>
                        <a:pt x="344" y="218"/>
                        <a:pt x="349" y="213"/>
                      </a:cubicBezTo>
                      <a:cubicBezTo>
                        <a:pt x="355" y="206"/>
                        <a:pt x="356" y="198"/>
                        <a:pt x="356" y="189"/>
                      </a:cubicBezTo>
                      <a:cubicBezTo>
                        <a:pt x="356" y="189"/>
                        <a:pt x="356" y="189"/>
                        <a:pt x="356" y="189"/>
                      </a:cubicBezTo>
                      <a:cubicBezTo>
                        <a:pt x="355" y="189"/>
                        <a:pt x="354" y="189"/>
                        <a:pt x="354" y="189"/>
                      </a:cubicBezTo>
                      <a:cubicBezTo>
                        <a:pt x="347" y="189"/>
                        <a:pt x="350" y="180"/>
                        <a:pt x="349" y="174"/>
                      </a:cubicBezTo>
                      <a:cubicBezTo>
                        <a:pt x="349" y="169"/>
                        <a:pt x="348" y="167"/>
                        <a:pt x="346" y="163"/>
                      </a:cubicBezTo>
                      <a:cubicBezTo>
                        <a:pt x="344" y="160"/>
                        <a:pt x="344" y="159"/>
                        <a:pt x="343" y="155"/>
                      </a:cubicBezTo>
                      <a:cubicBezTo>
                        <a:pt x="342" y="150"/>
                        <a:pt x="340" y="147"/>
                        <a:pt x="338" y="144"/>
                      </a:cubicBezTo>
                      <a:cubicBezTo>
                        <a:pt x="337" y="142"/>
                        <a:pt x="336" y="139"/>
                        <a:pt x="336" y="136"/>
                      </a:cubicBezTo>
                      <a:cubicBezTo>
                        <a:pt x="335" y="120"/>
                        <a:pt x="335" y="116"/>
                        <a:pt x="344" y="104"/>
                      </a:cubicBezTo>
                      <a:cubicBezTo>
                        <a:pt x="346" y="101"/>
                        <a:pt x="347" y="97"/>
                        <a:pt x="348" y="94"/>
                      </a:cubicBezTo>
                      <a:cubicBezTo>
                        <a:pt x="352" y="88"/>
                        <a:pt x="357" y="82"/>
                        <a:pt x="362" y="77"/>
                      </a:cubicBezTo>
                      <a:cubicBezTo>
                        <a:pt x="364" y="76"/>
                        <a:pt x="365" y="75"/>
                        <a:pt x="366" y="74"/>
                      </a:cubicBezTo>
                      <a:cubicBezTo>
                        <a:pt x="366" y="74"/>
                        <a:pt x="366" y="74"/>
                        <a:pt x="366" y="74"/>
                      </a:cubicBezTo>
                      <a:cubicBezTo>
                        <a:pt x="366" y="74"/>
                        <a:pt x="366" y="74"/>
                        <a:pt x="366" y="74"/>
                      </a:cubicBezTo>
                      <a:cubicBezTo>
                        <a:pt x="366" y="73"/>
                        <a:pt x="365" y="73"/>
                        <a:pt x="365" y="73"/>
                      </a:cubicBezTo>
                      <a:cubicBezTo>
                        <a:pt x="359" y="63"/>
                        <a:pt x="353" y="50"/>
                        <a:pt x="352" y="39"/>
                      </a:cubicBezTo>
                      <a:cubicBezTo>
                        <a:pt x="348" y="38"/>
                        <a:pt x="340" y="24"/>
                        <a:pt x="341" y="20"/>
                      </a:cubicBezTo>
                      <a:cubicBezTo>
                        <a:pt x="343" y="14"/>
                        <a:pt x="349" y="22"/>
                        <a:pt x="346" y="13"/>
                      </a:cubicBezTo>
                      <a:cubicBezTo>
                        <a:pt x="344" y="9"/>
                        <a:pt x="340" y="6"/>
                        <a:pt x="341" y="1"/>
                      </a:cubicBezTo>
                      <a:cubicBezTo>
                        <a:pt x="340" y="1"/>
                        <a:pt x="339" y="1"/>
                        <a:pt x="337" y="0"/>
                      </a:cubicBezTo>
                      <a:cubicBezTo>
                        <a:pt x="336" y="1"/>
                        <a:pt x="336" y="1"/>
                        <a:pt x="336" y="2"/>
                      </a:cubicBezTo>
                      <a:cubicBezTo>
                        <a:pt x="335" y="2"/>
                        <a:pt x="335" y="2"/>
                        <a:pt x="334" y="3"/>
                      </a:cubicBezTo>
                      <a:cubicBezTo>
                        <a:pt x="334" y="3"/>
                        <a:pt x="334" y="3"/>
                        <a:pt x="333" y="4"/>
                      </a:cubicBezTo>
                      <a:cubicBezTo>
                        <a:pt x="331" y="6"/>
                        <a:pt x="328" y="10"/>
                        <a:pt x="325" y="11"/>
                      </a:cubicBezTo>
                      <a:cubicBezTo>
                        <a:pt x="324" y="11"/>
                        <a:pt x="323" y="11"/>
                        <a:pt x="322" y="11"/>
                      </a:cubicBezTo>
                      <a:cubicBezTo>
                        <a:pt x="320" y="12"/>
                        <a:pt x="319" y="12"/>
                        <a:pt x="318" y="12"/>
                      </a:cubicBezTo>
                      <a:cubicBezTo>
                        <a:pt x="317" y="12"/>
                        <a:pt x="315" y="12"/>
                        <a:pt x="313" y="12"/>
                      </a:cubicBezTo>
                      <a:cubicBezTo>
                        <a:pt x="310" y="13"/>
                        <a:pt x="306" y="14"/>
                        <a:pt x="303" y="15"/>
                      </a:cubicBezTo>
                      <a:close/>
                    </a:path>
                  </a:pathLst>
                </a:custGeom>
                <a:solidFill>
                  <a:srgbClr val="FFFF00"/>
                </a:solidFill>
                <a:ln w="6350">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grpSp>
        </p:grpSp>
        <p:grpSp>
          <p:nvGrpSpPr>
            <p:cNvPr id="8233" name="Group 176"/>
            <p:cNvGrpSpPr>
              <a:grpSpLocks/>
            </p:cNvGrpSpPr>
            <p:nvPr/>
          </p:nvGrpSpPr>
          <p:grpSpPr bwMode="auto">
            <a:xfrm>
              <a:off x="660400" y="1611311"/>
              <a:ext cx="3983038" cy="4262436"/>
              <a:chOff x="1056" y="1015"/>
              <a:chExt cx="2509" cy="2685"/>
            </a:xfrm>
          </p:grpSpPr>
          <p:sp>
            <p:nvSpPr>
              <p:cNvPr id="8238" name="Freeform 3" descr="5%"/>
              <p:cNvSpPr>
                <a:spLocks/>
              </p:cNvSpPr>
              <p:nvPr/>
            </p:nvSpPr>
            <p:spPr bwMode="auto">
              <a:xfrm>
                <a:off x="1056" y="1970"/>
                <a:ext cx="801" cy="607"/>
              </a:xfrm>
              <a:custGeom>
                <a:avLst/>
                <a:gdLst>
                  <a:gd name="T0" fmla="*/ 1 w 1308"/>
                  <a:gd name="T1" fmla="*/ 1 h 1051"/>
                  <a:gd name="T2" fmla="*/ 1 w 1308"/>
                  <a:gd name="T3" fmla="*/ 1 h 1051"/>
                  <a:gd name="T4" fmla="*/ 1 w 1308"/>
                  <a:gd name="T5" fmla="*/ 1 h 1051"/>
                  <a:gd name="T6" fmla="*/ 1 w 1308"/>
                  <a:gd name="T7" fmla="*/ 1 h 1051"/>
                  <a:gd name="T8" fmla="*/ 1 w 1308"/>
                  <a:gd name="T9" fmla="*/ 1 h 1051"/>
                  <a:gd name="T10" fmla="*/ 1 w 1308"/>
                  <a:gd name="T11" fmla="*/ 1 h 1051"/>
                  <a:gd name="T12" fmla="*/ 1 w 1308"/>
                  <a:gd name="T13" fmla="*/ 1 h 1051"/>
                  <a:gd name="T14" fmla="*/ 1 w 1308"/>
                  <a:gd name="T15" fmla="*/ 1 h 1051"/>
                  <a:gd name="T16" fmla="*/ 1 w 1308"/>
                  <a:gd name="T17" fmla="*/ 1 h 1051"/>
                  <a:gd name="T18" fmla="*/ 1 w 1308"/>
                  <a:gd name="T19" fmla="*/ 1 h 1051"/>
                  <a:gd name="T20" fmla="*/ 1 w 1308"/>
                  <a:gd name="T21" fmla="*/ 1 h 1051"/>
                  <a:gd name="T22" fmla="*/ 1 w 1308"/>
                  <a:gd name="T23" fmla="*/ 1 h 1051"/>
                  <a:gd name="T24" fmla="*/ 1 w 1308"/>
                  <a:gd name="T25" fmla="*/ 1 h 1051"/>
                  <a:gd name="T26" fmla="*/ 1 w 1308"/>
                  <a:gd name="T27" fmla="*/ 1 h 1051"/>
                  <a:gd name="T28" fmla="*/ 1 w 1308"/>
                  <a:gd name="T29" fmla="*/ 1 h 1051"/>
                  <a:gd name="T30" fmla="*/ 1 w 1308"/>
                  <a:gd name="T31" fmla="*/ 1 h 1051"/>
                  <a:gd name="T32" fmla="*/ 1 w 1308"/>
                  <a:gd name="T33" fmla="*/ 1 h 1051"/>
                  <a:gd name="T34" fmla="*/ 1 w 1308"/>
                  <a:gd name="T35" fmla="*/ 1 h 1051"/>
                  <a:gd name="T36" fmla="*/ 1 w 1308"/>
                  <a:gd name="T37" fmla="*/ 1 h 1051"/>
                  <a:gd name="T38" fmla="*/ 1 w 1308"/>
                  <a:gd name="T39" fmla="*/ 1 h 1051"/>
                  <a:gd name="T40" fmla="*/ 1 w 1308"/>
                  <a:gd name="T41" fmla="*/ 1 h 1051"/>
                  <a:gd name="T42" fmla="*/ 1 w 1308"/>
                  <a:gd name="T43" fmla="*/ 1 h 1051"/>
                  <a:gd name="T44" fmla="*/ 1 w 1308"/>
                  <a:gd name="T45" fmla="*/ 1 h 1051"/>
                  <a:gd name="T46" fmla="*/ 1 w 1308"/>
                  <a:gd name="T47" fmla="*/ 1 h 1051"/>
                  <a:gd name="T48" fmla="*/ 1 w 1308"/>
                  <a:gd name="T49" fmla="*/ 1 h 1051"/>
                  <a:gd name="T50" fmla="*/ 1 w 1308"/>
                  <a:gd name="T51" fmla="*/ 1 h 1051"/>
                  <a:gd name="T52" fmla="*/ 1 w 1308"/>
                  <a:gd name="T53" fmla="*/ 1 h 1051"/>
                  <a:gd name="T54" fmla="*/ 1 w 1308"/>
                  <a:gd name="T55" fmla="*/ 1 h 1051"/>
                  <a:gd name="T56" fmla="*/ 1 w 1308"/>
                  <a:gd name="T57" fmla="*/ 1 h 1051"/>
                  <a:gd name="T58" fmla="*/ 1 w 1308"/>
                  <a:gd name="T59" fmla="*/ 1 h 1051"/>
                  <a:gd name="T60" fmla="*/ 1 w 1308"/>
                  <a:gd name="T61" fmla="*/ 1 h 1051"/>
                  <a:gd name="T62" fmla="*/ 1 w 1308"/>
                  <a:gd name="T63" fmla="*/ 1 h 1051"/>
                  <a:gd name="T64" fmla="*/ 1 w 1308"/>
                  <a:gd name="T65" fmla="*/ 1 h 1051"/>
                  <a:gd name="T66" fmla="*/ 1 w 1308"/>
                  <a:gd name="T67" fmla="*/ 1 h 1051"/>
                  <a:gd name="T68" fmla="*/ 1 w 1308"/>
                  <a:gd name="T69" fmla="*/ 1 h 1051"/>
                  <a:gd name="T70" fmla="*/ 1 w 1308"/>
                  <a:gd name="T71" fmla="*/ 1 h 1051"/>
                  <a:gd name="T72" fmla="*/ 1 w 1308"/>
                  <a:gd name="T73" fmla="*/ 1 h 1051"/>
                  <a:gd name="T74" fmla="*/ 1 w 1308"/>
                  <a:gd name="T75" fmla="*/ 1 h 1051"/>
                  <a:gd name="T76" fmla="*/ 1 w 1308"/>
                  <a:gd name="T77" fmla="*/ 1 h 1051"/>
                  <a:gd name="T78" fmla="*/ 1 w 1308"/>
                  <a:gd name="T79" fmla="*/ 1 h 1051"/>
                  <a:gd name="T80" fmla="*/ 1 w 1308"/>
                  <a:gd name="T81" fmla="*/ 1 h 1051"/>
                  <a:gd name="T82" fmla="*/ 1 w 1308"/>
                  <a:gd name="T83" fmla="*/ 1 h 1051"/>
                  <a:gd name="T84" fmla="*/ 1 w 1308"/>
                  <a:gd name="T85" fmla="*/ 1 h 1051"/>
                  <a:gd name="T86" fmla="*/ 1 w 1308"/>
                  <a:gd name="T87" fmla="*/ 1 h 1051"/>
                  <a:gd name="T88" fmla="*/ 1 w 1308"/>
                  <a:gd name="T89" fmla="*/ 1 h 1051"/>
                  <a:gd name="T90" fmla="*/ 1 w 1308"/>
                  <a:gd name="T91" fmla="*/ 1 h 1051"/>
                  <a:gd name="T92" fmla="*/ 1 w 1308"/>
                  <a:gd name="T93" fmla="*/ 1 h 1051"/>
                  <a:gd name="T94" fmla="*/ 1 w 1308"/>
                  <a:gd name="T95" fmla="*/ 1 h 1051"/>
                  <a:gd name="T96" fmla="*/ 1 w 1308"/>
                  <a:gd name="T97" fmla="*/ 1 h 1051"/>
                  <a:gd name="T98" fmla="*/ 1 w 1308"/>
                  <a:gd name="T99" fmla="*/ 1 h 1051"/>
                  <a:gd name="T100" fmla="*/ 1 w 1308"/>
                  <a:gd name="T101" fmla="*/ 1 h 1051"/>
                  <a:gd name="T102" fmla="*/ 1 w 1308"/>
                  <a:gd name="T103" fmla="*/ 1 h 1051"/>
                  <a:gd name="T104" fmla="*/ 1 w 1308"/>
                  <a:gd name="T105" fmla="*/ 1 h 1051"/>
                  <a:gd name="T106" fmla="*/ 1 w 1308"/>
                  <a:gd name="T107" fmla="*/ 1 h 1051"/>
                  <a:gd name="T108" fmla="*/ 1 w 1308"/>
                  <a:gd name="T109" fmla="*/ 1 h 1051"/>
                  <a:gd name="T110" fmla="*/ 1 w 1308"/>
                  <a:gd name="T111" fmla="*/ 1 h 1051"/>
                  <a:gd name="T112" fmla="*/ 1 w 1308"/>
                  <a:gd name="T113" fmla="*/ 1 h 1051"/>
                  <a:gd name="T114" fmla="*/ 1 w 1308"/>
                  <a:gd name="T115" fmla="*/ 1 h 1051"/>
                  <a:gd name="T116" fmla="*/ 1 w 1308"/>
                  <a:gd name="T117" fmla="*/ 1 h 1051"/>
                  <a:gd name="T118" fmla="*/ 1 w 1308"/>
                  <a:gd name="T119" fmla="*/ 1 h 1051"/>
                  <a:gd name="T120" fmla="*/ 1 w 1308"/>
                  <a:gd name="T121" fmla="*/ 1 h 105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08"/>
                  <a:gd name="T184" fmla="*/ 0 h 1051"/>
                  <a:gd name="T185" fmla="*/ 1308 w 1308"/>
                  <a:gd name="T186" fmla="*/ 1051 h 105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08" h="1051">
                    <a:moveTo>
                      <a:pt x="938" y="1030"/>
                    </a:moveTo>
                    <a:cubicBezTo>
                      <a:pt x="938" y="1030"/>
                      <a:pt x="938" y="1030"/>
                      <a:pt x="939" y="1030"/>
                    </a:cubicBezTo>
                    <a:cubicBezTo>
                      <a:pt x="939" y="1029"/>
                      <a:pt x="939" y="1029"/>
                      <a:pt x="939" y="1028"/>
                    </a:cubicBezTo>
                    <a:cubicBezTo>
                      <a:pt x="942" y="1024"/>
                      <a:pt x="945" y="1019"/>
                      <a:pt x="947" y="1015"/>
                    </a:cubicBezTo>
                    <a:cubicBezTo>
                      <a:pt x="949" y="1013"/>
                      <a:pt x="950" y="1012"/>
                      <a:pt x="951" y="1011"/>
                    </a:cubicBezTo>
                    <a:cubicBezTo>
                      <a:pt x="952" y="1009"/>
                      <a:pt x="954" y="1008"/>
                      <a:pt x="955" y="1008"/>
                    </a:cubicBezTo>
                    <a:cubicBezTo>
                      <a:pt x="957" y="1008"/>
                      <a:pt x="959" y="1008"/>
                      <a:pt x="962" y="1008"/>
                    </a:cubicBezTo>
                    <a:cubicBezTo>
                      <a:pt x="969" y="1008"/>
                      <a:pt x="973" y="1008"/>
                      <a:pt x="979" y="1012"/>
                    </a:cubicBezTo>
                    <a:cubicBezTo>
                      <a:pt x="983" y="1014"/>
                      <a:pt x="984" y="1016"/>
                      <a:pt x="985" y="1018"/>
                    </a:cubicBezTo>
                    <a:cubicBezTo>
                      <a:pt x="985" y="1019"/>
                      <a:pt x="985" y="1019"/>
                      <a:pt x="985" y="1019"/>
                    </a:cubicBezTo>
                    <a:cubicBezTo>
                      <a:pt x="985" y="1019"/>
                      <a:pt x="985" y="1020"/>
                      <a:pt x="985" y="1020"/>
                    </a:cubicBezTo>
                    <a:cubicBezTo>
                      <a:pt x="985" y="1021"/>
                      <a:pt x="985" y="1023"/>
                      <a:pt x="985" y="1025"/>
                    </a:cubicBezTo>
                    <a:cubicBezTo>
                      <a:pt x="984" y="1025"/>
                      <a:pt x="984" y="1025"/>
                      <a:pt x="984" y="1025"/>
                    </a:cubicBezTo>
                    <a:cubicBezTo>
                      <a:pt x="981" y="1026"/>
                      <a:pt x="979" y="1027"/>
                      <a:pt x="976" y="1028"/>
                    </a:cubicBezTo>
                    <a:cubicBezTo>
                      <a:pt x="973" y="1029"/>
                      <a:pt x="970" y="1029"/>
                      <a:pt x="966" y="1029"/>
                    </a:cubicBezTo>
                    <a:cubicBezTo>
                      <a:pt x="966" y="1030"/>
                      <a:pt x="966" y="1031"/>
                      <a:pt x="966" y="1032"/>
                    </a:cubicBezTo>
                    <a:cubicBezTo>
                      <a:pt x="966" y="1032"/>
                      <a:pt x="966" y="1032"/>
                      <a:pt x="965" y="1032"/>
                    </a:cubicBezTo>
                    <a:cubicBezTo>
                      <a:pt x="962" y="1033"/>
                      <a:pt x="959" y="1035"/>
                      <a:pt x="957" y="1037"/>
                    </a:cubicBezTo>
                    <a:cubicBezTo>
                      <a:pt x="957" y="1038"/>
                      <a:pt x="957" y="1039"/>
                      <a:pt x="958" y="1040"/>
                    </a:cubicBezTo>
                    <a:cubicBezTo>
                      <a:pt x="958" y="1041"/>
                      <a:pt x="959" y="1042"/>
                      <a:pt x="960" y="1043"/>
                    </a:cubicBezTo>
                    <a:cubicBezTo>
                      <a:pt x="964" y="1046"/>
                      <a:pt x="974" y="1045"/>
                      <a:pt x="978" y="1045"/>
                    </a:cubicBezTo>
                    <a:cubicBezTo>
                      <a:pt x="978" y="1045"/>
                      <a:pt x="978" y="1045"/>
                      <a:pt x="978" y="1045"/>
                    </a:cubicBezTo>
                    <a:cubicBezTo>
                      <a:pt x="978" y="1045"/>
                      <a:pt x="978" y="1045"/>
                      <a:pt x="978" y="1045"/>
                    </a:cubicBezTo>
                    <a:cubicBezTo>
                      <a:pt x="978" y="1043"/>
                      <a:pt x="979" y="1041"/>
                      <a:pt x="978" y="1040"/>
                    </a:cubicBezTo>
                    <a:cubicBezTo>
                      <a:pt x="979" y="1040"/>
                      <a:pt x="979" y="1040"/>
                      <a:pt x="979" y="1040"/>
                    </a:cubicBezTo>
                    <a:cubicBezTo>
                      <a:pt x="982" y="1040"/>
                      <a:pt x="985" y="1040"/>
                      <a:pt x="987" y="1040"/>
                    </a:cubicBezTo>
                    <a:cubicBezTo>
                      <a:pt x="987" y="1040"/>
                      <a:pt x="988" y="1046"/>
                      <a:pt x="988" y="1046"/>
                    </a:cubicBezTo>
                    <a:cubicBezTo>
                      <a:pt x="988" y="1047"/>
                      <a:pt x="988" y="1047"/>
                      <a:pt x="988" y="1047"/>
                    </a:cubicBezTo>
                    <a:cubicBezTo>
                      <a:pt x="989" y="1048"/>
                      <a:pt x="990" y="1049"/>
                      <a:pt x="991" y="1049"/>
                    </a:cubicBezTo>
                    <a:cubicBezTo>
                      <a:pt x="991" y="1049"/>
                      <a:pt x="992" y="1049"/>
                      <a:pt x="993" y="1050"/>
                    </a:cubicBezTo>
                    <a:cubicBezTo>
                      <a:pt x="996" y="1051"/>
                      <a:pt x="1001" y="1051"/>
                      <a:pt x="1004" y="1051"/>
                    </a:cubicBezTo>
                    <a:cubicBezTo>
                      <a:pt x="1007" y="1050"/>
                      <a:pt x="1009" y="1049"/>
                      <a:pt x="1010" y="1048"/>
                    </a:cubicBezTo>
                    <a:cubicBezTo>
                      <a:pt x="1010" y="1048"/>
                      <a:pt x="1010" y="1048"/>
                      <a:pt x="1010" y="1048"/>
                    </a:cubicBezTo>
                    <a:cubicBezTo>
                      <a:pt x="1010" y="1048"/>
                      <a:pt x="1010" y="1048"/>
                      <a:pt x="1010" y="1048"/>
                    </a:cubicBezTo>
                    <a:cubicBezTo>
                      <a:pt x="1016" y="1041"/>
                      <a:pt x="1020" y="1043"/>
                      <a:pt x="1030" y="1043"/>
                    </a:cubicBezTo>
                    <a:cubicBezTo>
                      <a:pt x="1030" y="1042"/>
                      <a:pt x="1030" y="1041"/>
                      <a:pt x="1030" y="1040"/>
                    </a:cubicBezTo>
                    <a:cubicBezTo>
                      <a:pt x="1030" y="1032"/>
                      <a:pt x="1028" y="1017"/>
                      <a:pt x="1036" y="1012"/>
                    </a:cubicBezTo>
                    <a:cubicBezTo>
                      <a:pt x="1038" y="1012"/>
                      <a:pt x="1039" y="1011"/>
                      <a:pt x="1039" y="1010"/>
                    </a:cubicBezTo>
                    <a:cubicBezTo>
                      <a:pt x="1044" y="1004"/>
                      <a:pt x="1041" y="994"/>
                      <a:pt x="1041" y="988"/>
                    </a:cubicBezTo>
                    <a:cubicBezTo>
                      <a:pt x="1042" y="987"/>
                      <a:pt x="1042" y="986"/>
                      <a:pt x="1042" y="986"/>
                    </a:cubicBezTo>
                    <a:cubicBezTo>
                      <a:pt x="1043" y="983"/>
                      <a:pt x="1044" y="979"/>
                      <a:pt x="1046" y="974"/>
                    </a:cubicBezTo>
                    <a:cubicBezTo>
                      <a:pt x="1050" y="961"/>
                      <a:pt x="1054" y="943"/>
                      <a:pt x="1040" y="942"/>
                    </a:cubicBezTo>
                    <a:cubicBezTo>
                      <a:pt x="1040" y="941"/>
                      <a:pt x="1040" y="941"/>
                      <a:pt x="1040" y="941"/>
                    </a:cubicBezTo>
                    <a:cubicBezTo>
                      <a:pt x="1040" y="941"/>
                      <a:pt x="1040" y="941"/>
                      <a:pt x="1040" y="941"/>
                    </a:cubicBezTo>
                    <a:cubicBezTo>
                      <a:pt x="1040" y="941"/>
                      <a:pt x="1040" y="941"/>
                      <a:pt x="1040" y="941"/>
                    </a:cubicBezTo>
                    <a:cubicBezTo>
                      <a:pt x="1041" y="940"/>
                      <a:pt x="1041" y="939"/>
                      <a:pt x="1042" y="938"/>
                    </a:cubicBezTo>
                    <a:cubicBezTo>
                      <a:pt x="1042" y="937"/>
                      <a:pt x="1042" y="937"/>
                      <a:pt x="1042" y="936"/>
                    </a:cubicBezTo>
                    <a:cubicBezTo>
                      <a:pt x="1043" y="935"/>
                      <a:pt x="1043" y="935"/>
                      <a:pt x="1044" y="934"/>
                    </a:cubicBezTo>
                    <a:cubicBezTo>
                      <a:pt x="1044" y="933"/>
                      <a:pt x="1044" y="932"/>
                      <a:pt x="1045" y="931"/>
                    </a:cubicBezTo>
                    <a:cubicBezTo>
                      <a:pt x="1045" y="931"/>
                      <a:pt x="1045" y="930"/>
                      <a:pt x="1045" y="930"/>
                    </a:cubicBezTo>
                    <a:cubicBezTo>
                      <a:pt x="1046" y="929"/>
                      <a:pt x="1046" y="927"/>
                      <a:pt x="1046" y="926"/>
                    </a:cubicBezTo>
                    <a:cubicBezTo>
                      <a:pt x="1047" y="926"/>
                      <a:pt x="1048" y="926"/>
                      <a:pt x="1048" y="926"/>
                    </a:cubicBezTo>
                    <a:cubicBezTo>
                      <a:pt x="1048" y="926"/>
                      <a:pt x="1048" y="926"/>
                      <a:pt x="1048" y="926"/>
                    </a:cubicBezTo>
                    <a:cubicBezTo>
                      <a:pt x="1049" y="925"/>
                      <a:pt x="1049" y="924"/>
                      <a:pt x="1049" y="924"/>
                    </a:cubicBezTo>
                    <a:cubicBezTo>
                      <a:pt x="1049" y="923"/>
                      <a:pt x="1049" y="923"/>
                      <a:pt x="1050" y="923"/>
                    </a:cubicBezTo>
                    <a:cubicBezTo>
                      <a:pt x="1049" y="924"/>
                      <a:pt x="1049" y="925"/>
                      <a:pt x="1048" y="926"/>
                    </a:cubicBezTo>
                    <a:cubicBezTo>
                      <a:pt x="1049" y="926"/>
                      <a:pt x="1049" y="926"/>
                      <a:pt x="1049" y="926"/>
                    </a:cubicBezTo>
                    <a:cubicBezTo>
                      <a:pt x="1049" y="926"/>
                      <a:pt x="1050" y="926"/>
                      <a:pt x="1050" y="926"/>
                    </a:cubicBezTo>
                    <a:cubicBezTo>
                      <a:pt x="1056" y="927"/>
                      <a:pt x="1057" y="934"/>
                      <a:pt x="1060" y="938"/>
                    </a:cubicBezTo>
                    <a:cubicBezTo>
                      <a:pt x="1067" y="946"/>
                      <a:pt x="1077" y="944"/>
                      <a:pt x="1086" y="944"/>
                    </a:cubicBezTo>
                    <a:cubicBezTo>
                      <a:pt x="1086" y="950"/>
                      <a:pt x="1085" y="955"/>
                      <a:pt x="1086" y="960"/>
                    </a:cubicBezTo>
                    <a:cubicBezTo>
                      <a:pt x="1094" y="959"/>
                      <a:pt x="1096" y="963"/>
                      <a:pt x="1101" y="969"/>
                    </a:cubicBezTo>
                    <a:cubicBezTo>
                      <a:pt x="1101" y="968"/>
                      <a:pt x="1102" y="968"/>
                      <a:pt x="1102" y="968"/>
                    </a:cubicBezTo>
                    <a:cubicBezTo>
                      <a:pt x="1104" y="962"/>
                      <a:pt x="1111" y="961"/>
                      <a:pt x="1118" y="961"/>
                    </a:cubicBezTo>
                    <a:cubicBezTo>
                      <a:pt x="1124" y="960"/>
                      <a:pt x="1129" y="960"/>
                      <a:pt x="1132" y="955"/>
                    </a:cubicBezTo>
                    <a:cubicBezTo>
                      <a:pt x="1133" y="954"/>
                      <a:pt x="1133" y="952"/>
                      <a:pt x="1133" y="950"/>
                    </a:cubicBezTo>
                    <a:cubicBezTo>
                      <a:pt x="1133" y="950"/>
                      <a:pt x="1133" y="950"/>
                      <a:pt x="1133" y="950"/>
                    </a:cubicBezTo>
                    <a:cubicBezTo>
                      <a:pt x="1134" y="948"/>
                      <a:pt x="1132" y="946"/>
                      <a:pt x="1131" y="944"/>
                    </a:cubicBezTo>
                    <a:cubicBezTo>
                      <a:pt x="1129" y="942"/>
                      <a:pt x="1127" y="939"/>
                      <a:pt x="1128" y="936"/>
                    </a:cubicBezTo>
                    <a:cubicBezTo>
                      <a:pt x="1129" y="932"/>
                      <a:pt x="1150" y="933"/>
                      <a:pt x="1154" y="931"/>
                    </a:cubicBezTo>
                    <a:cubicBezTo>
                      <a:pt x="1156" y="920"/>
                      <a:pt x="1156" y="909"/>
                      <a:pt x="1153" y="898"/>
                    </a:cubicBezTo>
                    <a:cubicBezTo>
                      <a:pt x="1152" y="895"/>
                      <a:pt x="1151" y="892"/>
                      <a:pt x="1150" y="888"/>
                    </a:cubicBezTo>
                    <a:cubicBezTo>
                      <a:pt x="1149" y="887"/>
                      <a:pt x="1148" y="885"/>
                      <a:pt x="1147" y="883"/>
                    </a:cubicBezTo>
                    <a:cubicBezTo>
                      <a:pt x="1144" y="879"/>
                      <a:pt x="1141" y="875"/>
                      <a:pt x="1137" y="872"/>
                    </a:cubicBezTo>
                    <a:cubicBezTo>
                      <a:pt x="1132" y="869"/>
                      <a:pt x="1129" y="863"/>
                      <a:pt x="1125" y="859"/>
                    </a:cubicBezTo>
                    <a:cubicBezTo>
                      <a:pt x="1123" y="857"/>
                      <a:pt x="1120" y="855"/>
                      <a:pt x="1118" y="854"/>
                    </a:cubicBezTo>
                    <a:cubicBezTo>
                      <a:pt x="1117" y="854"/>
                      <a:pt x="1116" y="854"/>
                      <a:pt x="1115" y="854"/>
                    </a:cubicBezTo>
                    <a:cubicBezTo>
                      <a:pt x="1111" y="853"/>
                      <a:pt x="1105" y="853"/>
                      <a:pt x="1100" y="853"/>
                    </a:cubicBezTo>
                    <a:cubicBezTo>
                      <a:pt x="1096" y="853"/>
                      <a:pt x="1093" y="851"/>
                      <a:pt x="1092" y="849"/>
                    </a:cubicBezTo>
                    <a:cubicBezTo>
                      <a:pt x="1092" y="849"/>
                      <a:pt x="1092" y="849"/>
                      <a:pt x="1092" y="849"/>
                    </a:cubicBezTo>
                    <a:cubicBezTo>
                      <a:pt x="1092" y="848"/>
                      <a:pt x="1092" y="848"/>
                      <a:pt x="1092" y="848"/>
                    </a:cubicBezTo>
                    <a:cubicBezTo>
                      <a:pt x="1092" y="847"/>
                      <a:pt x="1091" y="846"/>
                      <a:pt x="1091" y="846"/>
                    </a:cubicBezTo>
                    <a:cubicBezTo>
                      <a:pt x="1091" y="845"/>
                      <a:pt x="1091" y="844"/>
                      <a:pt x="1091" y="843"/>
                    </a:cubicBezTo>
                    <a:cubicBezTo>
                      <a:pt x="1091" y="843"/>
                      <a:pt x="1091" y="843"/>
                      <a:pt x="1091" y="843"/>
                    </a:cubicBezTo>
                    <a:cubicBezTo>
                      <a:pt x="1091" y="843"/>
                      <a:pt x="1091" y="843"/>
                      <a:pt x="1091" y="843"/>
                    </a:cubicBezTo>
                    <a:cubicBezTo>
                      <a:pt x="1092" y="843"/>
                      <a:pt x="1093" y="843"/>
                      <a:pt x="1093" y="843"/>
                    </a:cubicBezTo>
                    <a:cubicBezTo>
                      <a:pt x="1102" y="843"/>
                      <a:pt x="1111" y="846"/>
                      <a:pt x="1120" y="843"/>
                    </a:cubicBezTo>
                    <a:cubicBezTo>
                      <a:pt x="1120" y="843"/>
                      <a:pt x="1120" y="843"/>
                      <a:pt x="1120" y="843"/>
                    </a:cubicBezTo>
                    <a:cubicBezTo>
                      <a:pt x="1124" y="842"/>
                      <a:pt x="1128" y="840"/>
                      <a:pt x="1132" y="838"/>
                    </a:cubicBezTo>
                    <a:cubicBezTo>
                      <a:pt x="1133" y="837"/>
                      <a:pt x="1135" y="837"/>
                      <a:pt x="1137" y="836"/>
                    </a:cubicBezTo>
                    <a:cubicBezTo>
                      <a:pt x="1138" y="836"/>
                      <a:pt x="1139" y="836"/>
                      <a:pt x="1139" y="835"/>
                    </a:cubicBezTo>
                    <a:cubicBezTo>
                      <a:pt x="1139" y="835"/>
                      <a:pt x="1139" y="835"/>
                      <a:pt x="1139" y="835"/>
                    </a:cubicBezTo>
                    <a:cubicBezTo>
                      <a:pt x="1139" y="835"/>
                      <a:pt x="1139" y="835"/>
                      <a:pt x="1140" y="835"/>
                    </a:cubicBezTo>
                    <a:cubicBezTo>
                      <a:pt x="1142" y="834"/>
                      <a:pt x="1143" y="832"/>
                      <a:pt x="1143" y="830"/>
                    </a:cubicBezTo>
                    <a:cubicBezTo>
                      <a:pt x="1144" y="825"/>
                      <a:pt x="1143" y="819"/>
                      <a:pt x="1145" y="815"/>
                    </a:cubicBezTo>
                    <a:cubicBezTo>
                      <a:pt x="1151" y="805"/>
                      <a:pt x="1167" y="808"/>
                      <a:pt x="1178" y="807"/>
                    </a:cubicBezTo>
                    <a:cubicBezTo>
                      <a:pt x="1179" y="806"/>
                      <a:pt x="1180" y="806"/>
                      <a:pt x="1180" y="806"/>
                    </a:cubicBezTo>
                    <a:cubicBezTo>
                      <a:pt x="1180" y="806"/>
                      <a:pt x="1180" y="806"/>
                      <a:pt x="1180" y="806"/>
                    </a:cubicBezTo>
                    <a:cubicBezTo>
                      <a:pt x="1180" y="804"/>
                      <a:pt x="1181" y="803"/>
                      <a:pt x="1181" y="801"/>
                    </a:cubicBezTo>
                    <a:cubicBezTo>
                      <a:pt x="1181" y="799"/>
                      <a:pt x="1181" y="797"/>
                      <a:pt x="1181" y="795"/>
                    </a:cubicBezTo>
                    <a:cubicBezTo>
                      <a:pt x="1182" y="795"/>
                      <a:pt x="1183" y="795"/>
                      <a:pt x="1184" y="795"/>
                    </a:cubicBezTo>
                    <a:cubicBezTo>
                      <a:pt x="1185" y="795"/>
                      <a:pt x="1187" y="795"/>
                      <a:pt x="1189" y="795"/>
                    </a:cubicBezTo>
                    <a:cubicBezTo>
                      <a:pt x="1193" y="795"/>
                      <a:pt x="1197" y="794"/>
                      <a:pt x="1201" y="791"/>
                    </a:cubicBezTo>
                    <a:cubicBezTo>
                      <a:pt x="1202" y="791"/>
                      <a:pt x="1202" y="790"/>
                      <a:pt x="1202" y="790"/>
                    </a:cubicBezTo>
                    <a:cubicBezTo>
                      <a:pt x="1204" y="788"/>
                      <a:pt x="1205" y="786"/>
                      <a:pt x="1207" y="784"/>
                    </a:cubicBezTo>
                    <a:cubicBezTo>
                      <a:pt x="1207" y="783"/>
                      <a:pt x="1208" y="782"/>
                      <a:pt x="1210" y="782"/>
                    </a:cubicBezTo>
                    <a:cubicBezTo>
                      <a:pt x="1211" y="781"/>
                      <a:pt x="1213" y="781"/>
                      <a:pt x="1215" y="781"/>
                    </a:cubicBezTo>
                    <a:cubicBezTo>
                      <a:pt x="1219" y="782"/>
                      <a:pt x="1222" y="782"/>
                      <a:pt x="1226" y="783"/>
                    </a:cubicBezTo>
                    <a:cubicBezTo>
                      <a:pt x="1228" y="784"/>
                      <a:pt x="1230" y="784"/>
                      <a:pt x="1233" y="784"/>
                    </a:cubicBezTo>
                    <a:cubicBezTo>
                      <a:pt x="1233" y="784"/>
                      <a:pt x="1233" y="784"/>
                      <a:pt x="1233" y="784"/>
                    </a:cubicBezTo>
                    <a:cubicBezTo>
                      <a:pt x="1236" y="784"/>
                      <a:pt x="1239" y="783"/>
                      <a:pt x="1242" y="782"/>
                    </a:cubicBezTo>
                    <a:cubicBezTo>
                      <a:pt x="1245" y="780"/>
                      <a:pt x="1248" y="779"/>
                      <a:pt x="1252" y="779"/>
                    </a:cubicBezTo>
                    <a:cubicBezTo>
                      <a:pt x="1253" y="779"/>
                      <a:pt x="1254" y="779"/>
                      <a:pt x="1255" y="779"/>
                    </a:cubicBezTo>
                    <a:cubicBezTo>
                      <a:pt x="1254" y="779"/>
                      <a:pt x="1254" y="779"/>
                      <a:pt x="1254" y="779"/>
                    </a:cubicBezTo>
                    <a:cubicBezTo>
                      <a:pt x="1253" y="778"/>
                      <a:pt x="1252" y="777"/>
                      <a:pt x="1251" y="776"/>
                    </a:cubicBezTo>
                    <a:cubicBezTo>
                      <a:pt x="1245" y="771"/>
                      <a:pt x="1239" y="767"/>
                      <a:pt x="1232" y="764"/>
                    </a:cubicBezTo>
                    <a:cubicBezTo>
                      <a:pt x="1223" y="761"/>
                      <a:pt x="1212" y="759"/>
                      <a:pt x="1200" y="760"/>
                    </a:cubicBezTo>
                    <a:cubicBezTo>
                      <a:pt x="1195" y="760"/>
                      <a:pt x="1188" y="765"/>
                      <a:pt x="1181" y="769"/>
                    </a:cubicBezTo>
                    <a:cubicBezTo>
                      <a:pt x="1177" y="771"/>
                      <a:pt x="1173" y="773"/>
                      <a:pt x="1170" y="773"/>
                    </a:cubicBezTo>
                    <a:cubicBezTo>
                      <a:pt x="1166" y="773"/>
                      <a:pt x="1163" y="771"/>
                      <a:pt x="1161" y="765"/>
                    </a:cubicBezTo>
                    <a:cubicBezTo>
                      <a:pt x="1161" y="765"/>
                      <a:pt x="1161" y="765"/>
                      <a:pt x="1161" y="765"/>
                    </a:cubicBezTo>
                    <a:cubicBezTo>
                      <a:pt x="1159" y="759"/>
                      <a:pt x="1159" y="751"/>
                      <a:pt x="1154" y="750"/>
                    </a:cubicBezTo>
                    <a:cubicBezTo>
                      <a:pt x="1154" y="750"/>
                      <a:pt x="1154" y="750"/>
                      <a:pt x="1154" y="750"/>
                    </a:cubicBezTo>
                    <a:cubicBezTo>
                      <a:pt x="1153" y="749"/>
                      <a:pt x="1152" y="749"/>
                      <a:pt x="1151" y="749"/>
                    </a:cubicBezTo>
                    <a:cubicBezTo>
                      <a:pt x="1151" y="747"/>
                      <a:pt x="1152" y="744"/>
                      <a:pt x="1153" y="742"/>
                    </a:cubicBezTo>
                    <a:cubicBezTo>
                      <a:pt x="1155" y="738"/>
                      <a:pt x="1157" y="735"/>
                      <a:pt x="1160" y="734"/>
                    </a:cubicBezTo>
                    <a:cubicBezTo>
                      <a:pt x="1161" y="733"/>
                      <a:pt x="1161" y="732"/>
                      <a:pt x="1162" y="732"/>
                    </a:cubicBezTo>
                    <a:cubicBezTo>
                      <a:pt x="1162" y="730"/>
                      <a:pt x="1162" y="728"/>
                      <a:pt x="1162" y="727"/>
                    </a:cubicBezTo>
                    <a:cubicBezTo>
                      <a:pt x="1163" y="725"/>
                      <a:pt x="1163" y="723"/>
                      <a:pt x="1163" y="721"/>
                    </a:cubicBezTo>
                    <a:cubicBezTo>
                      <a:pt x="1163" y="719"/>
                      <a:pt x="1163" y="717"/>
                      <a:pt x="1163" y="715"/>
                    </a:cubicBezTo>
                    <a:cubicBezTo>
                      <a:pt x="1160" y="714"/>
                      <a:pt x="1157" y="714"/>
                      <a:pt x="1154" y="713"/>
                    </a:cubicBezTo>
                    <a:cubicBezTo>
                      <a:pt x="1150" y="711"/>
                      <a:pt x="1148" y="709"/>
                      <a:pt x="1150" y="703"/>
                    </a:cubicBezTo>
                    <a:cubicBezTo>
                      <a:pt x="1151" y="703"/>
                      <a:pt x="1151" y="703"/>
                      <a:pt x="1152" y="703"/>
                    </a:cubicBezTo>
                    <a:cubicBezTo>
                      <a:pt x="1158" y="703"/>
                      <a:pt x="1164" y="705"/>
                      <a:pt x="1170" y="703"/>
                    </a:cubicBezTo>
                    <a:cubicBezTo>
                      <a:pt x="1170" y="703"/>
                      <a:pt x="1170" y="703"/>
                      <a:pt x="1170" y="703"/>
                    </a:cubicBezTo>
                    <a:cubicBezTo>
                      <a:pt x="1170" y="703"/>
                      <a:pt x="1171" y="703"/>
                      <a:pt x="1171" y="703"/>
                    </a:cubicBezTo>
                    <a:cubicBezTo>
                      <a:pt x="1174" y="701"/>
                      <a:pt x="1175" y="699"/>
                      <a:pt x="1177" y="697"/>
                    </a:cubicBezTo>
                    <a:cubicBezTo>
                      <a:pt x="1180" y="693"/>
                      <a:pt x="1182" y="689"/>
                      <a:pt x="1188" y="687"/>
                    </a:cubicBezTo>
                    <a:cubicBezTo>
                      <a:pt x="1188" y="687"/>
                      <a:pt x="1187" y="686"/>
                      <a:pt x="1187" y="686"/>
                    </a:cubicBezTo>
                    <a:cubicBezTo>
                      <a:pt x="1187" y="686"/>
                      <a:pt x="1188" y="687"/>
                      <a:pt x="1189" y="687"/>
                    </a:cubicBezTo>
                    <a:cubicBezTo>
                      <a:pt x="1191" y="687"/>
                      <a:pt x="1194" y="687"/>
                      <a:pt x="1197" y="687"/>
                    </a:cubicBezTo>
                    <a:cubicBezTo>
                      <a:pt x="1200" y="687"/>
                      <a:pt x="1203" y="687"/>
                      <a:pt x="1207" y="685"/>
                    </a:cubicBezTo>
                    <a:cubicBezTo>
                      <a:pt x="1211" y="683"/>
                      <a:pt x="1214" y="680"/>
                      <a:pt x="1219" y="680"/>
                    </a:cubicBezTo>
                    <a:cubicBezTo>
                      <a:pt x="1219" y="680"/>
                      <a:pt x="1219" y="680"/>
                      <a:pt x="1219" y="680"/>
                    </a:cubicBezTo>
                    <a:cubicBezTo>
                      <a:pt x="1220" y="680"/>
                      <a:pt x="1220" y="680"/>
                      <a:pt x="1221" y="680"/>
                    </a:cubicBezTo>
                    <a:cubicBezTo>
                      <a:pt x="1221" y="680"/>
                      <a:pt x="1221" y="680"/>
                      <a:pt x="1221" y="680"/>
                    </a:cubicBezTo>
                    <a:cubicBezTo>
                      <a:pt x="1217" y="676"/>
                      <a:pt x="1214" y="670"/>
                      <a:pt x="1213" y="665"/>
                    </a:cubicBezTo>
                    <a:cubicBezTo>
                      <a:pt x="1211" y="657"/>
                      <a:pt x="1210" y="648"/>
                      <a:pt x="1216" y="644"/>
                    </a:cubicBezTo>
                    <a:cubicBezTo>
                      <a:pt x="1216" y="643"/>
                      <a:pt x="1217" y="643"/>
                      <a:pt x="1218" y="642"/>
                    </a:cubicBezTo>
                    <a:cubicBezTo>
                      <a:pt x="1221" y="640"/>
                      <a:pt x="1220" y="635"/>
                      <a:pt x="1218" y="629"/>
                    </a:cubicBezTo>
                    <a:cubicBezTo>
                      <a:pt x="1216" y="625"/>
                      <a:pt x="1214" y="620"/>
                      <a:pt x="1213" y="618"/>
                    </a:cubicBezTo>
                    <a:cubicBezTo>
                      <a:pt x="1208" y="607"/>
                      <a:pt x="1196" y="602"/>
                      <a:pt x="1206" y="593"/>
                    </a:cubicBezTo>
                    <a:cubicBezTo>
                      <a:pt x="1206" y="593"/>
                      <a:pt x="1206" y="593"/>
                      <a:pt x="1207" y="593"/>
                    </a:cubicBezTo>
                    <a:cubicBezTo>
                      <a:pt x="1207" y="593"/>
                      <a:pt x="1207" y="592"/>
                      <a:pt x="1207" y="592"/>
                    </a:cubicBezTo>
                    <a:cubicBezTo>
                      <a:pt x="1208" y="592"/>
                      <a:pt x="1209" y="591"/>
                      <a:pt x="1209" y="591"/>
                    </a:cubicBezTo>
                    <a:cubicBezTo>
                      <a:pt x="1209" y="591"/>
                      <a:pt x="1209" y="591"/>
                      <a:pt x="1209" y="591"/>
                    </a:cubicBezTo>
                    <a:cubicBezTo>
                      <a:pt x="1210" y="591"/>
                      <a:pt x="1210" y="591"/>
                      <a:pt x="1210" y="591"/>
                    </a:cubicBezTo>
                    <a:cubicBezTo>
                      <a:pt x="1211" y="590"/>
                      <a:pt x="1212" y="589"/>
                      <a:pt x="1213" y="588"/>
                    </a:cubicBezTo>
                    <a:cubicBezTo>
                      <a:pt x="1226" y="581"/>
                      <a:pt x="1242" y="586"/>
                      <a:pt x="1256" y="585"/>
                    </a:cubicBezTo>
                    <a:cubicBezTo>
                      <a:pt x="1257" y="576"/>
                      <a:pt x="1254" y="571"/>
                      <a:pt x="1250" y="568"/>
                    </a:cubicBezTo>
                    <a:cubicBezTo>
                      <a:pt x="1249" y="568"/>
                      <a:pt x="1249" y="568"/>
                      <a:pt x="1249" y="568"/>
                    </a:cubicBezTo>
                    <a:cubicBezTo>
                      <a:pt x="1248" y="568"/>
                      <a:pt x="1248" y="567"/>
                      <a:pt x="1248" y="567"/>
                    </a:cubicBezTo>
                    <a:cubicBezTo>
                      <a:pt x="1243" y="565"/>
                      <a:pt x="1237" y="564"/>
                      <a:pt x="1232" y="563"/>
                    </a:cubicBezTo>
                    <a:cubicBezTo>
                      <a:pt x="1219" y="561"/>
                      <a:pt x="1207" y="559"/>
                      <a:pt x="1210" y="543"/>
                    </a:cubicBezTo>
                    <a:cubicBezTo>
                      <a:pt x="1222" y="541"/>
                      <a:pt x="1233" y="548"/>
                      <a:pt x="1243" y="540"/>
                    </a:cubicBezTo>
                    <a:cubicBezTo>
                      <a:pt x="1246" y="538"/>
                      <a:pt x="1248" y="535"/>
                      <a:pt x="1250" y="532"/>
                    </a:cubicBezTo>
                    <a:cubicBezTo>
                      <a:pt x="1250" y="532"/>
                      <a:pt x="1250" y="531"/>
                      <a:pt x="1251" y="531"/>
                    </a:cubicBezTo>
                    <a:cubicBezTo>
                      <a:pt x="1251" y="530"/>
                      <a:pt x="1252" y="528"/>
                      <a:pt x="1253" y="527"/>
                    </a:cubicBezTo>
                    <a:cubicBezTo>
                      <a:pt x="1253" y="526"/>
                      <a:pt x="1253" y="526"/>
                      <a:pt x="1253" y="526"/>
                    </a:cubicBezTo>
                    <a:cubicBezTo>
                      <a:pt x="1254" y="524"/>
                      <a:pt x="1255" y="523"/>
                      <a:pt x="1255" y="521"/>
                    </a:cubicBezTo>
                    <a:cubicBezTo>
                      <a:pt x="1255" y="521"/>
                      <a:pt x="1255" y="521"/>
                      <a:pt x="1255" y="521"/>
                    </a:cubicBezTo>
                    <a:cubicBezTo>
                      <a:pt x="1255" y="521"/>
                      <a:pt x="1255" y="521"/>
                      <a:pt x="1255" y="521"/>
                    </a:cubicBezTo>
                    <a:cubicBezTo>
                      <a:pt x="1255" y="521"/>
                      <a:pt x="1255" y="521"/>
                      <a:pt x="1255" y="521"/>
                    </a:cubicBezTo>
                    <a:cubicBezTo>
                      <a:pt x="1273" y="521"/>
                      <a:pt x="1278" y="523"/>
                      <a:pt x="1290" y="511"/>
                    </a:cubicBezTo>
                    <a:cubicBezTo>
                      <a:pt x="1300" y="501"/>
                      <a:pt x="1308" y="490"/>
                      <a:pt x="1308" y="475"/>
                    </a:cubicBezTo>
                    <a:cubicBezTo>
                      <a:pt x="1307" y="468"/>
                      <a:pt x="1304" y="465"/>
                      <a:pt x="1294" y="465"/>
                    </a:cubicBezTo>
                    <a:cubicBezTo>
                      <a:pt x="1290" y="465"/>
                      <a:pt x="1287" y="464"/>
                      <a:pt x="1285" y="462"/>
                    </a:cubicBezTo>
                    <a:cubicBezTo>
                      <a:pt x="1283" y="462"/>
                      <a:pt x="1282" y="461"/>
                      <a:pt x="1280" y="459"/>
                    </a:cubicBezTo>
                    <a:cubicBezTo>
                      <a:pt x="1272" y="450"/>
                      <a:pt x="1276" y="435"/>
                      <a:pt x="1277" y="424"/>
                    </a:cubicBezTo>
                    <a:cubicBezTo>
                      <a:pt x="1278" y="424"/>
                      <a:pt x="1278" y="424"/>
                      <a:pt x="1278" y="424"/>
                    </a:cubicBezTo>
                    <a:cubicBezTo>
                      <a:pt x="1278" y="422"/>
                      <a:pt x="1278" y="421"/>
                      <a:pt x="1278" y="420"/>
                    </a:cubicBezTo>
                    <a:cubicBezTo>
                      <a:pt x="1278" y="420"/>
                      <a:pt x="1278" y="420"/>
                      <a:pt x="1278" y="420"/>
                    </a:cubicBezTo>
                    <a:cubicBezTo>
                      <a:pt x="1279" y="404"/>
                      <a:pt x="1273" y="399"/>
                      <a:pt x="1260" y="400"/>
                    </a:cubicBezTo>
                    <a:cubicBezTo>
                      <a:pt x="1253" y="402"/>
                      <a:pt x="1246" y="404"/>
                      <a:pt x="1244" y="397"/>
                    </a:cubicBezTo>
                    <a:cubicBezTo>
                      <a:pt x="1239" y="387"/>
                      <a:pt x="1250" y="382"/>
                      <a:pt x="1243" y="370"/>
                    </a:cubicBezTo>
                    <a:cubicBezTo>
                      <a:pt x="1243" y="369"/>
                      <a:pt x="1242" y="368"/>
                      <a:pt x="1241" y="367"/>
                    </a:cubicBezTo>
                    <a:cubicBezTo>
                      <a:pt x="1232" y="363"/>
                      <a:pt x="1216" y="363"/>
                      <a:pt x="1211" y="362"/>
                    </a:cubicBezTo>
                    <a:cubicBezTo>
                      <a:pt x="1211" y="362"/>
                      <a:pt x="1211" y="362"/>
                      <a:pt x="1211" y="362"/>
                    </a:cubicBezTo>
                    <a:cubicBezTo>
                      <a:pt x="1211" y="362"/>
                      <a:pt x="1211" y="362"/>
                      <a:pt x="1211" y="362"/>
                    </a:cubicBezTo>
                    <a:cubicBezTo>
                      <a:pt x="1211" y="361"/>
                      <a:pt x="1211" y="361"/>
                      <a:pt x="1211" y="360"/>
                    </a:cubicBezTo>
                    <a:cubicBezTo>
                      <a:pt x="1207" y="360"/>
                      <a:pt x="1204" y="359"/>
                      <a:pt x="1202" y="358"/>
                    </a:cubicBezTo>
                    <a:cubicBezTo>
                      <a:pt x="1196" y="353"/>
                      <a:pt x="1194" y="343"/>
                      <a:pt x="1185" y="341"/>
                    </a:cubicBezTo>
                    <a:cubicBezTo>
                      <a:pt x="1182" y="340"/>
                      <a:pt x="1178" y="340"/>
                      <a:pt x="1175" y="340"/>
                    </a:cubicBezTo>
                    <a:cubicBezTo>
                      <a:pt x="1166" y="340"/>
                      <a:pt x="1156" y="341"/>
                      <a:pt x="1153" y="332"/>
                    </a:cubicBezTo>
                    <a:cubicBezTo>
                      <a:pt x="1153" y="332"/>
                      <a:pt x="1153" y="331"/>
                      <a:pt x="1153" y="331"/>
                    </a:cubicBezTo>
                    <a:cubicBezTo>
                      <a:pt x="1153" y="331"/>
                      <a:pt x="1153" y="330"/>
                      <a:pt x="1153" y="330"/>
                    </a:cubicBezTo>
                    <a:cubicBezTo>
                      <a:pt x="1153" y="329"/>
                      <a:pt x="1152" y="328"/>
                      <a:pt x="1152" y="327"/>
                    </a:cubicBezTo>
                    <a:cubicBezTo>
                      <a:pt x="1152" y="327"/>
                      <a:pt x="1152" y="327"/>
                      <a:pt x="1152" y="327"/>
                    </a:cubicBezTo>
                    <a:cubicBezTo>
                      <a:pt x="1152" y="327"/>
                      <a:pt x="1152" y="327"/>
                      <a:pt x="1152" y="327"/>
                    </a:cubicBezTo>
                    <a:cubicBezTo>
                      <a:pt x="1152" y="327"/>
                      <a:pt x="1152" y="327"/>
                      <a:pt x="1152" y="327"/>
                    </a:cubicBezTo>
                    <a:cubicBezTo>
                      <a:pt x="1152" y="316"/>
                      <a:pt x="1155" y="302"/>
                      <a:pt x="1152" y="296"/>
                    </a:cubicBezTo>
                    <a:cubicBezTo>
                      <a:pt x="1149" y="292"/>
                      <a:pt x="1143" y="291"/>
                      <a:pt x="1132" y="297"/>
                    </a:cubicBezTo>
                    <a:cubicBezTo>
                      <a:pt x="1132" y="297"/>
                      <a:pt x="1132" y="297"/>
                      <a:pt x="1132" y="297"/>
                    </a:cubicBezTo>
                    <a:cubicBezTo>
                      <a:pt x="1125" y="290"/>
                      <a:pt x="1129" y="281"/>
                      <a:pt x="1126" y="273"/>
                    </a:cubicBezTo>
                    <a:cubicBezTo>
                      <a:pt x="1126" y="272"/>
                      <a:pt x="1126" y="272"/>
                      <a:pt x="1126" y="271"/>
                    </a:cubicBezTo>
                    <a:cubicBezTo>
                      <a:pt x="1126" y="271"/>
                      <a:pt x="1125" y="270"/>
                      <a:pt x="1125" y="270"/>
                    </a:cubicBezTo>
                    <a:cubicBezTo>
                      <a:pt x="1125" y="270"/>
                      <a:pt x="1125" y="270"/>
                      <a:pt x="1125" y="270"/>
                    </a:cubicBezTo>
                    <a:cubicBezTo>
                      <a:pt x="1125" y="270"/>
                      <a:pt x="1125" y="269"/>
                      <a:pt x="1124" y="269"/>
                    </a:cubicBezTo>
                    <a:cubicBezTo>
                      <a:pt x="1123" y="267"/>
                      <a:pt x="1121" y="266"/>
                      <a:pt x="1120" y="265"/>
                    </a:cubicBezTo>
                    <a:cubicBezTo>
                      <a:pt x="1116" y="264"/>
                      <a:pt x="1111" y="264"/>
                      <a:pt x="1106" y="261"/>
                    </a:cubicBezTo>
                    <a:cubicBezTo>
                      <a:pt x="1103" y="259"/>
                      <a:pt x="1102" y="256"/>
                      <a:pt x="1102" y="252"/>
                    </a:cubicBezTo>
                    <a:cubicBezTo>
                      <a:pt x="1102" y="252"/>
                      <a:pt x="1102" y="252"/>
                      <a:pt x="1102" y="252"/>
                    </a:cubicBezTo>
                    <a:cubicBezTo>
                      <a:pt x="1103" y="241"/>
                      <a:pt x="1112" y="235"/>
                      <a:pt x="1120" y="228"/>
                    </a:cubicBezTo>
                    <a:cubicBezTo>
                      <a:pt x="1122" y="225"/>
                      <a:pt x="1125" y="222"/>
                      <a:pt x="1127" y="220"/>
                    </a:cubicBezTo>
                    <a:cubicBezTo>
                      <a:pt x="1129" y="217"/>
                      <a:pt x="1130" y="213"/>
                      <a:pt x="1131" y="210"/>
                    </a:cubicBezTo>
                    <a:cubicBezTo>
                      <a:pt x="1131" y="202"/>
                      <a:pt x="1127" y="192"/>
                      <a:pt x="1122" y="188"/>
                    </a:cubicBezTo>
                    <a:cubicBezTo>
                      <a:pt x="1117" y="186"/>
                      <a:pt x="1111" y="187"/>
                      <a:pt x="1105" y="194"/>
                    </a:cubicBezTo>
                    <a:cubicBezTo>
                      <a:pt x="1099" y="202"/>
                      <a:pt x="1094" y="203"/>
                      <a:pt x="1090" y="199"/>
                    </a:cubicBezTo>
                    <a:cubicBezTo>
                      <a:pt x="1087" y="197"/>
                      <a:pt x="1085" y="192"/>
                      <a:pt x="1088" y="182"/>
                    </a:cubicBezTo>
                    <a:cubicBezTo>
                      <a:pt x="1079" y="182"/>
                      <a:pt x="1072" y="177"/>
                      <a:pt x="1069" y="171"/>
                    </a:cubicBezTo>
                    <a:cubicBezTo>
                      <a:pt x="1066" y="166"/>
                      <a:pt x="1065" y="159"/>
                      <a:pt x="1066" y="153"/>
                    </a:cubicBezTo>
                    <a:cubicBezTo>
                      <a:pt x="1068" y="139"/>
                      <a:pt x="1078" y="135"/>
                      <a:pt x="1088" y="130"/>
                    </a:cubicBezTo>
                    <a:cubicBezTo>
                      <a:pt x="1090" y="128"/>
                      <a:pt x="1092" y="127"/>
                      <a:pt x="1095" y="126"/>
                    </a:cubicBezTo>
                    <a:cubicBezTo>
                      <a:pt x="1094" y="125"/>
                      <a:pt x="1094" y="125"/>
                      <a:pt x="1093" y="125"/>
                    </a:cubicBezTo>
                    <a:cubicBezTo>
                      <a:pt x="1091" y="123"/>
                      <a:pt x="1088" y="123"/>
                      <a:pt x="1085" y="122"/>
                    </a:cubicBezTo>
                    <a:cubicBezTo>
                      <a:pt x="1082" y="122"/>
                      <a:pt x="1079" y="122"/>
                      <a:pt x="1076" y="122"/>
                    </a:cubicBezTo>
                    <a:cubicBezTo>
                      <a:pt x="1076" y="122"/>
                      <a:pt x="1076" y="122"/>
                      <a:pt x="1076" y="122"/>
                    </a:cubicBezTo>
                    <a:cubicBezTo>
                      <a:pt x="1076" y="122"/>
                      <a:pt x="1076" y="122"/>
                      <a:pt x="1076" y="122"/>
                    </a:cubicBezTo>
                    <a:cubicBezTo>
                      <a:pt x="1075" y="115"/>
                      <a:pt x="1079" y="107"/>
                      <a:pt x="1079" y="99"/>
                    </a:cubicBezTo>
                    <a:cubicBezTo>
                      <a:pt x="1079" y="98"/>
                      <a:pt x="1079" y="97"/>
                      <a:pt x="1079" y="96"/>
                    </a:cubicBezTo>
                    <a:cubicBezTo>
                      <a:pt x="1079" y="96"/>
                      <a:pt x="1079" y="96"/>
                      <a:pt x="1079" y="96"/>
                    </a:cubicBezTo>
                    <a:cubicBezTo>
                      <a:pt x="1078" y="96"/>
                      <a:pt x="1078" y="96"/>
                      <a:pt x="1077" y="96"/>
                    </a:cubicBezTo>
                    <a:cubicBezTo>
                      <a:pt x="1077" y="96"/>
                      <a:pt x="1077" y="96"/>
                      <a:pt x="1077" y="96"/>
                    </a:cubicBezTo>
                    <a:cubicBezTo>
                      <a:pt x="1076" y="95"/>
                      <a:pt x="1074" y="95"/>
                      <a:pt x="1073" y="95"/>
                    </a:cubicBezTo>
                    <a:cubicBezTo>
                      <a:pt x="1065" y="93"/>
                      <a:pt x="1056" y="91"/>
                      <a:pt x="1051" y="98"/>
                    </a:cubicBezTo>
                    <a:cubicBezTo>
                      <a:pt x="1047" y="106"/>
                      <a:pt x="1048" y="124"/>
                      <a:pt x="1038" y="124"/>
                    </a:cubicBezTo>
                    <a:cubicBezTo>
                      <a:pt x="1038" y="124"/>
                      <a:pt x="1037" y="124"/>
                      <a:pt x="1037" y="124"/>
                    </a:cubicBezTo>
                    <a:cubicBezTo>
                      <a:pt x="1037" y="124"/>
                      <a:pt x="1036" y="124"/>
                      <a:pt x="1036" y="124"/>
                    </a:cubicBezTo>
                    <a:cubicBezTo>
                      <a:pt x="1035" y="124"/>
                      <a:pt x="1034" y="124"/>
                      <a:pt x="1034" y="124"/>
                    </a:cubicBezTo>
                    <a:cubicBezTo>
                      <a:pt x="1033" y="123"/>
                      <a:pt x="1033" y="122"/>
                      <a:pt x="1033" y="122"/>
                    </a:cubicBezTo>
                    <a:cubicBezTo>
                      <a:pt x="1033" y="121"/>
                      <a:pt x="1033" y="121"/>
                      <a:pt x="1032" y="121"/>
                    </a:cubicBezTo>
                    <a:cubicBezTo>
                      <a:pt x="1030" y="115"/>
                      <a:pt x="1022" y="113"/>
                      <a:pt x="1013" y="113"/>
                    </a:cubicBezTo>
                    <a:cubicBezTo>
                      <a:pt x="1013" y="113"/>
                      <a:pt x="1013" y="113"/>
                      <a:pt x="1013" y="113"/>
                    </a:cubicBezTo>
                    <a:cubicBezTo>
                      <a:pt x="1012" y="113"/>
                      <a:pt x="1011" y="113"/>
                      <a:pt x="1010" y="113"/>
                    </a:cubicBezTo>
                    <a:cubicBezTo>
                      <a:pt x="1010" y="113"/>
                      <a:pt x="1010" y="113"/>
                      <a:pt x="1010" y="113"/>
                    </a:cubicBezTo>
                    <a:cubicBezTo>
                      <a:pt x="1005" y="113"/>
                      <a:pt x="1000" y="113"/>
                      <a:pt x="996" y="113"/>
                    </a:cubicBezTo>
                    <a:cubicBezTo>
                      <a:pt x="995" y="113"/>
                      <a:pt x="995" y="113"/>
                      <a:pt x="995" y="113"/>
                    </a:cubicBezTo>
                    <a:cubicBezTo>
                      <a:pt x="994" y="113"/>
                      <a:pt x="993" y="113"/>
                      <a:pt x="993" y="113"/>
                    </a:cubicBezTo>
                    <a:cubicBezTo>
                      <a:pt x="992" y="113"/>
                      <a:pt x="992" y="113"/>
                      <a:pt x="992" y="113"/>
                    </a:cubicBezTo>
                    <a:cubicBezTo>
                      <a:pt x="991" y="113"/>
                      <a:pt x="990" y="113"/>
                      <a:pt x="990" y="113"/>
                    </a:cubicBezTo>
                    <a:cubicBezTo>
                      <a:pt x="989" y="112"/>
                      <a:pt x="989" y="110"/>
                      <a:pt x="989" y="108"/>
                    </a:cubicBezTo>
                    <a:cubicBezTo>
                      <a:pt x="988" y="104"/>
                      <a:pt x="989" y="99"/>
                      <a:pt x="988" y="94"/>
                    </a:cubicBezTo>
                    <a:cubicBezTo>
                      <a:pt x="981" y="92"/>
                      <a:pt x="972" y="80"/>
                      <a:pt x="964" y="75"/>
                    </a:cubicBezTo>
                    <a:cubicBezTo>
                      <a:pt x="962" y="74"/>
                      <a:pt x="960" y="74"/>
                      <a:pt x="958" y="74"/>
                    </a:cubicBezTo>
                    <a:cubicBezTo>
                      <a:pt x="957" y="76"/>
                      <a:pt x="956" y="77"/>
                      <a:pt x="955" y="79"/>
                    </a:cubicBezTo>
                    <a:cubicBezTo>
                      <a:pt x="953" y="83"/>
                      <a:pt x="951" y="87"/>
                      <a:pt x="947" y="89"/>
                    </a:cubicBezTo>
                    <a:cubicBezTo>
                      <a:pt x="946" y="90"/>
                      <a:pt x="944" y="91"/>
                      <a:pt x="942" y="92"/>
                    </a:cubicBezTo>
                    <a:cubicBezTo>
                      <a:pt x="941" y="81"/>
                      <a:pt x="935" y="75"/>
                      <a:pt x="929" y="69"/>
                    </a:cubicBezTo>
                    <a:cubicBezTo>
                      <a:pt x="928" y="68"/>
                      <a:pt x="927" y="67"/>
                      <a:pt x="927" y="65"/>
                    </a:cubicBezTo>
                    <a:cubicBezTo>
                      <a:pt x="926" y="65"/>
                      <a:pt x="926" y="65"/>
                      <a:pt x="926" y="64"/>
                    </a:cubicBezTo>
                    <a:cubicBezTo>
                      <a:pt x="926" y="64"/>
                      <a:pt x="925" y="63"/>
                      <a:pt x="925" y="63"/>
                    </a:cubicBezTo>
                    <a:cubicBezTo>
                      <a:pt x="925" y="63"/>
                      <a:pt x="925" y="63"/>
                      <a:pt x="925" y="62"/>
                    </a:cubicBezTo>
                    <a:cubicBezTo>
                      <a:pt x="925" y="62"/>
                      <a:pt x="925" y="62"/>
                      <a:pt x="925" y="62"/>
                    </a:cubicBezTo>
                    <a:cubicBezTo>
                      <a:pt x="924" y="62"/>
                      <a:pt x="924" y="62"/>
                      <a:pt x="924" y="62"/>
                    </a:cubicBezTo>
                    <a:cubicBezTo>
                      <a:pt x="923" y="59"/>
                      <a:pt x="922" y="55"/>
                      <a:pt x="922" y="51"/>
                    </a:cubicBezTo>
                    <a:cubicBezTo>
                      <a:pt x="922" y="51"/>
                      <a:pt x="922" y="50"/>
                      <a:pt x="922" y="50"/>
                    </a:cubicBezTo>
                    <a:cubicBezTo>
                      <a:pt x="921" y="49"/>
                      <a:pt x="921" y="49"/>
                      <a:pt x="921" y="49"/>
                    </a:cubicBezTo>
                    <a:cubicBezTo>
                      <a:pt x="920" y="47"/>
                      <a:pt x="918" y="46"/>
                      <a:pt x="915" y="45"/>
                    </a:cubicBezTo>
                    <a:cubicBezTo>
                      <a:pt x="913" y="44"/>
                      <a:pt x="911" y="44"/>
                      <a:pt x="908" y="44"/>
                    </a:cubicBezTo>
                    <a:cubicBezTo>
                      <a:pt x="904" y="44"/>
                      <a:pt x="901" y="45"/>
                      <a:pt x="898" y="45"/>
                    </a:cubicBezTo>
                    <a:cubicBezTo>
                      <a:pt x="897" y="45"/>
                      <a:pt x="896" y="45"/>
                      <a:pt x="895" y="45"/>
                    </a:cubicBezTo>
                    <a:cubicBezTo>
                      <a:pt x="894" y="45"/>
                      <a:pt x="894" y="45"/>
                      <a:pt x="893" y="45"/>
                    </a:cubicBezTo>
                    <a:cubicBezTo>
                      <a:pt x="880" y="43"/>
                      <a:pt x="880" y="31"/>
                      <a:pt x="879" y="20"/>
                    </a:cubicBezTo>
                    <a:cubicBezTo>
                      <a:pt x="870" y="19"/>
                      <a:pt x="859" y="24"/>
                      <a:pt x="853" y="32"/>
                    </a:cubicBezTo>
                    <a:cubicBezTo>
                      <a:pt x="852" y="33"/>
                      <a:pt x="851" y="35"/>
                      <a:pt x="850" y="37"/>
                    </a:cubicBezTo>
                    <a:cubicBezTo>
                      <a:pt x="845" y="38"/>
                      <a:pt x="842" y="35"/>
                      <a:pt x="841" y="30"/>
                    </a:cubicBezTo>
                    <a:cubicBezTo>
                      <a:pt x="841" y="29"/>
                      <a:pt x="840" y="29"/>
                      <a:pt x="840" y="29"/>
                    </a:cubicBezTo>
                    <a:cubicBezTo>
                      <a:pt x="833" y="29"/>
                      <a:pt x="829" y="40"/>
                      <a:pt x="829" y="46"/>
                    </a:cubicBezTo>
                    <a:cubicBezTo>
                      <a:pt x="828" y="46"/>
                      <a:pt x="827" y="47"/>
                      <a:pt x="827" y="47"/>
                    </a:cubicBezTo>
                    <a:cubicBezTo>
                      <a:pt x="819" y="47"/>
                      <a:pt x="817" y="38"/>
                      <a:pt x="815" y="32"/>
                    </a:cubicBezTo>
                    <a:cubicBezTo>
                      <a:pt x="814" y="29"/>
                      <a:pt x="813" y="28"/>
                      <a:pt x="811" y="26"/>
                    </a:cubicBezTo>
                    <a:cubicBezTo>
                      <a:pt x="811" y="26"/>
                      <a:pt x="811" y="26"/>
                      <a:pt x="811" y="26"/>
                    </a:cubicBezTo>
                    <a:cubicBezTo>
                      <a:pt x="811" y="26"/>
                      <a:pt x="811" y="26"/>
                      <a:pt x="811" y="25"/>
                    </a:cubicBezTo>
                    <a:cubicBezTo>
                      <a:pt x="808" y="24"/>
                      <a:pt x="806" y="22"/>
                      <a:pt x="803" y="22"/>
                    </a:cubicBezTo>
                    <a:cubicBezTo>
                      <a:pt x="803" y="22"/>
                      <a:pt x="803" y="22"/>
                      <a:pt x="803" y="22"/>
                    </a:cubicBezTo>
                    <a:cubicBezTo>
                      <a:pt x="802" y="22"/>
                      <a:pt x="801" y="22"/>
                      <a:pt x="800" y="22"/>
                    </a:cubicBezTo>
                    <a:cubicBezTo>
                      <a:pt x="799" y="22"/>
                      <a:pt x="798" y="22"/>
                      <a:pt x="798" y="22"/>
                    </a:cubicBezTo>
                    <a:cubicBezTo>
                      <a:pt x="798" y="22"/>
                      <a:pt x="798" y="22"/>
                      <a:pt x="797" y="22"/>
                    </a:cubicBezTo>
                    <a:cubicBezTo>
                      <a:pt x="796" y="22"/>
                      <a:pt x="794" y="22"/>
                      <a:pt x="792" y="22"/>
                    </a:cubicBezTo>
                    <a:cubicBezTo>
                      <a:pt x="791" y="22"/>
                      <a:pt x="789" y="22"/>
                      <a:pt x="788" y="22"/>
                    </a:cubicBezTo>
                    <a:cubicBezTo>
                      <a:pt x="784" y="22"/>
                      <a:pt x="780" y="22"/>
                      <a:pt x="776" y="21"/>
                    </a:cubicBezTo>
                    <a:cubicBezTo>
                      <a:pt x="772" y="20"/>
                      <a:pt x="769" y="18"/>
                      <a:pt x="764" y="16"/>
                    </a:cubicBezTo>
                    <a:cubicBezTo>
                      <a:pt x="760" y="14"/>
                      <a:pt x="756" y="14"/>
                      <a:pt x="752" y="14"/>
                    </a:cubicBezTo>
                    <a:cubicBezTo>
                      <a:pt x="744" y="14"/>
                      <a:pt x="736" y="16"/>
                      <a:pt x="728" y="16"/>
                    </a:cubicBezTo>
                    <a:cubicBezTo>
                      <a:pt x="727" y="16"/>
                      <a:pt x="726" y="16"/>
                      <a:pt x="725" y="16"/>
                    </a:cubicBezTo>
                    <a:cubicBezTo>
                      <a:pt x="725" y="18"/>
                      <a:pt x="725" y="21"/>
                      <a:pt x="725" y="23"/>
                    </a:cubicBezTo>
                    <a:cubicBezTo>
                      <a:pt x="725" y="25"/>
                      <a:pt x="725" y="26"/>
                      <a:pt x="725" y="28"/>
                    </a:cubicBezTo>
                    <a:cubicBezTo>
                      <a:pt x="725" y="28"/>
                      <a:pt x="725" y="28"/>
                      <a:pt x="724" y="28"/>
                    </a:cubicBezTo>
                    <a:cubicBezTo>
                      <a:pt x="720" y="29"/>
                      <a:pt x="717" y="29"/>
                      <a:pt x="714" y="28"/>
                    </a:cubicBezTo>
                    <a:cubicBezTo>
                      <a:pt x="710" y="28"/>
                      <a:pt x="707" y="26"/>
                      <a:pt x="705" y="22"/>
                    </a:cubicBezTo>
                    <a:cubicBezTo>
                      <a:pt x="704" y="19"/>
                      <a:pt x="704" y="15"/>
                      <a:pt x="704" y="11"/>
                    </a:cubicBezTo>
                    <a:cubicBezTo>
                      <a:pt x="704" y="10"/>
                      <a:pt x="704" y="9"/>
                      <a:pt x="704" y="7"/>
                    </a:cubicBezTo>
                    <a:cubicBezTo>
                      <a:pt x="704" y="6"/>
                      <a:pt x="704" y="5"/>
                      <a:pt x="703" y="5"/>
                    </a:cubicBezTo>
                    <a:cubicBezTo>
                      <a:pt x="703" y="5"/>
                      <a:pt x="703" y="5"/>
                      <a:pt x="703" y="5"/>
                    </a:cubicBezTo>
                    <a:cubicBezTo>
                      <a:pt x="696" y="0"/>
                      <a:pt x="669" y="6"/>
                      <a:pt x="669" y="6"/>
                    </a:cubicBezTo>
                    <a:cubicBezTo>
                      <a:pt x="669" y="6"/>
                      <a:pt x="669" y="6"/>
                      <a:pt x="669" y="6"/>
                    </a:cubicBezTo>
                    <a:cubicBezTo>
                      <a:pt x="669" y="8"/>
                      <a:pt x="669" y="10"/>
                      <a:pt x="668" y="12"/>
                    </a:cubicBezTo>
                    <a:cubicBezTo>
                      <a:pt x="659" y="12"/>
                      <a:pt x="645" y="13"/>
                      <a:pt x="643" y="25"/>
                    </a:cubicBezTo>
                    <a:cubicBezTo>
                      <a:pt x="645" y="26"/>
                      <a:pt x="646" y="27"/>
                      <a:pt x="648" y="27"/>
                    </a:cubicBezTo>
                    <a:cubicBezTo>
                      <a:pt x="649" y="39"/>
                      <a:pt x="642" y="50"/>
                      <a:pt x="644" y="62"/>
                    </a:cubicBezTo>
                    <a:cubicBezTo>
                      <a:pt x="653" y="62"/>
                      <a:pt x="663" y="62"/>
                      <a:pt x="673" y="63"/>
                    </a:cubicBezTo>
                    <a:cubicBezTo>
                      <a:pt x="673" y="64"/>
                      <a:pt x="673" y="65"/>
                      <a:pt x="673" y="66"/>
                    </a:cubicBezTo>
                    <a:cubicBezTo>
                      <a:pt x="671" y="68"/>
                      <a:pt x="670" y="69"/>
                      <a:pt x="669" y="70"/>
                    </a:cubicBezTo>
                    <a:cubicBezTo>
                      <a:pt x="661" y="70"/>
                      <a:pt x="653" y="79"/>
                      <a:pt x="647" y="83"/>
                    </a:cubicBezTo>
                    <a:cubicBezTo>
                      <a:pt x="643" y="79"/>
                      <a:pt x="636" y="80"/>
                      <a:pt x="630" y="80"/>
                    </a:cubicBezTo>
                    <a:cubicBezTo>
                      <a:pt x="630" y="81"/>
                      <a:pt x="630" y="82"/>
                      <a:pt x="629" y="83"/>
                    </a:cubicBezTo>
                    <a:cubicBezTo>
                      <a:pt x="618" y="83"/>
                      <a:pt x="613" y="92"/>
                      <a:pt x="613" y="102"/>
                    </a:cubicBezTo>
                    <a:cubicBezTo>
                      <a:pt x="598" y="103"/>
                      <a:pt x="578" y="104"/>
                      <a:pt x="565" y="98"/>
                    </a:cubicBezTo>
                    <a:cubicBezTo>
                      <a:pt x="547" y="91"/>
                      <a:pt x="559" y="72"/>
                      <a:pt x="558" y="56"/>
                    </a:cubicBezTo>
                    <a:cubicBezTo>
                      <a:pt x="546" y="55"/>
                      <a:pt x="534" y="54"/>
                      <a:pt x="522" y="55"/>
                    </a:cubicBezTo>
                    <a:cubicBezTo>
                      <a:pt x="517" y="55"/>
                      <a:pt x="509" y="55"/>
                      <a:pt x="504" y="57"/>
                    </a:cubicBezTo>
                    <a:cubicBezTo>
                      <a:pt x="498" y="59"/>
                      <a:pt x="495" y="65"/>
                      <a:pt x="488" y="67"/>
                    </a:cubicBezTo>
                    <a:cubicBezTo>
                      <a:pt x="482" y="69"/>
                      <a:pt x="477" y="69"/>
                      <a:pt x="471" y="69"/>
                    </a:cubicBezTo>
                    <a:cubicBezTo>
                      <a:pt x="461" y="69"/>
                      <a:pt x="462" y="70"/>
                      <a:pt x="455" y="76"/>
                    </a:cubicBezTo>
                    <a:cubicBezTo>
                      <a:pt x="448" y="82"/>
                      <a:pt x="439" y="87"/>
                      <a:pt x="431" y="93"/>
                    </a:cubicBezTo>
                    <a:cubicBezTo>
                      <a:pt x="430" y="102"/>
                      <a:pt x="402" y="97"/>
                      <a:pt x="393" y="97"/>
                    </a:cubicBezTo>
                    <a:cubicBezTo>
                      <a:pt x="374" y="96"/>
                      <a:pt x="368" y="92"/>
                      <a:pt x="358" y="77"/>
                    </a:cubicBezTo>
                    <a:cubicBezTo>
                      <a:pt x="355" y="73"/>
                      <a:pt x="349" y="62"/>
                      <a:pt x="345" y="61"/>
                    </a:cubicBezTo>
                    <a:cubicBezTo>
                      <a:pt x="340" y="58"/>
                      <a:pt x="329" y="60"/>
                      <a:pt x="323" y="60"/>
                    </a:cubicBezTo>
                    <a:cubicBezTo>
                      <a:pt x="316" y="60"/>
                      <a:pt x="311" y="58"/>
                      <a:pt x="305" y="57"/>
                    </a:cubicBezTo>
                    <a:cubicBezTo>
                      <a:pt x="298" y="55"/>
                      <a:pt x="295" y="53"/>
                      <a:pt x="292" y="63"/>
                    </a:cubicBezTo>
                    <a:cubicBezTo>
                      <a:pt x="286" y="65"/>
                      <a:pt x="284" y="60"/>
                      <a:pt x="279" y="58"/>
                    </a:cubicBezTo>
                    <a:cubicBezTo>
                      <a:pt x="273" y="55"/>
                      <a:pt x="274" y="56"/>
                      <a:pt x="267" y="57"/>
                    </a:cubicBezTo>
                    <a:cubicBezTo>
                      <a:pt x="258" y="59"/>
                      <a:pt x="250" y="64"/>
                      <a:pt x="239" y="59"/>
                    </a:cubicBezTo>
                    <a:cubicBezTo>
                      <a:pt x="236" y="57"/>
                      <a:pt x="232" y="50"/>
                      <a:pt x="228" y="50"/>
                    </a:cubicBezTo>
                    <a:cubicBezTo>
                      <a:pt x="224" y="50"/>
                      <a:pt x="221" y="55"/>
                      <a:pt x="218" y="56"/>
                    </a:cubicBezTo>
                    <a:cubicBezTo>
                      <a:pt x="203" y="62"/>
                      <a:pt x="203" y="52"/>
                      <a:pt x="200" y="41"/>
                    </a:cubicBezTo>
                    <a:cubicBezTo>
                      <a:pt x="192" y="40"/>
                      <a:pt x="186" y="56"/>
                      <a:pt x="184" y="63"/>
                    </a:cubicBezTo>
                    <a:cubicBezTo>
                      <a:pt x="174" y="63"/>
                      <a:pt x="177" y="43"/>
                      <a:pt x="174" y="36"/>
                    </a:cubicBezTo>
                    <a:cubicBezTo>
                      <a:pt x="166" y="19"/>
                      <a:pt x="164" y="44"/>
                      <a:pt x="164" y="52"/>
                    </a:cubicBezTo>
                    <a:cubicBezTo>
                      <a:pt x="164" y="64"/>
                      <a:pt x="161" y="72"/>
                      <a:pt x="158" y="83"/>
                    </a:cubicBezTo>
                    <a:cubicBezTo>
                      <a:pt x="154" y="92"/>
                      <a:pt x="155" y="104"/>
                      <a:pt x="150" y="113"/>
                    </a:cubicBezTo>
                    <a:cubicBezTo>
                      <a:pt x="129" y="114"/>
                      <a:pt x="107" y="112"/>
                      <a:pt x="85" y="111"/>
                    </a:cubicBezTo>
                    <a:cubicBezTo>
                      <a:pt x="80" y="111"/>
                      <a:pt x="75" y="112"/>
                      <a:pt x="70" y="111"/>
                    </a:cubicBezTo>
                    <a:cubicBezTo>
                      <a:pt x="67" y="110"/>
                      <a:pt x="63" y="106"/>
                      <a:pt x="59" y="106"/>
                    </a:cubicBezTo>
                    <a:cubicBezTo>
                      <a:pt x="51" y="106"/>
                      <a:pt x="55" y="111"/>
                      <a:pt x="50" y="114"/>
                    </a:cubicBezTo>
                    <a:cubicBezTo>
                      <a:pt x="46" y="117"/>
                      <a:pt x="40" y="116"/>
                      <a:pt x="35" y="116"/>
                    </a:cubicBezTo>
                    <a:cubicBezTo>
                      <a:pt x="33" y="120"/>
                      <a:pt x="29" y="121"/>
                      <a:pt x="27" y="126"/>
                    </a:cubicBezTo>
                    <a:cubicBezTo>
                      <a:pt x="25" y="132"/>
                      <a:pt x="30" y="139"/>
                      <a:pt x="23" y="142"/>
                    </a:cubicBezTo>
                    <a:cubicBezTo>
                      <a:pt x="21" y="149"/>
                      <a:pt x="18" y="156"/>
                      <a:pt x="15" y="164"/>
                    </a:cubicBezTo>
                    <a:cubicBezTo>
                      <a:pt x="15" y="164"/>
                      <a:pt x="13" y="165"/>
                      <a:pt x="9" y="165"/>
                    </a:cubicBezTo>
                    <a:cubicBezTo>
                      <a:pt x="10" y="166"/>
                      <a:pt x="10" y="167"/>
                      <a:pt x="10" y="168"/>
                    </a:cubicBezTo>
                    <a:cubicBezTo>
                      <a:pt x="8" y="178"/>
                      <a:pt x="0" y="180"/>
                      <a:pt x="9" y="186"/>
                    </a:cubicBezTo>
                    <a:cubicBezTo>
                      <a:pt x="15" y="190"/>
                      <a:pt x="32" y="191"/>
                      <a:pt x="40" y="192"/>
                    </a:cubicBezTo>
                    <a:cubicBezTo>
                      <a:pt x="60" y="193"/>
                      <a:pt x="54" y="177"/>
                      <a:pt x="62" y="166"/>
                    </a:cubicBezTo>
                    <a:cubicBezTo>
                      <a:pt x="70" y="154"/>
                      <a:pt x="86" y="163"/>
                      <a:pt x="98" y="160"/>
                    </a:cubicBezTo>
                    <a:cubicBezTo>
                      <a:pt x="102" y="158"/>
                      <a:pt x="111" y="153"/>
                      <a:pt x="114" y="151"/>
                    </a:cubicBezTo>
                    <a:cubicBezTo>
                      <a:pt x="119" y="148"/>
                      <a:pt x="122" y="139"/>
                      <a:pt x="130" y="141"/>
                    </a:cubicBezTo>
                    <a:cubicBezTo>
                      <a:pt x="126" y="146"/>
                      <a:pt x="126" y="156"/>
                      <a:pt x="123" y="159"/>
                    </a:cubicBezTo>
                    <a:cubicBezTo>
                      <a:pt x="119" y="164"/>
                      <a:pt x="112" y="162"/>
                      <a:pt x="107" y="164"/>
                    </a:cubicBezTo>
                    <a:cubicBezTo>
                      <a:pt x="103" y="166"/>
                      <a:pt x="98" y="172"/>
                      <a:pt x="94" y="175"/>
                    </a:cubicBezTo>
                    <a:cubicBezTo>
                      <a:pt x="88" y="178"/>
                      <a:pt x="88" y="179"/>
                      <a:pt x="79" y="179"/>
                    </a:cubicBezTo>
                    <a:cubicBezTo>
                      <a:pt x="72" y="180"/>
                      <a:pt x="71" y="179"/>
                      <a:pt x="69" y="181"/>
                    </a:cubicBezTo>
                    <a:cubicBezTo>
                      <a:pt x="68" y="182"/>
                      <a:pt x="68" y="184"/>
                      <a:pt x="67" y="186"/>
                    </a:cubicBezTo>
                    <a:cubicBezTo>
                      <a:pt x="64" y="193"/>
                      <a:pt x="64" y="210"/>
                      <a:pt x="65" y="218"/>
                    </a:cubicBezTo>
                    <a:cubicBezTo>
                      <a:pt x="72" y="215"/>
                      <a:pt x="79" y="218"/>
                      <a:pt x="81" y="225"/>
                    </a:cubicBezTo>
                    <a:cubicBezTo>
                      <a:pt x="83" y="234"/>
                      <a:pt x="78" y="229"/>
                      <a:pt x="71" y="236"/>
                    </a:cubicBezTo>
                    <a:cubicBezTo>
                      <a:pt x="79" y="236"/>
                      <a:pt x="88" y="241"/>
                      <a:pt x="95" y="244"/>
                    </a:cubicBezTo>
                    <a:cubicBezTo>
                      <a:pt x="105" y="249"/>
                      <a:pt x="87" y="256"/>
                      <a:pt x="89" y="266"/>
                    </a:cubicBezTo>
                    <a:cubicBezTo>
                      <a:pt x="97" y="266"/>
                      <a:pt x="97" y="255"/>
                      <a:pt x="105" y="255"/>
                    </a:cubicBezTo>
                    <a:cubicBezTo>
                      <a:pt x="106" y="261"/>
                      <a:pt x="105" y="264"/>
                      <a:pt x="102" y="269"/>
                    </a:cubicBezTo>
                    <a:cubicBezTo>
                      <a:pt x="100" y="273"/>
                      <a:pt x="92" y="272"/>
                      <a:pt x="97" y="279"/>
                    </a:cubicBezTo>
                    <a:cubicBezTo>
                      <a:pt x="104" y="276"/>
                      <a:pt x="111" y="263"/>
                      <a:pt x="120" y="266"/>
                    </a:cubicBezTo>
                    <a:cubicBezTo>
                      <a:pt x="119" y="267"/>
                      <a:pt x="120" y="269"/>
                      <a:pt x="119" y="270"/>
                    </a:cubicBezTo>
                    <a:cubicBezTo>
                      <a:pt x="108" y="270"/>
                      <a:pt x="112" y="287"/>
                      <a:pt x="102" y="286"/>
                    </a:cubicBezTo>
                    <a:cubicBezTo>
                      <a:pt x="108" y="294"/>
                      <a:pt x="112" y="297"/>
                      <a:pt x="115" y="307"/>
                    </a:cubicBezTo>
                    <a:cubicBezTo>
                      <a:pt x="128" y="308"/>
                      <a:pt x="140" y="327"/>
                      <a:pt x="151" y="332"/>
                    </a:cubicBezTo>
                    <a:cubicBezTo>
                      <a:pt x="166" y="340"/>
                      <a:pt x="178" y="346"/>
                      <a:pt x="190" y="358"/>
                    </a:cubicBezTo>
                    <a:cubicBezTo>
                      <a:pt x="195" y="363"/>
                      <a:pt x="202" y="368"/>
                      <a:pt x="207" y="372"/>
                    </a:cubicBezTo>
                    <a:cubicBezTo>
                      <a:pt x="213" y="378"/>
                      <a:pt x="218" y="386"/>
                      <a:pt x="226" y="389"/>
                    </a:cubicBezTo>
                    <a:cubicBezTo>
                      <a:pt x="238" y="393"/>
                      <a:pt x="258" y="385"/>
                      <a:pt x="258" y="404"/>
                    </a:cubicBezTo>
                    <a:cubicBezTo>
                      <a:pt x="263" y="405"/>
                      <a:pt x="268" y="405"/>
                      <a:pt x="272" y="404"/>
                    </a:cubicBezTo>
                    <a:cubicBezTo>
                      <a:pt x="271" y="395"/>
                      <a:pt x="297" y="402"/>
                      <a:pt x="304" y="403"/>
                    </a:cubicBezTo>
                    <a:cubicBezTo>
                      <a:pt x="312" y="404"/>
                      <a:pt x="320" y="407"/>
                      <a:pt x="328" y="406"/>
                    </a:cubicBezTo>
                    <a:cubicBezTo>
                      <a:pt x="335" y="405"/>
                      <a:pt x="339" y="402"/>
                      <a:pt x="347" y="403"/>
                    </a:cubicBezTo>
                    <a:cubicBezTo>
                      <a:pt x="347" y="401"/>
                      <a:pt x="347" y="400"/>
                      <a:pt x="347" y="399"/>
                    </a:cubicBezTo>
                    <a:cubicBezTo>
                      <a:pt x="360" y="390"/>
                      <a:pt x="377" y="398"/>
                      <a:pt x="391" y="393"/>
                    </a:cubicBezTo>
                    <a:cubicBezTo>
                      <a:pt x="399" y="390"/>
                      <a:pt x="400" y="381"/>
                      <a:pt x="409" y="379"/>
                    </a:cubicBezTo>
                    <a:cubicBezTo>
                      <a:pt x="415" y="377"/>
                      <a:pt x="424" y="382"/>
                      <a:pt x="429" y="379"/>
                    </a:cubicBezTo>
                    <a:cubicBezTo>
                      <a:pt x="431" y="379"/>
                      <a:pt x="439" y="368"/>
                      <a:pt x="435" y="368"/>
                    </a:cubicBezTo>
                    <a:cubicBezTo>
                      <a:pt x="431" y="368"/>
                      <a:pt x="427" y="367"/>
                      <a:pt x="423" y="367"/>
                    </a:cubicBezTo>
                    <a:cubicBezTo>
                      <a:pt x="422" y="361"/>
                      <a:pt x="430" y="355"/>
                      <a:pt x="436" y="358"/>
                    </a:cubicBezTo>
                    <a:cubicBezTo>
                      <a:pt x="445" y="362"/>
                      <a:pt x="440" y="372"/>
                      <a:pt x="452" y="364"/>
                    </a:cubicBezTo>
                    <a:cubicBezTo>
                      <a:pt x="451" y="349"/>
                      <a:pt x="469" y="342"/>
                      <a:pt x="482" y="344"/>
                    </a:cubicBezTo>
                    <a:cubicBezTo>
                      <a:pt x="481" y="358"/>
                      <a:pt x="495" y="361"/>
                      <a:pt x="505" y="354"/>
                    </a:cubicBezTo>
                    <a:cubicBezTo>
                      <a:pt x="502" y="358"/>
                      <a:pt x="500" y="361"/>
                      <a:pt x="497" y="365"/>
                    </a:cubicBezTo>
                    <a:cubicBezTo>
                      <a:pt x="497" y="366"/>
                      <a:pt x="496" y="367"/>
                      <a:pt x="495" y="367"/>
                    </a:cubicBezTo>
                    <a:cubicBezTo>
                      <a:pt x="489" y="372"/>
                      <a:pt x="486" y="372"/>
                      <a:pt x="482" y="379"/>
                    </a:cubicBezTo>
                    <a:cubicBezTo>
                      <a:pt x="476" y="392"/>
                      <a:pt x="472" y="402"/>
                      <a:pt x="471" y="418"/>
                    </a:cubicBezTo>
                    <a:cubicBezTo>
                      <a:pt x="460" y="422"/>
                      <a:pt x="451" y="435"/>
                      <a:pt x="442" y="443"/>
                    </a:cubicBezTo>
                    <a:cubicBezTo>
                      <a:pt x="439" y="446"/>
                      <a:pt x="431" y="450"/>
                      <a:pt x="428" y="454"/>
                    </a:cubicBezTo>
                    <a:cubicBezTo>
                      <a:pt x="426" y="459"/>
                      <a:pt x="427" y="465"/>
                      <a:pt x="425" y="470"/>
                    </a:cubicBezTo>
                    <a:cubicBezTo>
                      <a:pt x="417" y="470"/>
                      <a:pt x="409" y="468"/>
                      <a:pt x="402" y="469"/>
                    </a:cubicBezTo>
                    <a:cubicBezTo>
                      <a:pt x="397" y="469"/>
                      <a:pt x="401" y="474"/>
                      <a:pt x="395" y="472"/>
                    </a:cubicBezTo>
                    <a:cubicBezTo>
                      <a:pt x="390" y="471"/>
                      <a:pt x="391" y="464"/>
                      <a:pt x="385" y="462"/>
                    </a:cubicBezTo>
                    <a:cubicBezTo>
                      <a:pt x="383" y="462"/>
                      <a:pt x="377" y="463"/>
                      <a:pt x="375" y="463"/>
                    </a:cubicBezTo>
                    <a:cubicBezTo>
                      <a:pt x="369" y="465"/>
                      <a:pt x="364" y="468"/>
                      <a:pt x="359" y="471"/>
                    </a:cubicBezTo>
                    <a:cubicBezTo>
                      <a:pt x="363" y="471"/>
                      <a:pt x="367" y="471"/>
                      <a:pt x="372" y="472"/>
                    </a:cubicBezTo>
                    <a:cubicBezTo>
                      <a:pt x="370" y="481"/>
                      <a:pt x="354" y="487"/>
                      <a:pt x="354" y="496"/>
                    </a:cubicBezTo>
                    <a:cubicBezTo>
                      <a:pt x="350" y="496"/>
                      <a:pt x="348" y="498"/>
                      <a:pt x="345" y="498"/>
                    </a:cubicBezTo>
                    <a:cubicBezTo>
                      <a:pt x="344" y="498"/>
                      <a:pt x="344" y="499"/>
                      <a:pt x="344" y="500"/>
                    </a:cubicBezTo>
                    <a:cubicBezTo>
                      <a:pt x="342" y="500"/>
                      <a:pt x="340" y="500"/>
                      <a:pt x="338" y="500"/>
                    </a:cubicBezTo>
                    <a:cubicBezTo>
                      <a:pt x="341" y="484"/>
                      <a:pt x="320" y="492"/>
                      <a:pt x="314" y="496"/>
                    </a:cubicBezTo>
                    <a:cubicBezTo>
                      <a:pt x="312" y="498"/>
                      <a:pt x="315" y="501"/>
                      <a:pt x="312" y="502"/>
                    </a:cubicBezTo>
                    <a:cubicBezTo>
                      <a:pt x="311" y="504"/>
                      <a:pt x="308" y="502"/>
                      <a:pt x="307" y="503"/>
                    </a:cubicBezTo>
                    <a:cubicBezTo>
                      <a:pt x="303" y="506"/>
                      <a:pt x="297" y="502"/>
                      <a:pt x="298" y="511"/>
                    </a:cubicBezTo>
                    <a:cubicBezTo>
                      <a:pt x="297" y="511"/>
                      <a:pt x="295" y="512"/>
                      <a:pt x="293" y="512"/>
                    </a:cubicBezTo>
                    <a:cubicBezTo>
                      <a:pt x="293" y="509"/>
                      <a:pt x="291" y="506"/>
                      <a:pt x="292" y="503"/>
                    </a:cubicBezTo>
                    <a:cubicBezTo>
                      <a:pt x="280" y="502"/>
                      <a:pt x="269" y="505"/>
                      <a:pt x="257" y="505"/>
                    </a:cubicBezTo>
                    <a:cubicBezTo>
                      <a:pt x="258" y="505"/>
                      <a:pt x="260" y="506"/>
                      <a:pt x="261" y="506"/>
                    </a:cubicBezTo>
                    <a:cubicBezTo>
                      <a:pt x="261" y="508"/>
                      <a:pt x="261" y="513"/>
                      <a:pt x="261" y="515"/>
                    </a:cubicBezTo>
                    <a:cubicBezTo>
                      <a:pt x="250" y="518"/>
                      <a:pt x="252" y="507"/>
                      <a:pt x="245" y="505"/>
                    </a:cubicBezTo>
                    <a:cubicBezTo>
                      <a:pt x="241" y="504"/>
                      <a:pt x="233" y="509"/>
                      <a:pt x="229" y="511"/>
                    </a:cubicBezTo>
                    <a:cubicBezTo>
                      <a:pt x="223" y="513"/>
                      <a:pt x="215" y="513"/>
                      <a:pt x="209" y="515"/>
                    </a:cubicBezTo>
                    <a:cubicBezTo>
                      <a:pt x="205" y="517"/>
                      <a:pt x="202" y="521"/>
                      <a:pt x="196" y="523"/>
                    </a:cubicBezTo>
                    <a:cubicBezTo>
                      <a:pt x="198" y="516"/>
                      <a:pt x="207" y="519"/>
                      <a:pt x="206" y="510"/>
                    </a:cubicBezTo>
                    <a:cubicBezTo>
                      <a:pt x="183" y="511"/>
                      <a:pt x="203" y="491"/>
                      <a:pt x="208" y="481"/>
                    </a:cubicBezTo>
                    <a:cubicBezTo>
                      <a:pt x="202" y="486"/>
                      <a:pt x="197" y="480"/>
                      <a:pt x="191" y="481"/>
                    </a:cubicBezTo>
                    <a:cubicBezTo>
                      <a:pt x="186" y="482"/>
                      <a:pt x="183" y="487"/>
                      <a:pt x="177" y="486"/>
                    </a:cubicBezTo>
                    <a:cubicBezTo>
                      <a:pt x="169" y="485"/>
                      <a:pt x="165" y="478"/>
                      <a:pt x="172" y="473"/>
                    </a:cubicBezTo>
                    <a:cubicBezTo>
                      <a:pt x="176" y="469"/>
                      <a:pt x="184" y="473"/>
                      <a:pt x="184" y="465"/>
                    </a:cubicBezTo>
                    <a:cubicBezTo>
                      <a:pt x="178" y="465"/>
                      <a:pt x="170" y="463"/>
                      <a:pt x="165" y="467"/>
                    </a:cubicBezTo>
                    <a:cubicBezTo>
                      <a:pt x="163" y="470"/>
                      <a:pt x="165" y="474"/>
                      <a:pt x="164" y="477"/>
                    </a:cubicBezTo>
                    <a:cubicBezTo>
                      <a:pt x="162" y="481"/>
                      <a:pt x="159" y="480"/>
                      <a:pt x="158" y="484"/>
                    </a:cubicBezTo>
                    <a:cubicBezTo>
                      <a:pt x="138" y="492"/>
                      <a:pt x="163" y="522"/>
                      <a:pt x="169" y="532"/>
                    </a:cubicBezTo>
                    <a:cubicBezTo>
                      <a:pt x="174" y="541"/>
                      <a:pt x="178" y="551"/>
                      <a:pt x="183" y="560"/>
                    </a:cubicBezTo>
                    <a:cubicBezTo>
                      <a:pt x="195" y="579"/>
                      <a:pt x="211" y="595"/>
                      <a:pt x="225" y="613"/>
                    </a:cubicBezTo>
                    <a:cubicBezTo>
                      <a:pt x="226" y="613"/>
                      <a:pt x="226" y="613"/>
                      <a:pt x="225" y="614"/>
                    </a:cubicBezTo>
                    <a:cubicBezTo>
                      <a:pt x="226" y="616"/>
                      <a:pt x="228" y="618"/>
                      <a:pt x="230" y="620"/>
                    </a:cubicBezTo>
                    <a:cubicBezTo>
                      <a:pt x="237" y="630"/>
                      <a:pt x="240" y="637"/>
                      <a:pt x="251" y="644"/>
                    </a:cubicBezTo>
                    <a:cubicBezTo>
                      <a:pt x="261" y="652"/>
                      <a:pt x="267" y="662"/>
                      <a:pt x="277" y="670"/>
                    </a:cubicBezTo>
                    <a:cubicBezTo>
                      <a:pt x="287" y="680"/>
                      <a:pt x="293" y="685"/>
                      <a:pt x="299" y="697"/>
                    </a:cubicBezTo>
                    <a:cubicBezTo>
                      <a:pt x="304" y="705"/>
                      <a:pt x="308" y="714"/>
                      <a:pt x="320" y="713"/>
                    </a:cubicBezTo>
                    <a:cubicBezTo>
                      <a:pt x="318" y="715"/>
                      <a:pt x="319" y="716"/>
                      <a:pt x="316" y="717"/>
                    </a:cubicBezTo>
                    <a:cubicBezTo>
                      <a:pt x="317" y="735"/>
                      <a:pt x="334" y="753"/>
                      <a:pt x="349" y="766"/>
                    </a:cubicBezTo>
                    <a:cubicBezTo>
                      <a:pt x="353" y="770"/>
                      <a:pt x="357" y="773"/>
                      <a:pt x="360" y="776"/>
                    </a:cubicBezTo>
                    <a:cubicBezTo>
                      <a:pt x="369" y="784"/>
                      <a:pt x="376" y="794"/>
                      <a:pt x="386" y="801"/>
                    </a:cubicBezTo>
                    <a:cubicBezTo>
                      <a:pt x="393" y="806"/>
                      <a:pt x="397" y="808"/>
                      <a:pt x="403" y="814"/>
                    </a:cubicBezTo>
                    <a:cubicBezTo>
                      <a:pt x="408" y="819"/>
                      <a:pt x="412" y="825"/>
                      <a:pt x="416" y="829"/>
                    </a:cubicBezTo>
                    <a:cubicBezTo>
                      <a:pt x="425" y="838"/>
                      <a:pt x="437" y="842"/>
                      <a:pt x="446" y="850"/>
                    </a:cubicBezTo>
                    <a:cubicBezTo>
                      <a:pt x="451" y="854"/>
                      <a:pt x="454" y="860"/>
                      <a:pt x="460" y="864"/>
                    </a:cubicBezTo>
                    <a:cubicBezTo>
                      <a:pt x="466" y="868"/>
                      <a:pt x="468" y="867"/>
                      <a:pt x="475" y="868"/>
                    </a:cubicBezTo>
                    <a:cubicBezTo>
                      <a:pt x="487" y="871"/>
                      <a:pt x="491" y="884"/>
                      <a:pt x="505" y="884"/>
                    </a:cubicBezTo>
                    <a:cubicBezTo>
                      <a:pt x="511" y="883"/>
                      <a:pt x="513" y="879"/>
                      <a:pt x="518" y="879"/>
                    </a:cubicBezTo>
                    <a:cubicBezTo>
                      <a:pt x="525" y="878"/>
                      <a:pt x="528" y="884"/>
                      <a:pt x="534" y="886"/>
                    </a:cubicBezTo>
                    <a:cubicBezTo>
                      <a:pt x="542" y="882"/>
                      <a:pt x="553" y="888"/>
                      <a:pt x="560" y="893"/>
                    </a:cubicBezTo>
                    <a:cubicBezTo>
                      <a:pt x="566" y="887"/>
                      <a:pt x="576" y="886"/>
                      <a:pt x="580" y="881"/>
                    </a:cubicBezTo>
                    <a:cubicBezTo>
                      <a:pt x="588" y="880"/>
                      <a:pt x="596" y="881"/>
                      <a:pt x="604" y="880"/>
                    </a:cubicBezTo>
                    <a:cubicBezTo>
                      <a:pt x="606" y="879"/>
                      <a:pt x="609" y="879"/>
                      <a:pt x="612" y="877"/>
                    </a:cubicBezTo>
                    <a:cubicBezTo>
                      <a:pt x="619" y="873"/>
                      <a:pt x="620" y="869"/>
                      <a:pt x="630" y="868"/>
                    </a:cubicBezTo>
                    <a:cubicBezTo>
                      <a:pt x="635" y="868"/>
                      <a:pt x="640" y="869"/>
                      <a:pt x="645" y="868"/>
                    </a:cubicBezTo>
                    <a:cubicBezTo>
                      <a:pt x="651" y="860"/>
                      <a:pt x="655" y="856"/>
                      <a:pt x="666" y="854"/>
                    </a:cubicBezTo>
                    <a:cubicBezTo>
                      <a:pt x="668" y="854"/>
                      <a:pt x="670" y="854"/>
                      <a:pt x="672" y="854"/>
                    </a:cubicBezTo>
                    <a:cubicBezTo>
                      <a:pt x="672" y="854"/>
                      <a:pt x="672" y="853"/>
                      <a:pt x="672" y="853"/>
                    </a:cubicBezTo>
                    <a:cubicBezTo>
                      <a:pt x="672" y="853"/>
                      <a:pt x="672" y="853"/>
                      <a:pt x="671" y="853"/>
                    </a:cubicBezTo>
                    <a:cubicBezTo>
                      <a:pt x="669" y="849"/>
                      <a:pt x="671" y="846"/>
                      <a:pt x="675" y="844"/>
                    </a:cubicBezTo>
                    <a:cubicBezTo>
                      <a:pt x="675" y="843"/>
                      <a:pt x="676" y="843"/>
                      <a:pt x="677" y="843"/>
                    </a:cubicBezTo>
                    <a:cubicBezTo>
                      <a:pt x="683" y="840"/>
                      <a:pt x="691" y="839"/>
                      <a:pt x="695" y="839"/>
                    </a:cubicBezTo>
                    <a:cubicBezTo>
                      <a:pt x="697" y="839"/>
                      <a:pt x="700" y="840"/>
                      <a:pt x="703" y="840"/>
                    </a:cubicBezTo>
                    <a:cubicBezTo>
                      <a:pt x="703" y="840"/>
                      <a:pt x="703" y="840"/>
                      <a:pt x="703" y="840"/>
                    </a:cubicBezTo>
                    <a:cubicBezTo>
                      <a:pt x="712" y="841"/>
                      <a:pt x="720" y="842"/>
                      <a:pt x="728" y="836"/>
                    </a:cubicBezTo>
                    <a:cubicBezTo>
                      <a:pt x="733" y="827"/>
                      <a:pt x="743" y="829"/>
                      <a:pt x="751" y="827"/>
                    </a:cubicBezTo>
                    <a:cubicBezTo>
                      <a:pt x="760" y="826"/>
                      <a:pt x="767" y="823"/>
                      <a:pt x="774" y="818"/>
                    </a:cubicBezTo>
                    <a:cubicBezTo>
                      <a:pt x="782" y="813"/>
                      <a:pt x="787" y="804"/>
                      <a:pt x="797" y="806"/>
                    </a:cubicBezTo>
                    <a:cubicBezTo>
                      <a:pt x="798" y="801"/>
                      <a:pt x="797" y="797"/>
                      <a:pt x="798" y="793"/>
                    </a:cubicBezTo>
                    <a:cubicBezTo>
                      <a:pt x="799" y="793"/>
                      <a:pt x="800" y="792"/>
                      <a:pt x="801" y="792"/>
                    </a:cubicBezTo>
                    <a:cubicBezTo>
                      <a:pt x="809" y="776"/>
                      <a:pt x="819" y="766"/>
                      <a:pt x="832" y="754"/>
                    </a:cubicBezTo>
                    <a:cubicBezTo>
                      <a:pt x="844" y="743"/>
                      <a:pt x="841" y="726"/>
                      <a:pt x="843" y="710"/>
                    </a:cubicBezTo>
                    <a:cubicBezTo>
                      <a:pt x="852" y="708"/>
                      <a:pt x="848" y="691"/>
                      <a:pt x="847" y="684"/>
                    </a:cubicBezTo>
                    <a:cubicBezTo>
                      <a:pt x="847" y="679"/>
                      <a:pt x="849" y="673"/>
                      <a:pt x="848" y="668"/>
                    </a:cubicBezTo>
                    <a:cubicBezTo>
                      <a:pt x="847" y="663"/>
                      <a:pt x="843" y="661"/>
                      <a:pt x="843" y="657"/>
                    </a:cubicBezTo>
                    <a:cubicBezTo>
                      <a:pt x="841" y="652"/>
                      <a:pt x="842" y="647"/>
                      <a:pt x="844" y="642"/>
                    </a:cubicBezTo>
                    <a:cubicBezTo>
                      <a:pt x="844" y="641"/>
                      <a:pt x="844" y="641"/>
                      <a:pt x="844" y="641"/>
                    </a:cubicBezTo>
                    <a:cubicBezTo>
                      <a:pt x="845" y="638"/>
                      <a:pt x="847" y="635"/>
                      <a:pt x="848" y="632"/>
                    </a:cubicBezTo>
                    <a:cubicBezTo>
                      <a:pt x="852" y="627"/>
                      <a:pt x="859" y="621"/>
                      <a:pt x="860" y="614"/>
                    </a:cubicBezTo>
                    <a:cubicBezTo>
                      <a:pt x="863" y="613"/>
                      <a:pt x="863" y="612"/>
                      <a:pt x="865" y="610"/>
                    </a:cubicBezTo>
                    <a:cubicBezTo>
                      <a:pt x="859" y="610"/>
                      <a:pt x="853" y="609"/>
                      <a:pt x="848" y="606"/>
                    </a:cubicBezTo>
                    <a:cubicBezTo>
                      <a:pt x="856" y="602"/>
                      <a:pt x="857" y="595"/>
                      <a:pt x="860" y="586"/>
                    </a:cubicBezTo>
                    <a:cubicBezTo>
                      <a:pt x="866" y="585"/>
                      <a:pt x="869" y="589"/>
                      <a:pt x="873" y="591"/>
                    </a:cubicBezTo>
                    <a:cubicBezTo>
                      <a:pt x="875" y="593"/>
                      <a:pt x="877" y="594"/>
                      <a:pt x="880" y="594"/>
                    </a:cubicBezTo>
                    <a:cubicBezTo>
                      <a:pt x="890" y="595"/>
                      <a:pt x="888" y="587"/>
                      <a:pt x="898" y="588"/>
                    </a:cubicBezTo>
                    <a:cubicBezTo>
                      <a:pt x="899" y="587"/>
                      <a:pt x="899" y="587"/>
                      <a:pt x="899" y="586"/>
                    </a:cubicBezTo>
                    <a:cubicBezTo>
                      <a:pt x="900" y="585"/>
                      <a:pt x="900" y="584"/>
                      <a:pt x="899" y="583"/>
                    </a:cubicBezTo>
                    <a:cubicBezTo>
                      <a:pt x="892" y="582"/>
                      <a:pt x="885" y="583"/>
                      <a:pt x="878" y="582"/>
                    </a:cubicBezTo>
                    <a:cubicBezTo>
                      <a:pt x="881" y="576"/>
                      <a:pt x="886" y="576"/>
                      <a:pt x="891" y="577"/>
                    </a:cubicBezTo>
                    <a:cubicBezTo>
                      <a:pt x="896" y="553"/>
                      <a:pt x="928" y="580"/>
                      <a:pt x="936" y="585"/>
                    </a:cubicBezTo>
                    <a:cubicBezTo>
                      <a:pt x="939" y="587"/>
                      <a:pt x="944" y="588"/>
                      <a:pt x="949" y="589"/>
                    </a:cubicBezTo>
                    <a:cubicBezTo>
                      <a:pt x="970" y="589"/>
                      <a:pt x="958" y="587"/>
                      <a:pt x="966" y="587"/>
                    </a:cubicBezTo>
                    <a:cubicBezTo>
                      <a:pt x="965" y="593"/>
                      <a:pt x="964" y="598"/>
                      <a:pt x="964" y="603"/>
                    </a:cubicBezTo>
                    <a:cubicBezTo>
                      <a:pt x="960" y="604"/>
                      <a:pt x="959" y="602"/>
                      <a:pt x="953" y="600"/>
                    </a:cubicBezTo>
                    <a:cubicBezTo>
                      <a:pt x="948" y="598"/>
                      <a:pt x="942" y="599"/>
                      <a:pt x="937" y="596"/>
                    </a:cubicBezTo>
                    <a:cubicBezTo>
                      <a:pt x="926" y="589"/>
                      <a:pt x="924" y="572"/>
                      <a:pt x="912" y="588"/>
                    </a:cubicBezTo>
                    <a:cubicBezTo>
                      <a:pt x="907" y="595"/>
                      <a:pt x="908" y="611"/>
                      <a:pt x="901" y="615"/>
                    </a:cubicBezTo>
                    <a:cubicBezTo>
                      <a:pt x="905" y="618"/>
                      <a:pt x="910" y="620"/>
                      <a:pt x="909" y="625"/>
                    </a:cubicBezTo>
                    <a:cubicBezTo>
                      <a:pt x="901" y="627"/>
                      <a:pt x="900" y="649"/>
                      <a:pt x="901" y="656"/>
                    </a:cubicBezTo>
                    <a:cubicBezTo>
                      <a:pt x="905" y="656"/>
                      <a:pt x="910" y="657"/>
                      <a:pt x="915" y="656"/>
                    </a:cubicBezTo>
                    <a:cubicBezTo>
                      <a:pt x="918" y="648"/>
                      <a:pt x="951" y="647"/>
                      <a:pt x="959" y="651"/>
                    </a:cubicBezTo>
                    <a:cubicBezTo>
                      <a:pt x="948" y="655"/>
                      <a:pt x="940" y="662"/>
                      <a:pt x="929" y="662"/>
                    </a:cubicBezTo>
                    <a:cubicBezTo>
                      <a:pt x="921" y="662"/>
                      <a:pt x="907" y="658"/>
                      <a:pt x="903" y="667"/>
                    </a:cubicBezTo>
                    <a:cubicBezTo>
                      <a:pt x="899" y="673"/>
                      <a:pt x="902" y="682"/>
                      <a:pt x="902" y="689"/>
                    </a:cubicBezTo>
                    <a:cubicBezTo>
                      <a:pt x="902" y="696"/>
                      <a:pt x="896" y="705"/>
                      <a:pt x="898" y="712"/>
                    </a:cubicBezTo>
                    <a:cubicBezTo>
                      <a:pt x="902" y="712"/>
                      <a:pt x="939" y="716"/>
                      <a:pt x="939" y="720"/>
                    </a:cubicBezTo>
                    <a:cubicBezTo>
                      <a:pt x="939" y="721"/>
                      <a:pt x="939" y="723"/>
                      <a:pt x="939" y="724"/>
                    </a:cubicBezTo>
                    <a:cubicBezTo>
                      <a:pt x="926" y="724"/>
                      <a:pt x="913" y="722"/>
                      <a:pt x="901" y="725"/>
                    </a:cubicBezTo>
                    <a:cubicBezTo>
                      <a:pt x="903" y="726"/>
                      <a:pt x="904" y="728"/>
                      <a:pt x="906" y="729"/>
                    </a:cubicBezTo>
                    <a:cubicBezTo>
                      <a:pt x="906" y="732"/>
                      <a:pt x="908" y="734"/>
                      <a:pt x="908" y="738"/>
                    </a:cubicBezTo>
                    <a:cubicBezTo>
                      <a:pt x="917" y="738"/>
                      <a:pt x="926" y="739"/>
                      <a:pt x="934" y="733"/>
                    </a:cubicBezTo>
                    <a:cubicBezTo>
                      <a:pt x="941" y="728"/>
                      <a:pt x="948" y="728"/>
                      <a:pt x="947" y="728"/>
                    </a:cubicBezTo>
                    <a:cubicBezTo>
                      <a:pt x="945" y="737"/>
                      <a:pt x="935" y="739"/>
                      <a:pt x="930" y="746"/>
                    </a:cubicBezTo>
                    <a:cubicBezTo>
                      <a:pt x="926" y="751"/>
                      <a:pt x="925" y="755"/>
                      <a:pt x="922" y="755"/>
                    </a:cubicBezTo>
                    <a:cubicBezTo>
                      <a:pt x="936" y="758"/>
                      <a:pt x="932" y="759"/>
                      <a:pt x="929" y="760"/>
                    </a:cubicBezTo>
                    <a:cubicBezTo>
                      <a:pt x="925" y="761"/>
                      <a:pt x="922" y="760"/>
                      <a:pt x="919" y="760"/>
                    </a:cubicBezTo>
                    <a:cubicBezTo>
                      <a:pt x="915" y="762"/>
                      <a:pt x="910" y="760"/>
                      <a:pt x="912" y="767"/>
                    </a:cubicBezTo>
                    <a:cubicBezTo>
                      <a:pt x="913" y="767"/>
                      <a:pt x="914" y="767"/>
                      <a:pt x="915" y="768"/>
                    </a:cubicBezTo>
                    <a:cubicBezTo>
                      <a:pt x="915" y="777"/>
                      <a:pt x="914" y="782"/>
                      <a:pt x="910" y="789"/>
                    </a:cubicBezTo>
                    <a:cubicBezTo>
                      <a:pt x="909" y="793"/>
                      <a:pt x="905" y="793"/>
                      <a:pt x="906" y="799"/>
                    </a:cubicBezTo>
                    <a:cubicBezTo>
                      <a:pt x="907" y="804"/>
                      <a:pt x="907" y="806"/>
                      <a:pt x="911" y="808"/>
                    </a:cubicBezTo>
                    <a:cubicBezTo>
                      <a:pt x="907" y="813"/>
                      <a:pt x="904" y="818"/>
                      <a:pt x="906" y="824"/>
                    </a:cubicBezTo>
                    <a:cubicBezTo>
                      <a:pt x="911" y="825"/>
                      <a:pt x="926" y="822"/>
                      <a:pt x="927" y="829"/>
                    </a:cubicBezTo>
                    <a:cubicBezTo>
                      <a:pt x="921" y="829"/>
                      <a:pt x="914" y="834"/>
                      <a:pt x="913" y="839"/>
                    </a:cubicBezTo>
                    <a:cubicBezTo>
                      <a:pt x="915" y="840"/>
                      <a:pt x="917" y="840"/>
                      <a:pt x="919" y="840"/>
                    </a:cubicBezTo>
                    <a:cubicBezTo>
                      <a:pt x="926" y="840"/>
                      <a:pt x="933" y="838"/>
                      <a:pt x="940" y="839"/>
                    </a:cubicBezTo>
                    <a:cubicBezTo>
                      <a:pt x="940" y="841"/>
                      <a:pt x="940" y="842"/>
                      <a:pt x="940" y="844"/>
                    </a:cubicBezTo>
                    <a:cubicBezTo>
                      <a:pt x="933" y="844"/>
                      <a:pt x="928" y="845"/>
                      <a:pt x="923" y="848"/>
                    </a:cubicBezTo>
                    <a:cubicBezTo>
                      <a:pt x="930" y="852"/>
                      <a:pt x="927" y="861"/>
                      <a:pt x="927" y="868"/>
                    </a:cubicBezTo>
                    <a:cubicBezTo>
                      <a:pt x="936" y="868"/>
                      <a:pt x="944" y="866"/>
                      <a:pt x="952" y="868"/>
                    </a:cubicBezTo>
                    <a:cubicBezTo>
                      <a:pt x="951" y="871"/>
                      <a:pt x="950" y="875"/>
                      <a:pt x="951" y="879"/>
                    </a:cubicBezTo>
                    <a:cubicBezTo>
                      <a:pt x="942" y="880"/>
                      <a:pt x="935" y="882"/>
                      <a:pt x="927" y="884"/>
                    </a:cubicBezTo>
                    <a:cubicBezTo>
                      <a:pt x="929" y="889"/>
                      <a:pt x="932" y="898"/>
                      <a:pt x="936" y="902"/>
                    </a:cubicBezTo>
                    <a:cubicBezTo>
                      <a:pt x="940" y="905"/>
                      <a:pt x="946" y="904"/>
                      <a:pt x="953" y="905"/>
                    </a:cubicBezTo>
                    <a:cubicBezTo>
                      <a:pt x="954" y="914"/>
                      <a:pt x="947" y="914"/>
                      <a:pt x="941" y="915"/>
                    </a:cubicBezTo>
                    <a:cubicBezTo>
                      <a:pt x="939" y="915"/>
                      <a:pt x="938" y="916"/>
                      <a:pt x="937" y="916"/>
                    </a:cubicBezTo>
                    <a:cubicBezTo>
                      <a:pt x="935" y="934"/>
                      <a:pt x="936" y="949"/>
                      <a:pt x="930" y="966"/>
                    </a:cubicBezTo>
                    <a:cubicBezTo>
                      <a:pt x="929" y="968"/>
                      <a:pt x="928" y="970"/>
                      <a:pt x="927" y="972"/>
                    </a:cubicBezTo>
                    <a:cubicBezTo>
                      <a:pt x="928" y="973"/>
                      <a:pt x="929" y="973"/>
                      <a:pt x="931" y="974"/>
                    </a:cubicBezTo>
                    <a:cubicBezTo>
                      <a:pt x="934" y="975"/>
                      <a:pt x="937" y="974"/>
                      <a:pt x="937" y="978"/>
                    </a:cubicBezTo>
                    <a:cubicBezTo>
                      <a:pt x="939" y="988"/>
                      <a:pt x="928" y="990"/>
                      <a:pt x="920" y="989"/>
                    </a:cubicBezTo>
                    <a:cubicBezTo>
                      <a:pt x="918" y="991"/>
                      <a:pt x="914" y="991"/>
                      <a:pt x="912" y="994"/>
                    </a:cubicBezTo>
                    <a:cubicBezTo>
                      <a:pt x="908" y="999"/>
                      <a:pt x="911" y="1007"/>
                      <a:pt x="907" y="1011"/>
                    </a:cubicBezTo>
                    <a:cubicBezTo>
                      <a:pt x="903" y="1017"/>
                      <a:pt x="890" y="1013"/>
                      <a:pt x="888" y="1019"/>
                    </a:cubicBezTo>
                    <a:cubicBezTo>
                      <a:pt x="886" y="1025"/>
                      <a:pt x="895" y="1030"/>
                      <a:pt x="893" y="1037"/>
                    </a:cubicBezTo>
                    <a:cubicBezTo>
                      <a:pt x="893" y="1039"/>
                      <a:pt x="892" y="1040"/>
                      <a:pt x="892" y="1041"/>
                    </a:cubicBezTo>
                    <a:cubicBezTo>
                      <a:pt x="897" y="1042"/>
                      <a:pt x="902" y="1044"/>
                      <a:pt x="908" y="1044"/>
                    </a:cubicBezTo>
                    <a:cubicBezTo>
                      <a:pt x="908" y="1044"/>
                      <a:pt x="909" y="1044"/>
                      <a:pt x="910" y="1044"/>
                    </a:cubicBezTo>
                    <a:cubicBezTo>
                      <a:pt x="910" y="1030"/>
                      <a:pt x="928" y="1025"/>
                      <a:pt x="938" y="1030"/>
                    </a:cubicBezTo>
                    <a:close/>
                  </a:path>
                </a:pathLst>
              </a:custGeom>
              <a:blipFill dpi="0" rotWithShape="0">
                <a:blip r:embed="rId4"/>
                <a:srcRect/>
                <a:tile tx="0" ty="0" sx="100000" sy="100000" flip="none" algn="tl"/>
              </a:blipFill>
              <a:ln w="6350">
                <a:solidFill>
                  <a:schemeClr val="tx1"/>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8239" name="Freeform 10" descr="5%"/>
              <p:cNvSpPr>
                <a:spLocks/>
              </p:cNvSpPr>
              <p:nvPr/>
            </p:nvSpPr>
            <p:spPr bwMode="auto">
              <a:xfrm>
                <a:off x="2073" y="2635"/>
                <a:ext cx="1066" cy="936"/>
              </a:xfrm>
              <a:custGeom>
                <a:avLst/>
                <a:gdLst>
                  <a:gd name="T0" fmla="*/ 1 w 1749"/>
                  <a:gd name="T1" fmla="*/ 1 h 1630"/>
                  <a:gd name="T2" fmla="*/ 1 w 1749"/>
                  <a:gd name="T3" fmla="*/ 1 h 1630"/>
                  <a:gd name="T4" fmla="*/ 1 w 1749"/>
                  <a:gd name="T5" fmla="*/ 1 h 1630"/>
                  <a:gd name="T6" fmla="*/ 1 w 1749"/>
                  <a:gd name="T7" fmla="*/ 1 h 1630"/>
                  <a:gd name="T8" fmla="*/ 1 w 1749"/>
                  <a:gd name="T9" fmla="*/ 1 h 1630"/>
                  <a:gd name="T10" fmla="*/ 1 w 1749"/>
                  <a:gd name="T11" fmla="*/ 1 h 1630"/>
                  <a:gd name="T12" fmla="*/ 1 w 1749"/>
                  <a:gd name="T13" fmla="*/ 1 h 1630"/>
                  <a:gd name="T14" fmla="*/ 1 w 1749"/>
                  <a:gd name="T15" fmla="*/ 1 h 1630"/>
                  <a:gd name="T16" fmla="*/ 1 w 1749"/>
                  <a:gd name="T17" fmla="*/ 1 h 1630"/>
                  <a:gd name="T18" fmla="*/ 1 w 1749"/>
                  <a:gd name="T19" fmla="*/ 1 h 1630"/>
                  <a:gd name="T20" fmla="*/ 1 w 1749"/>
                  <a:gd name="T21" fmla="*/ 1 h 1630"/>
                  <a:gd name="T22" fmla="*/ 1 w 1749"/>
                  <a:gd name="T23" fmla="*/ 1 h 1630"/>
                  <a:gd name="T24" fmla="*/ 1 w 1749"/>
                  <a:gd name="T25" fmla="*/ 1 h 1630"/>
                  <a:gd name="T26" fmla="*/ 1 w 1749"/>
                  <a:gd name="T27" fmla="*/ 1 h 1630"/>
                  <a:gd name="T28" fmla="*/ 1 w 1749"/>
                  <a:gd name="T29" fmla="*/ 1 h 1630"/>
                  <a:gd name="T30" fmla="*/ 1 w 1749"/>
                  <a:gd name="T31" fmla="*/ 1 h 1630"/>
                  <a:gd name="T32" fmla="*/ 1 w 1749"/>
                  <a:gd name="T33" fmla="*/ 1 h 1630"/>
                  <a:gd name="T34" fmla="*/ 1 w 1749"/>
                  <a:gd name="T35" fmla="*/ 1 h 1630"/>
                  <a:gd name="T36" fmla="*/ 1 w 1749"/>
                  <a:gd name="T37" fmla="*/ 1 h 1630"/>
                  <a:gd name="T38" fmla="*/ 1 w 1749"/>
                  <a:gd name="T39" fmla="*/ 1 h 1630"/>
                  <a:gd name="T40" fmla="*/ 1 w 1749"/>
                  <a:gd name="T41" fmla="*/ 1 h 1630"/>
                  <a:gd name="T42" fmla="*/ 1 w 1749"/>
                  <a:gd name="T43" fmla="*/ 1 h 1630"/>
                  <a:gd name="T44" fmla="*/ 1 w 1749"/>
                  <a:gd name="T45" fmla="*/ 1 h 1630"/>
                  <a:gd name="T46" fmla="*/ 1 w 1749"/>
                  <a:gd name="T47" fmla="*/ 1 h 1630"/>
                  <a:gd name="T48" fmla="*/ 1 w 1749"/>
                  <a:gd name="T49" fmla="*/ 1 h 1630"/>
                  <a:gd name="T50" fmla="*/ 1 w 1749"/>
                  <a:gd name="T51" fmla="*/ 1 h 1630"/>
                  <a:gd name="T52" fmla="*/ 1 w 1749"/>
                  <a:gd name="T53" fmla="*/ 1 h 1630"/>
                  <a:gd name="T54" fmla="*/ 1 w 1749"/>
                  <a:gd name="T55" fmla="*/ 1 h 1630"/>
                  <a:gd name="T56" fmla="*/ 1 w 1749"/>
                  <a:gd name="T57" fmla="*/ 1 h 1630"/>
                  <a:gd name="T58" fmla="*/ 1 w 1749"/>
                  <a:gd name="T59" fmla="*/ 1 h 1630"/>
                  <a:gd name="T60" fmla="*/ 1 w 1749"/>
                  <a:gd name="T61" fmla="*/ 1 h 1630"/>
                  <a:gd name="T62" fmla="*/ 1 w 1749"/>
                  <a:gd name="T63" fmla="*/ 1 h 1630"/>
                  <a:gd name="T64" fmla="*/ 1 w 1749"/>
                  <a:gd name="T65" fmla="*/ 1 h 1630"/>
                  <a:gd name="T66" fmla="*/ 1 w 1749"/>
                  <a:gd name="T67" fmla="*/ 1 h 1630"/>
                  <a:gd name="T68" fmla="*/ 1 w 1749"/>
                  <a:gd name="T69" fmla="*/ 1 h 1630"/>
                  <a:gd name="T70" fmla="*/ 1 w 1749"/>
                  <a:gd name="T71" fmla="*/ 1 h 1630"/>
                  <a:gd name="T72" fmla="*/ 1 w 1749"/>
                  <a:gd name="T73" fmla="*/ 1 h 1630"/>
                  <a:gd name="T74" fmla="*/ 1 w 1749"/>
                  <a:gd name="T75" fmla="*/ 1 h 1630"/>
                  <a:gd name="T76" fmla="*/ 1 w 1749"/>
                  <a:gd name="T77" fmla="*/ 1 h 1630"/>
                  <a:gd name="T78" fmla="*/ 1 w 1749"/>
                  <a:gd name="T79" fmla="*/ 1 h 1630"/>
                  <a:gd name="T80" fmla="*/ 1 w 1749"/>
                  <a:gd name="T81" fmla="*/ 1 h 1630"/>
                  <a:gd name="T82" fmla="*/ 1 w 1749"/>
                  <a:gd name="T83" fmla="*/ 1 h 1630"/>
                  <a:gd name="T84" fmla="*/ 1 w 1749"/>
                  <a:gd name="T85" fmla="*/ 1 h 1630"/>
                  <a:gd name="T86" fmla="*/ 1 w 1749"/>
                  <a:gd name="T87" fmla="*/ 1 h 1630"/>
                  <a:gd name="T88" fmla="*/ 1 w 1749"/>
                  <a:gd name="T89" fmla="*/ 1 h 1630"/>
                  <a:gd name="T90" fmla="*/ 1 w 1749"/>
                  <a:gd name="T91" fmla="*/ 1 h 1630"/>
                  <a:gd name="T92" fmla="*/ 1 w 1749"/>
                  <a:gd name="T93" fmla="*/ 1 h 1630"/>
                  <a:gd name="T94" fmla="*/ 1 w 1749"/>
                  <a:gd name="T95" fmla="*/ 1 h 1630"/>
                  <a:gd name="T96" fmla="*/ 1 w 1749"/>
                  <a:gd name="T97" fmla="*/ 1 h 1630"/>
                  <a:gd name="T98" fmla="*/ 1 w 1749"/>
                  <a:gd name="T99" fmla="*/ 1 h 1630"/>
                  <a:gd name="T100" fmla="*/ 1 w 1749"/>
                  <a:gd name="T101" fmla="*/ 1 h 1630"/>
                  <a:gd name="T102" fmla="*/ 1 w 1749"/>
                  <a:gd name="T103" fmla="*/ 1 h 1630"/>
                  <a:gd name="T104" fmla="*/ 1 w 1749"/>
                  <a:gd name="T105" fmla="*/ 1 h 1630"/>
                  <a:gd name="T106" fmla="*/ 1 w 1749"/>
                  <a:gd name="T107" fmla="*/ 1 h 1630"/>
                  <a:gd name="T108" fmla="*/ 1 w 1749"/>
                  <a:gd name="T109" fmla="*/ 1 h 1630"/>
                  <a:gd name="T110" fmla="*/ 1 w 1749"/>
                  <a:gd name="T111" fmla="*/ 1 h 1630"/>
                  <a:gd name="T112" fmla="*/ 1 w 1749"/>
                  <a:gd name="T113" fmla="*/ 1 h 1630"/>
                  <a:gd name="T114" fmla="*/ 1 w 1749"/>
                  <a:gd name="T115" fmla="*/ 1 h 1630"/>
                  <a:gd name="T116" fmla="*/ 1 w 1749"/>
                  <a:gd name="T117" fmla="*/ 1 h 1630"/>
                  <a:gd name="T118" fmla="*/ 1 w 1749"/>
                  <a:gd name="T119" fmla="*/ 1 h 16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49"/>
                  <a:gd name="T181" fmla="*/ 0 h 1630"/>
                  <a:gd name="T182" fmla="*/ 1749 w 1749"/>
                  <a:gd name="T183" fmla="*/ 1630 h 163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49" h="1630">
                    <a:moveTo>
                      <a:pt x="1743" y="216"/>
                    </a:moveTo>
                    <a:cubicBezTo>
                      <a:pt x="1732" y="216"/>
                      <a:pt x="1729" y="217"/>
                      <a:pt x="1720" y="223"/>
                    </a:cubicBezTo>
                    <a:cubicBezTo>
                      <a:pt x="1720" y="223"/>
                      <a:pt x="1720" y="224"/>
                      <a:pt x="1720" y="224"/>
                    </a:cubicBezTo>
                    <a:cubicBezTo>
                      <a:pt x="1720" y="228"/>
                      <a:pt x="1723" y="230"/>
                      <a:pt x="1726" y="231"/>
                    </a:cubicBezTo>
                    <a:cubicBezTo>
                      <a:pt x="1727" y="231"/>
                      <a:pt x="1727" y="231"/>
                      <a:pt x="1728" y="231"/>
                    </a:cubicBezTo>
                    <a:cubicBezTo>
                      <a:pt x="1729" y="236"/>
                      <a:pt x="1725" y="238"/>
                      <a:pt x="1719" y="239"/>
                    </a:cubicBezTo>
                    <a:cubicBezTo>
                      <a:pt x="1712" y="241"/>
                      <a:pt x="1704" y="241"/>
                      <a:pt x="1698" y="243"/>
                    </a:cubicBezTo>
                    <a:cubicBezTo>
                      <a:pt x="1697" y="244"/>
                      <a:pt x="1695" y="245"/>
                      <a:pt x="1694" y="246"/>
                    </a:cubicBezTo>
                    <a:cubicBezTo>
                      <a:pt x="1692" y="249"/>
                      <a:pt x="1689" y="251"/>
                      <a:pt x="1686" y="253"/>
                    </a:cubicBezTo>
                    <a:cubicBezTo>
                      <a:pt x="1686" y="254"/>
                      <a:pt x="1686" y="254"/>
                      <a:pt x="1686" y="254"/>
                    </a:cubicBezTo>
                    <a:cubicBezTo>
                      <a:pt x="1685" y="254"/>
                      <a:pt x="1685" y="254"/>
                      <a:pt x="1685" y="254"/>
                    </a:cubicBezTo>
                    <a:cubicBezTo>
                      <a:pt x="1685" y="254"/>
                      <a:pt x="1685" y="254"/>
                      <a:pt x="1685" y="254"/>
                    </a:cubicBezTo>
                    <a:cubicBezTo>
                      <a:pt x="1680" y="255"/>
                      <a:pt x="1673" y="251"/>
                      <a:pt x="1677" y="259"/>
                    </a:cubicBezTo>
                    <a:cubicBezTo>
                      <a:pt x="1680" y="263"/>
                      <a:pt x="1682" y="268"/>
                      <a:pt x="1685" y="272"/>
                    </a:cubicBezTo>
                    <a:cubicBezTo>
                      <a:pt x="1669" y="273"/>
                      <a:pt x="1672" y="289"/>
                      <a:pt x="1657" y="290"/>
                    </a:cubicBezTo>
                    <a:cubicBezTo>
                      <a:pt x="1657" y="293"/>
                      <a:pt x="1656" y="296"/>
                      <a:pt x="1656" y="298"/>
                    </a:cubicBezTo>
                    <a:cubicBezTo>
                      <a:pt x="1644" y="298"/>
                      <a:pt x="1631" y="301"/>
                      <a:pt x="1619" y="297"/>
                    </a:cubicBezTo>
                    <a:cubicBezTo>
                      <a:pt x="1606" y="292"/>
                      <a:pt x="1600" y="286"/>
                      <a:pt x="1585" y="286"/>
                    </a:cubicBezTo>
                    <a:cubicBezTo>
                      <a:pt x="1584" y="286"/>
                      <a:pt x="1583" y="286"/>
                      <a:pt x="1581" y="286"/>
                    </a:cubicBezTo>
                    <a:cubicBezTo>
                      <a:pt x="1574" y="286"/>
                      <a:pt x="1563" y="288"/>
                      <a:pt x="1562" y="278"/>
                    </a:cubicBezTo>
                    <a:cubicBezTo>
                      <a:pt x="1560" y="263"/>
                      <a:pt x="1550" y="255"/>
                      <a:pt x="1545" y="241"/>
                    </a:cubicBezTo>
                    <a:cubicBezTo>
                      <a:pt x="1544" y="241"/>
                      <a:pt x="1543" y="240"/>
                      <a:pt x="1542" y="240"/>
                    </a:cubicBezTo>
                    <a:cubicBezTo>
                      <a:pt x="1540" y="241"/>
                      <a:pt x="1538" y="242"/>
                      <a:pt x="1537" y="245"/>
                    </a:cubicBezTo>
                    <a:cubicBezTo>
                      <a:pt x="1536" y="246"/>
                      <a:pt x="1536" y="246"/>
                      <a:pt x="1535" y="246"/>
                    </a:cubicBezTo>
                    <a:cubicBezTo>
                      <a:pt x="1534" y="246"/>
                      <a:pt x="1533" y="245"/>
                      <a:pt x="1532" y="245"/>
                    </a:cubicBezTo>
                    <a:cubicBezTo>
                      <a:pt x="1531" y="245"/>
                      <a:pt x="1531" y="245"/>
                      <a:pt x="1531" y="245"/>
                    </a:cubicBezTo>
                    <a:cubicBezTo>
                      <a:pt x="1531" y="244"/>
                      <a:pt x="1530" y="244"/>
                      <a:pt x="1530" y="244"/>
                    </a:cubicBezTo>
                    <a:cubicBezTo>
                      <a:pt x="1529" y="243"/>
                      <a:pt x="1529" y="243"/>
                      <a:pt x="1529" y="243"/>
                    </a:cubicBezTo>
                    <a:cubicBezTo>
                      <a:pt x="1529" y="243"/>
                      <a:pt x="1529" y="243"/>
                      <a:pt x="1528" y="242"/>
                    </a:cubicBezTo>
                    <a:cubicBezTo>
                      <a:pt x="1528" y="242"/>
                      <a:pt x="1528" y="242"/>
                      <a:pt x="1528" y="242"/>
                    </a:cubicBezTo>
                    <a:cubicBezTo>
                      <a:pt x="1527" y="242"/>
                      <a:pt x="1527" y="241"/>
                      <a:pt x="1526" y="241"/>
                    </a:cubicBezTo>
                    <a:cubicBezTo>
                      <a:pt x="1526" y="240"/>
                      <a:pt x="1526" y="240"/>
                      <a:pt x="1526" y="240"/>
                    </a:cubicBezTo>
                    <a:cubicBezTo>
                      <a:pt x="1526" y="240"/>
                      <a:pt x="1525" y="239"/>
                      <a:pt x="1525" y="239"/>
                    </a:cubicBezTo>
                    <a:cubicBezTo>
                      <a:pt x="1524" y="238"/>
                      <a:pt x="1524" y="238"/>
                      <a:pt x="1524" y="238"/>
                    </a:cubicBezTo>
                    <a:cubicBezTo>
                      <a:pt x="1524" y="238"/>
                      <a:pt x="1524" y="237"/>
                      <a:pt x="1523" y="237"/>
                    </a:cubicBezTo>
                    <a:cubicBezTo>
                      <a:pt x="1523" y="236"/>
                      <a:pt x="1523" y="236"/>
                      <a:pt x="1523" y="236"/>
                    </a:cubicBezTo>
                    <a:cubicBezTo>
                      <a:pt x="1523" y="235"/>
                      <a:pt x="1522" y="235"/>
                      <a:pt x="1522" y="234"/>
                    </a:cubicBezTo>
                    <a:cubicBezTo>
                      <a:pt x="1522" y="234"/>
                      <a:pt x="1521" y="233"/>
                      <a:pt x="1521" y="232"/>
                    </a:cubicBezTo>
                    <a:cubicBezTo>
                      <a:pt x="1520" y="231"/>
                      <a:pt x="1520" y="231"/>
                      <a:pt x="1520" y="231"/>
                    </a:cubicBezTo>
                    <a:cubicBezTo>
                      <a:pt x="1520" y="231"/>
                      <a:pt x="1520" y="230"/>
                      <a:pt x="1520" y="229"/>
                    </a:cubicBezTo>
                    <a:cubicBezTo>
                      <a:pt x="1519" y="229"/>
                      <a:pt x="1519" y="229"/>
                      <a:pt x="1519" y="229"/>
                    </a:cubicBezTo>
                    <a:cubicBezTo>
                      <a:pt x="1519" y="228"/>
                      <a:pt x="1519" y="227"/>
                      <a:pt x="1519" y="227"/>
                    </a:cubicBezTo>
                    <a:cubicBezTo>
                      <a:pt x="1518" y="226"/>
                      <a:pt x="1518" y="226"/>
                      <a:pt x="1518" y="226"/>
                    </a:cubicBezTo>
                    <a:cubicBezTo>
                      <a:pt x="1518" y="225"/>
                      <a:pt x="1518" y="225"/>
                      <a:pt x="1518" y="224"/>
                    </a:cubicBezTo>
                    <a:cubicBezTo>
                      <a:pt x="1518" y="223"/>
                      <a:pt x="1518" y="223"/>
                      <a:pt x="1518" y="223"/>
                    </a:cubicBezTo>
                    <a:cubicBezTo>
                      <a:pt x="1518" y="223"/>
                      <a:pt x="1517" y="222"/>
                      <a:pt x="1517" y="222"/>
                    </a:cubicBezTo>
                    <a:cubicBezTo>
                      <a:pt x="1517" y="221"/>
                      <a:pt x="1517" y="221"/>
                      <a:pt x="1517" y="221"/>
                    </a:cubicBezTo>
                    <a:cubicBezTo>
                      <a:pt x="1517" y="220"/>
                      <a:pt x="1517" y="220"/>
                      <a:pt x="1517" y="219"/>
                    </a:cubicBezTo>
                    <a:cubicBezTo>
                      <a:pt x="1517" y="219"/>
                      <a:pt x="1517" y="219"/>
                      <a:pt x="1517" y="219"/>
                    </a:cubicBezTo>
                    <a:cubicBezTo>
                      <a:pt x="1517" y="218"/>
                      <a:pt x="1517" y="217"/>
                      <a:pt x="1517" y="217"/>
                    </a:cubicBezTo>
                    <a:cubicBezTo>
                      <a:pt x="1516" y="216"/>
                      <a:pt x="1516" y="216"/>
                      <a:pt x="1516" y="216"/>
                    </a:cubicBezTo>
                    <a:cubicBezTo>
                      <a:pt x="1516" y="216"/>
                      <a:pt x="1516" y="215"/>
                      <a:pt x="1516" y="215"/>
                    </a:cubicBezTo>
                    <a:cubicBezTo>
                      <a:pt x="1515" y="213"/>
                      <a:pt x="1512" y="212"/>
                      <a:pt x="1510" y="212"/>
                    </a:cubicBezTo>
                    <a:cubicBezTo>
                      <a:pt x="1510" y="213"/>
                      <a:pt x="1510" y="213"/>
                      <a:pt x="1510" y="213"/>
                    </a:cubicBezTo>
                    <a:cubicBezTo>
                      <a:pt x="1510" y="213"/>
                      <a:pt x="1510" y="214"/>
                      <a:pt x="1510" y="214"/>
                    </a:cubicBezTo>
                    <a:cubicBezTo>
                      <a:pt x="1510" y="224"/>
                      <a:pt x="1509" y="247"/>
                      <a:pt x="1496" y="235"/>
                    </a:cubicBezTo>
                    <a:cubicBezTo>
                      <a:pt x="1495" y="237"/>
                      <a:pt x="1493" y="240"/>
                      <a:pt x="1492" y="242"/>
                    </a:cubicBezTo>
                    <a:cubicBezTo>
                      <a:pt x="1491" y="243"/>
                      <a:pt x="1491" y="244"/>
                      <a:pt x="1491" y="244"/>
                    </a:cubicBezTo>
                    <a:cubicBezTo>
                      <a:pt x="1488" y="239"/>
                      <a:pt x="1487" y="232"/>
                      <a:pt x="1483" y="228"/>
                    </a:cubicBezTo>
                    <a:cubicBezTo>
                      <a:pt x="1480" y="236"/>
                      <a:pt x="1476" y="250"/>
                      <a:pt x="1476" y="259"/>
                    </a:cubicBezTo>
                    <a:cubicBezTo>
                      <a:pt x="1467" y="253"/>
                      <a:pt x="1464" y="242"/>
                      <a:pt x="1455" y="245"/>
                    </a:cubicBezTo>
                    <a:cubicBezTo>
                      <a:pt x="1454" y="245"/>
                      <a:pt x="1454" y="245"/>
                      <a:pt x="1454" y="245"/>
                    </a:cubicBezTo>
                    <a:cubicBezTo>
                      <a:pt x="1452" y="245"/>
                      <a:pt x="1450" y="247"/>
                      <a:pt x="1447" y="249"/>
                    </a:cubicBezTo>
                    <a:cubicBezTo>
                      <a:pt x="1446" y="250"/>
                      <a:pt x="1445" y="251"/>
                      <a:pt x="1445" y="252"/>
                    </a:cubicBezTo>
                    <a:cubicBezTo>
                      <a:pt x="1447" y="256"/>
                      <a:pt x="1460" y="262"/>
                      <a:pt x="1461" y="268"/>
                    </a:cubicBezTo>
                    <a:cubicBezTo>
                      <a:pt x="1462" y="268"/>
                      <a:pt x="1464" y="268"/>
                      <a:pt x="1466" y="268"/>
                    </a:cubicBezTo>
                    <a:cubicBezTo>
                      <a:pt x="1465" y="268"/>
                      <a:pt x="1465" y="268"/>
                      <a:pt x="1464" y="268"/>
                    </a:cubicBezTo>
                    <a:cubicBezTo>
                      <a:pt x="1457" y="271"/>
                      <a:pt x="1451" y="286"/>
                      <a:pt x="1445" y="289"/>
                    </a:cubicBezTo>
                    <a:cubicBezTo>
                      <a:pt x="1438" y="293"/>
                      <a:pt x="1430" y="294"/>
                      <a:pt x="1422" y="295"/>
                    </a:cubicBezTo>
                    <a:cubicBezTo>
                      <a:pt x="1419" y="296"/>
                      <a:pt x="1416" y="295"/>
                      <a:pt x="1413" y="295"/>
                    </a:cubicBezTo>
                    <a:cubicBezTo>
                      <a:pt x="1406" y="296"/>
                      <a:pt x="1400" y="296"/>
                      <a:pt x="1401" y="296"/>
                    </a:cubicBezTo>
                    <a:cubicBezTo>
                      <a:pt x="1400" y="303"/>
                      <a:pt x="1400" y="308"/>
                      <a:pt x="1399" y="311"/>
                    </a:cubicBezTo>
                    <a:cubicBezTo>
                      <a:pt x="1398" y="314"/>
                      <a:pt x="1396" y="316"/>
                      <a:pt x="1392" y="317"/>
                    </a:cubicBezTo>
                    <a:cubicBezTo>
                      <a:pt x="1385" y="318"/>
                      <a:pt x="1381" y="322"/>
                      <a:pt x="1380" y="329"/>
                    </a:cubicBezTo>
                    <a:cubicBezTo>
                      <a:pt x="1380" y="330"/>
                      <a:pt x="1380" y="330"/>
                      <a:pt x="1380" y="330"/>
                    </a:cubicBezTo>
                    <a:cubicBezTo>
                      <a:pt x="1382" y="334"/>
                      <a:pt x="1386" y="339"/>
                      <a:pt x="1389" y="342"/>
                    </a:cubicBezTo>
                    <a:cubicBezTo>
                      <a:pt x="1391" y="344"/>
                      <a:pt x="1392" y="346"/>
                      <a:pt x="1393" y="349"/>
                    </a:cubicBezTo>
                    <a:cubicBezTo>
                      <a:pt x="1396" y="349"/>
                      <a:pt x="1398" y="350"/>
                      <a:pt x="1398" y="353"/>
                    </a:cubicBezTo>
                    <a:cubicBezTo>
                      <a:pt x="1398" y="355"/>
                      <a:pt x="1398" y="356"/>
                      <a:pt x="1398" y="358"/>
                    </a:cubicBezTo>
                    <a:cubicBezTo>
                      <a:pt x="1396" y="358"/>
                      <a:pt x="1395" y="358"/>
                      <a:pt x="1394" y="358"/>
                    </a:cubicBezTo>
                    <a:cubicBezTo>
                      <a:pt x="1394" y="358"/>
                      <a:pt x="1394" y="358"/>
                      <a:pt x="1394" y="358"/>
                    </a:cubicBezTo>
                    <a:cubicBezTo>
                      <a:pt x="1393" y="358"/>
                      <a:pt x="1393" y="358"/>
                      <a:pt x="1392" y="358"/>
                    </a:cubicBezTo>
                    <a:cubicBezTo>
                      <a:pt x="1392" y="358"/>
                      <a:pt x="1392" y="358"/>
                      <a:pt x="1392" y="358"/>
                    </a:cubicBezTo>
                    <a:cubicBezTo>
                      <a:pt x="1391" y="358"/>
                      <a:pt x="1390" y="359"/>
                      <a:pt x="1390" y="359"/>
                    </a:cubicBezTo>
                    <a:cubicBezTo>
                      <a:pt x="1390" y="359"/>
                      <a:pt x="1390" y="359"/>
                      <a:pt x="1390" y="359"/>
                    </a:cubicBezTo>
                    <a:cubicBezTo>
                      <a:pt x="1389" y="360"/>
                      <a:pt x="1389" y="360"/>
                      <a:pt x="1388" y="361"/>
                    </a:cubicBezTo>
                    <a:cubicBezTo>
                      <a:pt x="1388" y="361"/>
                      <a:pt x="1388" y="361"/>
                      <a:pt x="1388" y="361"/>
                    </a:cubicBezTo>
                    <a:cubicBezTo>
                      <a:pt x="1388" y="362"/>
                      <a:pt x="1387" y="362"/>
                      <a:pt x="1387" y="363"/>
                    </a:cubicBezTo>
                    <a:cubicBezTo>
                      <a:pt x="1387" y="363"/>
                      <a:pt x="1387" y="363"/>
                      <a:pt x="1387" y="363"/>
                    </a:cubicBezTo>
                    <a:cubicBezTo>
                      <a:pt x="1386" y="365"/>
                      <a:pt x="1386" y="368"/>
                      <a:pt x="1386" y="371"/>
                    </a:cubicBezTo>
                    <a:cubicBezTo>
                      <a:pt x="1386" y="371"/>
                      <a:pt x="1386" y="372"/>
                      <a:pt x="1386" y="373"/>
                    </a:cubicBezTo>
                    <a:cubicBezTo>
                      <a:pt x="1387" y="373"/>
                      <a:pt x="1387" y="373"/>
                      <a:pt x="1387" y="373"/>
                    </a:cubicBezTo>
                    <a:cubicBezTo>
                      <a:pt x="1387" y="373"/>
                      <a:pt x="1387" y="373"/>
                      <a:pt x="1387" y="373"/>
                    </a:cubicBezTo>
                    <a:cubicBezTo>
                      <a:pt x="1388" y="373"/>
                      <a:pt x="1388" y="373"/>
                      <a:pt x="1388" y="373"/>
                    </a:cubicBezTo>
                    <a:cubicBezTo>
                      <a:pt x="1388" y="373"/>
                      <a:pt x="1388" y="373"/>
                      <a:pt x="1388" y="373"/>
                    </a:cubicBezTo>
                    <a:cubicBezTo>
                      <a:pt x="1389" y="373"/>
                      <a:pt x="1389" y="373"/>
                      <a:pt x="1389" y="373"/>
                    </a:cubicBezTo>
                    <a:cubicBezTo>
                      <a:pt x="1389" y="374"/>
                      <a:pt x="1389" y="374"/>
                      <a:pt x="1389" y="374"/>
                    </a:cubicBezTo>
                    <a:cubicBezTo>
                      <a:pt x="1389" y="374"/>
                      <a:pt x="1389" y="374"/>
                      <a:pt x="1389" y="374"/>
                    </a:cubicBezTo>
                    <a:cubicBezTo>
                      <a:pt x="1390" y="374"/>
                      <a:pt x="1390" y="375"/>
                      <a:pt x="1390" y="378"/>
                    </a:cubicBezTo>
                    <a:cubicBezTo>
                      <a:pt x="1381" y="377"/>
                      <a:pt x="1376" y="387"/>
                      <a:pt x="1368" y="389"/>
                    </a:cubicBezTo>
                    <a:cubicBezTo>
                      <a:pt x="1368" y="389"/>
                      <a:pt x="1368" y="389"/>
                      <a:pt x="1368" y="389"/>
                    </a:cubicBezTo>
                    <a:cubicBezTo>
                      <a:pt x="1368" y="389"/>
                      <a:pt x="1367" y="390"/>
                      <a:pt x="1367" y="390"/>
                    </a:cubicBezTo>
                    <a:cubicBezTo>
                      <a:pt x="1366" y="390"/>
                      <a:pt x="1366" y="390"/>
                      <a:pt x="1366" y="390"/>
                    </a:cubicBezTo>
                    <a:cubicBezTo>
                      <a:pt x="1366" y="390"/>
                      <a:pt x="1365" y="390"/>
                      <a:pt x="1365" y="390"/>
                    </a:cubicBezTo>
                    <a:cubicBezTo>
                      <a:pt x="1365" y="390"/>
                      <a:pt x="1364" y="390"/>
                      <a:pt x="1364" y="390"/>
                    </a:cubicBezTo>
                    <a:cubicBezTo>
                      <a:pt x="1363" y="390"/>
                      <a:pt x="1363" y="390"/>
                      <a:pt x="1363" y="390"/>
                    </a:cubicBezTo>
                    <a:cubicBezTo>
                      <a:pt x="1362" y="390"/>
                      <a:pt x="1362" y="389"/>
                      <a:pt x="1361" y="389"/>
                    </a:cubicBezTo>
                    <a:cubicBezTo>
                      <a:pt x="1358" y="388"/>
                      <a:pt x="1355" y="386"/>
                      <a:pt x="1353" y="384"/>
                    </a:cubicBezTo>
                    <a:cubicBezTo>
                      <a:pt x="1348" y="378"/>
                      <a:pt x="1346" y="370"/>
                      <a:pt x="1332" y="370"/>
                    </a:cubicBezTo>
                    <a:cubicBezTo>
                      <a:pt x="1332" y="375"/>
                      <a:pt x="1332" y="381"/>
                      <a:pt x="1331" y="386"/>
                    </a:cubicBezTo>
                    <a:cubicBezTo>
                      <a:pt x="1330" y="386"/>
                      <a:pt x="1328" y="386"/>
                      <a:pt x="1326" y="387"/>
                    </a:cubicBezTo>
                    <a:cubicBezTo>
                      <a:pt x="1312" y="394"/>
                      <a:pt x="1292" y="422"/>
                      <a:pt x="1287" y="400"/>
                    </a:cubicBezTo>
                    <a:cubicBezTo>
                      <a:pt x="1291" y="397"/>
                      <a:pt x="1304" y="388"/>
                      <a:pt x="1294" y="385"/>
                    </a:cubicBezTo>
                    <a:cubicBezTo>
                      <a:pt x="1293" y="382"/>
                      <a:pt x="1292" y="380"/>
                      <a:pt x="1291" y="377"/>
                    </a:cubicBezTo>
                    <a:cubicBezTo>
                      <a:pt x="1287" y="365"/>
                      <a:pt x="1279" y="351"/>
                      <a:pt x="1266" y="348"/>
                    </a:cubicBezTo>
                    <a:cubicBezTo>
                      <a:pt x="1266" y="348"/>
                      <a:pt x="1266" y="348"/>
                      <a:pt x="1266" y="348"/>
                    </a:cubicBezTo>
                    <a:cubicBezTo>
                      <a:pt x="1258" y="360"/>
                      <a:pt x="1254" y="365"/>
                      <a:pt x="1240" y="368"/>
                    </a:cubicBezTo>
                    <a:cubicBezTo>
                      <a:pt x="1239" y="377"/>
                      <a:pt x="1244" y="385"/>
                      <a:pt x="1243" y="394"/>
                    </a:cubicBezTo>
                    <a:cubicBezTo>
                      <a:pt x="1244" y="394"/>
                      <a:pt x="1244" y="394"/>
                      <a:pt x="1244" y="394"/>
                    </a:cubicBezTo>
                    <a:cubicBezTo>
                      <a:pt x="1245" y="394"/>
                      <a:pt x="1246" y="395"/>
                      <a:pt x="1247" y="395"/>
                    </a:cubicBezTo>
                    <a:cubicBezTo>
                      <a:pt x="1247" y="395"/>
                      <a:pt x="1247" y="395"/>
                      <a:pt x="1247" y="395"/>
                    </a:cubicBezTo>
                    <a:cubicBezTo>
                      <a:pt x="1247" y="400"/>
                      <a:pt x="1244" y="401"/>
                      <a:pt x="1240" y="403"/>
                    </a:cubicBezTo>
                    <a:cubicBezTo>
                      <a:pt x="1233" y="406"/>
                      <a:pt x="1235" y="417"/>
                      <a:pt x="1235" y="423"/>
                    </a:cubicBezTo>
                    <a:cubicBezTo>
                      <a:pt x="1236" y="423"/>
                      <a:pt x="1236" y="423"/>
                      <a:pt x="1236" y="423"/>
                    </a:cubicBezTo>
                    <a:cubicBezTo>
                      <a:pt x="1237" y="424"/>
                      <a:pt x="1237" y="424"/>
                      <a:pt x="1238" y="424"/>
                    </a:cubicBezTo>
                    <a:cubicBezTo>
                      <a:pt x="1239" y="424"/>
                      <a:pt x="1241" y="425"/>
                      <a:pt x="1242" y="425"/>
                    </a:cubicBezTo>
                    <a:cubicBezTo>
                      <a:pt x="1243" y="425"/>
                      <a:pt x="1244" y="425"/>
                      <a:pt x="1244" y="425"/>
                    </a:cubicBezTo>
                    <a:cubicBezTo>
                      <a:pt x="1244" y="425"/>
                      <a:pt x="1244" y="425"/>
                      <a:pt x="1244" y="425"/>
                    </a:cubicBezTo>
                    <a:cubicBezTo>
                      <a:pt x="1245" y="428"/>
                      <a:pt x="1245" y="432"/>
                      <a:pt x="1244" y="434"/>
                    </a:cubicBezTo>
                    <a:cubicBezTo>
                      <a:pt x="1236" y="434"/>
                      <a:pt x="1239" y="443"/>
                      <a:pt x="1238" y="449"/>
                    </a:cubicBezTo>
                    <a:cubicBezTo>
                      <a:pt x="1231" y="450"/>
                      <a:pt x="1226" y="447"/>
                      <a:pt x="1223" y="457"/>
                    </a:cubicBezTo>
                    <a:cubicBezTo>
                      <a:pt x="1222" y="461"/>
                      <a:pt x="1218" y="468"/>
                      <a:pt x="1214" y="468"/>
                    </a:cubicBezTo>
                    <a:cubicBezTo>
                      <a:pt x="1212" y="468"/>
                      <a:pt x="1210" y="466"/>
                      <a:pt x="1207" y="463"/>
                    </a:cubicBezTo>
                    <a:cubicBezTo>
                      <a:pt x="1195" y="442"/>
                      <a:pt x="1178" y="445"/>
                      <a:pt x="1162" y="461"/>
                    </a:cubicBezTo>
                    <a:cubicBezTo>
                      <a:pt x="1162" y="461"/>
                      <a:pt x="1162" y="461"/>
                      <a:pt x="1162" y="461"/>
                    </a:cubicBezTo>
                    <a:cubicBezTo>
                      <a:pt x="1158" y="464"/>
                      <a:pt x="1155" y="465"/>
                      <a:pt x="1152" y="466"/>
                    </a:cubicBezTo>
                    <a:cubicBezTo>
                      <a:pt x="1139" y="469"/>
                      <a:pt x="1126" y="463"/>
                      <a:pt x="1124" y="482"/>
                    </a:cubicBezTo>
                    <a:cubicBezTo>
                      <a:pt x="1124" y="482"/>
                      <a:pt x="1124" y="482"/>
                      <a:pt x="1124" y="482"/>
                    </a:cubicBezTo>
                    <a:cubicBezTo>
                      <a:pt x="1124" y="482"/>
                      <a:pt x="1124" y="482"/>
                      <a:pt x="1124" y="482"/>
                    </a:cubicBezTo>
                    <a:cubicBezTo>
                      <a:pt x="1124" y="482"/>
                      <a:pt x="1124" y="482"/>
                      <a:pt x="1124" y="482"/>
                    </a:cubicBezTo>
                    <a:cubicBezTo>
                      <a:pt x="1124" y="483"/>
                      <a:pt x="1124" y="483"/>
                      <a:pt x="1124" y="483"/>
                    </a:cubicBezTo>
                    <a:cubicBezTo>
                      <a:pt x="1124" y="483"/>
                      <a:pt x="1124" y="483"/>
                      <a:pt x="1124" y="483"/>
                    </a:cubicBezTo>
                    <a:cubicBezTo>
                      <a:pt x="1118" y="484"/>
                      <a:pt x="1113" y="488"/>
                      <a:pt x="1108" y="488"/>
                    </a:cubicBezTo>
                    <a:cubicBezTo>
                      <a:pt x="1102" y="489"/>
                      <a:pt x="1096" y="486"/>
                      <a:pt x="1090" y="488"/>
                    </a:cubicBezTo>
                    <a:cubicBezTo>
                      <a:pt x="1079" y="492"/>
                      <a:pt x="1075" y="494"/>
                      <a:pt x="1062" y="494"/>
                    </a:cubicBezTo>
                    <a:cubicBezTo>
                      <a:pt x="1048" y="494"/>
                      <a:pt x="1033" y="495"/>
                      <a:pt x="1020" y="497"/>
                    </a:cubicBezTo>
                    <a:cubicBezTo>
                      <a:pt x="1019" y="498"/>
                      <a:pt x="1019" y="498"/>
                      <a:pt x="1019" y="498"/>
                    </a:cubicBezTo>
                    <a:cubicBezTo>
                      <a:pt x="1018" y="498"/>
                      <a:pt x="1018" y="498"/>
                      <a:pt x="1017" y="498"/>
                    </a:cubicBezTo>
                    <a:cubicBezTo>
                      <a:pt x="1017" y="498"/>
                      <a:pt x="1017" y="498"/>
                      <a:pt x="1017" y="498"/>
                    </a:cubicBezTo>
                    <a:cubicBezTo>
                      <a:pt x="1017" y="498"/>
                      <a:pt x="1016" y="498"/>
                      <a:pt x="1016" y="498"/>
                    </a:cubicBezTo>
                    <a:cubicBezTo>
                      <a:pt x="1016" y="498"/>
                      <a:pt x="1016" y="498"/>
                      <a:pt x="1016" y="498"/>
                    </a:cubicBezTo>
                    <a:cubicBezTo>
                      <a:pt x="1015" y="498"/>
                      <a:pt x="1014" y="498"/>
                      <a:pt x="1013" y="497"/>
                    </a:cubicBezTo>
                    <a:cubicBezTo>
                      <a:pt x="1013" y="497"/>
                      <a:pt x="1013" y="497"/>
                      <a:pt x="1013" y="497"/>
                    </a:cubicBezTo>
                    <a:cubicBezTo>
                      <a:pt x="1012" y="497"/>
                      <a:pt x="1012" y="497"/>
                      <a:pt x="1011" y="497"/>
                    </a:cubicBezTo>
                    <a:cubicBezTo>
                      <a:pt x="1011" y="496"/>
                      <a:pt x="1010" y="496"/>
                      <a:pt x="1010" y="496"/>
                    </a:cubicBezTo>
                    <a:cubicBezTo>
                      <a:pt x="1009" y="496"/>
                      <a:pt x="1009" y="496"/>
                      <a:pt x="1008" y="495"/>
                    </a:cubicBezTo>
                    <a:cubicBezTo>
                      <a:pt x="1007" y="495"/>
                      <a:pt x="1007" y="495"/>
                      <a:pt x="1007" y="495"/>
                    </a:cubicBezTo>
                    <a:cubicBezTo>
                      <a:pt x="1006" y="494"/>
                      <a:pt x="1005" y="494"/>
                      <a:pt x="1004" y="493"/>
                    </a:cubicBezTo>
                    <a:cubicBezTo>
                      <a:pt x="1004" y="493"/>
                      <a:pt x="1004" y="493"/>
                      <a:pt x="1004" y="493"/>
                    </a:cubicBezTo>
                    <a:cubicBezTo>
                      <a:pt x="1003" y="493"/>
                      <a:pt x="1003" y="493"/>
                      <a:pt x="1003" y="493"/>
                    </a:cubicBezTo>
                    <a:cubicBezTo>
                      <a:pt x="1003" y="492"/>
                      <a:pt x="1002" y="492"/>
                      <a:pt x="1002" y="492"/>
                    </a:cubicBezTo>
                    <a:cubicBezTo>
                      <a:pt x="1002" y="492"/>
                      <a:pt x="1001" y="492"/>
                      <a:pt x="1001" y="491"/>
                    </a:cubicBezTo>
                    <a:cubicBezTo>
                      <a:pt x="1000" y="491"/>
                      <a:pt x="1000" y="491"/>
                      <a:pt x="999" y="491"/>
                    </a:cubicBezTo>
                    <a:cubicBezTo>
                      <a:pt x="999" y="491"/>
                      <a:pt x="998" y="491"/>
                      <a:pt x="998" y="491"/>
                    </a:cubicBezTo>
                    <a:cubicBezTo>
                      <a:pt x="997" y="490"/>
                      <a:pt x="997" y="490"/>
                      <a:pt x="997" y="490"/>
                    </a:cubicBezTo>
                    <a:cubicBezTo>
                      <a:pt x="996" y="490"/>
                      <a:pt x="995" y="490"/>
                      <a:pt x="994" y="491"/>
                    </a:cubicBezTo>
                    <a:cubicBezTo>
                      <a:pt x="992" y="491"/>
                      <a:pt x="991" y="491"/>
                      <a:pt x="989" y="492"/>
                    </a:cubicBezTo>
                    <a:cubicBezTo>
                      <a:pt x="989" y="492"/>
                      <a:pt x="989" y="492"/>
                      <a:pt x="989" y="492"/>
                    </a:cubicBezTo>
                    <a:cubicBezTo>
                      <a:pt x="986" y="492"/>
                      <a:pt x="983" y="494"/>
                      <a:pt x="980" y="495"/>
                    </a:cubicBezTo>
                    <a:cubicBezTo>
                      <a:pt x="980" y="495"/>
                      <a:pt x="980" y="495"/>
                      <a:pt x="980" y="495"/>
                    </a:cubicBezTo>
                    <a:cubicBezTo>
                      <a:pt x="978" y="496"/>
                      <a:pt x="976" y="497"/>
                      <a:pt x="975" y="497"/>
                    </a:cubicBezTo>
                    <a:cubicBezTo>
                      <a:pt x="974" y="498"/>
                      <a:pt x="974" y="498"/>
                      <a:pt x="974" y="498"/>
                    </a:cubicBezTo>
                    <a:cubicBezTo>
                      <a:pt x="973" y="498"/>
                      <a:pt x="973" y="498"/>
                      <a:pt x="973" y="498"/>
                    </a:cubicBezTo>
                    <a:cubicBezTo>
                      <a:pt x="973" y="498"/>
                      <a:pt x="972" y="498"/>
                      <a:pt x="972" y="499"/>
                    </a:cubicBezTo>
                    <a:cubicBezTo>
                      <a:pt x="971" y="499"/>
                      <a:pt x="971" y="499"/>
                      <a:pt x="971" y="499"/>
                    </a:cubicBezTo>
                    <a:cubicBezTo>
                      <a:pt x="971" y="499"/>
                      <a:pt x="970" y="499"/>
                      <a:pt x="969" y="500"/>
                    </a:cubicBezTo>
                    <a:cubicBezTo>
                      <a:pt x="969" y="500"/>
                      <a:pt x="969" y="500"/>
                      <a:pt x="969" y="500"/>
                    </a:cubicBezTo>
                    <a:cubicBezTo>
                      <a:pt x="969" y="500"/>
                      <a:pt x="968" y="500"/>
                      <a:pt x="968" y="500"/>
                    </a:cubicBezTo>
                    <a:cubicBezTo>
                      <a:pt x="967" y="500"/>
                      <a:pt x="967" y="500"/>
                      <a:pt x="967" y="500"/>
                    </a:cubicBezTo>
                    <a:cubicBezTo>
                      <a:pt x="967" y="500"/>
                      <a:pt x="966" y="501"/>
                      <a:pt x="966" y="501"/>
                    </a:cubicBezTo>
                    <a:cubicBezTo>
                      <a:pt x="966" y="501"/>
                      <a:pt x="966" y="501"/>
                      <a:pt x="966" y="501"/>
                    </a:cubicBezTo>
                    <a:cubicBezTo>
                      <a:pt x="965" y="501"/>
                      <a:pt x="965" y="501"/>
                      <a:pt x="964" y="501"/>
                    </a:cubicBezTo>
                    <a:cubicBezTo>
                      <a:pt x="964" y="501"/>
                      <a:pt x="964" y="501"/>
                      <a:pt x="964" y="501"/>
                    </a:cubicBezTo>
                    <a:cubicBezTo>
                      <a:pt x="964" y="501"/>
                      <a:pt x="963" y="501"/>
                      <a:pt x="963" y="501"/>
                    </a:cubicBezTo>
                    <a:cubicBezTo>
                      <a:pt x="963" y="501"/>
                      <a:pt x="963" y="501"/>
                      <a:pt x="963" y="501"/>
                    </a:cubicBezTo>
                    <a:cubicBezTo>
                      <a:pt x="962" y="501"/>
                      <a:pt x="962" y="501"/>
                      <a:pt x="961" y="501"/>
                    </a:cubicBezTo>
                    <a:cubicBezTo>
                      <a:pt x="961" y="501"/>
                      <a:pt x="961" y="501"/>
                      <a:pt x="961" y="501"/>
                    </a:cubicBezTo>
                    <a:cubicBezTo>
                      <a:pt x="961" y="500"/>
                      <a:pt x="961" y="500"/>
                      <a:pt x="960" y="500"/>
                    </a:cubicBezTo>
                    <a:cubicBezTo>
                      <a:pt x="960" y="500"/>
                      <a:pt x="960" y="500"/>
                      <a:pt x="960" y="500"/>
                    </a:cubicBezTo>
                    <a:cubicBezTo>
                      <a:pt x="959" y="499"/>
                      <a:pt x="959" y="499"/>
                      <a:pt x="959" y="499"/>
                    </a:cubicBezTo>
                    <a:cubicBezTo>
                      <a:pt x="959" y="499"/>
                      <a:pt x="959" y="499"/>
                      <a:pt x="959" y="499"/>
                    </a:cubicBezTo>
                    <a:cubicBezTo>
                      <a:pt x="959" y="498"/>
                      <a:pt x="958" y="498"/>
                      <a:pt x="958" y="497"/>
                    </a:cubicBezTo>
                    <a:cubicBezTo>
                      <a:pt x="958" y="497"/>
                      <a:pt x="958" y="497"/>
                      <a:pt x="958" y="497"/>
                    </a:cubicBezTo>
                    <a:cubicBezTo>
                      <a:pt x="958" y="496"/>
                      <a:pt x="958" y="496"/>
                      <a:pt x="958" y="495"/>
                    </a:cubicBezTo>
                    <a:cubicBezTo>
                      <a:pt x="957" y="495"/>
                      <a:pt x="957" y="495"/>
                      <a:pt x="957" y="495"/>
                    </a:cubicBezTo>
                    <a:cubicBezTo>
                      <a:pt x="957" y="494"/>
                      <a:pt x="957" y="494"/>
                      <a:pt x="957" y="493"/>
                    </a:cubicBezTo>
                    <a:cubicBezTo>
                      <a:pt x="957" y="493"/>
                      <a:pt x="957" y="493"/>
                      <a:pt x="957" y="493"/>
                    </a:cubicBezTo>
                    <a:cubicBezTo>
                      <a:pt x="957" y="492"/>
                      <a:pt x="957" y="491"/>
                      <a:pt x="957" y="490"/>
                    </a:cubicBezTo>
                    <a:cubicBezTo>
                      <a:pt x="956" y="489"/>
                      <a:pt x="956" y="489"/>
                      <a:pt x="956" y="489"/>
                    </a:cubicBezTo>
                    <a:cubicBezTo>
                      <a:pt x="956" y="488"/>
                      <a:pt x="956" y="487"/>
                      <a:pt x="956" y="487"/>
                    </a:cubicBezTo>
                    <a:cubicBezTo>
                      <a:pt x="956" y="486"/>
                      <a:pt x="956" y="486"/>
                      <a:pt x="956" y="486"/>
                    </a:cubicBezTo>
                    <a:cubicBezTo>
                      <a:pt x="956" y="484"/>
                      <a:pt x="956" y="483"/>
                      <a:pt x="956" y="482"/>
                    </a:cubicBezTo>
                    <a:cubicBezTo>
                      <a:pt x="957" y="470"/>
                      <a:pt x="959" y="457"/>
                      <a:pt x="950" y="447"/>
                    </a:cubicBezTo>
                    <a:cubicBezTo>
                      <a:pt x="941" y="438"/>
                      <a:pt x="954" y="428"/>
                      <a:pt x="949" y="421"/>
                    </a:cubicBezTo>
                    <a:cubicBezTo>
                      <a:pt x="948" y="421"/>
                      <a:pt x="948" y="421"/>
                      <a:pt x="948" y="421"/>
                    </a:cubicBezTo>
                    <a:cubicBezTo>
                      <a:pt x="948" y="420"/>
                      <a:pt x="948" y="420"/>
                      <a:pt x="948" y="420"/>
                    </a:cubicBezTo>
                    <a:cubicBezTo>
                      <a:pt x="948" y="420"/>
                      <a:pt x="947" y="420"/>
                      <a:pt x="946" y="420"/>
                    </a:cubicBezTo>
                    <a:cubicBezTo>
                      <a:pt x="945" y="420"/>
                      <a:pt x="945" y="420"/>
                      <a:pt x="944" y="421"/>
                    </a:cubicBezTo>
                    <a:cubicBezTo>
                      <a:pt x="943" y="421"/>
                      <a:pt x="942" y="422"/>
                      <a:pt x="941" y="422"/>
                    </a:cubicBezTo>
                    <a:cubicBezTo>
                      <a:pt x="939" y="423"/>
                      <a:pt x="937" y="424"/>
                      <a:pt x="935" y="424"/>
                    </a:cubicBezTo>
                    <a:cubicBezTo>
                      <a:pt x="934" y="424"/>
                      <a:pt x="934" y="424"/>
                      <a:pt x="933" y="424"/>
                    </a:cubicBezTo>
                    <a:cubicBezTo>
                      <a:pt x="932" y="422"/>
                      <a:pt x="932" y="420"/>
                      <a:pt x="932" y="419"/>
                    </a:cubicBezTo>
                    <a:cubicBezTo>
                      <a:pt x="931" y="416"/>
                      <a:pt x="931" y="412"/>
                      <a:pt x="931" y="409"/>
                    </a:cubicBezTo>
                    <a:cubicBezTo>
                      <a:pt x="931" y="409"/>
                      <a:pt x="930" y="409"/>
                      <a:pt x="929" y="409"/>
                    </a:cubicBezTo>
                    <a:cubicBezTo>
                      <a:pt x="924" y="409"/>
                      <a:pt x="919" y="413"/>
                      <a:pt x="914" y="415"/>
                    </a:cubicBezTo>
                    <a:cubicBezTo>
                      <a:pt x="911" y="416"/>
                      <a:pt x="909" y="417"/>
                      <a:pt x="906" y="417"/>
                    </a:cubicBezTo>
                    <a:cubicBezTo>
                      <a:pt x="904" y="417"/>
                      <a:pt x="903" y="417"/>
                      <a:pt x="901" y="416"/>
                    </a:cubicBezTo>
                    <a:cubicBezTo>
                      <a:pt x="897" y="404"/>
                      <a:pt x="910" y="399"/>
                      <a:pt x="902" y="385"/>
                    </a:cubicBezTo>
                    <a:cubicBezTo>
                      <a:pt x="896" y="373"/>
                      <a:pt x="895" y="361"/>
                      <a:pt x="888" y="349"/>
                    </a:cubicBezTo>
                    <a:cubicBezTo>
                      <a:pt x="880" y="336"/>
                      <a:pt x="871" y="324"/>
                      <a:pt x="859" y="314"/>
                    </a:cubicBezTo>
                    <a:cubicBezTo>
                      <a:pt x="845" y="302"/>
                      <a:pt x="849" y="314"/>
                      <a:pt x="837" y="315"/>
                    </a:cubicBezTo>
                    <a:cubicBezTo>
                      <a:pt x="836" y="316"/>
                      <a:pt x="836" y="316"/>
                      <a:pt x="837" y="315"/>
                    </a:cubicBezTo>
                    <a:cubicBezTo>
                      <a:pt x="835" y="315"/>
                      <a:pt x="834" y="315"/>
                      <a:pt x="832" y="315"/>
                    </a:cubicBezTo>
                    <a:cubicBezTo>
                      <a:pt x="823" y="314"/>
                      <a:pt x="818" y="307"/>
                      <a:pt x="812" y="301"/>
                    </a:cubicBezTo>
                    <a:cubicBezTo>
                      <a:pt x="809" y="298"/>
                      <a:pt x="805" y="295"/>
                      <a:pt x="801" y="294"/>
                    </a:cubicBezTo>
                    <a:cubicBezTo>
                      <a:pt x="799" y="293"/>
                      <a:pt x="797" y="293"/>
                      <a:pt x="794" y="293"/>
                    </a:cubicBezTo>
                    <a:cubicBezTo>
                      <a:pt x="793" y="293"/>
                      <a:pt x="792" y="293"/>
                      <a:pt x="791" y="293"/>
                    </a:cubicBezTo>
                    <a:cubicBezTo>
                      <a:pt x="774" y="293"/>
                      <a:pt x="746" y="282"/>
                      <a:pt x="739" y="266"/>
                    </a:cubicBezTo>
                    <a:cubicBezTo>
                      <a:pt x="738" y="263"/>
                      <a:pt x="739" y="260"/>
                      <a:pt x="745" y="260"/>
                    </a:cubicBezTo>
                    <a:cubicBezTo>
                      <a:pt x="746" y="251"/>
                      <a:pt x="743" y="222"/>
                      <a:pt x="733" y="219"/>
                    </a:cubicBezTo>
                    <a:cubicBezTo>
                      <a:pt x="727" y="216"/>
                      <a:pt x="724" y="213"/>
                      <a:pt x="724" y="209"/>
                    </a:cubicBezTo>
                    <a:cubicBezTo>
                      <a:pt x="724" y="203"/>
                      <a:pt x="729" y="197"/>
                      <a:pt x="734" y="191"/>
                    </a:cubicBezTo>
                    <a:cubicBezTo>
                      <a:pt x="738" y="188"/>
                      <a:pt x="740" y="183"/>
                      <a:pt x="740" y="178"/>
                    </a:cubicBezTo>
                    <a:cubicBezTo>
                      <a:pt x="742" y="170"/>
                      <a:pt x="741" y="160"/>
                      <a:pt x="743" y="152"/>
                    </a:cubicBezTo>
                    <a:cubicBezTo>
                      <a:pt x="746" y="145"/>
                      <a:pt x="749" y="139"/>
                      <a:pt x="748" y="132"/>
                    </a:cubicBezTo>
                    <a:cubicBezTo>
                      <a:pt x="748" y="126"/>
                      <a:pt x="743" y="122"/>
                      <a:pt x="742" y="116"/>
                    </a:cubicBezTo>
                    <a:cubicBezTo>
                      <a:pt x="742" y="116"/>
                      <a:pt x="742" y="115"/>
                      <a:pt x="742" y="115"/>
                    </a:cubicBezTo>
                    <a:cubicBezTo>
                      <a:pt x="742" y="114"/>
                      <a:pt x="742" y="114"/>
                      <a:pt x="742" y="114"/>
                    </a:cubicBezTo>
                    <a:cubicBezTo>
                      <a:pt x="741" y="114"/>
                      <a:pt x="740" y="114"/>
                      <a:pt x="739" y="114"/>
                    </a:cubicBezTo>
                    <a:cubicBezTo>
                      <a:pt x="736" y="113"/>
                      <a:pt x="732" y="111"/>
                      <a:pt x="728" y="109"/>
                    </a:cubicBezTo>
                    <a:cubicBezTo>
                      <a:pt x="727" y="109"/>
                      <a:pt x="727" y="109"/>
                      <a:pt x="727" y="109"/>
                    </a:cubicBezTo>
                    <a:cubicBezTo>
                      <a:pt x="726" y="108"/>
                      <a:pt x="726" y="108"/>
                      <a:pt x="726" y="108"/>
                    </a:cubicBezTo>
                    <a:cubicBezTo>
                      <a:pt x="726" y="108"/>
                      <a:pt x="725" y="108"/>
                      <a:pt x="725" y="107"/>
                    </a:cubicBezTo>
                    <a:cubicBezTo>
                      <a:pt x="725" y="107"/>
                      <a:pt x="725" y="107"/>
                      <a:pt x="725" y="107"/>
                    </a:cubicBezTo>
                    <a:cubicBezTo>
                      <a:pt x="718" y="103"/>
                      <a:pt x="712" y="96"/>
                      <a:pt x="708" y="91"/>
                    </a:cubicBezTo>
                    <a:cubicBezTo>
                      <a:pt x="707" y="90"/>
                      <a:pt x="707" y="90"/>
                      <a:pt x="707" y="90"/>
                    </a:cubicBezTo>
                    <a:cubicBezTo>
                      <a:pt x="704" y="86"/>
                      <a:pt x="702" y="85"/>
                      <a:pt x="697" y="86"/>
                    </a:cubicBezTo>
                    <a:cubicBezTo>
                      <a:pt x="687" y="89"/>
                      <a:pt x="679" y="84"/>
                      <a:pt x="669" y="84"/>
                    </a:cubicBezTo>
                    <a:cubicBezTo>
                      <a:pt x="669" y="86"/>
                      <a:pt x="669" y="87"/>
                      <a:pt x="668" y="88"/>
                    </a:cubicBezTo>
                    <a:cubicBezTo>
                      <a:pt x="666" y="93"/>
                      <a:pt x="664" y="98"/>
                      <a:pt x="658" y="97"/>
                    </a:cubicBezTo>
                    <a:cubicBezTo>
                      <a:pt x="658" y="97"/>
                      <a:pt x="658" y="96"/>
                      <a:pt x="658" y="96"/>
                    </a:cubicBezTo>
                    <a:cubicBezTo>
                      <a:pt x="658" y="96"/>
                      <a:pt x="658" y="96"/>
                      <a:pt x="658" y="96"/>
                    </a:cubicBezTo>
                    <a:cubicBezTo>
                      <a:pt x="658" y="92"/>
                      <a:pt x="655" y="87"/>
                      <a:pt x="651" y="89"/>
                    </a:cubicBezTo>
                    <a:cubicBezTo>
                      <a:pt x="650" y="89"/>
                      <a:pt x="650" y="89"/>
                      <a:pt x="650" y="89"/>
                    </a:cubicBezTo>
                    <a:cubicBezTo>
                      <a:pt x="650" y="90"/>
                      <a:pt x="649" y="90"/>
                      <a:pt x="649" y="90"/>
                    </a:cubicBezTo>
                    <a:cubicBezTo>
                      <a:pt x="648" y="92"/>
                      <a:pt x="648" y="94"/>
                      <a:pt x="649" y="96"/>
                    </a:cubicBezTo>
                    <a:cubicBezTo>
                      <a:pt x="649" y="98"/>
                      <a:pt x="650" y="100"/>
                      <a:pt x="648" y="102"/>
                    </a:cubicBezTo>
                    <a:cubicBezTo>
                      <a:pt x="648" y="103"/>
                      <a:pt x="648" y="103"/>
                      <a:pt x="648" y="103"/>
                    </a:cubicBezTo>
                    <a:cubicBezTo>
                      <a:pt x="647" y="104"/>
                      <a:pt x="646" y="104"/>
                      <a:pt x="645" y="105"/>
                    </a:cubicBezTo>
                    <a:cubicBezTo>
                      <a:pt x="645" y="105"/>
                      <a:pt x="645" y="105"/>
                      <a:pt x="645" y="105"/>
                    </a:cubicBezTo>
                    <a:cubicBezTo>
                      <a:pt x="639" y="108"/>
                      <a:pt x="633" y="102"/>
                      <a:pt x="631" y="95"/>
                    </a:cubicBezTo>
                    <a:cubicBezTo>
                      <a:pt x="630" y="94"/>
                      <a:pt x="630" y="94"/>
                      <a:pt x="630" y="93"/>
                    </a:cubicBezTo>
                    <a:cubicBezTo>
                      <a:pt x="630" y="93"/>
                      <a:pt x="630" y="93"/>
                      <a:pt x="630" y="93"/>
                    </a:cubicBezTo>
                    <a:cubicBezTo>
                      <a:pt x="630" y="93"/>
                      <a:pt x="630" y="92"/>
                      <a:pt x="630" y="92"/>
                    </a:cubicBezTo>
                    <a:cubicBezTo>
                      <a:pt x="630" y="91"/>
                      <a:pt x="630" y="91"/>
                      <a:pt x="630" y="91"/>
                    </a:cubicBezTo>
                    <a:cubicBezTo>
                      <a:pt x="630" y="91"/>
                      <a:pt x="630" y="91"/>
                      <a:pt x="630" y="90"/>
                    </a:cubicBezTo>
                    <a:cubicBezTo>
                      <a:pt x="630" y="90"/>
                      <a:pt x="630" y="89"/>
                      <a:pt x="630" y="89"/>
                    </a:cubicBezTo>
                    <a:cubicBezTo>
                      <a:pt x="627" y="89"/>
                      <a:pt x="624" y="88"/>
                      <a:pt x="621" y="88"/>
                    </a:cubicBezTo>
                    <a:cubicBezTo>
                      <a:pt x="621" y="88"/>
                      <a:pt x="621" y="88"/>
                      <a:pt x="621" y="88"/>
                    </a:cubicBezTo>
                    <a:cubicBezTo>
                      <a:pt x="621" y="88"/>
                      <a:pt x="621" y="88"/>
                      <a:pt x="621" y="88"/>
                    </a:cubicBezTo>
                    <a:cubicBezTo>
                      <a:pt x="621" y="87"/>
                      <a:pt x="621" y="86"/>
                      <a:pt x="621" y="84"/>
                    </a:cubicBezTo>
                    <a:cubicBezTo>
                      <a:pt x="621" y="83"/>
                      <a:pt x="621" y="82"/>
                      <a:pt x="621" y="80"/>
                    </a:cubicBezTo>
                    <a:cubicBezTo>
                      <a:pt x="618" y="80"/>
                      <a:pt x="615" y="80"/>
                      <a:pt x="611" y="80"/>
                    </a:cubicBezTo>
                    <a:cubicBezTo>
                      <a:pt x="611" y="80"/>
                      <a:pt x="611" y="80"/>
                      <a:pt x="611" y="80"/>
                    </a:cubicBezTo>
                    <a:cubicBezTo>
                      <a:pt x="610" y="80"/>
                      <a:pt x="610" y="80"/>
                      <a:pt x="609" y="80"/>
                    </a:cubicBezTo>
                    <a:cubicBezTo>
                      <a:pt x="608" y="80"/>
                      <a:pt x="608" y="80"/>
                      <a:pt x="607" y="80"/>
                    </a:cubicBezTo>
                    <a:cubicBezTo>
                      <a:pt x="607" y="80"/>
                      <a:pt x="607" y="80"/>
                      <a:pt x="607" y="80"/>
                    </a:cubicBezTo>
                    <a:cubicBezTo>
                      <a:pt x="606" y="80"/>
                      <a:pt x="605" y="80"/>
                      <a:pt x="605" y="80"/>
                    </a:cubicBezTo>
                    <a:cubicBezTo>
                      <a:pt x="604" y="79"/>
                      <a:pt x="602" y="79"/>
                      <a:pt x="602" y="78"/>
                    </a:cubicBezTo>
                    <a:cubicBezTo>
                      <a:pt x="598" y="76"/>
                      <a:pt x="598" y="72"/>
                      <a:pt x="597" y="70"/>
                    </a:cubicBezTo>
                    <a:cubicBezTo>
                      <a:pt x="596" y="69"/>
                      <a:pt x="596" y="69"/>
                      <a:pt x="596" y="69"/>
                    </a:cubicBezTo>
                    <a:cubicBezTo>
                      <a:pt x="596" y="69"/>
                      <a:pt x="596" y="69"/>
                      <a:pt x="596" y="69"/>
                    </a:cubicBezTo>
                    <a:cubicBezTo>
                      <a:pt x="596" y="69"/>
                      <a:pt x="595" y="69"/>
                      <a:pt x="595" y="69"/>
                    </a:cubicBezTo>
                    <a:cubicBezTo>
                      <a:pt x="595" y="69"/>
                      <a:pt x="595" y="69"/>
                      <a:pt x="595" y="69"/>
                    </a:cubicBezTo>
                    <a:cubicBezTo>
                      <a:pt x="595" y="69"/>
                      <a:pt x="594" y="69"/>
                      <a:pt x="593" y="69"/>
                    </a:cubicBezTo>
                    <a:cubicBezTo>
                      <a:pt x="593" y="69"/>
                      <a:pt x="593" y="69"/>
                      <a:pt x="593" y="69"/>
                    </a:cubicBezTo>
                    <a:cubicBezTo>
                      <a:pt x="592" y="69"/>
                      <a:pt x="592" y="69"/>
                      <a:pt x="591" y="69"/>
                    </a:cubicBezTo>
                    <a:cubicBezTo>
                      <a:pt x="591" y="69"/>
                      <a:pt x="591" y="69"/>
                      <a:pt x="591" y="69"/>
                    </a:cubicBezTo>
                    <a:cubicBezTo>
                      <a:pt x="590" y="72"/>
                      <a:pt x="590" y="75"/>
                      <a:pt x="590" y="78"/>
                    </a:cubicBezTo>
                    <a:cubicBezTo>
                      <a:pt x="590" y="81"/>
                      <a:pt x="590" y="84"/>
                      <a:pt x="590" y="87"/>
                    </a:cubicBezTo>
                    <a:cubicBezTo>
                      <a:pt x="589" y="88"/>
                      <a:pt x="588" y="88"/>
                      <a:pt x="587" y="89"/>
                    </a:cubicBezTo>
                    <a:cubicBezTo>
                      <a:pt x="587" y="90"/>
                      <a:pt x="586" y="90"/>
                      <a:pt x="586" y="91"/>
                    </a:cubicBezTo>
                    <a:cubicBezTo>
                      <a:pt x="585" y="93"/>
                      <a:pt x="586" y="96"/>
                      <a:pt x="587" y="98"/>
                    </a:cubicBezTo>
                    <a:cubicBezTo>
                      <a:pt x="588" y="100"/>
                      <a:pt x="589" y="102"/>
                      <a:pt x="591" y="103"/>
                    </a:cubicBezTo>
                    <a:cubicBezTo>
                      <a:pt x="589" y="104"/>
                      <a:pt x="588" y="104"/>
                      <a:pt x="586" y="104"/>
                    </a:cubicBezTo>
                    <a:cubicBezTo>
                      <a:pt x="580" y="103"/>
                      <a:pt x="577" y="99"/>
                      <a:pt x="573" y="95"/>
                    </a:cubicBezTo>
                    <a:cubicBezTo>
                      <a:pt x="572" y="95"/>
                      <a:pt x="572" y="94"/>
                      <a:pt x="571" y="94"/>
                    </a:cubicBezTo>
                    <a:cubicBezTo>
                      <a:pt x="569" y="92"/>
                      <a:pt x="567" y="91"/>
                      <a:pt x="564" y="91"/>
                    </a:cubicBezTo>
                    <a:cubicBezTo>
                      <a:pt x="564" y="91"/>
                      <a:pt x="563" y="91"/>
                      <a:pt x="562" y="91"/>
                    </a:cubicBezTo>
                    <a:cubicBezTo>
                      <a:pt x="562" y="92"/>
                      <a:pt x="562" y="92"/>
                      <a:pt x="562" y="93"/>
                    </a:cubicBezTo>
                    <a:cubicBezTo>
                      <a:pt x="562" y="93"/>
                      <a:pt x="562" y="93"/>
                      <a:pt x="562" y="93"/>
                    </a:cubicBezTo>
                    <a:cubicBezTo>
                      <a:pt x="562" y="94"/>
                      <a:pt x="562" y="94"/>
                      <a:pt x="561" y="95"/>
                    </a:cubicBezTo>
                    <a:cubicBezTo>
                      <a:pt x="561" y="95"/>
                      <a:pt x="561" y="95"/>
                      <a:pt x="561" y="95"/>
                    </a:cubicBezTo>
                    <a:cubicBezTo>
                      <a:pt x="549" y="92"/>
                      <a:pt x="537" y="96"/>
                      <a:pt x="526" y="94"/>
                    </a:cubicBezTo>
                    <a:cubicBezTo>
                      <a:pt x="526" y="90"/>
                      <a:pt x="525" y="86"/>
                      <a:pt x="526" y="82"/>
                    </a:cubicBezTo>
                    <a:cubicBezTo>
                      <a:pt x="526" y="79"/>
                      <a:pt x="528" y="75"/>
                      <a:pt x="531" y="73"/>
                    </a:cubicBezTo>
                    <a:cubicBezTo>
                      <a:pt x="532" y="72"/>
                      <a:pt x="533" y="72"/>
                      <a:pt x="534" y="71"/>
                    </a:cubicBezTo>
                    <a:cubicBezTo>
                      <a:pt x="536" y="70"/>
                      <a:pt x="538" y="68"/>
                      <a:pt x="538" y="66"/>
                    </a:cubicBezTo>
                    <a:cubicBezTo>
                      <a:pt x="539" y="65"/>
                      <a:pt x="539" y="64"/>
                      <a:pt x="538" y="62"/>
                    </a:cubicBezTo>
                    <a:cubicBezTo>
                      <a:pt x="538" y="62"/>
                      <a:pt x="538" y="62"/>
                      <a:pt x="538" y="62"/>
                    </a:cubicBezTo>
                    <a:cubicBezTo>
                      <a:pt x="537" y="62"/>
                      <a:pt x="536" y="62"/>
                      <a:pt x="535" y="62"/>
                    </a:cubicBezTo>
                    <a:cubicBezTo>
                      <a:pt x="534" y="62"/>
                      <a:pt x="534" y="62"/>
                      <a:pt x="534" y="62"/>
                    </a:cubicBezTo>
                    <a:cubicBezTo>
                      <a:pt x="533" y="62"/>
                      <a:pt x="532" y="62"/>
                      <a:pt x="531" y="62"/>
                    </a:cubicBezTo>
                    <a:cubicBezTo>
                      <a:pt x="530" y="62"/>
                      <a:pt x="530" y="62"/>
                      <a:pt x="530" y="62"/>
                    </a:cubicBezTo>
                    <a:cubicBezTo>
                      <a:pt x="529" y="62"/>
                      <a:pt x="529" y="62"/>
                      <a:pt x="528" y="62"/>
                    </a:cubicBezTo>
                    <a:cubicBezTo>
                      <a:pt x="527" y="62"/>
                      <a:pt x="527" y="62"/>
                      <a:pt x="527" y="62"/>
                    </a:cubicBezTo>
                    <a:cubicBezTo>
                      <a:pt x="522" y="62"/>
                      <a:pt x="517" y="63"/>
                      <a:pt x="512" y="63"/>
                    </a:cubicBezTo>
                    <a:cubicBezTo>
                      <a:pt x="511" y="63"/>
                      <a:pt x="510" y="63"/>
                      <a:pt x="509" y="63"/>
                    </a:cubicBezTo>
                    <a:cubicBezTo>
                      <a:pt x="509" y="63"/>
                      <a:pt x="509" y="63"/>
                      <a:pt x="509" y="63"/>
                    </a:cubicBezTo>
                    <a:cubicBezTo>
                      <a:pt x="509" y="52"/>
                      <a:pt x="510" y="41"/>
                      <a:pt x="509" y="31"/>
                    </a:cubicBezTo>
                    <a:cubicBezTo>
                      <a:pt x="498" y="30"/>
                      <a:pt x="487" y="31"/>
                      <a:pt x="476" y="27"/>
                    </a:cubicBezTo>
                    <a:cubicBezTo>
                      <a:pt x="463" y="22"/>
                      <a:pt x="450" y="30"/>
                      <a:pt x="437" y="28"/>
                    </a:cubicBezTo>
                    <a:cubicBezTo>
                      <a:pt x="436" y="28"/>
                      <a:pt x="436" y="27"/>
                      <a:pt x="435" y="27"/>
                    </a:cubicBezTo>
                    <a:cubicBezTo>
                      <a:pt x="435" y="27"/>
                      <a:pt x="435" y="27"/>
                      <a:pt x="435" y="27"/>
                    </a:cubicBezTo>
                    <a:cubicBezTo>
                      <a:pt x="435" y="27"/>
                      <a:pt x="435" y="26"/>
                      <a:pt x="435" y="26"/>
                    </a:cubicBezTo>
                    <a:cubicBezTo>
                      <a:pt x="435" y="21"/>
                      <a:pt x="426" y="16"/>
                      <a:pt x="418" y="11"/>
                    </a:cubicBezTo>
                    <a:cubicBezTo>
                      <a:pt x="415" y="9"/>
                      <a:pt x="413" y="8"/>
                      <a:pt x="411" y="7"/>
                    </a:cubicBezTo>
                    <a:cubicBezTo>
                      <a:pt x="409" y="6"/>
                      <a:pt x="408" y="5"/>
                      <a:pt x="406" y="4"/>
                    </a:cubicBezTo>
                    <a:cubicBezTo>
                      <a:pt x="406" y="4"/>
                      <a:pt x="406" y="4"/>
                      <a:pt x="406" y="4"/>
                    </a:cubicBezTo>
                    <a:cubicBezTo>
                      <a:pt x="404" y="3"/>
                      <a:pt x="403" y="2"/>
                      <a:pt x="402" y="1"/>
                    </a:cubicBezTo>
                    <a:cubicBezTo>
                      <a:pt x="402" y="0"/>
                      <a:pt x="402" y="0"/>
                      <a:pt x="402" y="0"/>
                    </a:cubicBezTo>
                    <a:cubicBezTo>
                      <a:pt x="402" y="1"/>
                      <a:pt x="402" y="1"/>
                      <a:pt x="402" y="1"/>
                    </a:cubicBezTo>
                    <a:cubicBezTo>
                      <a:pt x="401" y="2"/>
                      <a:pt x="401" y="2"/>
                      <a:pt x="401" y="2"/>
                    </a:cubicBezTo>
                    <a:cubicBezTo>
                      <a:pt x="399" y="5"/>
                      <a:pt x="396" y="7"/>
                      <a:pt x="392" y="8"/>
                    </a:cubicBezTo>
                    <a:cubicBezTo>
                      <a:pt x="393" y="9"/>
                      <a:pt x="393" y="9"/>
                      <a:pt x="393" y="9"/>
                    </a:cubicBezTo>
                    <a:cubicBezTo>
                      <a:pt x="393" y="10"/>
                      <a:pt x="393" y="11"/>
                      <a:pt x="394" y="11"/>
                    </a:cubicBezTo>
                    <a:cubicBezTo>
                      <a:pt x="397" y="20"/>
                      <a:pt x="408" y="26"/>
                      <a:pt x="405" y="35"/>
                    </a:cubicBezTo>
                    <a:cubicBezTo>
                      <a:pt x="404" y="36"/>
                      <a:pt x="403" y="38"/>
                      <a:pt x="402" y="40"/>
                    </a:cubicBezTo>
                    <a:cubicBezTo>
                      <a:pt x="399" y="43"/>
                      <a:pt x="393" y="42"/>
                      <a:pt x="391" y="46"/>
                    </a:cubicBezTo>
                    <a:cubicBezTo>
                      <a:pt x="389" y="49"/>
                      <a:pt x="389" y="50"/>
                      <a:pt x="390" y="51"/>
                    </a:cubicBezTo>
                    <a:cubicBezTo>
                      <a:pt x="390" y="51"/>
                      <a:pt x="390" y="51"/>
                      <a:pt x="390" y="51"/>
                    </a:cubicBezTo>
                    <a:cubicBezTo>
                      <a:pt x="392" y="53"/>
                      <a:pt x="395" y="54"/>
                      <a:pt x="395" y="57"/>
                    </a:cubicBezTo>
                    <a:cubicBezTo>
                      <a:pt x="395" y="57"/>
                      <a:pt x="395" y="57"/>
                      <a:pt x="395" y="57"/>
                    </a:cubicBezTo>
                    <a:cubicBezTo>
                      <a:pt x="396" y="61"/>
                      <a:pt x="396" y="69"/>
                      <a:pt x="395" y="77"/>
                    </a:cubicBezTo>
                    <a:cubicBezTo>
                      <a:pt x="394" y="86"/>
                      <a:pt x="393" y="94"/>
                      <a:pt x="390" y="97"/>
                    </a:cubicBezTo>
                    <a:cubicBezTo>
                      <a:pt x="389" y="98"/>
                      <a:pt x="388" y="99"/>
                      <a:pt x="387" y="100"/>
                    </a:cubicBezTo>
                    <a:cubicBezTo>
                      <a:pt x="387" y="100"/>
                      <a:pt x="387" y="100"/>
                      <a:pt x="387" y="100"/>
                    </a:cubicBezTo>
                    <a:cubicBezTo>
                      <a:pt x="380" y="107"/>
                      <a:pt x="373" y="109"/>
                      <a:pt x="366" y="110"/>
                    </a:cubicBezTo>
                    <a:cubicBezTo>
                      <a:pt x="360" y="111"/>
                      <a:pt x="353" y="111"/>
                      <a:pt x="346" y="112"/>
                    </a:cubicBezTo>
                    <a:cubicBezTo>
                      <a:pt x="346" y="112"/>
                      <a:pt x="346" y="112"/>
                      <a:pt x="346" y="112"/>
                    </a:cubicBezTo>
                    <a:cubicBezTo>
                      <a:pt x="346" y="114"/>
                      <a:pt x="346" y="115"/>
                      <a:pt x="346" y="115"/>
                    </a:cubicBezTo>
                    <a:cubicBezTo>
                      <a:pt x="348" y="118"/>
                      <a:pt x="351" y="119"/>
                      <a:pt x="353" y="120"/>
                    </a:cubicBezTo>
                    <a:cubicBezTo>
                      <a:pt x="360" y="124"/>
                      <a:pt x="360" y="131"/>
                      <a:pt x="363" y="136"/>
                    </a:cubicBezTo>
                    <a:cubicBezTo>
                      <a:pt x="364" y="136"/>
                      <a:pt x="364" y="137"/>
                      <a:pt x="365" y="138"/>
                    </a:cubicBezTo>
                    <a:cubicBezTo>
                      <a:pt x="364" y="138"/>
                      <a:pt x="361" y="141"/>
                      <a:pt x="361" y="141"/>
                    </a:cubicBezTo>
                    <a:cubicBezTo>
                      <a:pt x="358" y="142"/>
                      <a:pt x="354" y="142"/>
                      <a:pt x="351" y="141"/>
                    </a:cubicBezTo>
                    <a:cubicBezTo>
                      <a:pt x="351" y="141"/>
                      <a:pt x="351" y="141"/>
                      <a:pt x="351" y="141"/>
                    </a:cubicBezTo>
                    <a:cubicBezTo>
                      <a:pt x="349" y="141"/>
                      <a:pt x="348" y="141"/>
                      <a:pt x="347" y="141"/>
                    </a:cubicBezTo>
                    <a:cubicBezTo>
                      <a:pt x="341" y="142"/>
                      <a:pt x="335" y="143"/>
                      <a:pt x="332" y="149"/>
                    </a:cubicBezTo>
                    <a:cubicBezTo>
                      <a:pt x="333" y="147"/>
                      <a:pt x="333" y="146"/>
                      <a:pt x="333" y="145"/>
                    </a:cubicBezTo>
                    <a:cubicBezTo>
                      <a:pt x="334" y="138"/>
                      <a:pt x="327" y="134"/>
                      <a:pt x="324" y="129"/>
                    </a:cubicBezTo>
                    <a:cubicBezTo>
                      <a:pt x="322" y="127"/>
                      <a:pt x="321" y="124"/>
                      <a:pt x="322" y="121"/>
                    </a:cubicBezTo>
                    <a:cubicBezTo>
                      <a:pt x="322" y="121"/>
                      <a:pt x="322" y="121"/>
                      <a:pt x="322" y="121"/>
                    </a:cubicBezTo>
                    <a:cubicBezTo>
                      <a:pt x="322" y="121"/>
                      <a:pt x="322" y="121"/>
                      <a:pt x="322" y="121"/>
                    </a:cubicBezTo>
                    <a:cubicBezTo>
                      <a:pt x="321" y="121"/>
                      <a:pt x="320" y="121"/>
                      <a:pt x="319" y="121"/>
                    </a:cubicBezTo>
                    <a:cubicBezTo>
                      <a:pt x="316" y="120"/>
                      <a:pt x="314" y="121"/>
                      <a:pt x="311" y="121"/>
                    </a:cubicBezTo>
                    <a:cubicBezTo>
                      <a:pt x="310" y="121"/>
                      <a:pt x="309" y="122"/>
                      <a:pt x="308" y="122"/>
                    </a:cubicBezTo>
                    <a:cubicBezTo>
                      <a:pt x="308" y="122"/>
                      <a:pt x="308" y="122"/>
                      <a:pt x="308" y="122"/>
                    </a:cubicBezTo>
                    <a:cubicBezTo>
                      <a:pt x="308" y="123"/>
                      <a:pt x="308" y="124"/>
                      <a:pt x="308" y="124"/>
                    </a:cubicBezTo>
                    <a:cubicBezTo>
                      <a:pt x="309" y="129"/>
                      <a:pt x="307" y="132"/>
                      <a:pt x="304" y="134"/>
                    </a:cubicBezTo>
                    <a:cubicBezTo>
                      <a:pt x="302" y="137"/>
                      <a:pt x="298" y="139"/>
                      <a:pt x="297" y="143"/>
                    </a:cubicBezTo>
                    <a:cubicBezTo>
                      <a:pt x="295" y="145"/>
                      <a:pt x="295" y="147"/>
                      <a:pt x="295" y="150"/>
                    </a:cubicBezTo>
                    <a:cubicBezTo>
                      <a:pt x="294" y="159"/>
                      <a:pt x="297" y="167"/>
                      <a:pt x="285" y="171"/>
                    </a:cubicBezTo>
                    <a:cubicBezTo>
                      <a:pt x="258" y="181"/>
                      <a:pt x="296" y="201"/>
                      <a:pt x="295" y="215"/>
                    </a:cubicBezTo>
                    <a:cubicBezTo>
                      <a:pt x="295" y="216"/>
                      <a:pt x="295" y="216"/>
                      <a:pt x="295" y="216"/>
                    </a:cubicBezTo>
                    <a:cubicBezTo>
                      <a:pt x="300" y="217"/>
                      <a:pt x="304" y="216"/>
                      <a:pt x="305" y="218"/>
                    </a:cubicBezTo>
                    <a:cubicBezTo>
                      <a:pt x="305" y="220"/>
                      <a:pt x="305" y="221"/>
                      <a:pt x="304" y="224"/>
                    </a:cubicBezTo>
                    <a:cubicBezTo>
                      <a:pt x="304" y="224"/>
                      <a:pt x="304" y="224"/>
                      <a:pt x="304" y="224"/>
                    </a:cubicBezTo>
                    <a:cubicBezTo>
                      <a:pt x="304" y="224"/>
                      <a:pt x="304" y="224"/>
                      <a:pt x="304" y="224"/>
                    </a:cubicBezTo>
                    <a:cubicBezTo>
                      <a:pt x="301" y="233"/>
                      <a:pt x="285" y="236"/>
                      <a:pt x="279" y="244"/>
                    </a:cubicBezTo>
                    <a:cubicBezTo>
                      <a:pt x="278" y="245"/>
                      <a:pt x="277" y="247"/>
                      <a:pt x="275" y="248"/>
                    </a:cubicBezTo>
                    <a:cubicBezTo>
                      <a:pt x="271" y="254"/>
                      <a:pt x="267" y="261"/>
                      <a:pt x="264" y="268"/>
                    </a:cubicBezTo>
                    <a:cubicBezTo>
                      <a:pt x="261" y="272"/>
                      <a:pt x="262" y="279"/>
                      <a:pt x="261" y="284"/>
                    </a:cubicBezTo>
                    <a:cubicBezTo>
                      <a:pt x="261" y="287"/>
                      <a:pt x="259" y="288"/>
                      <a:pt x="254" y="288"/>
                    </a:cubicBezTo>
                    <a:cubicBezTo>
                      <a:pt x="254" y="288"/>
                      <a:pt x="254" y="288"/>
                      <a:pt x="254" y="288"/>
                    </a:cubicBezTo>
                    <a:cubicBezTo>
                      <a:pt x="253" y="288"/>
                      <a:pt x="252" y="288"/>
                      <a:pt x="251" y="288"/>
                    </a:cubicBezTo>
                    <a:cubicBezTo>
                      <a:pt x="247" y="287"/>
                      <a:pt x="242" y="286"/>
                      <a:pt x="237" y="286"/>
                    </a:cubicBezTo>
                    <a:cubicBezTo>
                      <a:pt x="236" y="286"/>
                      <a:pt x="234" y="286"/>
                      <a:pt x="232" y="287"/>
                    </a:cubicBezTo>
                    <a:cubicBezTo>
                      <a:pt x="233" y="289"/>
                      <a:pt x="233" y="291"/>
                      <a:pt x="232" y="292"/>
                    </a:cubicBezTo>
                    <a:cubicBezTo>
                      <a:pt x="231" y="295"/>
                      <a:pt x="229" y="296"/>
                      <a:pt x="225" y="296"/>
                    </a:cubicBezTo>
                    <a:cubicBezTo>
                      <a:pt x="225" y="296"/>
                      <a:pt x="224" y="296"/>
                      <a:pt x="223" y="296"/>
                    </a:cubicBezTo>
                    <a:cubicBezTo>
                      <a:pt x="225" y="300"/>
                      <a:pt x="225" y="306"/>
                      <a:pt x="220" y="308"/>
                    </a:cubicBezTo>
                    <a:cubicBezTo>
                      <a:pt x="220" y="311"/>
                      <a:pt x="220" y="314"/>
                      <a:pt x="221" y="316"/>
                    </a:cubicBezTo>
                    <a:cubicBezTo>
                      <a:pt x="223" y="319"/>
                      <a:pt x="224" y="321"/>
                      <a:pt x="226" y="324"/>
                    </a:cubicBezTo>
                    <a:cubicBezTo>
                      <a:pt x="230" y="335"/>
                      <a:pt x="223" y="347"/>
                      <a:pt x="219" y="357"/>
                    </a:cubicBezTo>
                    <a:cubicBezTo>
                      <a:pt x="219" y="358"/>
                      <a:pt x="218" y="359"/>
                      <a:pt x="218" y="360"/>
                    </a:cubicBezTo>
                    <a:cubicBezTo>
                      <a:pt x="223" y="356"/>
                      <a:pt x="238" y="362"/>
                      <a:pt x="244" y="363"/>
                    </a:cubicBezTo>
                    <a:cubicBezTo>
                      <a:pt x="244" y="363"/>
                      <a:pt x="244" y="363"/>
                      <a:pt x="244" y="363"/>
                    </a:cubicBezTo>
                    <a:cubicBezTo>
                      <a:pt x="245" y="363"/>
                      <a:pt x="246" y="363"/>
                      <a:pt x="246" y="363"/>
                    </a:cubicBezTo>
                    <a:cubicBezTo>
                      <a:pt x="250" y="364"/>
                      <a:pt x="249" y="378"/>
                      <a:pt x="251" y="378"/>
                    </a:cubicBezTo>
                    <a:cubicBezTo>
                      <a:pt x="249" y="378"/>
                      <a:pt x="246" y="378"/>
                      <a:pt x="244" y="378"/>
                    </a:cubicBezTo>
                    <a:cubicBezTo>
                      <a:pt x="244" y="381"/>
                      <a:pt x="243" y="387"/>
                      <a:pt x="243" y="392"/>
                    </a:cubicBezTo>
                    <a:cubicBezTo>
                      <a:pt x="243" y="396"/>
                      <a:pt x="245" y="399"/>
                      <a:pt x="247" y="399"/>
                    </a:cubicBezTo>
                    <a:cubicBezTo>
                      <a:pt x="248" y="402"/>
                      <a:pt x="247" y="404"/>
                      <a:pt x="247" y="406"/>
                    </a:cubicBezTo>
                    <a:cubicBezTo>
                      <a:pt x="247" y="409"/>
                      <a:pt x="247" y="412"/>
                      <a:pt x="247" y="415"/>
                    </a:cubicBezTo>
                    <a:cubicBezTo>
                      <a:pt x="239" y="415"/>
                      <a:pt x="237" y="420"/>
                      <a:pt x="238" y="427"/>
                    </a:cubicBezTo>
                    <a:cubicBezTo>
                      <a:pt x="239" y="434"/>
                      <a:pt x="243" y="442"/>
                      <a:pt x="243" y="448"/>
                    </a:cubicBezTo>
                    <a:cubicBezTo>
                      <a:pt x="243" y="449"/>
                      <a:pt x="243" y="450"/>
                      <a:pt x="243" y="450"/>
                    </a:cubicBezTo>
                    <a:cubicBezTo>
                      <a:pt x="243" y="451"/>
                      <a:pt x="243" y="452"/>
                      <a:pt x="243" y="453"/>
                    </a:cubicBezTo>
                    <a:cubicBezTo>
                      <a:pt x="242" y="457"/>
                      <a:pt x="238" y="462"/>
                      <a:pt x="233" y="467"/>
                    </a:cubicBezTo>
                    <a:cubicBezTo>
                      <a:pt x="227" y="473"/>
                      <a:pt x="220" y="477"/>
                      <a:pt x="215" y="476"/>
                    </a:cubicBezTo>
                    <a:cubicBezTo>
                      <a:pt x="214" y="481"/>
                      <a:pt x="214" y="485"/>
                      <a:pt x="214" y="490"/>
                    </a:cubicBezTo>
                    <a:cubicBezTo>
                      <a:pt x="214" y="491"/>
                      <a:pt x="214" y="492"/>
                      <a:pt x="214" y="493"/>
                    </a:cubicBezTo>
                    <a:cubicBezTo>
                      <a:pt x="201" y="494"/>
                      <a:pt x="201" y="498"/>
                      <a:pt x="199" y="511"/>
                    </a:cubicBezTo>
                    <a:cubicBezTo>
                      <a:pt x="195" y="511"/>
                      <a:pt x="191" y="511"/>
                      <a:pt x="188" y="512"/>
                    </a:cubicBezTo>
                    <a:cubicBezTo>
                      <a:pt x="185" y="514"/>
                      <a:pt x="183" y="517"/>
                      <a:pt x="183" y="522"/>
                    </a:cubicBezTo>
                    <a:cubicBezTo>
                      <a:pt x="183" y="523"/>
                      <a:pt x="183" y="523"/>
                      <a:pt x="183" y="523"/>
                    </a:cubicBezTo>
                    <a:cubicBezTo>
                      <a:pt x="187" y="523"/>
                      <a:pt x="193" y="523"/>
                      <a:pt x="195" y="527"/>
                    </a:cubicBezTo>
                    <a:cubicBezTo>
                      <a:pt x="196" y="528"/>
                      <a:pt x="197" y="529"/>
                      <a:pt x="198" y="530"/>
                    </a:cubicBezTo>
                    <a:cubicBezTo>
                      <a:pt x="200" y="531"/>
                      <a:pt x="201" y="531"/>
                      <a:pt x="204" y="532"/>
                    </a:cubicBezTo>
                    <a:cubicBezTo>
                      <a:pt x="205" y="532"/>
                      <a:pt x="207" y="532"/>
                      <a:pt x="209" y="532"/>
                    </a:cubicBezTo>
                    <a:cubicBezTo>
                      <a:pt x="212" y="532"/>
                      <a:pt x="214" y="532"/>
                      <a:pt x="216" y="532"/>
                    </a:cubicBezTo>
                    <a:cubicBezTo>
                      <a:pt x="224" y="532"/>
                      <a:pt x="237" y="531"/>
                      <a:pt x="244" y="537"/>
                    </a:cubicBezTo>
                    <a:cubicBezTo>
                      <a:pt x="246" y="538"/>
                      <a:pt x="247" y="540"/>
                      <a:pt x="247" y="542"/>
                    </a:cubicBezTo>
                    <a:cubicBezTo>
                      <a:pt x="247" y="542"/>
                      <a:pt x="247" y="542"/>
                      <a:pt x="247" y="542"/>
                    </a:cubicBezTo>
                    <a:cubicBezTo>
                      <a:pt x="247" y="543"/>
                      <a:pt x="247" y="543"/>
                      <a:pt x="247" y="544"/>
                    </a:cubicBezTo>
                    <a:cubicBezTo>
                      <a:pt x="247" y="544"/>
                      <a:pt x="247" y="545"/>
                      <a:pt x="247" y="545"/>
                    </a:cubicBezTo>
                    <a:cubicBezTo>
                      <a:pt x="244" y="545"/>
                      <a:pt x="241" y="546"/>
                      <a:pt x="239" y="547"/>
                    </a:cubicBezTo>
                    <a:cubicBezTo>
                      <a:pt x="237" y="547"/>
                      <a:pt x="236" y="548"/>
                      <a:pt x="234" y="548"/>
                    </a:cubicBezTo>
                    <a:cubicBezTo>
                      <a:pt x="233" y="548"/>
                      <a:pt x="231" y="549"/>
                      <a:pt x="229" y="550"/>
                    </a:cubicBezTo>
                    <a:cubicBezTo>
                      <a:pt x="226" y="552"/>
                      <a:pt x="222" y="554"/>
                      <a:pt x="218" y="555"/>
                    </a:cubicBezTo>
                    <a:cubicBezTo>
                      <a:pt x="215" y="557"/>
                      <a:pt x="212" y="559"/>
                      <a:pt x="210" y="561"/>
                    </a:cubicBezTo>
                    <a:cubicBezTo>
                      <a:pt x="209" y="562"/>
                      <a:pt x="209" y="562"/>
                      <a:pt x="208" y="563"/>
                    </a:cubicBezTo>
                    <a:cubicBezTo>
                      <a:pt x="203" y="572"/>
                      <a:pt x="190" y="581"/>
                      <a:pt x="187" y="592"/>
                    </a:cubicBezTo>
                    <a:cubicBezTo>
                      <a:pt x="186" y="593"/>
                      <a:pt x="186" y="594"/>
                      <a:pt x="186" y="595"/>
                    </a:cubicBezTo>
                    <a:cubicBezTo>
                      <a:pt x="185" y="595"/>
                      <a:pt x="185" y="595"/>
                      <a:pt x="184" y="595"/>
                    </a:cubicBezTo>
                    <a:cubicBezTo>
                      <a:pt x="183" y="595"/>
                      <a:pt x="183" y="595"/>
                      <a:pt x="183" y="595"/>
                    </a:cubicBezTo>
                    <a:cubicBezTo>
                      <a:pt x="182" y="595"/>
                      <a:pt x="180" y="596"/>
                      <a:pt x="180" y="598"/>
                    </a:cubicBezTo>
                    <a:cubicBezTo>
                      <a:pt x="180" y="598"/>
                      <a:pt x="180" y="598"/>
                      <a:pt x="180" y="598"/>
                    </a:cubicBezTo>
                    <a:cubicBezTo>
                      <a:pt x="178" y="601"/>
                      <a:pt x="174" y="603"/>
                      <a:pt x="171" y="606"/>
                    </a:cubicBezTo>
                    <a:cubicBezTo>
                      <a:pt x="170" y="609"/>
                      <a:pt x="171" y="612"/>
                      <a:pt x="176" y="615"/>
                    </a:cubicBezTo>
                    <a:cubicBezTo>
                      <a:pt x="176" y="615"/>
                      <a:pt x="176" y="615"/>
                      <a:pt x="176" y="615"/>
                    </a:cubicBezTo>
                    <a:cubicBezTo>
                      <a:pt x="176" y="615"/>
                      <a:pt x="177" y="616"/>
                      <a:pt x="177" y="616"/>
                    </a:cubicBezTo>
                    <a:cubicBezTo>
                      <a:pt x="187" y="621"/>
                      <a:pt x="195" y="616"/>
                      <a:pt x="191" y="632"/>
                    </a:cubicBezTo>
                    <a:cubicBezTo>
                      <a:pt x="191" y="634"/>
                      <a:pt x="190" y="636"/>
                      <a:pt x="190" y="639"/>
                    </a:cubicBezTo>
                    <a:cubicBezTo>
                      <a:pt x="189" y="643"/>
                      <a:pt x="188" y="648"/>
                      <a:pt x="187" y="653"/>
                    </a:cubicBezTo>
                    <a:cubicBezTo>
                      <a:pt x="186" y="658"/>
                      <a:pt x="184" y="664"/>
                      <a:pt x="180" y="669"/>
                    </a:cubicBezTo>
                    <a:cubicBezTo>
                      <a:pt x="177" y="674"/>
                      <a:pt x="178" y="679"/>
                      <a:pt x="180" y="683"/>
                    </a:cubicBezTo>
                    <a:cubicBezTo>
                      <a:pt x="182" y="688"/>
                      <a:pt x="185" y="693"/>
                      <a:pt x="183" y="698"/>
                    </a:cubicBezTo>
                    <a:cubicBezTo>
                      <a:pt x="182" y="698"/>
                      <a:pt x="180" y="698"/>
                      <a:pt x="178" y="698"/>
                    </a:cubicBezTo>
                    <a:cubicBezTo>
                      <a:pt x="177" y="698"/>
                      <a:pt x="177" y="698"/>
                      <a:pt x="176" y="698"/>
                    </a:cubicBezTo>
                    <a:cubicBezTo>
                      <a:pt x="175" y="698"/>
                      <a:pt x="173" y="698"/>
                      <a:pt x="172" y="698"/>
                    </a:cubicBezTo>
                    <a:cubicBezTo>
                      <a:pt x="171" y="701"/>
                      <a:pt x="172" y="705"/>
                      <a:pt x="172" y="708"/>
                    </a:cubicBezTo>
                    <a:cubicBezTo>
                      <a:pt x="174" y="713"/>
                      <a:pt x="175" y="718"/>
                      <a:pt x="173" y="723"/>
                    </a:cubicBezTo>
                    <a:cubicBezTo>
                      <a:pt x="178" y="723"/>
                      <a:pt x="181" y="726"/>
                      <a:pt x="181" y="730"/>
                    </a:cubicBezTo>
                    <a:cubicBezTo>
                      <a:pt x="181" y="731"/>
                      <a:pt x="181" y="732"/>
                      <a:pt x="181" y="733"/>
                    </a:cubicBezTo>
                    <a:cubicBezTo>
                      <a:pt x="179" y="734"/>
                      <a:pt x="178" y="735"/>
                      <a:pt x="178" y="737"/>
                    </a:cubicBezTo>
                    <a:cubicBezTo>
                      <a:pt x="177" y="739"/>
                      <a:pt x="177" y="741"/>
                      <a:pt x="176" y="743"/>
                    </a:cubicBezTo>
                    <a:cubicBezTo>
                      <a:pt x="171" y="742"/>
                      <a:pt x="167" y="748"/>
                      <a:pt x="164" y="753"/>
                    </a:cubicBezTo>
                    <a:cubicBezTo>
                      <a:pt x="163" y="755"/>
                      <a:pt x="162" y="757"/>
                      <a:pt x="162" y="758"/>
                    </a:cubicBezTo>
                    <a:cubicBezTo>
                      <a:pt x="160" y="759"/>
                      <a:pt x="157" y="759"/>
                      <a:pt x="154" y="759"/>
                    </a:cubicBezTo>
                    <a:cubicBezTo>
                      <a:pt x="150" y="759"/>
                      <a:pt x="146" y="759"/>
                      <a:pt x="142" y="759"/>
                    </a:cubicBezTo>
                    <a:cubicBezTo>
                      <a:pt x="133" y="759"/>
                      <a:pt x="125" y="761"/>
                      <a:pt x="127" y="772"/>
                    </a:cubicBezTo>
                    <a:cubicBezTo>
                      <a:pt x="128" y="772"/>
                      <a:pt x="130" y="772"/>
                      <a:pt x="132" y="773"/>
                    </a:cubicBezTo>
                    <a:cubicBezTo>
                      <a:pt x="133" y="773"/>
                      <a:pt x="133" y="773"/>
                      <a:pt x="134" y="773"/>
                    </a:cubicBezTo>
                    <a:cubicBezTo>
                      <a:pt x="135" y="773"/>
                      <a:pt x="136" y="773"/>
                      <a:pt x="136" y="774"/>
                    </a:cubicBezTo>
                    <a:cubicBezTo>
                      <a:pt x="136" y="774"/>
                      <a:pt x="136" y="774"/>
                      <a:pt x="136" y="774"/>
                    </a:cubicBezTo>
                    <a:cubicBezTo>
                      <a:pt x="141" y="775"/>
                      <a:pt x="145" y="777"/>
                      <a:pt x="149" y="778"/>
                    </a:cubicBezTo>
                    <a:cubicBezTo>
                      <a:pt x="157" y="781"/>
                      <a:pt x="165" y="784"/>
                      <a:pt x="173" y="785"/>
                    </a:cubicBezTo>
                    <a:cubicBezTo>
                      <a:pt x="180" y="785"/>
                      <a:pt x="191" y="785"/>
                      <a:pt x="196" y="790"/>
                    </a:cubicBezTo>
                    <a:cubicBezTo>
                      <a:pt x="196" y="791"/>
                      <a:pt x="196" y="791"/>
                      <a:pt x="196" y="791"/>
                    </a:cubicBezTo>
                    <a:cubicBezTo>
                      <a:pt x="197" y="791"/>
                      <a:pt x="197" y="791"/>
                      <a:pt x="197" y="791"/>
                    </a:cubicBezTo>
                    <a:cubicBezTo>
                      <a:pt x="197" y="792"/>
                      <a:pt x="197" y="792"/>
                      <a:pt x="197" y="793"/>
                    </a:cubicBezTo>
                    <a:cubicBezTo>
                      <a:pt x="199" y="793"/>
                      <a:pt x="200" y="793"/>
                      <a:pt x="202" y="793"/>
                    </a:cubicBezTo>
                    <a:cubicBezTo>
                      <a:pt x="204" y="793"/>
                      <a:pt x="206" y="793"/>
                      <a:pt x="208" y="793"/>
                    </a:cubicBezTo>
                    <a:cubicBezTo>
                      <a:pt x="208" y="793"/>
                      <a:pt x="208" y="793"/>
                      <a:pt x="208" y="793"/>
                    </a:cubicBezTo>
                    <a:cubicBezTo>
                      <a:pt x="208" y="798"/>
                      <a:pt x="207" y="801"/>
                      <a:pt x="206" y="803"/>
                    </a:cubicBezTo>
                    <a:cubicBezTo>
                      <a:pt x="204" y="805"/>
                      <a:pt x="201" y="806"/>
                      <a:pt x="197" y="806"/>
                    </a:cubicBezTo>
                    <a:cubicBezTo>
                      <a:pt x="194" y="807"/>
                      <a:pt x="191" y="807"/>
                      <a:pt x="187" y="807"/>
                    </a:cubicBezTo>
                    <a:cubicBezTo>
                      <a:pt x="186" y="808"/>
                      <a:pt x="186" y="808"/>
                      <a:pt x="186" y="808"/>
                    </a:cubicBezTo>
                    <a:cubicBezTo>
                      <a:pt x="186" y="809"/>
                      <a:pt x="185" y="809"/>
                      <a:pt x="185" y="810"/>
                    </a:cubicBezTo>
                    <a:cubicBezTo>
                      <a:pt x="174" y="830"/>
                      <a:pt x="182" y="866"/>
                      <a:pt x="181" y="885"/>
                    </a:cubicBezTo>
                    <a:cubicBezTo>
                      <a:pt x="181" y="884"/>
                      <a:pt x="181" y="885"/>
                      <a:pt x="181" y="884"/>
                    </a:cubicBezTo>
                    <a:cubicBezTo>
                      <a:pt x="181" y="885"/>
                      <a:pt x="181" y="885"/>
                      <a:pt x="181" y="885"/>
                    </a:cubicBezTo>
                    <a:cubicBezTo>
                      <a:pt x="181" y="886"/>
                      <a:pt x="181" y="887"/>
                      <a:pt x="181" y="887"/>
                    </a:cubicBezTo>
                    <a:cubicBezTo>
                      <a:pt x="181" y="888"/>
                      <a:pt x="181" y="889"/>
                      <a:pt x="180" y="890"/>
                    </a:cubicBezTo>
                    <a:cubicBezTo>
                      <a:pt x="180" y="890"/>
                      <a:pt x="180" y="890"/>
                      <a:pt x="180" y="890"/>
                    </a:cubicBezTo>
                    <a:cubicBezTo>
                      <a:pt x="180" y="890"/>
                      <a:pt x="180" y="890"/>
                      <a:pt x="180" y="890"/>
                    </a:cubicBezTo>
                    <a:cubicBezTo>
                      <a:pt x="180" y="890"/>
                      <a:pt x="179" y="890"/>
                      <a:pt x="178" y="890"/>
                    </a:cubicBezTo>
                    <a:cubicBezTo>
                      <a:pt x="152" y="890"/>
                      <a:pt x="125" y="878"/>
                      <a:pt x="99" y="883"/>
                    </a:cubicBezTo>
                    <a:cubicBezTo>
                      <a:pt x="99" y="883"/>
                      <a:pt x="99" y="883"/>
                      <a:pt x="99" y="883"/>
                    </a:cubicBezTo>
                    <a:cubicBezTo>
                      <a:pt x="98" y="883"/>
                      <a:pt x="97" y="883"/>
                      <a:pt x="96" y="884"/>
                    </a:cubicBezTo>
                    <a:cubicBezTo>
                      <a:pt x="88" y="887"/>
                      <a:pt x="81" y="895"/>
                      <a:pt x="77" y="903"/>
                    </a:cubicBezTo>
                    <a:cubicBezTo>
                      <a:pt x="73" y="914"/>
                      <a:pt x="73" y="929"/>
                      <a:pt x="86" y="932"/>
                    </a:cubicBezTo>
                    <a:cubicBezTo>
                      <a:pt x="86" y="932"/>
                      <a:pt x="86" y="932"/>
                      <a:pt x="86" y="932"/>
                    </a:cubicBezTo>
                    <a:cubicBezTo>
                      <a:pt x="86" y="937"/>
                      <a:pt x="88" y="941"/>
                      <a:pt x="88" y="946"/>
                    </a:cubicBezTo>
                    <a:cubicBezTo>
                      <a:pt x="88" y="946"/>
                      <a:pt x="88" y="946"/>
                      <a:pt x="88" y="946"/>
                    </a:cubicBezTo>
                    <a:cubicBezTo>
                      <a:pt x="88" y="946"/>
                      <a:pt x="88" y="946"/>
                      <a:pt x="88" y="946"/>
                    </a:cubicBezTo>
                    <a:cubicBezTo>
                      <a:pt x="75" y="947"/>
                      <a:pt x="72" y="948"/>
                      <a:pt x="71" y="962"/>
                    </a:cubicBezTo>
                    <a:cubicBezTo>
                      <a:pt x="70" y="966"/>
                      <a:pt x="70" y="971"/>
                      <a:pt x="69" y="975"/>
                    </a:cubicBezTo>
                    <a:cubicBezTo>
                      <a:pt x="68" y="976"/>
                      <a:pt x="68" y="977"/>
                      <a:pt x="68" y="977"/>
                    </a:cubicBezTo>
                    <a:cubicBezTo>
                      <a:pt x="67" y="978"/>
                      <a:pt x="67" y="978"/>
                      <a:pt x="67" y="978"/>
                    </a:cubicBezTo>
                    <a:cubicBezTo>
                      <a:pt x="66" y="978"/>
                      <a:pt x="66" y="978"/>
                      <a:pt x="66" y="978"/>
                    </a:cubicBezTo>
                    <a:cubicBezTo>
                      <a:pt x="66" y="979"/>
                      <a:pt x="66" y="979"/>
                      <a:pt x="65" y="979"/>
                    </a:cubicBezTo>
                    <a:cubicBezTo>
                      <a:pt x="65" y="979"/>
                      <a:pt x="65" y="979"/>
                      <a:pt x="65" y="979"/>
                    </a:cubicBezTo>
                    <a:cubicBezTo>
                      <a:pt x="62" y="981"/>
                      <a:pt x="57" y="982"/>
                      <a:pt x="57" y="985"/>
                    </a:cubicBezTo>
                    <a:cubicBezTo>
                      <a:pt x="57" y="989"/>
                      <a:pt x="65" y="998"/>
                      <a:pt x="71" y="1004"/>
                    </a:cubicBezTo>
                    <a:cubicBezTo>
                      <a:pt x="75" y="1007"/>
                      <a:pt x="78" y="1010"/>
                      <a:pt x="80" y="1012"/>
                    </a:cubicBezTo>
                    <a:cubicBezTo>
                      <a:pt x="92" y="1021"/>
                      <a:pt x="76" y="1043"/>
                      <a:pt x="93" y="1049"/>
                    </a:cubicBezTo>
                    <a:cubicBezTo>
                      <a:pt x="94" y="1049"/>
                      <a:pt x="94" y="1049"/>
                      <a:pt x="94" y="1049"/>
                    </a:cubicBezTo>
                    <a:cubicBezTo>
                      <a:pt x="94" y="1049"/>
                      <a:pt x="94" y="1049"/>
                      <a:pt x="94" y="1049"/>
                    </a:cubicBezTo>
                    <a:cubicBezTo>
                      <a:pt x="95" y="1050"/>
                      <a:pt x="95" y="1052"/>
                      <a:pt x="95" y="1054"/>
                    </a:cubicBezTo>
                    <a:cubicBezTo>
                      <a:pt x="94" y="1059"/>
                      <a:pt x="91" y="1065"/>
                      <a:pt x="87" y="1070"/>
                    </a:cubicBezTo>
                    <a:cubicBezTo>
                      <a:pt x="84" y="1073"/>
                      <a:pt x="81" y="1076"/>
                      <a:pt x="78" y="1077"/>
                    </a:cubicBezTo>
                    <a:cubicBezTo>
                      <a:pt x="73" y="1080"/>
                      <a:pt x="68" y="1081"/>
                      <a:pt x="65" y="1078"/>
                    </a:cubicBezTo>
                    <a:cubicBezTo>
                      <a:pt x="58" y="1074"/>
                      <a:pt x="51" y="1074"/>
                      <a:pt x="44" y="1076"/>
                    </a:cubicBezTo>
                    <a:cubicBezTo>
                      <a:pt x="44" y="1076"/>
                      <a:pt x="44" y="1076"/>
                      <a:pt x="44" y="1076"/>
                    </a:cubicBezTo>
                    <a:cubicBezTo>
                      <a:pt x="43" y="1076"/>
                      <a:pt x="41" y="1077"/>
                      <a:pt x="40" y="1077"/>
                    </a:cubicBezTo>
                    <a:cubicBezTo>
                      <a:pt x="38" y="1078"/>
                      <a:pt x="37" y="1078"/>
                      <a:pt x="35" y="1078"/>
                    </a:cubicBezTo>
                    <a:cubicBezTo>
                      <a:pt x="31" y="1079"/>
                      <a:pt x="28" y="1077"/>
                      <a:pt x="25" y="1075"/>
                    </a:cubicBezTo>
                    <a:cubicBezTo>
                      <a:pt x="20" y="1071"/>
                      <a:pt x="16" y="1064"/>
                      <a:pt x="12" y="1059"/>
                    </a:cubicBezTo>
                    <a:cubicBezTo>
                      <a:pt x="11" y="1060"/>
                      <a:pt x="11" y="1061"/>
                      <a:pt x="11" y="1061"/>
                    </a:cubicBezTo>
                    <a:cubicBezTo>
                      <a:pt x="9" y="1065"/>
                      <a:pt x="8" y="1068"/>
                      <a:pt x="4" y="1068"/>
                    </a:cubicBezTo>
                    <a:cubicBezTo>
                      <a:pt x="4" y="1069"/>
                      <a:pt x="4" y="1069"/>
                      <a:pt x="4" y="1069"/>
                    </a:cubicBezTo>
                    <a:cubicBezTo>
                      <a:pt x="3" y="1083"/>
                      <a:pt x="5" y="1087"/>
                      <a:pt x="20" y="1088"/>
                    </a:cubicBezTo>
                    <a:cubicBezTo>
                      <a:pt x="19" y="1102"/>
                      <a:pt x="16" y="1116"/>
                      <a:pt x="14" y="1131"/>
                    </a:cubicBezTo>
                    <a:cubicBezTo>
                      <a:pt x="5" y="1129"/>
                      <a:pt x="3" y="1145"/>
                      <a:pt x="2" y="1152"/>
                    </a:cubicBezTo>
                    <a:cubicBezTo>
                      <a:pt x="1" y="1159"/>
                      <a:pt x="0" y="1167"/>
                      <a:pt x="2" y="1173"/>
                    </a:cubicBezTo>
                    <a:cubicBezTo>
                      <a:pt x="3" y="1174"/>
                      <a:pt x="3" y="1174"/>
                      <a:pt x="3" y="1175"/>
                    </a:cubicBezTo>
                    <a:cubicBezTo>
                      <a:pt x="6" y="1180"/>
                      <a:pt x="12" y="1180"/>
                      <a:pt x="12" y="1187"/>
                    </a:cubicBezTo>
                    <a:cubicBezTo>
                      <a:pt x="12" y="1187"/>
                      <a:pt x="12" y="1188"/>
                      <a:pt x="12" y="1189"/>
                    </a:cubicBezTo>
                    <a:cubicBezTo>
                      <a:pt x="18" y="1190"/>
                      <a:pt x="21" y="1196"/>
                      <a:pt x="26" y="1198"/>
                    </a:cubicBezTo>
                    <a:cubicBezTo>
                      <a:pt x="26" y="1198"/>
                      <a:pt x="27" y="1198"/>
                      <a:pt x="28" y="1198"/>
                    </a:cubicBezTo>
                    <a:cubicBezTo>
                      <a:pt x="29" y="1198"/>
                      <a:pt x="30" y="1198"/>
                      <a:pt x="31" y="1198"/>
                    </a:cubicBezTo>
                    <a:cubicBezTo>
                      <a:pt x="34" y="1198"/>
                      <a:pt x="36" y="1197"/>
                      <a:pt x="39" y="1197"/>
                    </a:cubicBezTo>
                    <a:cubicBezTo>
                      <a:pt x="40" y="1197"/>
                      <a:pt x="41" y="1198"/>
                      <a:pt x="41" y="1198"/>
                    </a:cubicBezTo>
                    <a:cubicBezTo>
                      <a:pt x="42" y="1199"/>
                      <a:pt x="43" y="1201"/>
                      <a:pt x="42" y="1204"/>
                    </a:cubicBezTo>
                    <a:cubicBezTo>
                      <a:pt x="41" y="1204"/>
                      <a:pt x="40" y="1204"/>
                      <a:pt x="40" y="1204"/>
                    </a:cubicBezTo>
                    <a:cubicBezTo>
                      <a:pt x="35" y="1205"/>
                      <a:pt x="32" y="1207"/>
                      <a:pt x="31" y="1212"/>
                    </a:cubicBezTo>
                    <a:cubicBezTo>
                      <a:pt x="29" y="1214"/>
                      <a:pt x="29" y="1213"/>
                      <a:pt x="27" y="1216"/>
                    </a:cubicBezTo>
                    <a:cubicBezTo>
                      <a:pt x="26" y="1216"/>
                      <a:pt x="26" y="1216"/>
                      <a:pt x="25" y="1216"/>
                    </a:cubicBezTo>
                    <a:cubicBezTo>
                      <a:pt x="26" y="1222"/>
                      <a:pt x="26" y="1229"/>
                      <a:pt x="34" y="1228"/>
                    </a:cubicBezTo>
                    <a:cubicBezTo>
                      <a:pt x="34" y="1228"/>
                      <a:pt x="34" y="1229"/>
                      <a:pt x="34" y="1229"/>
                    </a:cubicBezTo>
                    <a:cubicBezTo>
                      <a:pt x="34" y="1234"/>
                      <a:pt x="32" y="1241"/>
                      <a:pt x="34" y="1245"/>
                    </a:cubicBezTo>
                    <a:cubicBezTo>
                      <a:pt x="34" y="1246"/>
                      <a:pt x="34" y="1246"/>
                      <a:pt x="34" y="1246"/>
                    </a:cubicBezTo>
                    <a:cubicBezTo>
                      <a:pt x="35" y="1246"/>
                      <a:pt x="35" y="1246"/>
                      <a:pt x="35" y="1246"/>
                    </a:cubicBezTo>
                    <a:cubicBezTo>
                      <a:pt x="35" y="1247"/>
                      <a:pt x="36" y="1248"/>
                      <a:pt x="38" y="1249"/>
                    </a:cubicBezTo>
                    <a:cubicBezTo>
                      <a:pt x="38" y="1249"/>
                      <a:pt x="38" y="1249"/>
                      <a:pt x="38" y="1249"/>
                    </a:cubicBezTo>
                    <a:cubicBezTo>
                      <a:pt x="38" y="1249"/>
                      <a:pt x="38" y="1249"/>
                      <a:pt x="38" y="1249"/>
                    </a:cubicBezTo>
                    <a:cubicBezTo>
                      <a:pt x="38" y="1249"/>
                      <a:pt x="38" y="1249"/>
                      <a:pt x="38" y="1249"/>
                    </a:cubicBezTo>
                    <a:cubicBezTo>
                      <a:pt x="39" y="1249"/>
                      <a:pt x="39" y="1249"/>
                      <a:pt x="39" y="1249"/>
                    </a:cubicBezTo>
                    <a:cubicBezTo>
                      <a:pt x="40" y="1249"/>
                      <a:pt x="40" y="1249"/>
                      <a:pt x="40" y="1249"/>
                    </a:cubicBezTo>
                    <a:cubicBezTo>
                      <a:pt x="40" y="1249"/>
                      <a:pt x="40" y="1249"/>
                      <a:pt x="40" y="1249"/>
                    </a:cubicBezTo>
                    <a:cubicBezTo>
                      <a:pt x="42" y="1249"/>
                      <a:pt x="43" y="1249"/>
                      <a:pt x="45" y="1249"/>
                    </a:cubicBezTo>
                    <a:cubicBezTo>
                      <a:pt x="47" y="1249"/>
                      <a:pt x="49" y="1248"/>
                      <a:pt x="51" y="1248"/>
                    </a:cubicBezTo>
                    <a:cubicBezTo>
                      <a:pt x="55" y="1248"/>
                      <a:pt x="58" y="1249"/>
                      <a:pt x="59" y="1252"/>
                    </a:cubicBezTo>
                    <a:cubicBezTo>
                      <a:pt x="60" y="1252"/>
                      <a:pt x="60" y="1252"/>
                      <a:pt x="60" y="1253"/>
                    </a:cubicBezTo>
                    <a:cubicBezTo>
                      <a:pt x="62" y="1253"/>
                      <a:pt x="64" y="1253"/>
                      <a:pt x="66" y="1253"/>
                    </a:cubicBezTo>
                    <a:cubicBezTo>
                      <a:pt x="68" y="1253"/>
                      <a:pt x="70" y="1253"/>
                      <a:pt x="73" y="1253"/>
                    </a:cubicBezTo>
                    <a:cubicBezTo>
                      <a:pt x="74" y="1244"/>
                      <a:pt x="73" y="1232"/>
                      <a:pt x="86" y="1234"/>
                    </a:cubicBezTo>
                    <a:cubicBezTo>
                      <a:pt x="86" y="1234"/>
                      <a:pt x="87" y="1234"/>
                      <a:pt x="88" y="1234"/>
                    </a:cubicBezTo>
                    <a:cubicBezTo>
                      <a:pt x="93" y="1235"/>
                      <a:pt x="102" y="1238"/>
                      <a:pt x="106" y="1235"/>
                    </a:cubicBezTo>
                    <a:cubicBezTo>
                      <a:pt x="107" y="1235"/>
                      <a:pt x="107" y="1235"/>
                      <a:pt x="107" y="1235"/>
                    </a:cubicBezTo>
                    <a:cubicBezTo>
                      <a:pt x="107" y="1234"/>
                      <a:pt x="107" y="1234"/>
                      <a:pt x="107" y="1234"/>
                    </a:cubicBezTo>
                    <a:cubicBezTo>
                      <a:pt x="108" y="1234"/>
                      <a:pt x="108" y="1234"/>
                      <a:pt x="108" y="1234"/>
                    </a:cubicBezTo>
                    <a:cubicBezTo>
                      <a:pt x="108" y="1233"/>
                      <a:pt x="108" y="1233"/>
                      <a:pt x="108" y="1233"/>
                    </a:cubicBezTo>
                    <a:cubicBezTo>
                      <a:pt x="109" y="1233"/>
                      <a:pt x="109" y="1233"/>
                      <a:pt x="109" y="1233"/>
                    </a:cubicBezTo>
                    <a:cubicBezTo>
                      <a:pt x="109" y="1232"/>
                      <a:pt x="109" y="1232"/>
                      <a:pt x="109" y="1232"/>
                    </a:cubicBezTo>
                    <a:cubicBezTo>
                      <a:pt x="109" y="1232"/>
                      <a:pt x="110" y="1231"/>
                      <a:pt x="110" y="1230"/>
                    </a:cubicBezTo>
                    <a:cubicBezTo>
                      <a:pt x="110" y="1230"/>
                      <a:pt x="110" y="1230"/>
                      <a:pt x="110" y="1230"/>
                    </a:cubicBezTo>
                    <a:cubicBezTo>
                      <a:pt x="111" y="1230"/>
                      <a:pt x="111" y="1230"/>
                      <a:pt x="112" y="1230"/>
                    </a:cubicBezTo>
                    <a:cubicBezTo>
                      <a:pt x="113" y="1230"/>
                      <a:pt x="113" y="1230"/>
                      <a:pt x="113" y="1230"/>
                    </a:cubicBezTo>
                    <a:cubicBezTo>
                      <a:pt x="113" y="1231"/>
                      <a:pt x="113" y="1232"/>
                      <a:pt x="113" y="1233"/>
                    </a:cubicBezTo>
                    <a:cubicBezTo>
                      <a:pt x="113" y="1236"/>
                      <a:pt x="113" y="1239"/>
                      <a:pt x="113" y="1242"/>
                    </a:cubicBezTo>
                    <a:cubicBezTo>
                      <a:pt x="113" y="1243"/>
                      <a:pt x="113" y="1245"/>
                      <a:pt x="113" y="1247"/>
                    </a:cubicBezTo>
                    <a:cubicBezTo>
                      <a:pt x="117" y="1248"/>
                      <a:pt x="119" y="1249"/>
                      <a:pt x="121" y="1252"/>
                    </a:cubicBezTo>
                    <a:cubicBezTo>
                      <a:pt x="125" y="1255"/>
                      <a:pt x="127" y="1260"/>
                      <a:pt x="131" y="1260"/>
                    </a:cubicBezTo>
                    <a:cubicBezTo>
                      <a:pt x="131" y="1260"/>
                      <a:pt x="132" y="1260"/>
                      <a:pt x="132" y="1259"/>
                    </a:cubicBezTo>
                    <a:cubicBezTo>
                      <a:pt x="133" y="1254"/>
                      <a:pt x="131" y="1239"/>
                      <a:pt x="131" y="1234"/>
                    </a:cubicBezTo>
                    <a:cubicBezTo>
                      <a:pt x="131" y="1234"/>
                      <a:pt x="131" y="1234"/>
                      <a:pt x="131" y="1234"/>
                    </a:cubicBezTo>
                    <a:cubicBezTo>
                      <a:pt x="131" y="1234"/>
                      <a:pt x="131" y="1233"/>
                      <a:pt x="131" y="1233"/>
                    </a:cubicBezTo>
                    <a:cubicBezTo>
                      <a:pt x="138" y="1239"/>
                      <a:pt x="139" y="1237"/>
                      <a:pt x="142" y="1247"/>
                    </a:cubicBezTo>
                    <a:cubicBezTo>
                      <a:pt x="143" y="1248"/>
                      <a:pt x="143" y="1248"/>
                      <a:pt x="143" y="1248"/>
                    </a:cubicBezTo>
                    <a:cubicBezTo>
                      <a:pt x="143" y="1249"/>
                      <a:pt x="143" y="1249"/>
                      <a:pt x="143" y="1249"/>
                    </a:cubicBezTo>
                    <a:cubicBezTo>
                      <a:pt x="144" y="1253"/>
                      <a:pt x="147" y="1258"/>
                      <a:pt x="150" y="1261"/>
                    </a:cubicBezTo>
                    <a:cubicBezTo>
                      <a:pt x="151" y="1261"/>
                      <a:pt x="151" y="1261"/>
                      <a:pt x="151" y="1261"/>
                    </a:cubicBezTo>
                    <a:cubicBezTo>
                      <a:pt x="151" y="1261"/>
                      <a:pt x="152" y="1262"/>
                      <a:pt x="152" y="1262"/>
                    </a:cubicBezTo>
                    <a:cubicBezTo>
                      <a:pt x="153" y="1263"/>
                      <a:pt x="153" y="1263"/>
                      <a:pt x="153" y="1263"/>
                    </a:cubicBezTo>
                    <a:cubicBezTo>
                      <a:pt x="154" y="1263"/>
                      <a:pt x="154" y="1263"/>
                      <a:pt x="154" y="1263"/>
                    </a:cubicBezTo>
                    <a:cubicBezTo>
                      <a:pt x="155" y="1263"/>
                      <a:pt x="156" y="1264"/>
                      <a:pt x="157" y="1264"/>
                    </a:cubicBezTo>
                    <a:cubicBezTo>
                      <a:pt x="157" y="1265"/>
                      <a:pt x="157" y="1265"/>
                      <a:pt x="157" y="1266"/>
                    </a:cubicBezTo>
                    <a:cubicBezTo>
                      <a:pt x="157" y="1267"/>
                      <a:pt x="157" y="1267"/>
                      <a:pt x="157" y="1268"/>
                    </a:cubicBezTo>
                    <a:cubicBezTo>
                      <a:pt x="157" y="1268"/>
                      <a:pt x="157" y="1268"/>
                      <a:pt x="157" y="1268"/>
                    </a:cubicBezTo>
                    <a:cubicBezTo>
                      <a:pt x="157" y="1269"/>
                      <a:pt x="156" y="1269"/>
                      <a:pt x="156" y="1269"/>
                    </a:cubicBezTo>
                    <a:cubicBezTo>
                      <a:pt x="156" y="1269"/>
                      <a:pt x="156" y="1269"/>
                      <a:pt x="156" y="1269"/>
                    </a:cubicBezTo>
                    <a:cubicBezTo>
                      <a:pt x="156" y="1270"/>
                      <a:pt x="156" y="1270"/>
                      <a:pt x="155" y="1270"/>
                    </a:cubicBezTo>
                    <a:cubicBezTo>
                      <a:pt x="155" y="1271"/>
                      <a:pt x="155" y="1271"/>
                      <a:pt x="155" y="1271"/>
                    </a:cubicBezTo>
                    <a:cubicBezTo>
                      <a:pt x="154" y="1271"/>
                      <a:pt x="154" y="1271"/>
                      <a:pt x="154" y="1271"/>
                    </a:cubicBezTo>
                    <a:cubicBezTo>
                      <a:pt x="153" y="1272"/>
                      <a:pt x="153" y="1272"/>
                      <a:pt x="153" y="1272"/>
                    </a:cubicBezTo>
                    <a:cubicBezTo>
                      <a:pt x="153" y="1272"/>
                      <a:pt x="153" y="1272"/>
                      <a:pt x="153" y="1272"/>
                    </a:cubicBezTo>
                    <a:cubicBezTo>
                      <a:pt x="149" y="1273"/>
                      <a:pt x="143" y="1273"/>
                      <a:pt x="138" y="1272"/>
                    </a:cubicBezTo>
                    <a:cubicBezTo>
                      <a:pt x="135" y="1272"/>
                      <a:pt x="133" y="1272"/>
                      <a:pt x="131" y="1273"/>
                    </a:cubicBezTo>
                    <a:cubicBezTo>
                      <a:pt x="131" y="1273"/>
                      <a:pt x="131" y="1273"/>
                      <a:pt x="130" y="1273"/>
                    </a:cubicBezTo>
                    <a:cubicBezTo>
                      <a:pt x="126" y="1276"/>
                      <a:pt x="123" y="1286"/>
                      <a:pt x="123" y="1294"/>
                    </a:cubicBezTo>
                    <a:cubicBezTo>
                      <a:pt x="122" y="1300"/>
                      <a:pt x="124" y="1306"/>
                      <a:pt x="129" y="1307"/>
                    </a:cubicBezTo>
                    <a:cubicBezTo>
                      <a:pt x="150" y="1311"/>
                      <a:pt x="139" y="1327"/>
                      <a:pt x="130" y="1327"/>
                    </a:cubicBezTo>
                    <a:cubicBezTo>
                      <a:pt x="128" y="1327"/>
                      <a:pt x="126" y="1326"/>
                      <a:pt x="124" y="1324"/>
                    </a:cubicBezTo>
                    <a:cubicBezTo>
                      <a:pt x="117" y="1313"/>
                      <a:pt x="112" y="1305"/>
                      <a:pt x="102" y="1302"/>
                    </a:cubicBezTo>
                    <a:cubicBezTo>
                      <a:pt x="98" y="1301"/>
                      <a:pt x="92" y="1301"/>
                      <a:pt x="86" y="1302"/>
                    </a:cubicBezTo>
                    <a:cubicBezTo>
                      <a:pt x="86" y="1302"/>
                      <a:pt x="86" y="1302"/>
                      <a:pt x="86" y="1302"/>
                    </a:cubicBezTo>
                    <a:cubicBezTo>
                      <a:pt x="85" y="1304"/>
                      <a:pt x="85" y="1305"/>
                      <a:pt x="84" y="1306"/>
                    </a:cubicBezTo>
                    <a:cubicBezTo>
                      <a:pt x="83" y="1307"/>
                      <a:pt x="82" y="1308"/>
                      <a:pt x="80" y="1308"/>
                    </a:cubicBezTo>
                    <a:cubicBezTo>
                      <a:pt x="79" y="1308"/>
                      <a:pt x="78" y="1308"/>
                      <a:pt x="77" y="1307"/>
                    </a:cubicBezTo>
                    <a:cubicBezTo>
                      <a:pt x="76" y="1294"/>
                      <a:pt x="68" y="1294"/>
                      <a:pt x="62" y="1291"/>
                    </a:cubicBezTo>
                    <a:cubicBezTo>
                      <a:pt x="59" y="1290"/>
                      <a:pt x="56" y="1288"/>
                      <a:pt x="55" y="1284"/>
                    </a:cubicBezTo>
                    <a:cubicBezTo>
                      <a:pt x="50" y="1268"/>
                      <a:pt x="38" y="1258"/>
                      <a:pt x="22" y="1258"/>
                    </a:cubicBezTo>
                    <a:cubicBezTo>
                      <a:pt x="21" y="1261"/>
                      <a:pt x="21" y="1265"/>
                      <a:pt x="21" y="1268"/>
                    </a:cubicBezTo>
                    <a:cubicBezTo>
                      <a:pt x="28" y="1268"/>
                      <a:pt x="34" y="1274"/>
                      <a:pt x="40" y="1276"/>
                    </a:cubicBezTo>
                    <a:cubicBezTo>
                      <a:pt x="40" y="1276"/>
                      <a:pt x="40" y="1276"/>
                      <a:pt x="40" y="1276"/>
                    </a:cubicBezTo>
                    <a:cubicBezTo>
                      <a:pt x="40" y="1276"/>
                      <a:pt x="40" y="1277"/>
                      <a:pt x="40" y="1277"/>
                    </a:cubicBezTo>
                    <a:cubicBezTo>
                      <a:pt x="40" y="1280"/>
                      <a:pt x="39" y="1282"/>
                      <a:pt x="38" y="1285"/>
                    </a:cubicBezTo>
                    <a:cubicBezTo>
                      <a:pt x="38" y="1285"/>
                      <a:pt x="38" y="1285"/>
                      <a:pt x="38" y="1285"/>
                    </a:cubicBezTo>
                    <a:cubicBezTo>
                      <a:pt x="38" y="1286"/>
                      <a:pt x="38" y="1286"/>
                      <a:pt x="38" y="1287"/>
                    </a:cubicBezTo>
                    <a:cubicBezTo>
                      <a:pt x="38" y="1287"/>
                      <a:pt x="38" y="1287"/>
                      <a:pt x="38" y="1287"/>
                    </a:cubicBezTo>
                    <a:cubicBezTo>
                      <a:pt x="38" y="1288"/>
                      <a:pt x="38" y="1288"/>
                      <a:pt x="38" y="1289"/>
                    </a:cubicBezTo>
                    <a:cubicBezTo>
                      <a:pt x="38" y="1289"/>
                      <a:pt x="38" y="1289"/>
                      <a:pt x="38" y="1289"/>
                    </a:cubicBezTo>
                    <a:cubicBezTo>
                      <a:pt x="37" y="1289"/>
                      <a:pt x="38" y="1290"/>
                      <a:pt x="38" y="1291"/>
                    </a:cubicBezTo>
                    <a:cubicBezTo>
                      <a:pt x="38" y="1295"/>
                      <a:pt x="42" y="1297"/>
                      <a:pt x="46" y="1298"/>
                    </a:cubicBezTo>
                    <a:cubicBezTo>
                      <a:pt x="48" y="1299"/>
                      <a:pt x="50" y="1300"/>
                      <a:pt x="51" y="1302"/>
                    </a:cubicBezTo>
                    <a:cubicBezTo>
                      <a:pt x="59" y="1312"/>
                      <a:pt x="61" y="1325"/>
                      <a:pt x="45" y="1327"/>
                    </a:cubicBezTo>
                    <a:cubicBezTo>
                      <a:pt x="44" y="1328"/>
                      <a:pt x="44" y="1330"/>
                      <a:pt x="43" y="1332"/>
                    </a:cubicBezTo>
                    <a:cubicBezTo>
                      <a:pt x="41" y="1337"/>
                      <a:pt x="39" y="1344"/>
                      <a:pt x="40" y="1350"/>
                    </a:cubicBezTo>
                    <a:cubicBezTo>
                      <a:pt x="44" y="1350"/>
                      <a:pt x="47" y="1350"/>
                      <a:pt x="51" y="1351"/>
                    </a:cubicBezTo>
                    <a:cubicBezTo>
                      <a:pt x="57" y="1352"/>
                      <a:pt x="64" y="1353"/>
                      <a:pt x="70" y="1351"/>
                    </a:cubicBezTo>
                    <a:cubicBezTo>
                      <a:pt x="74" y="1351"/>
                      <a:pt x="74" y="1339"/>
                      <a:pt x="73" y="1330"/>
                    </a:cubicBezTo>
                    <a:cubicBezTo>
                      <a:pt x="72" y="1325"/>
                      <a:pt x="72" y="1321"/>
                      <a:pt x="72" y="1320"/>
                    </a:cubicBezTo>
                    <a:cubicBezTo>
                      <a:pt x="73" y="1319"/>
                      <a:pt x="75" y="1319"/>
                      <a:pt x="76" y="1319"/>
                    </a:cubicBezTo>
                    <a:cubicBezTo>
                      <a:pt x="83" y="1320"/>
                      <a:pt x="86" y="1326"/>
                      <a:pt x="92" y="1331"/>
                    </a:cubicBezTo>
                    <a:cubicBezTo>
                      <a:pt x="94" y="1333"/>
                      <a:pt x="97" y="1334"/>
                      <a:pt x="100" y="1335"/>
                    </a:cubicBezTo>
                    <a:cubicBezTo>
                      <a:pt x="107" y="1337"/>
                      <a:pt x="116" y="1337"/>
                      <a:pt x="124" y="1338"/>
                    </a:cubicBezTo>
                    <a:cubicBezTo>
                      <a:pt x="127" y="1338"/>
                      <a:pt x="130" y="1338"/>
                      <a:pt x="133" y="1338"/>
                    </a:cubicBezTo>
                    <a:cubicBezTo>
                      <a:pt x="133" y="1348"/>
                      <a:pt x="130" y="1359"/>
                      <a:pt x="139" y="1362"/>
                    </a:cubicBezTo>
                    <a:cubicBezTo>
                      <a:pt x="140" y="1362"/>
                      <a:pt x="142" y="1362"/>
                      <a:pt x="143" y="1363"/>
                    </a:cubicBezTo>
                    <a:cubicBezTo>
                      <a:pt x="143" y="1363"/>
                      <a:pt x="143" y="1363"/>
                      <a:pt x="143" y="1363"/>
                    </a:cubicBezTo>
                    <a:cubicBezTo>
                      <a:pt x="143" y="1363"/>
                      <a:pt x="143" y="1363"/>
                      <a:pt x="143" y="1364"/>
                    </a:cubicBezTo>
                    <a:cubicBezTo>
                      <a:pt x="142" y="1365"/>
                      <a:pt x="143" y="1369"/>
                      <a:pt x="143" y="1369"/>
                    </a:cubicBezTo>
                    <a:cubicBezTo>
                      <a:pt x="143" y="1369"/>
                      <a:pt x="143" y="1369"/>
                      <a:pt x="143" y="1369"/>
                    </a:cubicBezTo>
                    <a:cubicBezTo>
                      <a:pt x="144" y="1369"/>
                      <a:pt x="144" y="1369"/>
                      <a:pt x="145" y="1369"/>
                    </a:cubicBezTo>
                    <a:cubicBezTo>
                      <a:pt x="145" y="1368"/>
                      <a:pt x="145" y="1368"/>
                      <a:pt x="145" y="1368"/>
                    </a:cubicBezTo>
                    <a:cubicBezTo>
                      <a:pt x="146" y="1368"/>
                      <a:pt x="146" y="1368"/>
                      <a:pt x="146" y="1368"/>
                    </a:cubicBezTo>
                    <a:cubicBezTo>
                      <a:pt x="146" y="1367"/>
                      <a:pt x="146" y="1367"/>
                      <a:pt x="146" y="1367"/>
                    </a:cubicBezTo>
                    <a:cubicBezTo>
                      <a:pt x="147" y="1366"/>
                      <a:pt x="147" y="1366"/>
                      <a:pt x="147" y="1366"/>
                    </a:cubicBezTo>
                    <a:cubicBezTo>
                      <a:pt x="147" y="1366"/>
                      <a:pt x="147" y="1366"/>
                      <a:pt x="147" y="1366"/>
                    </a:cubicBezTo>
                    <a:cubicBezTo>
                      <a:pt x="147" y="1365"/>
                      <a:pt x="147" y="1365"/>
                      <a:pt x="147" y="1365"/>
                    </a:cubicBezTo>
                    <a:cubicBezTo>
                      <a:pt x="147" y="1365"/>
                      <a:pt x="147" y="1365"/>
                      <a:pt x="147" y="1365"/>
                    </a:cubicBezTo>
                    <a:cubicBezTo>
                      <a:pt x="147" y="1364"/>
                      <a:pt x="147" y="1364"/>
                      <a:pt x="147" y="1364"/>
                    </a:cubicBezTo>
                    <a:cubicBezTo>
                      <a:pt x="147" y="1363"/>
                      <a:pt x="147" y="1363"/>
                      <a:pt x="147" y="1363"/>
                    </a:cubicBezTo>
                    <a:cubicBezTo>
                      <a:pt x="147" y="1362"/>
                      <a:pt x="147" y="1361"/>
                      <a:pt x="148" y="1360"/>
                    </a:cubicBezTo>
                    <a:cubicBezTo>
                      <a:pt x="148" y="1359"/>
                      <a:pt x="148" y="1359"/>
                      <a:pt x="148" y="1359"/>
                    </a:cubicBezTo>
                    <a:cubicBezTo>
                      <a:pt x="148" y="1359"/>
                      <a:pt x="148" y="1359"/>
                      <a:pt x="148" y="1359"/>
                    </a:cubicBezTo>
                    <a:cubicBezTo>
                      <a:pt x="148" y="1359"/>
                      <a:pt x="148" y="1359"/>
                      <a:pt x="148" y="1359"/>
                    </a:cubicBezTo>
                    <a:cubicBezTo>
                      <a:pt x="148" y="1359"/>
                      <a:pt x="148" y="1359"/>
                      <a:pt x="148" y="1359"/>
                    </a:cubicBezTo>
                    <a:cubicBezTo>
                      <a:pt x="149" y="1359"/>
                      <a:pt x="150" y="1359"/>
                      <a:pt x="151" y="1359"/>
                    </a:cubicBezTo>
                    <a:cubicBezTo>
                      <a:pt x="162" y="1359"/>
                      <a:pt x="173" y="1360"/>
                      <a:pt x="183" y="1359"/>
                    </a:cubicBezTo>
                    <a:cubicBezTo>
                      <a:pt x="183" y="1359"/>
                      <a:pt x="183" y="1359"/>
                      <a:pt x="183" y="1359"/>
                    </a:cubicBezTo>
                    <a:cubicBezTo>
                      <a:pt x="183" y="1358"/>
                      <a:pt x="184" y="1357"/>
                      <a:pt x="184" y="1356"/>
                    </a:cubicBezTo>
                    <a:cubicBezTo>
                      <a:pt x="191" y="1355"/>
                      <a:pt x="199" y="1356"/>
                      <a:pt x="204" y="1350"/>
                    </a:cubicBezTo>
                    <a:cubicBezTo>
                      <a:pt x="209" y="1344"/>
                      <a:pt x="212" y="1340"/>
                      <a:pt x="219" y="1338"/>
                    </a:cubicBezTo>
                    <a:cubicBezTo>
                      <a:pt x="219" y="1338"/>
                      <a:pt x="219" y="1337"/>
                      <a:pt x="219" y="1336"/>
                    </a:cubicBezTo>
                    <a:cubicBezTo>
                      <a:pt x="220" y="1332"/>
                      <a:pt x="220" y="1327"/>
                      <a:pt x="217" y="1324"/>
                    </a:cubicBezTo>
                    <a:cubicBezTo>
                      <a:pt x="218" y="1324"/>
                      <a:pt x="220" y="1324"/>
                      <a:pt x="221" y="1324"/>
                    </a:cubicBezTo>
                    <a:cubicBezTo>
                      <a:pt x="223" y="1324"/>
                      <a:pt x="225" y="1324"/>
                      <a:pt x="228" y="1324"/>
                    </a:cubicBezTo>
                    <a:cubicBezTo>
                      <a:pt x="228" y="1324"/>
                      <a:pt x="229" y="1324"/>
                      <a:pt x="230" y="1324"/>
                    </a:cubicBezTo>
                    <a:cubicBezTo>
                      <a:pt x="236" y="1324"/>
                      <a:pt x="242" y="1326"/>
                      <a:pt x="242" y="1331"/>
                    </a:cubicBezTo>
                    <a:cubicBezTo>
                      <a:pt x="243" y="1331"/>
                      <a:pt x="244" y="1331"/>
                      <a:pt x="245" y="1331"/>
                    </a:cubicBezTo>
                    <a:cubicBezTo>
                      <a:pt x="246" y="1331"/>
                      <a:pt x="246" y="1331"/>
                      <a:pt x="246" y="1331"/>
                    </a:cubicBezTo>
                    <a:cubicBezTo>
                      <a:pt x="247" y="1331"/>
                      <a:pt x="248" y="1331"/>
                      <a:pt x="249" y="1331"/>
                    </a:cubicBezTo>
                    <a:cubicBezTo>
                      <a:pt x="249" y="1328"/>
                      <a:pt x="249" y="1326"/>
                      <a:pt x="249" y="1323"/>
                    </a:cubicBezTo>
                    <a:cubicBezTo>
                      <a:pt x="249" y="1323"/>
                      <a:pt x="249" y="1322"/>
                      <a:pt x="249" y="1321"/>
                    </a:cubicBezTo>
                    <a:cubicBezTo>
                      <a:pt x="249" y="1321"/>
                      <a:pt x="249" y="1321"/>
                      <a:pt x="249" y="1321"/>
                    </a:cubicBezTo>
                    <a:cubicBezTo>
                      <a:pt x="250" y="1321"/>
                      <a:pt x="250" y="1321"/>
                      <a:pt x="251" y="1321"/>
                    </a:cubicBezTo>
                    <a:cubicBezTo>
                      <a:pt x="252" y="1321"/>
                      <a:pt x="252" y="1321"/>
                      <a:pt x="253" y="1321"/>
                    </a:cubicBezTo>
                    <a:cubicBezTo>
                      <a:pt x="254" y="1321"/>
                      <a:pt x="256" y="1321"/>
                      <a:pt x="257" y="1321"/>
                    </a:cubicBezTo>
                    <a:cubicBezTo>
                      <a:pt x="257" y="1323"/>
                      <a:pt x="257" y="1324"/>
                      <a:pt x="257" y="1325"/>
                    </a:cubicBezTo>
                    <a:cubicBezTo>
                      <a:pt x="256" y="1326"/>
                      <a:pt x="256" y="1326"/>
                      <a:pt x="256" y="1326"/>
                    </a:cubicBezTo>
                    <a:cubicBezTo>
                      <a:pt x="256" y="1327"/>
                      <a:pt x="256" y="1328"/>
                      <a:pt x="256" y="1329"/>
                    </a:cubicBezTo>
                    <a:cubicBezTo>
                      <a:pt x="256" y="1330"/>
                      <a:pt x="256" y="1330"/>
                      <a:pt x="256" y="1330"/>
                    </a:cubicBezTo>
                    <a:cubicBezTo>
                      <a:pt x="255" y="1331"/>
                      <a:pt x="255" y="1331"/>
                      <a:pt x="255" y="1332"/>
                    </a:cubicBezTo>
                    <a:cubicBezTo>
                      <a:pt x="254" y="1333"/>
                      <a:pt x="254" y="1333"/>
                      <a:pt x="254" y="1333"/>
                    </a:cubicBezTo>
                    <a:cubicBezTo>
                      <a:pt x="254" y="1334"/>
                      <a:pt x="254" y="1334"/>
                      <a:pt x="253" y="1335"/>
                    </a:cubicBezTo>
                    <a:cubicBezTo>
                      <a:pt x="253" y="1336"/>
                      <a:pt x="252" y="1337"/>
                      <a:pt x="252" y="1338"/>
                    </a:cubicBezTo>
                    <a:cubicBezTo>
                      <a:pt x="252" y="1338"/>
                      <a:pt x="252" y="1338"/>
                      <a:pt x="252" y="1338"/>
                    </a:cubicBezTo>
                    <a:cubicBezTo>
                      <a:pt x="251" y="1339"/>
                      <a:pt x="251" y="1340"/>
                      <a:pt x="250" y="1341"/>
                    </a:cubicBezTo>
                    <a:cubicBezTo>
                      <a:pt x="250" y="1341"/>
                      <a:pt x="250" y="1341"/>
                      <a:pt x="250" y="1341"/>
                    </a:cubicBezTo>
                    <a:cubicBezTo>
                      <a:pt x="251" y="1341"/>
                      <a:pt x="251" y="1341"/>
                      <a:pt x="251" y="1341"/>
                    </a:cubicBezTo>
                    <a:cubicBezTo>
                      <a:pt x="250" y="1341"/>
                      <a:pt x="250" y="1341"/>
                      <a:pt x="250" y="1341"/>
                    </a:cubicBezTo>
                    <a:cubicBezTo>
                      <a:pt x="250" y="1342"/>
                      <a:pt x="250" y="1343"/>
                      <a:pt x="250" y="1344"/>
                    </a:cubicBezTo>
                    <a:cubicBezTo>
                      <a:pt x="250" y="1344"/>
                      <a:pt x="250" y="1345"/>
                      <a:pt x="250" y="1346"/>
                    </a:cubicBezTo>
                    <a:cubicBezTo>
                      <a:pt x="249" y="1347"/>
                      <a:pt x="249" y="1348"/>
                      <a:pt x="249" y="1349"/>
                    </a:cubicBezTo>
                    <a:cubicBezTo>
                      <a:pt x="250" y="1349"/>
                      <a:pt x="250" y="1349"/>
                      <a:pt x="250" y="1349"/>
                    </a:cubicBezTo>
                    <a:cubicBezTo>
                      <a:pt x="252" y="1350"/>
                      <a:pt x="255" y="1350"/>
                      <a:pt x="257" y="1349"/>
                    </a:cubicBezTo>
                    <a:cubicBezTo>
                      <a:pt x="257" y="1348"/>
                      <a:pt x="257" y="1347"/>
                      <a:pt x="257" y="1346"/>
                    </a:cubicBezTo>
                    <a:cubicBezTo>
                      <a:pt x="259" y="1340"/>
                      <a:pt x="268" y="1340"/>
                      <a:pt x="275" y="1341"/>
                    </a:cubicBezTo>
                    <a:cubicBezTo>
                      <a:pt x="277" y="1341"/>
                      <a:pt x="278" y="1342"/>
                      <a:pt x="279" y="1342"/>
                    </a:cubicBezTo>
                    <a:cubicBezTo>
                      <a:pt x="282" y="1343"/>
                      <a:pt x="283" y="1346"/>
                      <a:pt x="284" y="1348"/>
                    </a:cubicBezTo>
                    <a:cubicBezTo>
                      <a:pt x="286" y="1354"/>
                      <a:pt x="285" y="1362"/>
                      <a:pt x="284" y="1370"/>
                    </a:cubicBezTo>
                    <a:cubicBezTo>
                      <a:pt x="283" y="1375"/>
                      <a:pt x="283" y="1379"/>
                      <a:pt x="282" y="1382"/>
                    </a:cubicBezTo>
                    <a:cubicBezTo>
                      <a:pt x="282" y="1382"/>
                      <a:pt x="282" y="1382"/>
                      <a:pt x="282" y="1382"/>
                    </a:cubicBezTo>
                    <a:cubicBezTo>
                      <a:pt x="282" y="1382"/>
                      <a:pt x="282" y="1382"/>
                      <a:pt x="281" y="1382"/>
                    </a:cubicBezTo>
                    <a:cubicBezTo>
                      <a:pt x="275" y="1382"/>
                      <a:pt x="268" y="1383"/>
                      <a:pt x="275" y="1390"/>
                    </a:cubicBezTo>
                    <a:cubicBezTo>
                      <a:pt x="279" y="1390"/>
                      <a:pt x="282" y="1389"/>
                      <a:pt x="285" y="1388"/>
                    </a:cubicBezTo>
                    <a:cubicBezTo>
                      <a:pt x="286" y="1388"/>
                      <a:pt x="287" y="1388"/>
                      <a:pt x="288" y="1389"/>
                    </a:cubicBezTo>
                    <a:cubicBezTo>
                      <a:pt x="288" y="1389"/>
                      <a:pt x="288" y="1389"/>
                      <a:pt x="288" y="1389"/>
                    </a:cubicBezTo>
                    <a:cubicBezTo>
                      <a:pt x="289" y="1389"/>
                      <a:pt x="289" y="1389"/>
                      <a:pt x="289" y="1389"/>
                    </a:cubicBezTo>
                    <a:cubicBezTo>
                      <a:pt x="289" y="1389"/>
                      <a:pt x="289" y="1389"/>
                      <a:pt x="290" y="1389"/>
                    </a:cubicBezTo>
                    <a:cubicBezTo>
                      <a:pt x="292" y="1391"/>
                      <a:pt x="295" y="1392"/>
                      <a:pt x="297" y="1393"/>
                    </a:cubicBezTo>
                    <a:cubicBezTo>
                      <a:pt x="297" y="1393"/>
                      <a:pt x="297" y="1393"/>
                      <a:pt x="297" y="1393"/>
                    </a:cubicBezTo>
                    <a:cubicBezTo>
                      <a:pt x="297" y="1393"/>
                      <a:pt x="297" y="1393"/>
                      <a:pt x="297" y="1393"/>
                    </a:cubicBezTo>
                    <a:cubicBezTo>
                      <a:pt x="297" y="1393"/>
                      <a:pt x="297" y="1393"/>
                      <a:pt x="297" y="1393"/>
                    </a:cubicBezTo>
                    <a:cubicBezTo>
                      <a:pt x="298" y="1399"/>
                      <a:pt x="295" y="1406"/>
                      <a:pt x="295" y="1412"/>
                    </a:cubicBezTo>
                    <a:cubicBezTo>
                      <a:pt x="296" y="1412"/>
                      <a:pt x="296" y="1412"/>
                      <a:pt x="296" y="1412"/>
                    </a:cubicBezTo>
                    <a:cubicBezTo>
                      <a:pt x="296" y="1413"/>
                      <a:pt x="297" y="1413"/>
                      <a:pt x="297" y="1413"/>
                    </a:cubicBezTo>
                    <a:cubicBezTo>
                      <a:pt x="298" y="1413"/>
                      <a:pt x="299" y="1413"/>
                      <a:pt x="300" y="1412"/>
                    </a:cubicBezTo>
                    <a:cubicBezTo>
                      <a:pt x="300" y="1411"/>
                      <a:pt x="301" y="1409"/>
                      <a:pt x="303" y="1408"/>
                    </a:cubicBezTo>
                    <a:cubicBezTo>
                      <a:pt x="307" y="1406"/>
                      <a:pt x="314" y="1404"/>
                      <a:pt x="321" y="1404"/>
                    </a:cubicBezTo>
                    <a:cubicBezTo>
                      <a:pt x="327" y="1404"/>
                      <a:pt x="333" y="1405"/>
                      <a:pt x="335" y="1406"/>
                    </a:cubicBezTo>
                    <a:cubicBezTo>
                      <a:pt x="342" y="1410"/>
                      <a:pt x="337" y="1428"/>
                      <a:pt x="337" y="1433"/>
                    </a:cubicBezTo>
                    <a:cubicBezTo>
                      <a:pt x="337" y="1434"/>
                      <a:pt x="337" y="1434"/>
                      <a:pt x="337" y="1434"/>
                    </a:cubicBezTo>
                    <a:cubicBezTo>
                      <a:pt x="336" y="1438"/>
                      <a:pt x="336" y="1443"/>
                      <a:pt x="336" y="1448"/>
                    </a:cubicBezTo>
                    <a:cubicBezTo>
                      <a:pt x="335" y="1454"/>
                      <a:pt x="341" y="1460"/>
                      <a:pt x="340" y="1467"/>
                    </a:cubicBezTo>
                    <a:cubicBezTo>
                      <a:pt x="341" y="1467"/>
                      <a:pt x="343" y="1467"/>
                      <a:pt x="344" y="1467"/>
                    </a:cubicBezTo>
                    <a:cubicBezTo>
                      <a:pt x="350" y="1467"/>
                      <a:pt x="356" y="1466"/>
                      <a:pt x="362" y="1466"/>
                    </a:cubicBezTo>
                    <a:cubicBezTo>
                      <a:pt x="367" y="1466"/>
                      <a:pt x="373" y="1466"/>
                      <a:pt x="378" y="1469"/>
                    </a:cubicBezTo>
                    <a:cubicBezTo>
                      <a:pt x="382" y="1472"/>
                      <a:pt x="381" y="1481"/>
                      <a:pt x="380" y="1490"/>
                    </a:cubicBezTo>
                    <a:cubicBezTo>
                      <a:pt x="379" y="1497"/>
                      <a:pt x="377" y="1504"/>
                      <a:pt x="377" y="1507"/>
                    </a:cubicBezTo>
                    <a:cubicBezTo>
                      <a:pt x="373" y="1507"/>
                      <a:pt x="372" y="1509"/>
                      <a:pt x="371" y="1511"/>
                    </a:cubicBezTo>
                    <a:cubicBezTo>
                      <a:pt x="370" y="1515"/>
                      <a:pt x="371" y="1520"/>
                      <a:pt x="371" y="1522"/>
                    </a:cubicBezTo>
                    <a:cubicBezTo>
                      <a:pt x="367" y="1523"/>
                      <a:pt x="364" y="1523"/>
                      <a:pt x="361" y="1523"/>
                    </a:cubicBezTo>
                    <a:cubicBezTo>
                      <a:pt x="360" y="1523"/>
                      <a:pt x="360" y="1523"/>
                      <a:pt x="360" y="1523"/>
                    </a:cubicBezTo>
                    <a:cubicBezTo>
                      <a:pt x="360" y="1524"/>
                      <a:pt x="360" y="1524"/>
                      <a:pt x="360" y="1524"/>
                    </a:cubicBezTo>
                    <a:cubicBezTo>
                      <a:pt x="359" y="1524"/>
                      <a:pt x="359" y="1524"/>
                      <a:pt x="359" y="1524"/>
                    </a:cubicBezTo>
                    <a:cubicBezTo>
                      <a:pt x="359" y="1524"/>
                      <a:pt x="359" y="1524"/>
                      <a:pt x="359" y="1524"/>
                    </a:cubicBezTo>
                    <a:cubicBezTo>
                      <a:pt x="355" y="1525"/>
                      <a:pt x="352" y="1528"/>
                      <a:pt x="351" y="1535"/>
                    </a:cubicBezTo>
                    <a:cubicBezTo>
                      <a:pt x="351" y="1536"/>
                      <a:pt x="351" y="1536"/>
                      <a:pt x="351" y="1537"/>
                    </a:cubicBezTo>
                    <a:cubicBezTo>
                      <a:pt x="352" y="1545"/>
                      <a:pt x="360" y="1567"/>
                      <a:pt x="349" y="1567"/>
                    </a:cubicBezTo>
                    <a:cubicBezTo>
                      <a:pt x="349" y="1567"/>
                      <a:pt x="349" y="1567"/>
                      <a:pt x="349" y="1567"/>
                    </a:cubicBezTo>
                    <a:cubicBezTo>
                      <a:pt x="349" y="1567"/>
                      <a:pt x="349" y="1567"/>
                      <a:pt x="349" y="1567"/>
                    </a:cubicBezTo>
                    <a:cubicBezTo>
                      <a:pt x="338" y="1567"/>
                      <a:pt x="336" y="1545"/>
                      <a:pt x="322" y="1546"/>
                    </a:cubicBezTo>
                    <a:cubicBezTo>
                      <a:pt x="319" y="1546"/>
                      <a:pt x="318" y="1547"/>
                      <a:pt x="316" y="1548"/>
                    </a:cubicBezTo>
                    <a:cubicBezTo>
                      <a:pt x="312" y="1552"/>
                      <a:pt x="323" y="1561"/>
                      <a:pt x="330" y="1561"/>
                    </a:cubicBezTo>
                    <a:cubicBezTo>
                      <a:pt x="330" y="1561"/>
                      <a:pt x="330" y="1561"/>
                      <a:pt x="330" y="1561"/>
                    </a:cubicBezTo>
                    <a:cubicBezTo>
                      <a:pt x="331" y="1564"/>
                      <a:pt x="329" y="1566"/>
                      <a:pt x="327" y="1567"/>
                    </a:cubicBezTo>
                    <a:cubicBezTo>
                      <a:pt x="324" y="1569"/>
                      <a:pt x="320" y="1570"/>
                      <a:pt x="317" y="1571"/>
                    </a:cubicBezTo>
                    <a:cubicBezTo>
                      <a:pt x="309" y="1574"/>
                      <a:pt x="304" y="1581"/>
                      <a:pt x="302" y="1589"/>
                    </a:cubicBezTo>
                    <a:cubicBezTo>
                      <a:pt x="302" y="1589"/>
                      <a:pt x="302" y="1589"/>
                      <a:pt x="302" y="1589"/>
                    </a:cubicBezTo>
                    <a:cubicBezTo>
                      <a:pt x="302" y="1590"/>
                      <a:pt x="302" y="1591"/>
                      <a:pt x="302" y="1592"/>
                    </a:cubicBezTo>
                    <a:cubicBezTo>
                      <a:pt x="302" y="1593"/>
                      <a:pt x="302" y="1593"/>
                      <a:pt x="302" y="1593"/>
                    </a:cubicBezTo>
                    <a:cubicBezTo>
                      <a:pt x="302" y="1593"/>
                      <a:pt x="302" y="1593"/>
                      <a:pt x="302" y="1593"/>
                    </a:cubicBezTo>
                    <a:cubicBezTo>
                      <a:pt x="306" y="1595"/>
                      <a:pt x="307" y="1609"/>
                      <a:pt x="314" y="1613"/>
                    </a:cubicBezTo>
                    <a:cubicBezTo>
                      <a:pt x="325" y="1621"/>
                      <a:pt x="337" y="1630"/>
                      <a:pt x="350" y="1620"/>
                    </a:cubicBezTo>
                    <a:cubicBezTo>
                      <a:pt x="358" y="1614"/>
                      <a:pt x="368" y="1607"/>
                      <a:pt x="374" y="1599"/>
                    </a:cubicBezTo>
                    <a:cubicBezTo>
                      <a:pt x="374" y="1599"/>
                      <a:pt x="374" y="1599"/>
                      <a:pt x="374" y="1599"/>
                    </a:cubicBezTo>
                    <a:cubicBezTo>
                      <a:pt x="376" y="1596"/>
                      <a:pt x="377" y="1592"/>
                      <a:pt x="379" y="1588"/>
                    </a:cubicBezTo>
                    <a:cubicBezTo>
                      <a:pt x="381" y="1583"/>
                      <a:pt x="384" y="1579"/>
                      <a:pt x="390" y="1578"/>
                    </a:cubicBezTo>
                    <a:cubicBezTo>
                      <a:pt x="390" y="1578"/>
                      <a:pt x="391" y="1578"/>
                      <a:pt x="392" y="1578"/>
                    </a:cubicBezTo>
                    <a:cubicBezTo>
                      <a:pt x="393" y="1570"/>
                      <a:pt x="393" y="1561"/>
                      <a:pt x="393" y="1552"/>
                    </a:cubicBezTo>
                    <a:cubicBezTo>
                      <a:pt x="393" y="1551"/>
                      <a:pt x="393" y="1550"/>
                      <a:pt x="393" y="1549"/>
                    </a:cubicBezTo>
                    <a:cubicBezTo>
                      <a:pt x="392" y="1549"/>
                      <a:pt x="391" y="1549"/>
                      <a:pt x="391" y="1549"/>
                    </a:cubicBezTo>
                    <a:cubicBezTo>
                      <a:pt x="390" y="1549"/>
                      <a:pt x="390" y="1549"/>
                      <a:pt x="390" y="1549"/>
                    </a:cubicBezTo>
                    <a:cubicBezTo>
                      <a:pt x="390" y="1548"/>
                      <a:pt x="390" y="1548"/>
                      <a:pt x="390" y="1547"/>
                    </a:cubicBezTo>
                    <a:cubicBezTo>
                      <a:pt x="390" y="1547"/>
                      <a:pt x="390" y="1547"/>
                      <a:pt x="390" y="1547"/>
                    </a:cubicBezTo>
                    <a:cubicBezTo>
                      <a:pt x="390" y="1543"/>
                      <a:pt x="391" y="1539"/>
                      <a:pt x="392" y="1535"/>
                    </a:cubicBezTo>
                    <a:cubicBezTo>
                      <a:pt x="394" y="1534"/>
                      <a:pt x="397" y="1533"/>
                      <a:pt x="399" y="1532"/>
                    </a:cubicBezTo>
                    <a:cubicBezTo>
                      <a:pt x="399" y="1532"/>
                      <a:pt x="399" y="1532"/>
                      <a:pt x="399" y="1532"/>
                    </a:cubicBezTo>
                    <a:cubicBezTo>
                      <a:pt x="399" y="1532"/>
                      <a:pt x="399" y="1532"/>
                      <a:pt x="399" y="1532"/>
                    </a:cubicBezTo>
                    <a:cubicBezTo>
                      <a:pt x="400" y="1531"/>
                      <a:pt x="401" y="1531"/>
                      <a:pt x="403" y="1530"/>
                    </a:cubicBezTo>
                    <a:cubicBezTo>
                      <a:pt x="403" y="1530"/>
                      <a:pt x="403" y="1530"/>
                      <a:pt x="403" y="1530"/>
                    </a:cubicBezTo>
                    <a:cubicBezTo>
                      <a:pt x="407" y="1529"/>
                      <a:pt x="411" y="1527"/>
                      <a:pt x="415" y="1526"/>
                    </a:cubicBezTo>
                    <a:cubicBezTo>
                      <a:pt x="433" y="1521"/>
                      <a:pt x="456" y="1518"/>
                      <a:pt x="471" y="1524"/>
                    </a:cubicBezTo>
                    <a:cubicBezTo>
                      <a:pt x="471" y="1525"/>
                      <a:pt x="472" y="1525"/>
                      <a:pt x="472" y="1525"/>
                    </a:cubicBezTo>
                    <a:cubicBezTo>
                      <a:pt x="473" y="1525"/>
                      <a:pt x="473" y="1525"/>
                      <a:pt x="473" y="1525"/>
                    </a:cubicBezTo>
                    <a:cubicBezTo>
                      <a:pt x="483" y="1531"/>
                      <a:pt x="486" y="1542"/>
                      <a:pt x="499" y="1542"/>
                    </a:cubicBezTo>
                    <a:cubicBezTo>
                      <a:pt x="501" y="1542"/>
                      <a:pt x="503" y="1542"/>
                      <a:pt x="504" y="1542"/>
                    </a:cubicBezTo>
                    <a:cubicBezTo>
                      <a:pt x="509" y="1541"/>
                      <a:pt x="514" y="1539"/>
                      <a:pt x="515" y="1534"/>
                    </a:cubicBezTo>
                    <a:cubicBezTo>
                      <a:pt x="515" y="1534"/>
                      <a:pt x="515" y="1534"/>
                      <a:pt x="515" y="1534"/>
                    </a:cubicBezTo>
                    <a:cubicBezTo>
                      <a:pt x="515" y="1533"/>
                      <a:pt x="515" y="1533"/>
                      <a:pt x="515" y="1533"/>
                    </a:cubicBezTo>
                    <a:cubicBezTo>
                      <a:pt x="515" y="1532"/>
                      <a:pt x="515" y="1532"/>
                      <a:pt x="515" y="1531"/>
                    </a:cubicBezTo>
                    <a:cubicBezTo>
                      <a:pt x="518" y="1532"/>
                      <a:pt x="522" y="1531"/>
                      <a:pt x="524" y="1531"/>
                    </a:cubicBezTo>
                    <a:cubicBezTo>
                      <a:pt x="524" y="1530"/>
                      <a:pt x="525" y="1530"/>
                      <a:pt x="525" y="1529"/>
                    </a:cubicBezTo>
                    <a:cubicBezTo>
                      <a:pt x="526" y="1522"/>
                      <a:pt x="527" y="1520"/>
                      <a:pt x="529" y="1520"/>
                    </a:cubicBezTo>
                    <a:cubicBezTo>
                      <a:pt x="531" y="1519"/>
                      <a:pt x="533" y="1520"/>
                      <a:pt x="537" y="1523"/>
                    </a:cubicBezTo>
                    <a:cubicBezTo>
                      <a:pt x="537" y="1524"/>
                      <a:pt x="538" y="1525"/>
                      <a:pt x="539" y="1525"/>
                    </a:cubicBezTo>
                    <a:cubicBezTo>
                      <a:pt x="541" y="1527"/>
                      <a:pt x="543" y="1526"/>
                      <a:pt x="545" y="1522"/>
                    </a:cubicBezTo>
                    <a:cubicBezTo>
                      <a:pt x="546" y="1521"/>
                      <a:pt x="546" y="1521"/>
                      <a:pt x="546" y="1521"/>
                    </a:cubicBezTo>
                    <a:cubicBezTo>
                      <a:pt x="546" y="1520"/>
                      <a:pt x="547" y="1519"/>
                      <a:pt x="547" y="1517"/>
                    </a:cubicBezTo>
                    <a:cubicBezTo>
                      <a:pt x="551" y="1510"/>
                      <a:pt x="555" y="1508"/>
                      <a:pt x="562" y="1507"/>
                    </a:cubicBezTo>
                    <a:cubicBezTo>
                      <a:pt x="572" y="1504"/>
                      <a:pt x="562" y="1489"/>
                      <a:pt x="572" y="1483"/>
                    </a:cubicBezTo>
                    <a:cubicBezTo>
                      <a:pt x="566" y="1481"/>
                      <a:pt x="563" y="1479"/>
                      <a:pt x="563" y="1477"/>
                    </a:cubicBezTo>
                    <a:cubicBezTo>
                      <a:pt x="563" y="1475"/>
                      <a:pt x="567" y="1473"/>
                      <a:pt x="573" y="1472"/>
                    </a:cubicBezTo>
                    <a:cubicBezTo>
                      <a:pt x="575" y="1472"/>
                      <a:pt x="577" y="1472"/>
                      <a:pt x="579" y="1472"/>
                    </a:cubicBezTo>
                    <a:cubicBezTo>
                      <a:pt x="580" y="1472"/>
                      <a:pt x="581" y="1472"/>
                      <a:pt x="582" y="1472"/>
                    </a:cubicBezTo>
                    <a:cubicBezTo>
                      <a:pt x="592" y="1473"/>
                      <a:pt x="597" y="1475"/>
                      <a:pt x="600" y="1480"/>
                    </a:cubicBezTo>
                    <a:cubicBezTo>
                      <a:pt x="601" y="1484"/>
                      <a:pt x="602" y="1488"/>
                      <a:pt x="602" y="1494"/>
                    </a:cubicBezTo>
                    <a:cubicBezTo>
                      <a:pt x="602" y="1494"/>
                      <a:pt x="603" y="1494"/>
                      <a:pt x="603" y="1494"/>
                    </a:cubicBezTo>
                    <a:cubicBezTo>
                      <a:pt x="605" y="1493"/>
                      <a:pt x="608" y="1492"/>
                      <a:pt x="610" y="1491"/>
                    </a:cubicBezTo>
                    <a:cubicBezTo>
                      <a:pt x="610" y="1491"/>
                      <a:pt x="611" y="1491"/>
                      <a:pt x="611" y="1491"/>
                    </a:cubicBezTo>
                    <a:cubicBezTo>
                      <a:pt x="612" y="1484"/>
                      <a:pt x="614" y="1481"/>
                      <a:pt x="617" y="1481"/>
                    </a:cubicBezTo>
                    <a:cubicBezTo>
                      <a:pt x="617" y="1481"/>
                      <a:pt x="617" y="1481"/>
                      <a:pt x="617" y="1481"/>
                    </a:cubicBezTo>
                    <a:cubicBezTo>
                      <a:pt x="622" y="1481"/>
                      <a:pt x="630" y="1492"/>
                      <a:pt x="630" y="1501"/>
                    </a:cubicBezTo>
                    <a:cubicBezTo>
                      <a:pt x="630" y="1501"/>
                      <a:pt x="630" y="1501"/>
                      <a:pt x="630" y="1502"/>
                    </a:cubicBezTo>
                    <a:cubicBezTo>
                      <a:pt x="633" y="1503"/>
                      <a:pt x="636" y="1503"/>
                      <a:pt x="639" y="1504"/>
                    </a:cubicBezTo>
                    <a:cubicBezTo>
                      <a:pt x="642" y="1504"/>
                      <a:pt x="645" y="1504"/>
                      <a:pt x="648" y="1504"/>
                    </a:cubicBezTo>
                    <a:cubicBezTo>
                      <a:pt x="648" y="1503"/>
                      <a:pt x="648" y="1503"/>
                      <a:pt x="648" y="1503"/>
                    </a:cubicBezTo>
                    <a:cubicBezTo>
                      <a:pt x="647" y="1481"/>
                      <a:pt x="661" y="1486"/>
                      <a:pt x="678" y="1486"/>
                    </a:cubicBezTo>
                    <a:cubicBezTo>
                      <a:pt x="681" y="1479"/>
                      <a:pt x="674" y="1477"/>
                      <a:pt x="675" y="1471"/>
                    </a:cubicBezTo>
                    <a:cubicBezTo>
                      <a:pt x="675" y="1471"/>
                      <a:pt x="675" y="1470"/>
                      <a:pt x="675" y="1470"/>
                    </a:cubicBezTo>
                    <a:cubicBezTo>
                      <a:pt x="678" y="1468"/>
                      <a:pt x="680" y="1466"/>
                      <a:pt x="682" y="1464"/>
                    </a:cubicBezTo>
                    <a:cubicBezTo>
                      <a:pt x="687" y="1456"/>
                      <a:pt x="687" y="1445"/>
                      <a:pt x="699" y="1445"/>
                    </a:cubicBezTo>
                    <a:cubicBezTo>
                      <a:pt x="700" y="1445"/>
                      <a:pt x="701" y="1445"/>
                      <a:pt x="702" y="1445"/>
                    </a:cubicBezTo>
                    <a:cubicBezTo>
                      <a:pt x="702" y="1442"/>
                      <a:pt x="702" y="1439"/>
                      <a:pt x="703" y="1436"/>
                    </a:cubicBezTo>
                    <a:cubicBezTo>
                      <a:pt x="703" y="1432"/>
                      <a:pt x="703" y="1428"/>
                      <a:pt x="703" y="1424"/>
                    </a:cubicBezTo>
                    <a:cubicBezTo>
                      <a:pt x="703" y="1424"/>
                      <a:pt x="704" y="1424"/>
                      <a:pt x="704" y="1424"/>
                    </a:cubicBezTo>
                    <a:cubicBezTo>
                      <a:pt x="707" y="1423"/>
                      <a:pt x="710" y="1424"/>
                      <a:pt x="712" y="1425"/>
                    </a:cubicBezTo>
                    <a:cubicBezTo>
                      <a:pt x="713" y="1426"/>
                      <a:pt x="713" y="1427"/>
                      <a:pt x="714" y="1428"/>
                    </a:cubicBezTo>
                    <a:cubicBezTo>
                      <a:pt x="714" y="1428"/>
                      <a:pt x="714" y="1428"/>
                      <a:pt x="714" y="1428"/>
                    </a:cubicBezTo>
                    <a:cubicBezTo>
                      <a:pt x="715" y="1428"/>
                      <a:pt x="716" y="1428"/>
                      <a:pt x="716" y="1428"/>
                    </a:cubicBezTo>
                    <a:cubicBezTo>
                      <a:pt x="717" y="1428"/>
                      <a:pt x="717" y="1428"/>
                      <a:pt x="717" y="1428"/>
                    </a:cubicBezTo>
                    <a:cubicBezTo>
                      <a:pt x="717" y="1428"/>
                      <a:pt x="717" y="1428"/>
                      <a:pt x="717" y="1428"/>
                    </a:cubicBezTo>
                    <a:cubicBezTo>
                      <a:pt x="717" y="1428"/>
                      <a:pt x="717" y="1428"/>
                      <a:pt x="717" y="1428"/>
                    </a:cubicBezTo>
                    <a:cubicBezTo>
                      <a:pt x="717" y="1429"/>
                      <a:pt x="717" y="1429"/>
                      <a:pt x="717" y="1429"/>
                    </a:cubicBezTo>
                    <a:cubicBezTo>
                      <a:pt x="719" y="1432"/>
                      <a:pt x="720" y="1436"/>
                      <a:pt x="722" y="1439"/>
                    </a:cubicBezTo>
                    <a:cubicBezTo>
                      <a:pt x="722" y="1439"/>
                      <a:pt x="722" y="1439"/>
                      <a:pt x="722" y="1439"/>
                    </a:cubicBezTo>
                    <a:cubicBezTo>
                      <a:pt x="723" y="1439"/>
                      <a:pt x="723" y="1439"/>
                      <a:pt x="724" y="1439"/>
                    </a:cubicBezTo>
                    <a:cubicBezTo>
                      <a:pt x="725" y="1439"/>
                      <a:pt x="725" y="1439"/>
                      <a:pt x="725" y="1439"/>
                    </a:cubicBezTo>
                    <a:cubicBezTo>
                      <a:pt x="726" y="1438"/>
                      <a:pt x="726" y="1438"/>
                      <a:pt x="726" y="1438"/>
                    </a:cubicBezTo>
                    <a:cubicBezTo>
                      <a:pt x="727" y="1438"/>
                      <a:pt x="727" y="1438"/>
                      <a:pt x="727" y="1438"/>
                    </a:cubicBezTo>
                    <a:cubicBezTo>
                      <a:pt x="728" y="1437"/>
                      <a:pt x="728" y="1437"/>
                      <a:pt x="728" y="1437"/>
                    </a:cubicBezTo>
                    <a:cubicBezTo>
                      <a:pt x="728" y="1437"/>
                      <a:pt x="728" y="1437"/>
                      <a:pt x="728" y="1437"/>
                    </a:cubicBezTo>
                    <a:cubicBezTo>
                      <a:pt x="729" y="1436"/>
                      <a:pt x="729" y="1436"/>
                      <a:pt x="729" y="1436"/>
                    </a:cubicBezTo>
                    <a:cubicBezTo>
                      <a:pt x="730" y="1435"/>
                      <a:pt x="730" y="1435"/>
                      <a:pt x="730" y="1435"/>
                    </a:cubicBezTo>
                    <a:cubicBezTo>
                      <a:pt x="730" y="1434"/>
                      <a:pt x="730" y="1434"/>
                      <a:pt x="730" y="1434"/>
                    </a:cubicBezTo>
                    <a:cubicBezTo>
                      <a:pt x="731" y="1433"/>
                      <a:pt x="731" y="1433"/>
                      <a:pt x="731" y="1433"/>
                    </a:cubicBezTo>
                    <a:cubicBezTo>
                      <a:pt x="731" y="1433"/>
                      <a:pt x="731" y="1432"/>
                      <a:pt x="731" y="1432"/>
                    </a:cubicBezTo>
                    <a:cubicBezTo>
                      <a:pt x="732" y="1431"/>
                      <a:pt x="732" y="1431"/>
                      <a:pt x="732" y="1431"/>
                    </a:cubicBezTo>
                    <a:cubicBezTo>
                      <a:pt x="732" y="1430"/>
                      <a:pt x="732" y="1430"/>
                      <a:pt x="732" y="1429"/>
                    </a:cubicBezTo>
                    <a:cubicBezTo>
                      <a:pt x="732" y="1429"/>
                      <a:pt x="732" y="1429"/>
                      <a:pt x="732" y="1429"/>
                    </a:cubicBezTo>
                    <a:cubicBezTo>
                      <a:pt x="732" y="1429"/>
                      <a:pt x="732" y="1429"/>
                      <a:pt x="732" y="1429"/>
                    </a:cubicBezTo>
                    <a:cubicBezTo>
                      <a:pt x="735" y="1430"/>
                      <a:pt x="738" y="1431"/>
                      <a:pt x="741" y="1432"/>
                    </a:cubicBezTo>
                    <a:cubicBezTo>
                      <a:pt x="738" y="1426"/>
                      <a:pt x="733" y="1421"/>
                      <a:pt x="732" y="1416"/>
                    </a:cubicBezTo>
                    <a:cubicBezTo>
                      <a:pt x="746" y="1417"/>
                      <a:pt x="730" y="1392"/>
                      <a:pt x="729" y="1388"/>
                    </a:cubicBezTo>
                    <a:cubicBezTo>
                      <a:pt x="727" y="1379"/>
                      <a:pt x="729" y="1364"/>
                      <a:pt x="730" y="1354"/>
                    </a:cubicBezTo>
                    <a:cubicBezTo>
                      <a:pt x="731" y="1354"/>
                      <a:pt x="734" y="1354"/>
                      <a:pt x="736" y="1355"/>
                    </a:cubicBezTo>
                    <a:cubicBezTo>
                      <a:pt x="736" y="1374"/>
                      <a:pt x="749" y="1388"/>
                      <a:pt x="752" y="1408"/>
                    </a:cubicBezTo>
                    <a:cubicBezTo>
                      <a:pt x="752" y="1414"/>
                      <a:pt x="755" y="1416"/>
                      <a:pt x="757" y="1422"/>
                    </a:cubicBezTo>
                    <a:cubicBezTo>
                      <a:pt x="759" y="1426"/>
                      <a:pt x="757" y="1431"/>
                      <a:pt x="758" y="1435"/>
                    </a:cubicBezTo>
                    <a:cubicBezTo>
                      <a:pt x="759" y="1438"/>
                      <a:pt x="764" y="1446"/>
                      <a:pt x="769" y="1442"/>
                    </a:cubicBezTo>
                    <a:cubicBezTo>
                      <a:pt x="773" y="1438"/>
                      <a:pt x="766" y="1435"/>
                      <a:pt x="765" y="1433"/>
                    </a:cubicBezTo>
                    <a:cubicBezTo>
                      <a:pt x="763" y="1426"/>
                      <a:pt x="767" y="1416"/>
                      <a:pt x="766" y="1408"/>
                    </a:cubicBezTo>
                    <a:cubicBezTo>
                      <a:pt x="764" y="1393"/>
                      <a:pt x="760" y="1378"/>
                      <a:pt x="758" y="1362"/>
                    </a:cubicBezTo>
                    <a:cubicBezTo>
                      <a:pt x="757" y="1351"/>
                      <a:pt x="759" y="1341"/>
                      <a:pt x="756" y="1329"/>
                    </a:cubicBezTo>
                    <a:cubicBezTo>
                      <a:pt x="753" y="1317"/>
                      <a:pt x="751" y="1308"/>
                      <a:pt x="750" y="1295"/>
                    </a:cubicBezTo>
                    <a:cubicBezTo>
                      <a:pt x="750" y="1284"/>
                      <a:pt x="745" y="1276"/>
                      <a:pt x="744" y="1266"/>
                    </a:cubicBezTo>
                    <a:cubicBezTo>
                      <a:pt x="746" y="1262"/>
                      <a:pt x="744" y="1266"/>
                      <a:pt x="746" y="1262"/>
                    </a:cubicBezTo>
                    <a:cubicBezTo>
                      <a:pt x="746" y="1254"/>
                      <a:pt x="747" y="1252"/>
                      <a:pt x="750" y="1246"/>
                    </a:cubicBezTo>
                    <a:cubicBezTo>
                      <a:pt x="754" y="1241"/>
                      <a:pt x="758" y="1240"/>
                      <a:pt x="760" y="1233"/>
                    </a:cubicBezTo>
                    <a:cubicBezTo>
                      <a:pt x="763" y="1222"/>
                      <a:pt x="762" y="1208"/>
                      <a:pt x="762" y="1197"/>
                    </a:cubicBezTo>
                    <a:cubicBezTo>
                      <a:pt x="762" y="1192"/>
                      <a:pt x="763" y="1186"/>
                      <a:pt x="763" y="1181"/>
                    </a:cubicBezTo>
                    <a:cubicBezTo>
                      <a:pt x="761" y="1168"/>
                      <a:pt x="753" y="1156"/>
                      <a:pt x="750" y="1143"/>
                    </a:cubicBezTo>
                    <a:cubicBezTo>
                      <a:pt x="747" y="1128"/>
                      <a:pt x="743" y="1113"/>
                      <a:pt x="741" y="1098"/>
                    </a:cubicBezTo>
                    <a:cubicBezTo>
                      <a:pt x="741" y="1098"/>
                      <a:pt x="741" y="1098"/>
                      <a:pt x="741" y="1098"/>
                    </a:cubicBezTo>
                    <a:cubicBezTo>
                      <a:pt x="741" y="1097"/>
                      <a:pt x="741" y="1096"/>
                      <a:pt x="741" y="1095"/>
                    </a:cubicBezTo>
                    <a:cubicBezTo>
                      <a:pt x="739" y="1080"/>
                      <a:pt x="741" y="1061"/>
                      <a:pt x="747" y="1047"/>
                    </a:cubicBezTo>
                    <a:cubicBezTo>
                      <a:pt x="749" y="1042"/>
                      <a:pt x="752" y="1039"/>
                      <a:pt x="754" y="1034"/>
                    </a:cubicBezTo>
                    <a:cubicBezTo>
                      <a:pt x="759" y="1018"/>
                      <a:pt x="762" y="995"/>
                      <a:pt x="777" y="983"/>
                    </a:cubicBezTo>
                    <a:cubicBezTo>
                      <a:pt x="790" y="973"/>
                      <a:pt x="790" y="958"/>
                      <a:pt x="798" y="945"/>
                    </a:cubicBezTo>
                    <a:cubicBezTo>
                      <a:pt x="803" y="938"/>
                      <a:pt x="809" y="927"/>
                      <a:pt x="819" y="924"/>
                    </a:cubicBezTo>
                    <a:cubicBezTo>
                      <a:pt x="821" y="924"/>
                      <a:pt x="822" y="924"/>
                      <a:pt x="824" y="924"/>
                    </a:cubicBezTo>
                    <a:cubicBezTo>
                      <a:pt x="825" y="924"/>
                      <a:pt x="824" y="924"/>
                      <a:pt x="825" y="924"/>
                    </a:cubicBezTo>
                    <a:cubicBezTo>
                      <a:pt x="829" y="924"/>
                      <a:pt x="832" y="925"/>
                      <a:pt x="836" y="924"/>
                    </a:cubicBezTo>
                    <a:cubicBezTo>
                      <a:pt x="842" y="922"/>
                      <a:pt x="846" y="918"/>
                      <a:pt x="851" y="916"/>
                    </a:cubicBezTo>
                    <a:cubicBezTo>
                      <a:pt x="851" y="914"/>
                      <a:pt x="851" y="913"/>
                      <a:pt x="852" y="912"/>
                    </a:cubicBezTo>
                    <a:cubicBezTo>
                      <a:pt x="864" y="904"/>
                      <a:pt x="881" y="907"/>
                      <a:pt x="896" y="908"/>
                    </a:cubicBezTo>
                    <a:cubicBezTo>
                      <a:pt x="895" y="916"/>
                      <a:pt x="899" y="922"/>
                      <a:pt x="899" y="929"/>
                    </a:cubicBezTo>
                    <a:cubicBezTo>
                      <a:pt x="900" y="935"/>
                      <a:pt x="895" y="949"/>
                      <a:pt x="905" y="946"/>
                    </a:cubicBezTo>
                    <a:cubicBezTo>
                      <a:pt x="905" y="940"/>
                      <a:pt x="905" y="934"/>
                      <a:pt x="912" y="932"/>
                    </a:cubicBezTo>
                    <a:cubicBezTo>
                      <a:pt x="913" y="938"/>
                      <a:pt x="910" y="942"/>
                      <a:pt x="911" y="948"/>
                    </a:cubicBezTo>
                    <a:cubicBezTo>
                      <a:pt x="921" y="949"/>
                      <a:pt x="921" y="934"/>
                      <a:pt x="921" y="925"/>
                    </a:cubicBezTo>
                    <a:cubicBezTo>
                      <a:pt x="921" y="924"/>
                      <a:pt x="921" y="923"/>
                      <a:pt x="921" y="922"/>
                    </a:cubicBezTo>
                    <a:cubicBezTo>
                      <a:pt x="923" y="924"/>
                      <a:pt x="923" y="927"/>
                      <a:pt x="924" y="930"/>
                    </a:cubicBezTo>
                    <a:cubicBezTo>
                      <a:pt x="925" y="932"/>
                      <a:pt x="927" y="934"/>
                      <a:pt x="928" y="937"/>
                    </a:cubicBezTo>
                    <a:cubicBezTo>
                      <a:pt x="929" y="937"/>
                      <a:pt x="931" y="937"/>
                      <a:pt x="932" y="937"/>
                    </a:cubicBezTo>
                    <a:cubicBezTo>
                      <a:pt x="933" y="938"/>
                      <a:pt x="933" y="939"/>
                      <a:pt x="933" y="941"/>
                    </a:cubicBezTo>
                    <a:cubicBezTo>
                      <a:pt x="934" y="941"/>
                      <a:pt x="936" y="941"/>
                      <a:pt x="938" y="941"/>
                    </a:cubicBezTo>
                    <a:cubicBezTo>
                      <a:pt x="938" y="938"/>
                      <a:pt x="939" y="935"/>
                      <a:pt x="938" y="932"/>
                    </a:cubicBezTo>
                    <a:cubicBezTo>
                      <a:pt x="940" y="936"/>
                      <a:pt x="943" y="937"/>
                      <a:pt x="948" y="936"/>
                    </a:cubicBezTo>
                    <a:cubicBezTo>
                      <a:pt x="940" y="933"/>
                      <a:pt x="942" y="920"/>
                      <a:pt x="948" y="915"/>
                    </a:cubicBezTo>
                    <a:cubicBezTo>
                      <a:pt x="959" y="905"/>
                      <a:pt x="971" y="903"/>
                      <a:pt x="976" y="888"/>
                    </a:cubicBezTo>
                    <a:cubicBezTo>
                      <a:pt x="979" y="882"/>
                      <a:pt x="978" y="877"/>
                      <a:pt x="981" y="871"/>
                    </a:cubicBezTo>
                    <a:cubicBezTo>
                      <a:pt x="985" y="866"/>
                      <a:pt x="991" y="863"/>
                      <a:pt x="995" y="858"/>
                    </a:cubicBezTo>
                    <a:cubicBezTo>
                      <a:pt x="1000" y="851"/>
                      <a:pt x="1000" y="850"/>
                      <a:pt x="1001" y="841"/>
                    </a:cubicBezTo>
                    <a:cubicBezTo>
                      <a:pt x="1002" y="826"/>
                      <a:pt x="1007" y="824"/>
                      <a:pt x="1021" y="823"/>
                    </a:cubicBezTo>
                    <a:cubicBezTo>
                      <a:pt x="1031" y="822"/>
                      <a:pt x="1041" y="820"/>
                      <a:pt x="1051" y="817"/>
                    </a:cubicBezTo>
                    <a:cubicBezTo>
                      <a:pt x="1051" y="816"/>
                      <a:pt x="1051" y="816"/>
                      <a:pt x="1051" y="816"/>
                    </a:cubicBezTo>
                    <a:cubicBezTo>
                      <a:pt x="1050" y="814"/>
                      <a:pt x="1045" y="816"/>
                      <a:pt x="1045" y="815"/>
                    </a:cubicBezTo>
                    <a:cubicBezTo>
                      <a:pt x="1041" y="811"/>
                      <a:pt x="1035" y="814"/>
                      <a:pt x="1031" y="815"/>
                    </a:cubicBezTo>
                    <a:cubicBezTo>
                      <a:pt x="1021" y="818"/>
                      <a:pt x="1022" y="819"/>
                      <a:pt x="1010" y="817"/>
                    </a:cubicBezTo>
                    <a:cubicBezTo>
                      <a:pt x="1012" y="806"/>
                      <a:pt x="1037" y="808"/>
                      <a:pt x="1047" y="809"/>
                    </a:cubicBezTo>
                    <a:cubicBezTo>
                      <a:pt x="1048" y="809"/>
                      <a:pt x="1048" y="809"/>
                      <a:pt x="1048" y="809"/>
                    </a:cubicBezTo>
                    <a:cubicBezTo>
                      <a:pt x="1056" y="809"/>
                      <a:pt x="1064" y="809"/>
                      <a:pt x="1071" y="811"/>
                    </a:cubicBezTo>
                    <a:cubicBezTo>
                      <a:pt x="1080" y="813"/>
                      <a:pt x="1085" y="819"/>
                      <a:pt x="1093" y="821"/>
                    </a:cubicBezTo>
                    <a:cubicBezTo>
                      <a:pt x="1094" y="822"/>
                      <a:pt x="1094" y="824"/>
                      <a:pt x="1095" y="826"/>
                    </a:cubicBezTo>
                    <a:cubicBezTo>
                      <a:pt x="1095" y="824"/>
                      <a:pt x="1095" y="823"/>
                      <a:pt x="1095" y="821"/>
                    </a:cubicBezTo>
                    <a:cubicBezTo>
                      <a:pt x="1095" y="817"/>
                      <a:pt x="1095" y="813"/>
                      <a:pt x="1096" y="809"/>
                    </a:cubicBezTo>
                    <a:cubicBezTo>
                      <a:pt x="1103" y="810"/>
                      <a:pt x="1100" y="821"/>
                      <a:pt x="1100" y="827"/>
                    </a:cubicBezTo>
                    <a:cubicBezTo>
                      <a:pt x="1112" y="830"/>
                      <a:pt x="1127" y="823"/>
                      <a:pt x="1138" y="819"/>
                    </a:cubicBezTo>
                    <a:cubicBezTo>
                      <a:pt x="1151" y="814"/>
                      <a:pt x="1157" y="805"/>
                      <a:pt x="1169" y="800"/>
                    </a:cubicBezTo>
                    <a:cubicBezTo>
                      <a:pt x="1180" y="795"/>
                      <a:pt x="1194" y="794"/>
                      <a:pt x="1204" y="787"/>
                    </a:cubicBezTo>
                    <a:cubicBezTo>
                      <a:pt x="1209" y="784"/>
                      <a:pt x="1212" y="783"/>
                      <a:pt x="1214" y="777"/>
                    </a:cubicBezTo>
                    <a:cubicBezTo>
                      <a:pt x="1217" y="771"/>
                      <a:pt x="1214" y="764"/>
                      <a:pt x="1220" y="759"/>
                    </a:cubicBezTo>
                    <a:cubicBezTo>
                      <a:pt x="1220" y="764"/>
                      <a:pt x="1219" y="770"/>
                      <a:pt x="1220" y="776"/>
                    </a:cubicBezTo>
                    <a:cubicBezTo>
                      <a:pt x="1221" y="776"/>
                      <a:pt x="1223" y="776"/>
                      <a:pt x="1225" y="776"/>
                    </a:cubicBezTo>
                    <a:cubicBezTo>
                      <a:pt x="1228" y="775"/>
                      <a:pt x="1225" y="754"/>
                      <a:pt x="1225" y="749"/>
                    </a:cubicBezTo>
                    <a:cubicBezTo>
                      <a:pt x="1224" y="748"/>
                      <a:pt x="1222" y="747"/>
                      <a:pt x="1220" y="746"/>
                    </a:cubicBezTo>
                    <a:cubicBezTo>
                      <a:pt x="1214" y="743"/>
                      <a:pt x="1208" y="745"/>
                      <a:pt x="1206" y="738"/>
                    </a:cubicBezTo>
                    <a:cubicBezTo>
                      <a:pt x="1200" y="722"/>
                      <a:pt x="1219" y="726"/>
                      <a:pt x="1231" y="727"/>
                    </a:cubicBezTo>
                    <a:cubicBezTo>
                      <a:pt x="1231" y="727"/>
                      <a:pt x="1231" y="727"/>
                      <a:pt x="1231" y="727"/>
                    </a:cubicBezTo>
                    <a:cubicBezTo>
                      <a:pt x="1231" y="727"/>
                      <a:pt x="1231" y="727"/>
                      <a:pt x="1231" y="727"/>
                    </a:cubicBezTo>
                    <a:cubicBezTo>
                      <a:pt x="1232" y="726"/>
                      <a:pt x="1232" y="725"/>
                      <a:pt x="1232" y="724"/>
                    </a:cubicBezTo>
                    <a:cubicBezTo>
                      <a:pt x="1235" y="716"/>
                      <a:pt x="1235" y="723"/>
                      <a:pt x="1234" y="714"/>
                    </a:cubicBezTo>
                    <a:cubicBezTo>
                      <a:pt x="1233" y="708"/>
                      <a:pt x="1221" y="705"/>
                      <a:pt x="1215" y="703"/>
                    </a:cubicBezTo>
                    <a:cubicBezTo>
                      <a:pt x="1216" y="702"/>
                      <a:pt x="1225" y="677"/>
                      <a:pt x="1229" y="672"/>
                    </a:cubicBezTo>
                    <a:cubicBezTo>
                      <a:pt x="1235" y="664"/>
                      <a:pt x="1246" y="662"/>
                      <a:pt x="1255" y="657"/>
                    </a:cubicBezTo>
                    <a:cubicBezTo>
                      <a:pt x="1263" y="652"/>
                      <a:pt x="1269" y="646"/>
                      <a:pt x="1276" y="641"/>
                    </a:cubicBezTo>
                    <a:cubicBezTo>
                      <a:pt x="1279" y="638"/>
                      <a:pt x="1282" y="636"/>
                      <a:pt x="1286" y="634"/>
                    </a:cubicBezTo>
                    <a:cubicBezTo>
                      <a:pt x="1295" y="628"/>
                      <a:pt x="1302" y="625"/>
                      <a:pt x="1308" y="616"/>
                    </a:cubicBezTo>
                    <a:cubicBezTo>
                      <a:pt x="1317" y="603"/>
                      <a:pt x="1325" y="601"/>
                      <a:pt x="1340" y="594"/>
                    </a:cubicBezTo>
                    <a:cubicBezTo>
                      <a:pt x="1353" y="588"/>
                      <a:pt x="1366" y="582"/>
                      <a:pt x="1380" y="579"/>
                    </a:cubicBezTo>
                    <a:cubicBezTo>
                      <a:pt x="1389" y="577"/>
                      <a:pt x="1398" y="574"/>
                      <a:pt x="1406" y="570"/>
                    </a:cubicBezTo>
                    <a:cubicBezTo>
                      <a:pt x="1414" y="566"/>
                      <a:pt x="1415" y="558"/>
                      <a:pt x="1421" y="553"/>
                    </a:cubicBezTo>
                    <a:cubicBezTo>
                      <a:pt x="1425" y="548"/>
                      <a:pt x="1434" y="547"/>
                      <a:pt x="1437" y="541"/>
                    </a:cubicBezTo>
                    <a:cubicBezTo>
                      <a:pt x="1441" y="536"/>
                      <a:pt x="1440" y="527"/>
                      <a:pt x="1444" y="521"/>
                    </a:cubicBezTo>
                    <a:cubicBezTo>
                      <a:pt x="1452" y="508"/>
                      <a:pt x="1464" y="499"/>
                      <a:pt x="1475" y="489"/>
                    </a:cubicBezTo>
                    <a:cubicBezTo>
                      <a:pt x="1475" y="488"/>
                      <a:pt x="1476" y="488"/>
                      <a:pt x="1477" y="487"/>
                    </a:cubicBezTo>
                    <a:cubicBezTo>
                      <a:pt x="1478" y="486"/>
                      <a:pt x="1477" y="487"/>
                      <a:pt x="1478" y="486"/>
                    </a:cubicBezTo>
                    <a:cubicBezTo>
                      <a:pt x="1489" y="476"/>
                      <a:pt x="1502" y="470"/>
                      <a:pt x="1515" y="463"/>
                    </a:cubicBezTo>
                    <a:cubicBezTo>
                      <a:pt x="1516" y="463"/>
                      <a:pt x="1515" y="463"/>
                      <a:pt x="1516" y="462"/>
                    </a:cubicBezTo>
                    <a:cubicBezTo>
                      <a:pt x="1521" y="459"/>
                      <a:pt x="1527" y="456"/>
                      <a:pt x="1532" y="453"/>
                    </a:cubicBezTo>
                    <a:cubicBezTo>
                      <a:pt x="1537" y="450"/>
                      <a:pt x="1541" y="445"/>
                      <a:pt x="1545" y="442"/>
                    </a:cubicBezTo>
                    <a:cubicBezTo>
                      <a:pt x="1550" y="438"/>
                      <a:pt x="1555" y="437"/>
                      <a:pt x="1561" y="434"/>
                    </a:cubicBezTo>
                    <a:cubicBezTo>
                      <a:pt x="1570" y="430"/>
                      <a:pt x="1583" y="427"/>
                      <a:pt x="1591" y="420"/>
                    </a:cubicBezTo>
                    <a:cubicBezTo>
                      <a:pt x="1597" y="414"/>
                      <a:pt x="1600" y="405"/>
                      <a:pt x="1609" y="402"/>
                    </a:cubicBezTo>
                    <a:cubicBezTo>
                      <a:pt x="1619" y="400"/>
                      <a:pt x="1615" y="383"/>
                      <a:pt x="1617" y="378"/>
                    </a:cubicBezTo>
                    <a:cubicBezTo>
                      <a:pt x="1620" y="372"/>
                      <a:pt x="1627" y="371"/>
                      <a:pt x="1633" y="368"/>
                    </a:cubicBezTo>
                    <a:cubicBezTo>
                      <a:pt x="1641" y="363"/>
                      <a:pt x="1652" y="351"/>
                      <a:pt x="1660" y="350"/>
                    </a:cubicBezTo>
                    <a:cubicBezTo>
                      <a:pt x="1661" y="346"/>
                      <a:pt x="1664" y="343"/>
                      <a:pt x="1669" y="342"/>
                    </a:cubicBezTo>
                    <a:cubicBezTo>
                      <a:pt x="1673" y="334"/>
                      <a:pt x="1678" y="325"/>
                      <a:pt x="1684" y="318"/>
                    </a:cubicBezTo>
                    <a:cubicBezTo>
                      <a:pt x="1688" y="313"/>
                      <a:pt x="1693" y="310"/>
                      <a:pt x="1697" y="306"/>
                    </a:cubicBezTo>
                    <a:cubicBezTo>
                      <a:pt x="1700" y="301"/>
                      <a:pt x="1701" y="296"/>
                      <a:pt x="1704" y="291"/>
                    </a:cubicBezTo>
                    <a:cubicBezTo>
                      <a:pt x="1708" y="285"/>
                      <a:pt x="1716" y="277"/>
                      <a:pt x="1723" y="272"/>
                    </a:cubicBezTo>
                    <a:cubicBezTo>
                      <a:pt x="1730" y="266"/>
                      <a:pt x="1738" y="260"/>
                      <a:pt x="1745" y="252"/>
                    </a:cubicBezTo>
                    <a:cubicBezTo>
                      <a:pt x="1748" y="248"/>
                      <a:pt x="1748" y="243"/>
                      <a:pt x="1749" y="238"/>
                    </a:cubicBezTo>
                    <a:cubicBezTo>
                      <a:pt x="1749" y="238"/>
                      <a:pt x="1748" y="238"/>
                      <a:pt x="1748" y="238"/>
                    </a:cubicBezTo>
                    <a:cubicBezTo>
                      <a:pt x="1737" y="234"/>
                      <a:pt x="1744" y="225"/>
                      <a:pt x="1743" y="216"/>
                    </a:cubicBezTo>
                    <a:close/>
                  </a:path>
                </a:pathLst>
              </a:custGeom>
              <a:blipFill dpi="0" rotWithShape="0">
                <a:blip r:embed="rId4"/>
                <a:srcRect/>
                <a:tile tx="0" ty="0" sx="100000" sy="100000" flip="none" algn="tl"/>
              </a:blipFill>
              <a:ln w="6350">
                <a:solidFill>
                  <a:schemeClr val="bg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8240" name="Freeform 11" descr="5%"/>
              <p:cNvSpPr>
                <a:spLocks/>
              </p:cNvSpPr>
              <p:nvPr/>
            </p:nvSpPr>
            <p:spPr bwMode="auto">
              <a:xfrm>
                <a:off x="1701" y="2825"/>
                <a:ext cx="605" cy="868"/>
              </a:xfrm>
              <a:custGeom>
                <a:avLst/>
                <a:gdLst>
                  <a:gd name="T0" fmla="*/ 1 w 993"/>
                  <a:gd name="T1" fmla="*/ 1 h 1516"/>
                  <a:gd name="T2" fmla="*/ 1 w 993"/>
                  <a:gd name="T3" fmla="*/ 1 h 1516"/>
                  <a:gd name="T4" fmla="*/ 1 w 993"/>
                  <a:gd name="T5" fmla="*/ 1 h 1516"/>
                  <a:gd name="T6" fmla="*/ 1 w 993"/>
                  <a:gd name="T7" fmla="*/ 1 h 1516"/>
                  <a:gd name="T8" fmla="*/ 1 w 993"/>
                  <a:gd name="T9" fmla="*/ 1 h 1516"/>
                  <a:gd name="T10" fmla="*/ 1 w 993"/>
                  <a:gd name="T11" fmla="*/ 1 h 1516"/>
                  <a:gd name="T12" fmla="*/ 1 w 993"/>
                  <a:gd name="T13" fmla="*/ 1 h 1516"/>
                  <a:gd name="T14" fmla="*/ 1 w 993"/>
                  <a:gd name="T15" fmla="*/ 1 h 1516"/>
                  <a:gd name="T16" fmla="*/ 1 w 993"/>
                  <a:gd name="T17" fmla="*/ 1 h 1516"/>
                  <a:gd name="T18" fmla="*/ 1 w 993"/>
                  <a:gd name="T19" fmla="*/ 1 h 1516"/>
                  <a:gd name="T20" fmla="*/ 1 w 993"/>
                  <a:gd name="T21" fmla="*/ 1 h 1516"/>
                  <a:gd name="T22" fmla="*/ 1 w 993"/>
                  <a:gd name="T23" fmla="*/ 1 h 1516"/>
                  <a:gd name="T24" fmla="*/ 1 w 993"/>
                  <a:gd name="T25" fmla="*/ 1 h 1516"/>
                  <a:gd name="T26" fmla="*/ 1 w 993"/>
                  <a:gd name="T27" fmla="*/ 1 h 1516"/>
                  <a:gd name="T28" fmla="*/ 1 w 993"/>
                  <a:gd name="T29" fmla="*/ 1 h 1516"/>
                  <a:gd name="T30" fmla="*/ 1 w 993"/>
                  <a:gd name="T31" fmla="*/ 1 h 1516"/>
                  <a:gd name="T32" fmla="*/ 1 w 993"/>
                  <a:gd name="T33" fmla="*/ 1 h 1516"/>
                  <a:gd name="T34" fmla="*/ 1 w 993"/>
                  <a:gd name="T35" fmla="*/ 1 h 1516"/>
                  <a:gd name="T36" fmla="*/ 1 w 993"/>
                  <a:gd name="T37" fmla="*/ 1 h 1516"/>
                  <a:gd name="T38" fmla="*/ 1 w 993"/>
                  <a:gd name="T39" fmla="*/ 1 h 1516"/>
                  <a:gd name="T40" fmla="*/ 1 w 993"/>
                  <a:gd name="T41" fmla="*/ 1 h 1516"/>
                  <a:gd name="T42" fmla="*/ 1 w 993"/>
                  <a:gd name="T43" fmla="*/ 1 h 1516"/>
                  <a:gd name="T44" fmla="*/ 1 w 993"/>
                  <a:gd name="T45" fmla="*/ 1 h 1516"/>
                  <a:gd name="T46" fmla="*/ 1 w 993"/>
                  <a:gd name="T47" fmla="*/ 1 h 1516"/>
                  <a:gd name="T48" fmla="*/ 1 w 993"/>
                  <a:gd name="T49" fmla="*/ 1 h 1516"/>
                  <a:gd name="T50" fmla="*/ 1 w 993"/>
                  <a:gd name="T51" fmla="*/ 1 h 1516"/>
                  <a:gd name="T52" fmla="*/ 1 w 993"/>
                  <a:gd name="T53" fmla="*/ 1 h 1516"/>
                  <a:gd name="T54" fmla="*/ 1 w 993"/>
                  <a:gd name="T55" fmla="*/ 1 h 1516"/>
                  <a:gd name="T56" fmla="*/ 1 w 993"/>
                  <a:gd name="T57" fmla="*/ 1 h 1516"/>
                  <a:gd name="T58" fmla="*/ 1 w 993"/>
                  <a:gd name="T59" fmla="*/ 1 h 1516"/>
                  <a:gd name="T60" fmla="*/ 1 w 993"/>
                  <a:gd name="T61" fmla="*/ 1 h 1516"/>
                  <a:gd name="T62" fmla="*/ 1 w 993"/>
                  <a:gd name="T63" fmla="*/ 1 h 1516"/>
                  <a:gd name="T64" fmla="*/ 1 w 993"/>
                  <a:gd name="T65" fmla="*/ 1 h 1516"/>
                  <a:gd name="T66" fmla="*/ 1 w 993"/>
                  <a:gd name="T67" fmla="*/ 1 h 1516"/>
                  <a:gd name="T68" fmla="*/ 1 w 993"/>
                  <a:gd name="T69" fmla="*/ 1 h 1516"/>
                  <a:gd name="T70" fmla="*/ 1 w 993"/>
                  <a:gd name="T71" fmla="*/ 1 h 1516"/>
                  <a:gd name="T72" fmla="*/ 1 w 993"/>
                  <a:gd name="T73" fmla="*/ 1 h 1516"/>
                  <a:gd name="T74" fmla="*/ 1 w 993"/>
                  <a:gd name="T75" fmla="*/ 1 h 1516"/>
                  <a:gd name="T76" fmla="*/ 1 w 993"/>
                  <a:gd name="T77" fmla="*/ 1 h 1516"/>
                  <a:gd name="T78" fmla="*/ 1 w 993"/>
                  <a:gd name="T79" fmla="*/ 1 h 1516"/>
                  <a:gd name="T80" fmla="*/ 1 w 993"/>
                  <a:gd name="T81" fmla="*/ 1 h 1516"/>
                  <a:gd name="T82" fmla="*/ 1 w 993"/>
                  <a:gd name="T83" fmla="*/ 1 h 1516"/>
                  <a:gd name="T84" fmla="*/ 1 w 993"/>
                  <a:gd name="T85" fmla="*/ 1 h 1516"/>
                  <a:gd name="T86" fmla="*/ 1 w 993"/>
                  <a:gd name="T87" fmla="*/ 1 h 1516"/>
                  <a:gd name="T88" fmla="*/ 1 w 993"/>
                  <a:gd name="T89" fmla="*/ 1 h 1516"/>
                  <a:gd name="T90" fmla="*/ 1 w 993"/>
                  <a:gd name="T91" fmla="*/ 1 h 1516"/>
                  <a:gd name="T92" fmla="*/ 1 w 993"/>
                  <a:gd name="T93" fmla="*/ 1 h 1516"/>
                  <a:gd name="T94" fmla="*/ 1 w 993"/>
                  <a:gd name="T95" fmla="*/ 1 h 1516"/>
                  <a:gd name="T96" fmla="*/ 1 w 993"/>
                  <a:gd name="T97" fmla="*/ 1 h 1516"/>
                  <a:gd name="T98" fmla="*/ 1 w 993"/>
                  <a:gd name="T99" fmla="*/ 1 h 1516"/>
                  <a:gd name="T100" fmla="*/ 1 w 993"/>
                  <a:gd name="T101" fmla="*/ 1 h 1516"/>
                  <a:gd name="T102" fmla="*/ 1 w 993"/>
                  <a:gd name="T103" fmla="*/ 1 h 1516"/>
                  <a:gd name="T104" fmla="*/ 1 w 993"/>
                  <a:gd name="T105" fmla="*/ 1 h 1516"/>
                  <a:gd name="T106" fmla="*/ 1 w 993"/>
                  <a:gd name="T107" fmla="*/ 1 h 1516"/>
                  <a:gd name="T108" fmla="*/ 1 w 993"/>
                  <a:gd name="T109" fmla="*/ 1 h 1516"/>
                  <a:gd name="T110" fmla="*/ 1 w 993"/>
                  <a:gd name="T111" fmla="*/ 1 h 1516"/>
                  <a:gd name="T112" fmla="*/ 1 w 993"/>
                  <a:gd name="T113" fmla="*/ 1 h 1516"/>
                  <a:gd name="T114" fmla="*/ 1 w 993"/>
                  <a:gd name="T115" fmla="*/ 1 h 1516"/>
                  <a:gd name="T116" fmla="*/ 1 w 993"/>
                  <a:gd name="T117" fmla="*/ 1 h 1516"/>
                  <a:gd name="T118" fmla="*/ 1 w 993"/>
                  <a:gd name="T119" fmla="*/ 1 h 1516"/>
                  <a:gd name="T120" fmla="*/ 1 w 993"/>
                  <a:gd name="T121" fmla="*/ 1 h 151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93"/>
                  <a:gd name="T184" fmla="*/ 0 h 1516"/>
                  <a:gd name="T185" fmla="*/ 993 w 993"/>
                  <a:gd name="T186" fmla="*/ 1516 h 151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93" h="1516">
                    <a:moveTo>
                      <a:pt x="187" y="1228"/>
                    </a:moveTo>
                    <a:cubicBezTo>
                      <a:pt x="188" y="1228"/>
                      <a:pt x="189" y="1228"/>
                      <a:pt x="190" y="1227"/>
                    </a:cubicBezTo>
                    <a:cubicBezTo>
                      <a:pt x="191" y="1227"/>
                      <a:pt x="193" y="1226"/>
                      <a:pt x="194" y="1226"/>
                    </a:cubicBezTo>
                    <a:cubicBezTo>
                      <a:pt x="194" y="1227"/>
                      <a:pt x="194" y="1227"/>
                      <a:pt x="194" y="1227"/>
                    </a:cubicBezTo>
                    <a:cubicBezTo>
                      <a:pt x="196" y="1227"/>
                      <a:pt x="196" y="1230"/>
                      <a:pt x="196" y="1238"/>
                    </a:cubicBezTo>
                    <a:cubicBezTo>
                      <a:pt x="197" y="1238"/>
                      <a:pt x="198" y="1238"/>
                      <a:pt x="199" y="1238"/>
                    </a:cubicBezTo>
                    <a:cubicBezTo>
                      <a:pt x="204" y="1238"/>
                      <a:pt x="208" y="1244"/>
                      <a:pt x="205" y="1247"/>
                    </a:cubicBezTo>
                    <a:cubicBezTo>
                      <a:pt x="205" y="1248"/>
                      <a:pt x="204" y="1248"/>
                      <a:pt x="203" y="1249"/>
                    </a:cubicBezTo>
                    <a:cubicBezTo>
                      <a:pt x="203" y="1249"/>
                      <a:pt x="203" y="1250"/>
                      <a:pt x="203" y="1250"/>
                    </a:cubicBezTo>
                    <a:cubicBezTo>
                      <a:pt x="204" y="1253"/>
                      <a:pt x="207" y="1256"/>
                      <a:pt x="210" y="1256"/>
                    </a:cubicBezTo>
                    <a:cubicBezTo>
                      <a:pt x="211" y="1256"/>
                      <a:pt x="211" y="1256"/>
                      <a:pt x="212" y="1256"/>
                    </a:cubicBezTo>
                    <a:cubicBezTo>
                      <a:pt x="212" y="1255"/>
                      <a:pt x="212" y="1254"/>
                      <a:pt x="213" y="1253"/>
                    </a:cubicBezTo>
                    <a:cubicBezTo>
                      <a:pt x="213" y="1252"/>
                      <a:pt x="213" y="1252"/>
                      <a:pt x="213" y="1252"/>
                    </a:cubicBezTo>
                    <a:cubicBezTo>
                      <a:pt x="213" y="1252"/>
                      <a:pt x="213" y="1251"/>
                      <a:pt x="214" y="1251"/>
                    </a:cubicBezTo>
                    <a:cubicBezTo>
                      <a:pt x="214" y="1250"/>
                      <a:pt x="214" y="1250"/>
                      <a:pt x="215" y="1249"/>
                    </a:cubicBezTo>
                    <a:cubicBezTo>
                      <a:pt x="215" y="1249"/>
                      <a:pt x="215" y="1249"/>
                      <a:pt x="215" y="1249"/>
                    </a:cubicBezTo>
                    <a:cubicBezTo>
                      <a:pt x="217" y="1246"/>
                      <a:pt x="221" y="1246"/>
                      <a:pt x="226" y="1249"/>
                    </a:cubicBezTo>
                    <a:cubicBezTo>
                      <a:pt x="226" y="1250"/>
                      <a:pt x="227" y="1250"/>
                      <a:pt x="227" y="1250"/>
                    </a:cubicBezTo>
                    <a:cubicBezTo>
                      <a:pt x="239" y="1258"/>
                      <a:pt x="227" y="1259"/>
                      <a:pt x="229" y="1267"/>
                    </a:cubicBezTo>
                    <a:cubicBezTo>
                      <a:pt x="229" y="1267"/>
                      <a:pt x="229" y="1267"/>
                      <a:pt x="229" y="1267"/>
                    </a:cubicBezTo>
                    <a:cubicBezTo>
                      <a:pt x="229" y="1267"/>
                      <a:pt x="229" y="1267"/>
                      <a:pt x="229" y="1267"/>
                    </a:cubicBezTo>
                    <a:cubicBezTo>
                      <a:pt x="233" y="1268"/>
                      <a:pt x="238" y="1267"/>
                      <a:pt x="242" y="1268"/>
                    </a:cubicBezTo>
                    <a:cubicBezTo>
                      <a:pt x="242" y="1271"/>
                      <a:pt x="241" y="1275"/>
                      <a:pt x="242" y="1279"/>
                    </a:cubicBezTo>
                    <a:cubicBezTo>
                      <a:pt x="242" y="1279"/>
                      <a:pt x="242" y="1279"/>
                      <a:pt x="242" y="1279"/>
                    </a:cubicBezTo>
                    <a:cubicBezTo>
                      <a:pt x="243" y="1277"/>
                      <a:pt x="249" y="1271"/>
                      <a:pt x="253" y="1268"/>
                    </a:cubicBezTo>
                    <a:cubicBezTo>
                      <a:pt x="254" y="1268"/>
                      <a:pt x="255" y="1267"/>
                      <a:pt x="256" y="1267"/>
                    </a:cubicBezTo>
                    <a:cubicBezTo>
                      <a:pt x="256" y="1267"/>
                      <a:pt x="256" y="1267"/>
                      <a:pt x="256" y="1267"/>
                    </a:cubicBezTo>
                    <a:cubicBezTo>
                      <a:pt x="256" y="1270"/>
                      <a:pt x="256" y="1273"/>
                      <a:pt x="256" y="1275"/>
                    </a:cubicBezTo>
                    <a:cubicBezTo>
                      <a:pt x="256" y="1278"/>
                      <a:pt x="255" y="1281"/>
                      <a:pt x="254" y="1283"/>
                    </a:cubicBezTo>
                    <a:cubicBezTo>
                      <a:pt x="257" y="1284"/>
                      <a:pt x="258" y="1284"/>
                      <a:pt x="259" y="1285"/>
                    </a:cubicBezTo>
                    <a:cubicBezTo>
                      <a:pt x="264" y="1288"/>
                      <a:pt x="264" y="1293"/>
                      <a:pt x="267" y="1298"/>
                    </a:cubicBezTo>
                    <a:cubicBezTo>
                      <a:pt x="267" y="1298"/>
                      <a:pt x="267" y="1298"/>
                      <a:pt x="267" y="1298"/>
                    </a:cubicBezTo>
                    <a:cubicBezTo>
                      <a:pt x="268" y="1299"/>
                      <a:pt x="270" y="1299"/>
                      <a:pt x="272" y="1299"/>
                    </a:cubicBezTo>
                    <a:cubicBezTo>
                      <a:pt x="273" y="1298"/>
                      <a:pt x="273" y="1298"/>
                      <a:pt x="273" y="1298"/>
                    </a:cubicBezTo>
                    <a:cubicBezTo>
                      <a:pt x="273" y="1298"/>
                      <a:pt x="273" y="1298"/>
                      <a:pt x="273" y="1298"/>
                    </a:cubicBezTo>
                    <a:cubicBezTo>
                      <a:pt x="273" y="1297"/>
                      <a:pt x="273" y="1297"/>
                      <a:pt x="273" y="1297"/>
                    </a:cubicBezTo>
                    <a:cubicBezTo>
                      <a:pt x="274" y="1294"/>
                      <a:pt x="277" y="1293"/>
                      <a:pt x="280" y="1293"/>
                    </a:cubicBezTo>
                    <a:cubicBezTo>
                      <a:pt x="281" y="1293"/>
                      <a:pt x="282" y="1293"/>
                      <a:pt x="283" y="1294"/>
                    </a:cubicBezTo>
                    <a:cubicBezTo>
                      <a:pt x="283" y="1294"/>
                      <a:pt x="283" y="1294"/>
                      <a:pt x="283" y="1294"/>
                    </a:cubicBezTo>
                    <a:cubicBezTo>
                      <a:pt x="284" y="1294"/>
                      <a:pt x="284" y="1295"/>
                      <a:pt x="285" y="1295"/>
                    </a:cubicBezTo>
                    <a:cubicBezTo>
                      <a:pt x="285" y="1296"/>
                      <a:pt x="285" y="1297"/>
                      <a:pt x="285" y="1298"/>
                    </a:cubicBezTo>
                    <a:cubicBezTo>
                      <a:pt x="284" y="1300"/>
                      <a:pt x="282" y="1301"/>
                      <a:pt x="281" y="1303"/>
                    </a:cubicBezTo>
                    <a:cubicBezTo>
                      <a:pt x="278" y="1306"/>
                      <a:pt x="273" y="1310"/>
                      <a:pt x="274" y="1313"/>
                    </a:cubicBezTo>
                    <a:cubicBezTo>
                      <a:pt x="274" y="1313"/>
                      <a:pt x="274" y="1313"/>
                      <a:pt x="274" y="1314"/>
                    </a:cubicBezTo>
                    <a:cubicBezTo>
                      <a:pt x="275" y="1317"/>
                      <a:pt x="277" y="1318"/>
                      <a:pt x="278" y="1321"/>
                    </a:cubicBezTo>
                    <a:cubicBezTo>
                      <a:pt x="279" y="1321"/>
                      <a:pt x="279" y="1322"/>
                      <a:pt x="279" y="1323"/>
                    </a:cubicBezTo>
                    <a:cubicBezTo>
                      <a:pt x="279" y="1324"/>
                      <a:pt x="279" y="1324"/>
                      <a:pt x="279" y="1325"/>
                    </a:cubicBezTo>
                    <a:cubicBezTo>
                      <a:pt x="279" y="1326"/>
                      <a:pt x="279" y="1326"/>
                      <a:pt x="279" y="1326"/>
                    </a:cubicBezTo>
                    <a:cubicBezTo>
                      <a:pt x="278" y="1329"/>
                      <a:pt x="278" y="1332"/>
                      <a:pt x="278" y="1335"/>
                    </a:cubicBezTo>
                    <a:cubicBezTo>
                      <a:pt x="278" y="1336"/>
                      <a:pt x="279" y="1337"/>
                      <a:pt x="279" y="1338"/>
                    </a:cubicBezTo>
                    <a:cubicBezTo>
                      <a:pt x="280" y="1338"/>
                      <a:pt x="280" y="1338"/>
                      <a:pt x="280" y="1338"/>
                    </a:cubicBezTo>
                    <a:cubicBezTo>
                      <a:pt x="284" y="1343"/>
                      <a:pt x="295" y="1340"/>
                      <a:pt x="300" y="1344"/>
                    </a:cubicBezTo>
                    <a:cubicBezTo>
                      <a:pt x="307" y="1349"/>
                      <a:pt x="316" y="1364"/>
                      <a:pt x="314" y="1374"/>
                    </a:cubicBezTo>
                    <a:cubicBezTo>
                      <a:pt x="314" y="1374"/>
                      <a:pt x="314" y="1374"/>
                      <a:pt x="314" y="1374"/>
                    </a:cubicBezTo>
                    <a:cubicBezTo>
                      <a:pt x="314" y="1374"/>
                      <a:pt x="314" y="1374"/>
                      <a:pt x="314" y="1374"/>
                    </a:cubicBezTo>
                    <a:cubicBezTo>
                      <a:pt x="315" y="1374"/>
                      <a:pt x="316" y="1374"/>
                      <a:pt x="316" y="1374"/>
                    </a:cubicBezTo>
                    <a:cubicBezTo>
                      <a:pt x="326" y="1374"/>
                      <a:pt x="333" y="1385"/>
                      <a:pt x="339" y="1391"/>
                    </a:cubicBezTo>
                    <a:cubicBezTo>
                      <a:pt x="343" y="1394"/>
                      <a:pt x="351" y="1394"/>
                      <a:pt x="358" y="1395"/>
                    </a:cubicBezTo>
                    <a:cubicBezTo>
                      <a:pt x="364" y="1396"/>
                      <a:pt x="369" y="1398"/>
                      <a:pt x="369" y="1403"/>
                    </a:cubicBezTo>
                    <a:cubicBezTo>
                      <a:pt x="369" y="1403"/>
                      <a:pt x="369" y="1403"/>
                      <a:pt x="369" y="1403"/>
                    </a:cubicBezTo>
                    <a:cubicBezTo>
                      <a:pt x="374" y="1429"/>
                      <a:pt x="394" y="1430"/>
                      <a:pt x="415" y="1427"/>
                    </a:cubicBezTo>
                    <a:cubicBezTo>
                      <a:pt x="419" y="1427"/>
                      <a:pt x="424" y="1426"/>
                      <a:pt x="428" y="1425"/>
                    </a:cubicBezTo>
                    <a:cubicBezTo>
                      <a:pt x="428" y="1425"/>
                      <a:pt x="428" y="1425"/>
                      <a:pt x="428" y="1425"/>
                    </a:cubicBezTo>
                    <a:cubicBezTo>
                      <a:pt x="430" y="1425"/>
                      <a:pt x="431" y="1425"/>
                      <a:pt x="432" y="1425"/>
                    </a:cubicBezTo>
                    <a:cubicBezTo>
                      <a:pt x="432" y="1425"/>
                      <a:pt x="432" y="1425"/>
                      <a:pt x="432" y="1425"/>
                    </a:cubicBezTo>
                    <a:cubicBezTo>
                      <a:pt x="433" y="1432"/>
                      <a:pt x="432" y="1439"/>
                      <a:pt x="432" y="1446"/>
                    </a:cubicBezTo>
                    <a:cubicBezTo>
                      <a:pt x="435" y="1445"/>
                      <a:pt x="438" y="1445"/>
                      <a:pt x="441" y="1445"/>
                    </a:cubicBezTo>
                    <a:cubicBezTo>
                      <a:pt x="446" y="1445"/>
                      <a:pt x="452" y="1446"/>
                      <a:pt x="455" y="1449"/>
                    </a:cubicBezTo>
                    <a:cubicBezTo>
                      <a:pt x="455" y="1450"/>
                      <a:pt x="455" y="1450"/>
                      <a:pt x="455" y="1451"/>
                    </a:cubicBezTo>
                    <a:cubicBezTo>
                      <a:pt x="455" y="1451"/>
                      <a:pt x="455" y="1451"/>
                      <a:pt x="455" y="1451"/>
                    </a:cubicBezTo>
                    <a:cubicBezTo>
                      <a:pt x="457" y="1455"/>
                      <a:pt x="459" y="1462"/>
                      <a:pt x="462" y="1463"/>
                    </a:cubicBezTo>
                    <a:cubicBezTo>
                      <a:pt x="462" y="1463"/>
                      <a:pt x="462" y="1463"/>
                      <a:pt x="462" y="1463"/>
                    </a:cubicBezTo>
                    <a:cubicBezTo>
                      <a:pt x="462" y="1462"/>
                      <a:pt x="462" y="1462"/>
                      <a:pt x="462" y="1462"/>
                    </a:cubicBezTo>
                    <a:cubicBezTo>
                      <a:pt x="462" y="1461"/>
                      <a:pt x="462" y="1461"/>
                      <a:pt x="462" y="1461"/>
                    </a:cubicBezTo>
                    <a:cubicBezTo>
                      <a:pt x="462" y="1461"/>
                      <a:pt x="462" y="1461"/>
                      <a:pt x="462" y="1461"/>
                    </a:cubicBezTo>
                    <a:cubicBezTo>
                      <a:pt x="463" y="1461"/>
                      <a:pt x="463" y="1461"/>
                      <a:pt x="464" y="1461"/>
                    </a:cubicBezTo>
                    <a:cubicBezTo>
                      <a:pt x="465" y="1461"/>
                      <a:pt x="465" y="1461"/>
                      <a:pt x="465" y="1461"/>
                    </a:cubicBezTo>
                    <a:cubicBezTo>
                      <a:pt x="469" y="1462"/>
                      <a:pt x="472" y="1467"/>
                      <a:pt x="476" y="1471"/>
                    </a:cubicBezTo>
                    <a:cubicBezTo>
                      <a:pt x="476" y="1471"/>
                      <a:pt x="476" y="1471"/>
                      <a:pt x="476" y="1471"/>
                    </a:cubicBezTo>
                    <a:cubicBezTo>
                      <a:pt x="476" y="1471"/>
                      <a:pt x="476" y="1471"/>
                      <a:pt x="476" y="1471"/>
                    </a:cubicBezTo>
                    <a:cubicBezTo>
                      <a:pt x="478" y="1474"/>
                      <a:pt x="481" y="1475"/>
                      <a:pt x="485" y="1476"/>
                    </a:cubicBezTo>
                    <a:cubicBezTo>
                      <a:pt x="489" y="1477"/>
                      <a:pt x="493" y="1476"/>
                      <a:pt x="497" y="1477"/>
                    </a:cubicBezTo>
                    <a:cubicBezTo>
                      <a:pt x="507" y="1479"/>
                      <a:pt x="505" y="1487"/>
                      <a:pt x="507" y="1494"/>
                    </a:cubicBezTo>
                    <a:cubicBezTo>
                      <a:pt x="514" y="1493"/>
                      <a:pt x="525" y="1491"/>
                      <a:pt x="530" y="1494"/>
                    </a:cubicBezTo>
                    <a:cubicBezTo>
                      <a:pt x="530" y="1494"/>
                      <a:pt x="530" y="1494"/>
                      <a:pt x="530" y="1494"/>
                    </a:cubicBezTo>
                    <a:cubicBezTo>
                      <a:pt x="531" y="1495"/>
                      <a:pt x="531" y="1495"/>
                      <a:pt x="531" y="1495"/>
                    </a:cubicBezTo>
                    <a:cubicBezTo>
                      <a:pt x="531" y="1496"/>
                      <a:pt x="532" y="1496"/>
                      <a:pt x="532" y="1496"/>
                    </a:cubicBezTo>
                    <a:cubicBezTo>
                      <a:pt x="532" y="1498"/>
                      <a:pt x="535" y="1516"/>
                      <a:pt x="534" y="1515"/>
                    </a:cubicBezTo>
                    <a:cubicBezTo>
                      <a:pt x="535" y="1516"/>
                      <a:pt x="537" y="1515"/>
                      <a:pt x="538" y="1515"/>
                    </a:cubicBezTo>
                    <a:cubicBezTo>
                      <a:pt x="542" y="1514"/>
                      <a:pt x="547" y="1511"/>
                      <a:pt x="551" y="1511"/>
                    </a:cubicBezTo>
                    <a:cubicBezTo>
                      <a:pt x="551" y="1511"/>
                      <a:pt x="551" y="1511"/>
                      <a:pt x="551" y="1511"/>
                    </a:cubicBezTo>
                    <a:cubicBezTo>
                      <a:pt x="557" y="1510"/>
                      <a:pt x="563" y="1511"/>
                      <a:pt x="569" y="1511"/>
                    </a:cubicBezTo>
                    <a:cubicBezTo>
                      <a:pt x="572" y="1511"/>
                      <a:pt x="575" y="1512"/>
                      <a:pt x="578" y="1512"/>
                    </a:cubicBezTo>
                    <a:cubicBezTo>
                      <a:pt x="595" y="1514"/>
                      <a:pt x="595" y="1510"/>
                      <a:pt x="599" y="1494"/>
                    </a:cubicBezTo>
                    <a:cubicBezTo>
                      <a:pt x="599" y="1494"/>
                      <a:pt x="599" y="1494"/>
                      <a:pt x="599" y="1494"/>
                    </a:cubicBezTo>
                    <a:cubicBezTo>
                      <a:pt x="600" y="1492"/>
                      <a:pt x="600" y="1491"/>
                      <a:pt x="601" y="1489"/>
                    </a:cubicBezTo>
                    <a:cubicBezTo>
                      <a:pt x="601" y="1489"/>
                      <a:pt x="601" y="1489"/>
                      <a:pt x="601" y="1489"/>
                    </a:cubicBezTo>
                    <a:cubicBezTo>
                      <a:pt x="604" y="1482"/>
                      <a:pt x="609" y="1476"/>
                      <a:pt x="616" y="1473"/>
                    </a:cubicBezTo>
                    <a:cubicBezTo>
                      <a:pt x="622" y="1471"/>
                      <a:pt x="630" y="1469"/>
                      <a:pt x="637" y="1469"/>
                    </a:cubicBezTo>
                    <a:cubicBezTo>
                      <a:pt x="637" y="1469"/>
                      <a:pt x="637" y="1469"/>
                      <a:pt x="637" y="1469"/>
                    </a:cubicBezTo>
                    <a:cubicBezTo>
                      <a:pt x="638" y="1469"/>
                      <a:pt x="639" y="1469"/>
                      <a:pt x="639" y="1470"/>
                    </a:cubicBezTo>
                    <a:cubicBezTo>
                      <a:pt x="640" y="1470"/>
                      <a:pt x="641" y="1470"/>
                      <a:pt x="642" y="1470"/>
                    </a:cubicBezTo>
                    <a:cubicBezTo>
                      <a:pt x="642" y="1470"/>
                      <a:pt x="642" y="1470"/>
                      <a:pt x="642" y="1470"/>
                    </a:cubicBezTo>
                    <a:cubicBezTo>
                      <a:pt x="643" y="1471"/>
                      <a:pt x="643" y="1471"/>
                      <a:pt x="644" y="1471"/>
                    </a:cubicBezTo>
                    <a:cubicBezTo>
                      <a:pt x="644" y="1471"/>
                      <a:pt x="644" y="1471"/>
                      <a:pt x="644" y="1471"/>
                    </a:cubicBezTo>
                    <a:cubicBezTo>
                      <a:pt x="645" y="1472"/>
                      <a:pt x="645" y="1472"/>
                      <a:pt x="645" y="1472"/>
                    </a:cubicBezTo>
                    <a:cubicBezTo>
                      <a:pt x="645" y="1472"/>
                      <a:pt x="646" y="1473"/>
                      <a:pt x="646" y="1473"/>
                    </a:cubicBezTo>
                    <a:cubicBezTo>
                      <a:pt x="649" y="1476"/>
                      <a:pt x="652" y="1483"/>
                      <a:pt x="657" y="1484"/>
                    </a:cubicBezTo>
                    <a:cubicBezTo>
                      <a:pt x="657" y="1484"/>
                      <a:pt x="657" y="1484"/>
                      <a:pt x="657" y="1484"/>
                    </a:cubicBezTo>
                    <a:cubicBezTo>
                      <a:pt x="658" y="1484"/>
                      <a:pt x="658" y="1484"/>
                      <a:pt x="658" y="1484"/>
                    </a:cubicBezTo>
                    <a:cubicBezTo>
                      <a:pt x="658" y="1484"/>
                      <a:pt x="659" y="1484"/>
                      <a:pt x="659" y="1484"/>
                    </a:cubicBezTo>
                    <a:cubicBezTo>
                      <a:pt x="659" y="1484"/>
                      <a:pt x="659" y="1484"/>
                      <a:pt x="659" y="1484"/>
                    </a:cubicBezTo>
                    <a:cubicBezTo>
                      <a:pt x="660" y="1480"/>
                      <a:pt x="661" y="1477"/>
                      <a:pt x="661" y="1474"/>
                    </a:cubicBezTo>
                    <a:cubicBezTo>
                      <a:pt x="666" y="1472"/>
                      <a:pt x="671" y="1472"/>
                      <a:pt x="675" y="1472"/>
                    </a:cubicBezTo>
                    <a:cubicBezTo>
                      <a:pt x="682" y="1472"/>
                      <a:pt x="689" y="1474"/>
                      <a:pt x="697" y="1476"/>
                    </a:cubicBezTo>
                    <a:cubicBezTo>
                      <a:pt x="706" y="1477"/>
                      <a:pt x="719" y="1483"/>
                      <a:pt x="728" y="1484"/>
                    </a:cubicBezTo>
                    <a:cubicBezTo>
                      <a:pt x="729" y="1485"/>
                      <a:pt x="729" y="1485"/>
                      <a:pt x="729" y="1485"/>
                    </a:cubicBezTo>
                    <a:cubicBezTo>
                      <a:pt x="730" y="1485"/>
                      <a:pt x="732" y="1485"/>
                      <a:pt x="733" y="1485"/>
                    </a:cubicBezTo>
                    <a:cubicBezTo>
                      <a:pt x="733" y="1484"/>
                      <a:pt x="733" y="1484"/>
                      <a:pt x="733" y="1484"/>
                    </a:cubicBezTo>
                    <a:cubicBezTo>
                      <a:pt x="733" y="1474"/>
                      <a:pt x="735" y="1461"/>
                      <a:pt x="743" y="1453"/>
                    </a:cubicBezTo>
                    <a:cubicBezTo>
                      <a:pt x="754" y="1442"/>
                      <a:pt x="769" y="1445"/>
                      <a:pt x="783" y="1445"/>
                    </a:cubicBezTo>
                    <a:cubicBezTo>
                      <a:pt x="784" y="1445"/>
                      <a:pt x="784" y="1445"/>
                      <a:pt x="784" y="1445"/>
                    </a:cubicBezTo>
                    <a:cubicBezTo>
                      <a:pt x="784" y="1445"/>
                      <a:pt x="784" y="1445"/>
                      <a:pt x="784" y="1445"/>
                    </a:cubicBezTo>
                    <a:cubicBezTo>
                      <a:pt x="785" y="1445"/>
                      <a:pt x="785" y="1445"/>
                      <a:pt x="785" y="1445"/>
                    </a:cubicBezTo>
                    <a:cubicBezTo>
                      <a:pt x="785" y="1444"/>
                      <a:pt x="786" y="1443"/>
                      <a:pt x="786" y="1442"/>
                    </a:cubicBezTo>
                    <a:cubicBezTo>
                      <a:pt x="786" y="1442"/>
                      <a:pt x="786" y="1441"/>
                      <a:pt x="786" y="1441"/>
                    </a:cubicBezTo>
                    <a:cubicBezTo>
                      <a:pt x="786" y="1439"/>
                      <a:pt x="786" y="1436"/>
                      <a:pt x="787" y="1434"/>
                    </a:cubicBezTo>
                    <a:cubicBezTo>
                      <a:pt x="787" y="1433"/>
                      <a:pt x="787" y="1433"/>
                      <a:pt x="787" y="1433"/>
                    </a:cubicBezTo>
                    <a:cubicBezTo>
                      <a:pt x="787" y="1433"/>
                      <a:pt x="787" y="1433"/>
                      <a:pt x="787" y="1433"/>
                    </a:cubicBezTo>
                    <a:cubicBezTo>
                      <a:pt x="787" y="1432"/>
                      <a:pt x="788" y="1432"/>
                      <a:pt x="788" y="1432"/>
                    </a:cubicBezTo>
                    <a:cubicBezTo>
                      <a:pt x="788" y="1431"/>
                      <a:pt x="789" y="1430"/>
                      <a:pt x="790" y="1429"/>
                    </a:cubicBezTo>
                    <a:cubicBezTo>
                      <a:pt x="793" y="1426"/>
                      <a:pt x="798" y="1424"/>
                      <a:pt x="800" y="1419"/>
                    </a:cubicBezTo>
                    <a:cubicBezTo>
                      <a:pt x="800" y="1417"/>
                      <a:pt x="801" y="1415"/>
                      <a:pt x="801" y="1413"/>
                    </a:cubicBezTo>
                    <a:cubicBezTo>
                      <a:pt x="801" y="1412"/>
                      <a:pt x="801" y="1410"/>
                      <a:pt x="801" y="1408"/>
                    </a:cubicBezTo>
                    <a:cubicBezTo>
                      <a:pt x="802" y="1405"/>
                      <a:pt x="802" y="1404"/>
                      <a:pt x="802" y="1403"/>
                    </a:cubicBezTo>
                    <a:cubicBezTo>
                      <a:pt x="802" y="1400"/>
                      <a:pt x="801" y="1397"/>
                      <a:pt x="801" y="1394"/>
                    </a:cubicBezTo>
                    <a:cubicBezTo>
                      <a:pt x="798" y="1385"/>
                      <a:pt x="787" y="1384"/>
                      <a:pt x="775" y="1383"/>
                    </a:cubicBezTo>
                    <a:cubicBezTo>
                      <a:pt x="767" y="1383"/>
                      <a:pt x="759" y="1383"/>
                      <a:pt x="754" y="1382"/>
                    </a:cubicBezTo>
                    <a:cubicBezTo>
                      <a:pt x="751" y="1382"/>
                      <a:pt x="748" y="1381"/>
                      <a:pt x="745" y="1379"/>
                    </a:cubicBezTo>
                    <a:cubicBezTo>
                      <a:pt x="744" y="1379"/>
                      <a:pt x="743" y="1378"/>
                      <a:pt x="742" y="1378"/>
                    </a:cubicBezTo>
                    <a:cubicBezTo>
                      <a:pt x="742" y="1378"/>
                      <a:pt x="742" y="1378"/>
                      <a:pt x="742" y="1378"/>
                    </a:cubicBezTo>
                    <a:cubicBezTo>
                      <a:pt x="742" y="1377"/>
                      <a:pt x="741" y="1376"/>
                      <a:pt x="740" y="1375"/>
                    </a:cubicBezTo>
                    <a:cubicBezTo>
                      <a:pt x="746" y="1372"/>
                      <a:pt x="755" y="1366"/>
                      <a:pt x="762" y="1361"/>
                    </a:cubicBezTo>
                    <a:cubicBezTo>
                      <a:pt x="765" y="1359"/>
                      <a:pt x="767" y="1357"/>
                      <a:pt x="769" y="1355"/>
                    </a:cubicBezTo>
                    <a:cubicBezTo>
                      <a:pt x="777" y="1346"/>
                      <a:pt x="775" y="1330"/>
                      <a:pt x="775" y="1319"/>
                    </a:cubicBezTo>
                    <a:cubicBezTo>
                      <a:pt x="774" y="1319"/>
                      <a:pt x="773" y="1319"/>
                      <a:pt x="773" y="1319"/>
                    </a:cubicBezTo>
                    <a:cubicBezTo>
                      <a:pt x="772" y="1319"/>
                      <a:pt x="771" y="1319"/>
                      <a:pt x="770" y="1318"/>
                    </a:cubicBezTo>
                    <a:cubicBezTo>
                      <a:pt x="769" y="1318"/>
                      <a:pt x="769" y="1318"/>
                      <a:pt x="768" y="1318"/>
                    </a:cubicBezTo>
                    <a:cubicBezTo>
                      <a:pt x="769" y="1317"/>
                      <a:pt x="769" y="1316"/>
                      <a:pt x="769" y="1315"/>
                    </a:cubicBezTo>
                    <a:cubicBezTo>
                      <a:pt x="769" y="1314"/>
                      <a:pt x="770" y="1314"/>
                      <a:pt x="770" y="1313"/>
                    </a:cubicBezTo>
                    <a:cubicBezTo>
                      <a:pt x="770" y="1312"/>
                      <a:pt x="770" y="1311"/>
                      <a:pt x="770" y="1311"/>
                    </a:cubicBezTo>
                    <a:cubicBezTo>
                      <a:pt x="770" y="1310"/>
                      <a:pt x="770" y="1310"/>
                      <a:pt x="770" y="1309"/>
                    </a:cubicBezTo>
                    <a:cubicBezTo>
                      <a:pt x="770" y="1308"/>
                      <a:pt x="770" y="1307"/>
                      <a:pt x="770" y="1306"/>
                    </a:cubicBezTo>
                    <a:cubicBezTo>
                      <a:pt x="770" y="1306"/>
                      <a:pt x="770" y="1305"/>
                      <a:pt x="770" y="1305"/>
                    </a:cubicBezTo>
                    <a:cubicBezTo>
                      <a:pt x="770" y="1304"/>
                      <a:pt x="770" y="1302"/>
                      <a:pt x="770" y="1301"/>
                    </a:cubicBezTo>
                    <a:cubicBezTo>
                      <a:pt x="770" y="1300"/>
                      <a:pt x="770" y="1300"/>
                      <a:pt x="770" y="1300"/>
                    </a:cubicBezTo>
                    <a:cubicBezTo>
                      <a:pt x="770" y="1297"/>
                      <a:pt x="770" y="1294"/>
                      <a:pt x="770" y="1291"/>
                    </a:cubicBezTo>
                    <a:cubicBezTo>
                      <a:pt x="770" y="1291"/>
                      <a:pt x="770" y="1291"/>
                      <a:pt x="770" y="1291"/>
                    </a:cubicBezTo>
                    <a:cubicBezTo>
                      <a:pt x="770" y="1289"/>
                      <a:pt x="770" y="1288"/>
                      <a:pt x="770" y="1287"/>
                    </a:cubicBezTo>
                    <a:cubicBezTo>
                      <a:pt x="770" y="1287"/>
                      <a:pt x="770" y="1287"/>
                      <a:pt x="770" y="1287"/>
                    </a:cubicBezTo>
                    <a:cubicBezTo>
                      <a:pt x="770" y="1287"/>
                      <a:pt x="770" y="1287"/>
                      <a:pt x="770" y="1287"/>
                    </a:cubicBezTo>
                    <a:cubicBezTo>
                      <a:pt x="770" y="1286"/>
                      <a:pt x="770" y="1285"/>
                      <a:pt x="770" y="1285"/>
                    </a:cubicBezTo>
                    <a:cubicBezTo>
                      <a:pt x="770" y="1284"/>
                      <a:pt x="770" y="1283"/>
                      <a:pt x="771" y="1283"/>
                    </a:cubicBezTo>
                    <a:cubicBezTo>
                      <a:pt x="783" y="1282"/>
                      <a:pt x="800" y="1286"/>
                      <a:pt x="810" y="1276"/>
                    </a:cubicBezTo>
                    <a:cubicBezTo>
                      <a:pt x="810" y="1275"/>
                      <a:pt x="810" y="1275"/>
                      <a:pt x="810" y="1275"/>
                    </a:cubicBezTo>
                    <a:cubicBezTo>
                      <a:pt x="811" y="1275"/>
                      <a:pt x="811" y="1274"/>
                      <a:pt x="811" y="1274"/>
                    </a:cubicBezTo>
                    <a:cubicBezTo>
                      <a:pt x="814" y="1269"/>
                      <a:pt x="815" y="1264"/>
                      <a:pt x="816" y="1258"/>
                    </a:cubicBezTo>
                    <a:cubicBezTo>
                      <a:pt x="816" y="1257"/>
                      <a:pt x="816" y="1255"/>
                      <a:pt x="817" y="1254"/>
                    </a:cubicBezTo>
                    <a:cubicBezTo>
                      <a:pt x="817" y="1253"/>
                      <a:pt x="817" y="1252"/>
                      <a:pt x="817" y="1252"/>
                    </a:cubicBezTo>
                    <a:cubicBezTo>
                      <a:pt x="818" y="1248"/>
                      <a:pt x="818" y="1245"/>
                      <a:pt x="819" y="1241"/>
                    </a:cubicBezTo>
                    <a:cubicBezTo>
                      <a:pt x="819" y="1241"/>
                      <a:pt x="819" y="1241"/>
                      <a:pt x="819" y="1241"/>
                    </a:cubicBezTo>
                    <a:cubicBezTo>
                      <a:pt x="820" y="1238"/>
                      <a:pt x="829" y="1238"/>
                      <a:pt x="837" y="1239"/>
                    </a:cubicBezTo>
                    <a:cubicBezTo>
                      <a:pt x="839" y="1239"/>
                      <a:pt x="841" y="1239"/>
                      <a:pt x="842" y="1240"/>
                    </a:cubicBezTo>
                    <a:cubicBezTo>
                      <a:pt x="845" y="1240"/>
                      <a:pt x="848" y="1241"/>
                      <a:pt x="849" y="1242"/>
                    </a:cubicBezTo>
                    <a:cubicBezTo>
                      <a:pt x="856" y="1249"/>
                      <a:pt x="858" y="1257"/>
                      <a:pt x="866" y="1251"/>
                    </a:cubicBezTo>
                    <a:cubicBezTo>
                      <a:pt x="870" y="1247"/>
                      <a:pt x="874" y="1240"/>
                      <a:pt x="880" y="1243"/>
                    </a:cubicBezTo>
                    <a:cubicBezTo>
                      <a:pt x="883" y="1244"/>
                      <a:pt x="884" y="1248"/>
                      <a:pt x="886" y="1250"/>
                    </a:cubicBezTo>
                    <a:cubicBezTo>
                      <a:pt x="893" y="1258"/>
                      <a:pt x="904" y="1259"/>
                      <a:pt x="913" y="1263"/>
                    </a:cubicBezTo>
                    <a:cubicBezTo>
                      <a:pt x="913" y="1263"/>
                      <a:pt x="913" y="1263"/>
                      <a:pt x="913" y="1263"/>
                    </a:cubicBezTo>
                    <a:cubicBezTo>
                      <a:pt x="913" y="1262"/>
                      <a:pt x="913" y="1262"/>
                      <a:pt x="913" y="1262"/>
                    </a:cubicBezTo>
                    <a:cubicBezTo>
                      <a:pt x="913" y="1261"/>
                      <a:pt x="913" y="1260"/>
                      <a:pt x="913" y="1259"/>
                    </a:cubicBezTo>
                    <a:cubicBezTo>
                      <a:pt x="913" y="1259"/>
                      <a:pt x="913" y="1259"/>
                      <a:pt x="913" y="1259"/>
                    </a:cubicBezTo>
                    <a:cubicBezTo>
                      <a:pt x="915" y="1252"/>
                      <a:pt x="919" y="1244"/>
                      <a:pt x="926" y="1242"/>
                    </a:cubicBezTo>
                    <a:cubicBezTo>
                      <a:pt x="926" y="1241"/>
                      <a:pt x="927" y="1241"/>
                      <a:pt x="928" y="1241"/>
                    </a:cubicBezTo>
                    <a:cubicBezTo>
                      <a:pt x="931" y="1240"/>
                      <a:pt x="935" y="1239"/>
                      <a:pt x="938" y="1237"/>
                    </a:cubicBezTo>
                    <a:cubicBezTo>
                      <a:pt x="940" y="1236"/>
                      <a:pt x="942" y="1234"/>
                      <a:pt x="941" y="1231"/>
                    </a:cubicBezTo>
                    <a:cubicBezTo>
                      <a:pt x="941" y="1231"/>
                      <a:pt x="941" y="1231"/>
                      <a:pt x="941" y="1231"/>
                    </a:cubicBezTo>
                    <a:cubicBezTo>
                      <a:pt x="934" y="1231"/>
                      <a:pt x="923" y="1222"/>
                      <a:pt x="927" y="1218"/>
                    </a:cubicBezTo>
                    <a:cubicBezTo>
                      <a:pt x="929" y="1217"/>
                      <a:pt x="930" y="1216"/>
                      <a:pt x="933" y="1216"/>
                    </a:cubicBezTo>
                    <a:cubicBezTo>
                      <a:pt x="933" y="1216"/>
                      <a:pt x="933" y="1216"/>
                      <a:pt x="933" y="1216"/>
                    </a:cubicBezTo>
                    <a:cubicBezTo>
                      <a:pt x="947" y="1215"/>
                      <a:pt x="949" y="1237"/>
                      <a:pt x="960" y="1237"/>
                    </a:cubicBezTo>
                    <a:cubicBezTo>
                      <a:pt x="960" y="1237"/>
                      <a:pt x="960" y="1237"/>
                      <a:pt x="960" y="1237"/>
                    </a:cubicBezTo>
                    <a:cubicBezTo>
                      <a:pt x="971" y="1237"/>
                      <a:pt x="963" y="1215"/>
                      <a:pt x="962" y="1207"/>
                    </a:cubicBezTo>
                    <a:cubicBezTo>
                      <a:pt x="962" y="1206"/>
                      <a:pt x="962" y="1206"/>
                      <a:pt x="962" y="1205"/>
                    </a:cubicBezTo>
                    <a:cubicBezTo>
                      <a:pt x="963" y="1198"/>
                      <a:pt x="966" y="1195"/>
                      <a:pt x="970" y="1194"/>
                    </a:cubicBezTo>
                    <a:cubicBezTo>
                      <a:pt x="970" y="1194"/>
                      <a:pt x="970" y="1194"/>
                      <a:pt x="970" y="1194"/>
                    </a:cubicBezTo>
                    <a:cubicBezTo>
                      <a:pt x="971" y="1194"/>
                      <a:pt x="971" y="1194"/>
                      <a:pt x="971" y="1194"/>
                    </a:cubicBezTo>
                    <a:cubicBezTo>
                      <a:pt x="971" y="1193"/>
                      <a:pt x="971" y="1193"/>
                      <a:pt x="971" y="1193"/>
                    </a:cubicBezTo>
                    <a:cubicBezTo>
                      <a:pt x="972" y="1193"/>
                      <a:pt x="972" y="1193"/>
                      <a:pt x="972" y="1193"/>
                    </a:cubicBezTo>
                    <a:cubicBezTo>
                      <a:pt x="975" y="1193"/>
                      <a:pt x="978" y="1193"/>
                      <a:pt x="982" y="1192"/>
                    </a:cubicBezTo>
                    <a:cubicBezTo>
                      <a:pt x="982" y="1190"/>
                      <a:pt x="981" y="1185"/>
                      <a:pt x="982" y="1181"/>
                    </a:cubicBezTo>
                    <a:cubicBezTo>
                      <a:pt x="983" y="1179"/>
                      <a:pt x="984" y="1177"/>
                      <a:pt x="988" y="1177"/>
                    </a:cubicBezTo>
                    <a:cubicBezTo>
                      <a:pt x="988" y="1174"/>
                      <a:pt x="990" y="1167"/>
                      <a:pt x="991" y="1160"/>
                    </a:cubicBezTo>
                    <a:cubicBezTo>
                      <a:pt x="992" y="1151"/>
                      <a:pt x="993" y="1142"/>
                      <a:pt x="989" y="1139"/>
                    </a:cubicBezTo>
                    <a:cubicBezTo>
                      <a:pt x="984" y="1136"/>
                      <a:pt x="978" y="1136"/>
                      <a:pt x="973" y="1136"/>
                    </a:cubicBezTo>
                    <a:cubicBezTo>
                      <a:pt x="967" y="1136"/>
                      <a:pt x="961" y="1137"/>
                      <a:pt x="955" y="1137"/>
                    </a:cubicBezTo>
                    <a:cubicBezTo>
                      <a:pt x="954" y="1137"/>
                      <a:pt x="952" y="1137"/>
                      <a:pt x="951" y="1137"/>
                    </a:cubicBezTo>
                    <a:cubicBezTo>
                      <a:pt x="950" y="1132"/>
                      <a:pt x="949" y="1128"/>
                      <a:pt x="947" y="1124"/>
                    </a:cubicBezTo>
                    <a:cubicBezTo>
                      <a:pt x="946" y="1117"/>
                      <a:pt x="947" y="1110"/>
                      <a:pt x="948" y="1104"/>
                    </a:cubicBezTo>
                    <a:cubicBezTo>
                      <a:pt x="948" y="1103"/>
                      <a:pt x="948" y="1103"/>
                      <a:pt x="948" y="1103"/>
                    </a:cubicBezTo>
                    <a:cubicBezTo>
                      <a:pt x="948" y="1098"/>
                      <a:pt x="953" y="1080"/>
                      <a:pt x="946" y="1076"/>
                    </a:cubicBezTo>
                    <a:cubicBezTo>
                      <a:pt x="944" y="1075"/>
                      <a:pt x="938" y="1074"/>
                      <a:pt x="932" y="1074"/>
                    </a:cubicBezTo>
                    <a:cubicBezTo>
                      <a:pt x="925" y="1074"/>
                      <a:pt x="918" y="1076"/>
                      <a:pt x="914" y="1078"/>
                    </a:cubicBezTo>
                    <a:cubicBezTo>
                      <a:pt x="912" y="1079"/>
                      <a:pt x="911" y="1081"/>
                      <a:pt x="911" y="1082"/>
                    </a:cubicBezTo>
                    <a:cubicBezTo>
                      <a:pt x="910" y="1083"/>
                      <a:pt x="909" y="1083"/>
                      <a:pt x="908" y="1083"/>
                    </a:cubicBezTo>
                    <a:cubicBezTo>
                      <a:pt x="908" y="1083"/>
                      <a:pt x="907" y="1083"/>
                      <a:pt x="907" y="1082"/>
                    </a:cubicBezTo>
                    <a:cubicBezTo>
                      <a:pt x="906" y="1082"/>
                      <a:pt x="906" y="1082"/>
                      <a:pt x="906" y="1082"/>
                    </a:cubicBezTo>
                    <a:cubicBezTo>
                      <a:pt x="906" y="1076"/>
                      <a:pt x="909" y="1069"/>
                      <a:pt x="908" y="1063"/>
                    </a:cubicBezTo>
                    <a:cubicBezTo>
                      <a:pt x="908" y="1063"/>
                      <a:pt x="908" y="1063"/>
                      <a:pt x="908" y="1063"/>
                    </a:cubicBezTo>
                    <a:cubicBezTo>
                      <a:pt x="908" y="1063"/>
                      <a:pt x="908" y="1063"/>
                      <a:pt x="908" y="1063"/>
                    </a:cubicBezTo>
                    <a:cubicBezTo>
                      <a:pt x="906" y="1062"/>
                      <a:pt x="903" y="1061"/>
                      <a:pt x="901" y="1059"/>
                    </a:cubicBezTo>
                    <a:cubicBezTo>
                      <a:pt x="900" y="1059"/>
                      <a:pt x="900" y="1059"/>
                      <a:pt x="900" y="1059"/>
                    </a:cubicBezTo>
                    <a:cubicBezTo>
                      <a:pt x="899" y="1059"/>
                      <a:pt x="899" y="1059"/>
                      <a:pt x="899" y="1059"/>
                    </a:cubicBezTo>
                    <a:cubicBezTo>
                      <a:pt x="899" y="1059"/>
                      <a:pt x="899" y="1059"/>
                      <a:pt x="899" y="1059"/>
                    </a:cubicBezTo>
                    <a:cubicBezTo>
                      <a:pt x="894" y="1058"/>
                      <a:pt x="891" y="1061"/>
                      <a:pt x="886" y="1060"/>
                    </a:cubicBezTo>
                    <a:cubicBezTo>
                      <a:pt x="879" y="1053"/>
                      <a:pt x="886" y="1052"/>
                      <a:pt x="892" y="1052"/>
                    </a:cubicBezTo>
                    <a:cubicBezTo>
                      <a:pt x="893" y="1052"/>
                      <a:pt x="893" y="1052"/>
                      <a:pt x="893" y="1052"/>
                    </a:cubicBezTo>
                    <a:cubicBezTo>
                      <a:pt x="894" y="1049"/>
                      <a:pt x="894" y="1045"/>
                      <a:pt x="895" y="1040"/>
                    </a:cubicBezTo>
                    <a:cubicBezTo>
                      <a:pt x="896" y="1032"/>
                      <a:pt x="897" y="1024"/>
                      <a:pt x="895" y="1018"/>
                    </a:cubicBezTo>
                    <a:cubicBezTo>
                      <a:pt x="894" y="1016"/>
                      <a:pt x="893" y="1013"/>
                      <a:pt x="890" y="1012"/>
                    </a:cubicBezTo>
                    <a:cubicBezTo>
                      <a:pt x="889" y="1012"/>
                      <a:pt x="888" y="1011"/>
                      <a:pt x="886" y="1011"/>
                    </a:cubicBezTo>
                    <a:cubicBezTo>
                      <a:pt x="879" y="1010"/>
                      <a:pt x="870" y="1010"/>
                      <a:pt x="868" y="1016"/>
                    </a:cubicBezTo>
                    <a:cubicBezTo>
                      <a:pt x="868" y="1017"/>
                      <a:pt x="868" y="1018"/>
                      <a:pt x="868" y="1019"/>
                    </a:cubicBezTo>
                    <a:cubicBezTo>
                      <a:pt x="866" y="1020"/>
                      <a:pt x="863" y="1020"/>
                      <a:pt x="861" y="1019"/>
                    </a:cubicBezTo>
                    <a:cubicBezTo>
                      <a:pt x="860" y="1019"/>
                      <a:pt x="860" y="1019"/>
                      <a:pt x="860" y="1019"/>
                    </a:cubicBezTo>
                    <a:cubicBezTo>
                      <a:pt x="860" y="1018"/>
                      <a:pt x="860" y="1017"/>
                      <a:pt x="861" y="1016"/>
                    </a:cubicBezTo>
                    <a:cubicBezTo>
                      <a:pt x="861" y="1015"/>
                      <a:pt x="861" y="1014"/>
                      <a:pt x="861" y="1014"/>
                    </a:cubicBezTo>
                    <a:cubicBezTo>
                      <a:pt x="861" y="1013"/>
                      <a:pt x="861" y="1012"/>
                      <a:pt x="861" y="1011"/>
                    </a:cubicBezTo>
                    <a:cubicBezTo>
                      <a:pt x="861" y="1011"/>
                      <a:pt x="861" y="1011"/>
                      <a:pt x="861" y="1011"/>
                    </a:cubicBezTo>
                    <a:cubicBezTo>
                      <a:pt x="861" y="1011"/>
                      <a:pt x="861" y="1011"/>
                      <a:pt x="861" y="1011"/>
                    </a:cubicBezTo>
                    <a:cubicBezTo>
                      <a:pt x="862" y="1010"/>
                      <a:pt x="862" y="1009"/>
                      <a:pt x="863" y="1008"/>
                    </a:cubicBezTo>
                    <a:cubicBezTo>
                      <a:pt x="863" y="1008"/>
                      <a:pt x="863" y="1008"/>
                      <a:pt x="863" y="1008"/>
                    </a:cubicBezTo>
                    <a:cubicBezTo>
                      <a:pt x="863" y="1007"/>
                      <a:pt x="864" y="1006"/>
                      <a:pt x="864" y="1005"/>
                    </a:cubicBezTo>
                    <a:cubicBezTo>
                      <a:pt x="865" y="1004"/>
                      <a:pt x="865" y="1004"/>
                      <a:pt x="865" y="1003"/>
                    </a:cubicBezTo>
                    <a:cubicBezTo>
                      <a:pt x="866" y="1002"/>
                      <a:pt x="866" y="1002"/>
                      <a:pt x="866" y="1002"/>
                    </a:cubicBezTo>
                    <a:cubicBezTo>
                      <a:pt x="866" y="1001"/>
                      <a:pt x="866" y="1001"/>
                      <a:pt x="867" y="1000"/>
                    </a:cubicBezTo>
                    <a:cubicBezTo>
                      <a:pt x="867" y="999"/>
                      <a:pt x="867" y="999"/>
                      <a:pt x="867" y="999"/>
                    </a:cubicBezTo>
                    <a:cubicBezTo>
                      <a:pt x="867" y="998"/>
                      <a:pt x="867" y="997"/>
                      <a:pt x="867" y="996"/>
                    </a:cubicBezTo>
                    <a:cubicBezTo>
                      <a:pt x="868" y="995"/>
                      <a:pt x="868" y="995"/>
                      <a:pt x="868" y="995"/>
                    </a:cubicBezTo>
                    <a:cubicBezTo>
                      <a:pt x="868" y="994"/>
                      <a:pt x="868" y="993"/>
                      <a:pt x="868" y="991"/>
                    </a:cubicBezTo>
                    <a:cubicBezTo>
                      <a:pt x="867" y="991"/>
                      <a:pt x="865" y="991"/>
                      <a:pt x="864" y="991"/>
                    </a:cubicBezTo>
                    <a:cubicBezTo>
                      <a:pt x="863" y="991"/>
                      <a:pt x="863" y="991"/>
                      <a:pt x="862" y="991"/>
                    </a:cubicBezTo>
                    <a:cubicBezTo>
                      <a:pt x="861" y="991"/>
                      <a:pt x="861" y="991"/>
                      <a:pt x="860" y="991"/>
                    </a:cubicBezTo>
                    <a:cubicBezTo>
                      <a:pt x="860" y="991"/>
                      <a:pt x="860" y="991"/>
                      <a:pt x="860" y="991"/>
                    </a:cubicBezTo>
                    <a:cubicBezTo>
                      <a:pt x="860" y="992"/>
                      <a:pt x="860" y="993"/>
                      <a:pt x="860" y="993"/>
                    </a:cubicBezTo>
                    <a:cubicBezTo>
                      <a:pt x="860" y="996"/>
                      <a:pt x="860" y="998"/>
                      <a:pt x="860" y="1001"/>
                    </a:cubicBezTo>
                    <a:cubicBezTo>
                      <a:pt x="859" y="1001"/>
                      <a:pt x="858" y="1001"/>
                      <a:pt x="857" y="1001"/>
                    </a:cubicBezTo>
                    <a:cubicBezTo>
                      <a:pt x="856" y="1001"/>
                      <a:pt x="856" y="1001"/>
                      <a:pt x="856" y="1001"/>
                    </a:cubicBezTo>
                    <a:cubicBezTo>
                      <a:pt x="855" y="1001"/>
                      <a:pt x="854" y="1001"/>
                      <a:pt x="853" y="1001"/>
                    </a:cubicBezTo>
                    <a:cubicBezTo>
                      <a:pt x="853" y="996"/>
                      <a:pt x="847" y="994"/>
                      <a:pt x="841" y="994"/>
                    </a:cubicBezTo>
                    <a:cubicBezTo>
                      <a:pt x="840" y="994"/>
                      <a:pt x="839" y="994"/>
                      <a:pt x="839" y="994"/>
                    </a:cubicBezTo>
                    <a:cubicBezTo>
                      <a:pt x="836" y="994"/>
                      <a:pt x="834" y="994"/>
                      <a:pt x="832" y="994"/>
                    </a:cubicBezTo>
                    <a:cubicBezTo>
                      <a:pt x="831" y="994"/>
                      <a:pt x="829" y="994"/>
                      <a:pt x="828" y="994"/>
                    </a:cubicBezTo>
                    <a:cubicBezTo>
                      <a:pt x="831" y="997"/>
                      <a:pt x="831" y="1002"/>
                      <a:pt x="830" y="1006"/>
                    </a:cubicBezTo>
                    <a:cubicBezTo>
                      <a:pt x="830" y="1007"/>
                      <a:pt x="830" y="1008"/>
                      <a:pt x="830" y="1008"/>
                    </a:cubicBezTo>
                    <a:cubicBezTo>
                      <a:pt x="823" y="1010"/>
                      <a:pt x="820" y="1014"/>
                      <a:pt x="815" y="1020"/>
                    </a:cubicBezTo>
                    <a:cubicBezTo>
                      <a:pt x="810" y="1026"/>
                      <a:pt x="802" y="1025"/>
                      <a:pt x="795" y="1026"/>
                    </a:cubicBezTo>
                    <a:cubicBezTo>
                      <a:pt x="795" y="1027"/>
                      <a:pt x="794" y="1028"/>
                      <a:pt x="794" y="1029"/>
                    </a:cubicBezTo>
                    <a:cubicBezTo>
                      <a:pt x="794" y="1029"/>
                      <a:pt x="794" y="1029"/>
                      <a:pt x="794" y="1029"/>
                    </a:cubicBezTo>
                    <a:cubicBezTo>
                      <a:pt x="784" y="1030"/>
                      <a:pt x="773" y="1029"/>
                      <a:pt x="762" y="1029"/>
                    </a:cubicBezTo>
                    <a:cubicBezTo>
                      <a:pt x="761" y="1029"/>
                      <a:pt x="760" y="1029"/>
                      <a:pt x="759" y="1029"/>
                    </a:cubicBezTo>
                    <a:cubicBezTo>
                      <a:pt x="759" y="1029"/>
                      <a:pt x="759" y="1029"/>
                      <a:pt x="759" y="1029"/>
                    </a:cubicBezTo>
                    <a:cubicBezTo>
                      <a:pt x="759" y="1029"/>
                      <a:pt x="759" y="1029"/>
                      <a:pt x="759" y="1029"/>
                    </a:cubicBezTo>
                    <a:cubicBezTo>
                      <a:pt x="759" y="1030"/>
                      <a:pt x="759" y="1030"/>
                      <a:pt x="759" y="1030"/>
                    </a:cubicBezTo>
                    <a:cubicBezTo>
                      <a:pt x="758" y="1031"/>
                      <a:pt x="758" y="1032"/>
                      <a:pt x="758" y="1033"/>
                    </a:cubicBezTo>
                    <a:cubicBezTo>
                      <a:pt x="758" y="1034"/>
                      <a:pt x="758" y="1034"/>
                      <a:pt x="758" y="1034"/>
                    </a:cubicBezTo>
                    <a:cubicBezTo>
                      <a:pt x="758" y="1034"/>
                      <a:pt x="758" y="1034"/>
                      <a:pt x="758" y="1035"/>
                    </a:cubicBezTo>
                    <a:cubicBezTo>
                      <a:pt x="758" y="1035"/>
                      <a:pt x="758" y="1035"/>
                      <a:pt x="758" y="1035"/>
                    </a:cubicBezTo>
                    <a:cubicBezTo>
                      <a:pt x="758" y="1036"/>
                      <a:pt x="758" y="1036"/>
                      <a:pt x="758" y="1036"/>
                    </a:cubicBezTo>
                    <a:cubicBezTo>
                      <a:pt x="758" y="1036"/>
                      <a:pt x="758" y="1036"/>
                      <a:pt x="758" y="1036"/>
                    </a:cubicBezTo>
                    <a:cubicBezTo>
                      <a:pt x="757" y="1037"/>
                      <a:pt x="757" y="1037"/>
                      <a:pt x="757" y="1037"/>
                    </a:cubicBezTo>
                    <a:cubicBezTo>
                      <a:pt x="757" y="1038"/>
                      <a:pt x="757" y="1038"/>
                      <a:pt x="757" y="1038"/>
                    </a:cubicBezTo>
                    <a:cubicBezTo>
                      <a:pt x="756" y="1038"/>
                      <a:pt x="756" y="1038"/>
                      <a:pt x="756" y="1038"/>
                    </a:cubicBezTo>
                    <a:cubicBezTo>
                      <a:pt x="756" y="1039"/>
                      <a:pt x="756" y="1039"/>
                      <a:pt x="756" y="1039"/>
                    </a:cubicBezTo>
                    <a:cubicBezTo>
                      <a:pt x="755" y="1039"/>
                      <a:pt x="755" y="1039"/>
                      <a:pt x="754" y="1039"/>
                    </a:cubicBezTo>
                    <a:cubicBezTo>
                      <a:pt x="754" y="1039"/>
                      <a:pt x="754" y="1039"/>
                      <a:pt x="754" y="1039"/>
                    </a:cubicBezTo>
                    <a:cubicBezTo>
                      <a:pt x="754" y="1039"/>
                      <a:pt x="753" y="1035"/>
                      <a:pt x="754" y="1034"/>
                    </a:cubicBezTo>
                    <a:cubicBezTo>
                      <a:pt x="754" y="1033"/>
                      <a:pt x="754" y="1033"/>
                      <a:pt x="754" y="1033"/>
                    </a:cubicBezTo>
                    <a:cubicBezTo>
                      <a:pt x="754" y="1033"/>
                      <a:pt x="754" y="1033"/>
                      <a:pt x="754" y="1033"/>
                    </a:cubicBezTo>
                    <a:cubicBezTo>
                      <a:pt x="753" y="1033"/>
                      <a:pt x="751" y="1032"/>
                      <a:pt x="750" y="1032"/>
                    </a:cubicBezTo>
                    <a:cubicBezTo>
                      <a:pt x="741" y="1029"/>
                      <a:pt x="744" y="1018"/>
                      <a:pt x="744" y="1008"/>
                    </a:cubicBezTo>
                    <a:cubicBezTo>
                      <a:pt x="741" y="1008"/>
                      <a:pt x="738" y="1008"/>
                      <a:pt x="735" y="1008"/>
                    </a:cubicBezTo>
                    <a:cubicBezTo>
                      <a:pt x="727" y="1007"/>
                      <a:pt x="718" y="1007"/>
                      <a:pt x="711" y="1005"/>
                    </a:cubicBezTo>
                    <a:cubicBezTo>
                      <a:pt x="708" y="1004"/>
                      <a:pt x="705" y="1003"/>
                      <a:pt x="703" y="1001"/>
                    </a:cubicBezTo>
                    <a:cubicBezTo>
                      <a:pt x="697" y="996"/>
                      <a:pt x="694" y="990"/>
                      <a:pt x="687" y="989"/>
                    </a:cubicBezTo>
                    <a:cubicBezTo>
                      <a:pt x="686" y="989"/>
                      <a:pt x="684" y="989"/>
                      <a:pt x="683" y="990"/>
                    </a:cubicBezTo>
                    <a:cubicBezTo>
                      <a:pt x="683" y="991"/>
                      <a:pt x="683" y="995"/>
                      <a:pt x="684" y="1000"/>
                    </a:cubicBezTo>
                    <a:cubicBezTo>
                      <a:pt x="685" y="1009"/>
                      <a:pt x="685" y="1021"/>
                      <a:pt x="681" y="1021"/>
                    </a:cubicBezTo>
                    <a:cubicBezTo>
                      <a:pt x="675" y="1023"/>
                      <a:pt x="668" y="1022"/>
                      <a:pt x="662" y="1021"/>
                    </a:cubicBezTo>
                    <a:cubicBezTo>
                      <a:pt x="658" y="1020"/>
                      <a:pt x="655" y="1020"/>
                      <a:pt x="651" y="1020"/>
                    </a:cubicBezTo>
                    <a:cubicBezTo>
                      <a:pt x="650" y="1014"/>
                      <a:pt x="652" y="1007"/>
                      <a:pt x="654" y="1002"/>
                    </a:cubicBezTo>
                    <a:cubicBezTo>
                      <a:pt x="655" y="1000"/>
                      <a:pt x="655" y="998"/>
                      <a:pt x="656" y="997"/>
                    </a:cubicBezTo>
                    <a:cubicBezTo>
                      <a:pt x="672" y="995"/>
                      <a:pt x="670" y="982"/>
                      <a:pt x="662" y="972"/>
                    </a:cubicBezTo>
                    <a:cubicBezTo>
                      <a:pt x="661" y="970"/>
                      <a:pt x="659" y="969"/>
                      <a:pt x="657" y="968"/>
                    </a:cubicBezTo>
                    <a:cubicBezTo>
                      <a:pt x="655" y="967"/>
                      <a:pt x="652" y="966"/>
                      <a:pt x="651" y="965"/>
                    </a:cubicBezTo>
                    <a:cubicBezTo>
                      <a:pt x="649" y="963"/>
                      <a:pt x="648" y="961"/>
                      <a:pt x="649" y="959"/>
                    </a:cubicBezTo>
                    <a:cubicBezTo>
                      <a:pt x="649" y="959"/>
                      <a:pt x="649" y="959"/>
                      <a:pt x="649" y="959"/>
                    </a:cubicBezTo>
                    <a:cubicBezTo>
                      <a:pt x="649" y="958"/>
                      <a:pt x="649" y="958"/>
                      <a:pt x="649" y="957"/>
                    </a:cubicBezTo>
                    <a:cubicBezTo>
                      <a:pt x="649" y="957"/>
                      <a:pt x="649" y="957"/>
                      <a:pt x="649" y="957"/>
                    </a:cubicBezTo>
                    <a:cubicBezTo>
                      <a:pt x="649" y="956"/>
                      <a:pt x="649" y="956"/>
                      <a:pt x="649" y="955"/>
                    </a:cubicBezTo>
                    <a:cubicBezTo>
                      <a:pt x="649" y="955"/>
                      <a:pt x="649" y="955"/>
                      <a:pt x="649" y="955"/>
                    </a:cubicBezTo>
                    <a:cubicBezTo>
                      <a:pt x="650" y="952"/>
                      <a:pt x="651" y="950"/>
                      <a:pt x="651" y="947"/>
                    </a:cubicBezTo>
                    <a:cubicBezTo>
                      <a:pt x="651" y="947"/>
                      <a:pt x="651" y="946"/>
                      <a:pt x="651" y="946"/>
                    </a:cubicBezTo>
                    <a:cubicBezTo>
                      <a:pt x="651" y="946"/>
                      <a:pt x="651" y="946"/>
                      <a:pt x="651" y="946"/>
                    </a:cubicBezTo>
                    <a:cubicBezTo>
                      <a:pt x="645" y="944"/>
                      <a:pt x="638" y="939"/>
                      <a:pt x="632" y="938"/>
                    </a:cubicBezTo>
                    <a:cubicBezTo>
                      <a:pt x="632" y="935"/>
                      <a:pt x="632" y="931"/>
                      <a:pt x="633" y="928"/>
                    </a:cubicBezTo>
                    <a:cubicBezTo>
                      <a:pt x="633" y="928"/>
                      <a:pt x="633" y="928"/>
                      <a:pt x="633" y="928"/>
                    </a:cubicBezTo>
                    <a:cubicBezTo>
                      <a:pt x="649" y="928"/>
                      <a:pt x="661" y="938"/>
                      <a:pt x="666" y="954"/>
                    </a:cubicBezTo>
                    <a:cubicBezTo>
                      <a:pt x="667" y="958"/>
                      <a:pt x="670" y="960"/>
                      <a:pt x="673" y="961"/>
                    </a:cubicBezTo>
                    <a:cubicBezTo>
                      <a:pt x="679" y="964"/>
                      <a:pt x="687" y="964"/>
                      <a:pt x="688" y="977"/>
                    </a:cubicBezTo>
                    <a:cubicBezTo>
                      <a:pt x="689" y="978"/>
                      <a:pt x="690" y="978"/>
                      <a:pt x="691" y="978"/>
                    </a:cubicBezTo>
                    <a:cubicBezTo>
                      <a:pt x="693" y="978"/>
                      <a:pt x="694" y="977"/>
                      <a:pt x="695" y="976"/>
                    </a:cubicBezTo>
                    <a:cubicBezTo>
                      <a:pt x="696" y="975"/>
                      <a:pt x="696" y="974"/>
                      <a:pt x="697" y="972"/>
                    </a:cubicBezTo>
                    <a:cubicBezTo>
                      <a:pt x="697" y="972"/>
                      <a:pt x="697" y="972"/>
                      <a:pt x="697" y="972"/>
                    </a:cubicBezTo>
                    <a:cubicBezTo>
                      <a:pt x="697" y="972"/>
                      <a:pt x="697" y="972"/>
                      <a:pt x="697" y="972"/>
                    </a:cubicBezTo>
                    <a:cubicBezTo>
                      <a:pt x="703" y="971"/>
                      <a:pt x="709" y="971"/>
                      <a:pt x="713" y="972"/>
                    </a:cubicBezTo>
                    <a:cubicBezTo>
                      <a:pt x="722" y="974"/>
                      <a:pt x="729" y="980"/>
                      <a:pt x="733" y="990"/>
                    </a:cubicBezTo>
                    <a:cubicBezTo>
                      <a:pt x="735" y="995"/>
                      <a:pt x="738" y="997"/>
                      <a:pt x="741" y="997"/>
                    </a:cubicBezTo>
                    <a:cubicBezTo>
                      <a:pt x="750" y="997"/>
                      <a:pt x="761" y="981"/>
                      <a:pt x="740" y="977"/>
                    </a:cubicBezTo>
                    <a:cubicBezTo>
                      <a:pt x="735" y="976"/>
                      <a:pt x="733" y="970"/>
                      <a:pt x="734" y="964"/>
                    </a:cubicBezTo>
                    <a:cubicBezTo>
                      <a:pt x="732" y="957"/>
                      <a:pt x="734" y="950"/>
                      <a:pt x="739" y="945"/>
                    </a:cubicBezTo>
                    <a:cubicBezTo>
                      <a:pt x="740" y="944"/>
                      <a:pt x="740" y="944"/>
                      <a:pt x="741" y="943"/>
                    </a:cubicBezTo>
                    <a:cubicBezTo>
                      <a:pt x="742" y="943"/>
                      <a:pt x="742" y="943"/>
                      <a:pt x="742" y="943"/>
                    </a:cubicBezTo>
                    <a:cubicBezTo>
                      <a:pt x="744" y="942"/>
                      <a:pt x="746" y="942"/>
                      <a:pt x="749" y="942"/>
                    </a:cubicBezTo>
                    <a:cubicBezTo>
                      <a:pt x="754" y="942"/>
                      <a:pt x="760" y="943"/>
                      <a:pt x="764" y="942"/>
                    </a:cubicBezTo>
                    <a:cubicBezTo>
                      <a:pt x="764" y="942"/>
                      <a:pt x="764" y="942"/>
                      <a:pt x="764" y="942"/>
                    </a:cubicBezTo>
                    <a:cubicBezTo>
                      <a:pt x="765" y="941"/>
                      <a:pt x="765" y="941"/>
                      <a:pt x="765" y="941"/>
                    </a:cubicBezTo>
                    <a:cubicBezTo>
                      <a:pt x="766" y="941"/>
                      <a:pt x="766" y="941"/>
                      <a:pt x="766" y="941"/>
                    </a:cubicBezTo>
                    <a:cubicBezTo>
                      <a:pt x="766" y="940"/>
                      <a:pt x="766" y="940"/>
                      <a:pt x="766" y="940"/>
                    </a:cubicBezTo>
                    <a:cubicBezTo>
                      <a:pt x="767" y="940"/>
                      <a:pt x="767" y="940"/>
                      <a:pt x="767" y="939"/>
                    </a:cubicBezTo>
                    <a:cubicBezTo>
                      <a:pt x="767" y="939"/>
                      <a:pt x="767" y="939"/>
                      <a:pt x="767" y="939"/>
                    </a:cubicBezTo>
                    <a:cubicBezTo>
                      <a:pt x="767" y="939"/>
                      <a:pt x="768" y="939"/>
                      <a:pt x="768" y="938"/>
                    </a:cubicBezTo>
                    <a:cubicBezTo>
                      <a:pt x="768" y="938"/>
                      <a:pt x="768" y="938"/>
                      <a:pt x="768" y="938"/>
                    </a:cubicBezTo>
                    <a:cubicBezTo>
                      <a:pt x="768" y="937"/>
                      <a:pt x="768" y="937"/>
                      <a:pt x="768" y="936"/>
                    </a:cubicBezTo>
                    <a:cubicBezTo>
                      <a:pt x="768" y="935"/>
                      <a:pt x="768" y="935"/>
                      <a:pt x="768" y="934"/>
                    </a:cubicBezTo>
                    <a:cubicBezTo>
                      <a:pt x="767" y="934"/>
                      <a:pt x="766" y="933"/>
                      <a:pt x="765" y="933"/>
                    </a:cubicBezTo>
                    <a:cubicBezTo>
                      <a:pt x="765" y="933"/>
                      <a:pt x="765" y="933"/>
                      <a:pt x="764" y="933"/>
                    </a:cubicBezTo>
                    <a:cubicBezTo>
                      <a:pt x="763" y="932"/>
                      <a:pt x="763" y="932"/>
                      <a:pt x="763" y="932"/>
                    </a:cubicBezTo>
                    <a:cubicBezTo>
                      <a:pt x="763" y="932"/>
                      <a:pt x="762" y="931"/>
                      <a:pt x="762" y="931"/>
                    </a:cubicBezTo>
                    <a:cubicBezTo>
                      <a:pt x="761" y="931"/>
                      <a:pt x="761" y="931"/>
                      <a:pt x="761" y="931"/>
                    </a:cubicBezTo>
                    <a:cubicBezTo>
                      <a:pt x="758" y="928"/>
                      <a:pt x="755" y="923"/>
                      <a:pt x="754" y="919"/>
                    </a:cubicBezTo>
                    <a:cubicBezTo>
                      <a:pt x="754" y="918"/>
                      <a:pt x="754" y="918"/>
                      <a:pt x="754" y="918"/>
                    </a:cubicBezTo>
                    <a:cubicBezTo>
                      <a:pt x="753" y="917"/>
                      <a:pt x="753" y="917"/>
                      <a:pt x="753" y="917"/>
                    </a:cubicBezTo>
                    <a:cubicBezTo>
                      <a:pt x="750" y="907"/>
                      <a:pt x="749" y="909"/>
                      <a:pt x="742" y="903"/>
                    </a:cubicBezTo>
                    <a:cubicBezTo>
                      <a:pt x="742" y="903"/>
                      <a:pt x="742" y="904"/>
                      <a:pt x="742" y="904"/>
                    </a:cubicBezTo>
                    <a:cubicBezTo>
                      <a:pt x="742" y="904"/>
                      <a:pt x="742" y="904"/>
                      <a:pt x="742" y="904"/>
                    </a:cubicBezTo>
                    <a:cubicBezTo>
                      <a:pt x="742" y="910"/>
                      <a:pt x="746" y="926"/>
                      <a:pt x="745" y="928"/>
                    </a:cubicBezTo>
                    <a:cubicBezTo>
                      <a:pt x="744" y="929"/>
                      <a:pt x="744" y="929"/>
                      <a:pt x="743" y="929"/>
                    </a:cubicBezTo>
                    <a:cubicBezTo>
                      <a:pt x="743" y="930"/>
                      <a:pt x="742" y="930"/>
                      <a:pt x="742" y="930"/>
                    </a:cubicBezTo>
                    <a:cubicBezTo>
                      <a:pt x="738" y="930"/>
                      <a:pt x="736" y="925"/>
                      <a:pt x="732" y="922"/>
                    </a:cubicBezTo>
                    <a:cubicBezTo>
                      <a:pt x="730" y="919"/>
                      <a:pt x="727" y="917"/>
                      <a:pt x="724" y="917"/>
                    </a:cubicBezTo>
                    <a:cubicBezTo>
                      <a:pt x="724" y="915"/>
                      <a:pt x="724" y="913"/>
                      <a:pt x="724" y="912"/>
                    </a:cubicBezTo>
                    <a:cubicBezTo>
                      <a:pt x="724" y="909"/>
                      <a:pt x="724" y="906"/>
                      <a:pt x="724" y="903"/>
                    </a:cubicBezTo>
                    <a:cubicBezTo>
                      <a:pt x="724" y="902"/>
                      <a:pt x="724" y="901"/>
                      <a:pt x="724" y="900"/>
                    </a:cubicBezTo>
                    <a:cubicBezTo>
                      <a:pt x="723" y="900"/>
                      <a:pt x="723" y="900"/>
                      <a:pt x="723" y="900"/>
                    </a:cubicBezTo>
                    <a:cubicBezTo>
                      <a:pt x="722" y="900"/>
                      <a:pt x="722" y="900"/>
                      <a:pt x="721" y="900"/>
                    </a:cubicBezTo>
                    <a:cubicBezTo>
                      <a:pt x="721" y="900"/>
                      <a:pt x="721" y="900"/>
                      <a:pt x="721" y="900"/>
                    </a:cubicBezTo>
                    <a:cubicBezTo>
                      <a:pt x="721" y="901"/>
                      <a:pt x="720" y="902"/>
                      <a:pt x="720" y="902"/>
                    </a:cubicBezTo>
                    <a:cubicBezTo>
                      <a:pt x="720" y="903"/>
                      <a:pt x="720" y="903"/>
                      <a:pt x="720" y="903"/>
                    </a:cubicBezTo>
                    <a:cubicBezTo>
                      <a:pt x="719" y="903"/>
                      <a:pt x="719" y="903"/>
                      <a:pt x="719" y="903"/>
                    </a:cubicBezTo>
                    <a:cubicBezTo>
                      <a:pt x="719" y="904"/>
                      <a:pt x="719" y="904"/>
                      <a:pt x="719" y="904"/>
                    </a:cubicBezTo>
                    <a:cubicBezTo>
                      <a:pt x="718" y="904"/>
                      <a:pt x="718" y="904"/>
                      <a:pt x="718" y="904"/>
                    </a:cubicBezTo>
                    <a:cubicBezTo>
                      <a:pt x="718" y="905"/>
                      <a:pt x="718" y="905"/>
                      <a:pt x="718" y="905"/>
                    </a:cubicBezTo>
                    <a:cubicBezTo>
                      <a:pt x="717" y="905"/>
                      <a:pt x="717" y="905"/>
                      <a:pt x="717" y="905"/>
                    </a:cubicBezTo>
                    <a:cubicBezTo>
                      <a:pt x="713" y="908"/>
                      <a:pt x="704" y="905"/>
                      <a:pt x="699" y="904"/>
                    </a:cubicBezTo>
                    <a:cubicBezTo>
                      <a:pt x="685" y="902"/>
                      <a:pt x="685" y="912"/>
                      <a:pt x="684" y="923"/>
                    </a:cubicBezTo>
                    <a:cubicBezTo>
                      <a:pt x="681" y="923"/>
                      <a:pt x="679" y="923"/>
                      <a:pt x="677" y="923"/>
                    </a:cubicBezTo>
                    <a:cubicBezTo>
                      <a:pt x="675" y="923"/>
                      <a:pt x="673" y="923"/>
                      <a:pt x="671" y="923"/>
                    </a:cubicBezTo>
                    <a:cubicBezTo>
                      <a:pt x="671" y="922"/>
                      <a:pt x="671" y="922"/>
                      <a:pt x="670" y="922"/>
                    </a:cubicBezTo>
                    <a:cubicBezTo>
                      <a:pt x="669" y="919"/>
                      <a:pt x="666" y="918"/>
                      <a:pt x="662" y="918"/>
                    </a:cubicBezTo>
                    <a:cubicBezTo>
                      <a:pt x="660" y="918"/>
                      <a:pt x="658" y="919"/>
                      <a:pt x="656" y="919"/>
                    </a:cubicBezTo>
                    <a:cubicBezTo>
                      <a:pt x="654" y="919"/>
                      <a:pt x="653" y="919"/>
                      <a:pt x="652" y="919"/>
                    </a:cubicBezTo>
                    <a:cubicBezTo>
                      <a:pt x="651" y="919"/>
                      <a:pt x="651" y="919"/>
                      <a:pt x="651" y="919"/>
                    </a:cubicBezTo>
                    <a:cubicBezTo>
                      <a:pt x="651" y="919"/>
                      <a:pt x="651" y="919"/>
                      <a:pt x="651" y="919"/>
                    </a:cubicBezTo>
                    <a:cubicBezTo>
                      <a:pt x="650" y="919"/>
                      <a:pt x="650" y="919"/>
                      <a:pt x="650" y="919"/>
                    </a:cubicBezTo>
                    <a:cubicBezTo>
                      <a:pt x="649" y="919"/>
                      <a:pt x="649" y="919"/>
                      <a:pt x="649" y="919"/>
                    </a:cubicBezTo>
                    <a:cubicBezTo>
                      <a:pt x="649" y="919"/>
                      <a:pt x="649" y="919"/>
                      <a:pt x="649" y="919"/>
                    </a:cubicBezTo>
                    <a:cubicBezTo>
                      <a:pt x="649" y="919"/>
                      <a:pt x="649" y="919"/>
                      <a:pt x="649" y="919"/>
                    </a:cubicBezTo>
                    <a:cubicBezTo>
                      <a:pt x="649" y="919"/>
                      <a:pt x="649" y="919"/>
                      <a:pt x="649" y="919"/>
                    </a:cubicBezTo>
                    <a:cubicBezTo>
                      <a:pt x="647" y="918"/>
                      <a:pt x="646" y="917"/>
                      <a:pt x="646" y="916"/>
                    </a:cubicBezTo>
                    <a:cubicBezTo>
                      <a:pt x="645" y="916"/>
                      <a:pt x="645" y="916"/>
                      <a:pt x="645" y="916"/>
                    </a:cubicBezTo>
                    <a:cubicBezTo>
                      <a:pt x="645" y="915"/>
                      <a:pt x="645" y="915"/>
                      <a:pt x="645" y="915"/>
                    </a:cubicBezTo>
                    <a:cubicBezTo>
                      <a:pt x="643" y="911"/>
                      <a:pt x="645" y="904"/>
                      <a:pt x="645" y="899"/>
                    </a:cubicBezTo>
                    <a:cubicBezTo>
                      <a:pt x="645" y="899"/>
                      <a:pt x="645" y="898"/>
                      <a:pt x="645" y="898"/>
                    </a:cubicBezTo>
                    <a:cubicBezTo>
                      <a:pt x="637" y="899"/>
                      <a:pt x="637" y="892"/>
                      <a:pt x="636" y="886"/>
                    </a:cubicBezTo>
                    <a:cubicBezTo>
                      <a:pt x="637" y="886"/>
                      <a:pt x="637" y="886"/>
                      <a:pt x="638" y="886"/>
                    </a:cubicBezTo>
                    <a:cubicBezTo>
                      <a:pt x="640" y="883"/>
                      <a:pt x="640" y="884"/>
                      <a:pt x="642" y="882"/>
                    </a:cubicBezTo>
                    <a:cubicBezTo>
                      <a:pt x="643" y="877"/>
                      <a:pt x="646" y="875"/>
                      <a:pt x="651" y="874"/>
                    </a:cubicBezTo>
                    <a:cubicBezTo>
                      <a:pt x="651" y="874"/>
                      <a:pt x="652" y="874"/>
                      <a:pt x="653" y="874"/>
                    </a:cubicBezTo>
                    <a:cubicBezTo>
                      <a:pt x="654" y="871"/>
                      <a:pt x="653" y="869"/>
                      <a:pt x="652" y="868"/>
                    </a:cubicBezTo>
                    <a:cubicBezTo>
                      <a:pt x="652" y="868"/>
                      <a:pt x="651" y="867"/>
                      <a:pt x="650" y="867"/>
                    </a:cubicBezTo>
                    <a:cubicBezTo>
                      <a:pt x="647" y="867"/>
                      <a:pt x="645" y="868"/>
                      <a:pt x="642" y="868"/>
                    </a:cubicBezTo>
                    <a:cubicBezTo>
                      <a:pt x="641" y="868"/>
                      <a:pt x="640" y="868"/>
                      <a:pt x="639" y="868"/>
                    </a:cubicBezTo>
                    <a:cubicBezTo>
                      <a:pt x="638" y="868"/>
                      <a:pt x="637" y="868"/>
                      <a:pt x="637" y="868"/>
                    </a:cubicBezTo>
                    <a:cubicBezTo>
                      <a:pt x="632" y="866"/>
                      <a:pt x="629" y="860"/>
                      <a:pt x="623" y="859"/>
                    </a:cubicBezTo>
                    <a:cubicBezTo>
                      <a:pt x="623" y="858"/>
                      <a:pt x="623" y="857"/>
                      <a:pt x="623" y="857"/>
                    </a:cubicBezTo>
                    <a:cubicBezTo>
                      <a:pt x="623" y="850"/>
                      <a:pt x="617" y="850"/>
                      <a:pt x="614" y="845"/>
                    </a:cubicBezTo>
                    <a:cubicBezTo>
                      <a:pt x="614" y="844"/>
                      <a:pt x="614" y="844"/>
                      <a:pt x="613" y="843"/>
                    </a:cubicBezTo>
                    <a:cubicBezTo>
                      <a:pt x="610" y="837"/>
                      <a:pt x="612" y="828"/>
                      <a:pt x="613" y="822"/>
                    </a:cubicBezTo>
                    <a:cubicBezTo>
                      <a:pt x="614" y="815"/>
                      <a:pt x="616" y="799"/>
                      <a:pt x="625" y="801"/>
                    </a:cubicBezTo>
                    <a:cubicBezTo>
                      <a:pt x="627" y="786"/>
                      <a:pt x="630" y="772"/>
                      <a:pt x="631" y="758"/>
                    </a:cubicBezTo>
                    <a:cubicBezTo>
                      <a:pt x="625" y="757"/>
                      <a:pt x="618" y="759"/>
                      <a:pt x="615" y="752"/>
                    </a:cubicBezTo>
                    <a:cubicBezTo>
                      <a:pt x="615" y="752"/>
                      <a:pt x="615" y="752"/>
                      <a:pt x="615" y="752"/>
                    </a:cubicBezTo>
                    <a:cubicBezTo>
                      <a:pt x="614" y="748"/>
                      <a:pt x="615" y="743"/>
                      <a:pt x="615" y="739"/>
                    </a:cubicBezTo>
                    <a:cubicBezTo>
                      <a:pt x="615" y="738"/>
                      <a:pt x="615" y="738"/>
                      <a:pt x="615" y="738"/>
                    </a:cubicBezTo>
                    <a:cubicBezTo>
                      <a:pt x="619" y="738"/>
                      <a:pt x="620" y="735"/>
                      <a:pt x="622" y="731"/>
                    </a:cubicBezTo>
                    <a:cubicBezTo>
                      <a:pt x="622" y="731"/>
                      <a:pt x="622" y="730"/>
                      <a:pt x="623" y="729"/>
                    </a:cubicBezTo>
                    <a:cubicBezTo>
                      <a:pt x="623" y="729"/>
                      <a:pt x="623" y="729"/>
                      <a:pt x="623" y="729"/>
                    </a:cubicBezTo>
                    <a:cubicBezTo>
                      <a:pt x="627" y="734"/>
                      <a:pt x="631" y="741"/>
                      <a:pt x="636" y="745"/>
                    </a:cubicBezTo>
                    <a:cubicBezTo>
                      <a:pt x="639" y="747"/>
                      <a:pt x="642" y="749"/>
                      <a:pt x="646" y="748"/>
                    </a:cubicBezTo>
                    <a:cubicBezTo>
                      <a:pt x="648" y="748"/>
                      <a:pt x="649" y="748"/>
                      <a:pt x="651" y="747"/>
                    </a:cubicBezTo>
                    <a:cubicBezTo>
                      <a:pt x="652" y="747"/>
                      <a:pt x="654" y="746"/>
                      <a:pt x="655" y="746"/>
                    </a:cubicBezTo>
                    <a:cubicBezTo>
                      <a:pt x="655" y="746"/>
                      <a:pt x="655" y="746"/>
                      <a:pt x="655" y="746"/>
                    </a:cubicBezTo>
                    <a:cubicBezTo>
                      <a:pt x="662" y="744"/>
                      <a:pt x="669" y="744"/>
                      <a:pt x="676" y="748"/>
                    </a:cubicBezTo>
                    <a:cubicBezTo>
                      <a:pt x="679" y="751"/>
                      <a:pt x="684" y="750"/>
                      <a:pt x="689" y="747"/>
                    </a:cubicBezTo>
                    <a:cubicBezTo>
                      <a:pt x="692" y="745"/>
                      <a:pt x="695" y="743"/>
                      <a:pt x="698" y="740"/>
                    </a:cubicBezTo>
                    <a:cubicBezTo>
                      <a:pt x="702" y="735"/>
                      <a:pt x="705" y="729"/>
                      <a:pt x="706" y="724"/>
                    </a:cubicBezTo>
                    <a:cubicBezTo>
                      <a:pt x="704" y="719"/>
                      <a:pt x="697" y="717"/>
                      <a:pt x="696" y="710"/>
                    </a:cubicBezTo>
                    <a:cubicBezTo>
                      <a:pt x="694" y="697"/>
                      <a:pt x="698" y="688"/>
                      <a:pt x="687" y="678"/>
                    </a:cubicBezTo>
                    <a:cubicBezTo>
                      <a:pt x="686" y="677"/>
                      <a:pt x="684" y="676"/>
                      <a:pt x="682" y="674"/>
                    </a:cubicBezTo>
                    <a:cubicBezTo>
                      <a:pt x="676" y="668"/>
                      <a:pt x="668" y="659"/>
                      <a:pt x="668" y="655"/>
                    </a:cubicBezTo>
                    <a:cubicBezTo>
                      <a:pt x="668" y="655"/>
                      <a:pt x="668" y="655"/>
                      <a:pt x="668" y="655"/>
                    </a:cubicBezTo>
                    <a:cubicBezTo>
                      <a:pt x="668" y="652"/>
                      <a:pt x="673" y="651"/>
                      <a:pt x="676" y="649"/>
                    </a:cubicBezTo>
                    <a:cubicBezTo>
                      <a:pt x="676" y="649"/>
                      <a:pt x="676" y="649"/>
                      <a:pt x="676" y="649"/>
                    </a:cubicBezTo>
                    <a:cubicBezTo>
                      <a:pt x="677" y="649"/>
                      <a:pt x="677" y="649"/>
                      <a:pt x="677" y="648"/>
                    </a:cubicBezTo>
                    <a:cubicBezTo>
                      <a:pt x="678" y="648"/>
                      <a:pt x="678" y="648"/>
                      <a:pt x="678" y="648"/>
                    </a:cubicBezTo>
                    <a:cubicBezTo>
                      <a:pt x="678" y="648"/>
                      <a:pt x="678" y="647"/>
                      <a:pt x="679" y="647"/>
                    </a:cubicBezTo>
                    <a:cubicBezTo>
                      <a:pt x="679" y="647"/>
                      <a:pt x="679" y="646"/>
                      <a:pt x="680" y="645"/>
                    </a:cubicBezTo>
                    <a:cubicBezTo>
                      <a:pt x="681" y="641"/>
                      <a:pt x="681" y="636"/>
                      <a:pt x="682" y="632"/>
                    </a:cubicBezTo>
                    <a:cubicBezTo>
                      <a:pt x="683" y="618"/>
                      <a:pt x="686" y="617"/>
                      <a:pt x="699" y="616"/>
                    </a:cubicBezTo>
                    <a:cubicBezTo>
                      <a:pt x="699" y="616"/>
                      <a:pt x="699" y="616"/>
                      <a:pt x="699" y="616"/>
                    </a:cubicBezTo>
                    <a:cubicBezTo>
                      <a:pt x="699" y="611"/>
                      <a:pt x="697" y="607"/>
                      <a:pt x="697" y="602"/>
                    </a:cubicBezTo>
                    <a:cubicBezTo>
                      <a:pt x="697" y="602"/>
                      <a:pt x="697" y="602"/>
                      <a:pt x="697" y="602"/>
                    </a:cubicBezTo>
                    <a:cubicBezTo>
                      <a:pt x="684" y="599"/>
                      <a:pt x="684" y="584"/>
                      <a:pt x="688" y="573"/>
                    </a:cubicBezTo>
                    <a:cubicBezTo>
                      <a:pt x="689" y="572"/>
                      <a:pt x="690" y="570"/>
                      <a:pt x="691" y="568"/>
                    </a:cubicBezTo>
                    <a:cubicBezTo>
                      <a:pt x="691" y="567"/>
                      <a:pt x="691" y="568"/>
                      <a:pt x="691" y="567"/>
                    </a:cubicBezTo>
                    <a:cubicBezTo>
                      <a:pt x="695" y="560"/>
                      <a:pt x="700" y="556"/>
                      <a:pt x="707" y="554"/>
                    </a:cubicBezTo>
                    <a:cubicBezTo>
                      <a:pt x="708" y="553"/>
                      <a:pt x="709" y="553"/>
                      <a:pt x="710" y="553"/>
                    </a:cubicBezTo>
                    <a:cubicBezTo>
                      <a:pt x="733" y="547"/>
                      <a:pt x="768" y="560"/>
                      <a:pt x="789" y="560"/>
                    </a:cubicBezTo>
                    <a:cubicBezTo>
                      <a:pt x="790" y="560"/>
                      <a:pt x="791" y="560"/>
                      <a:pt x="791" y="560"/>
                    </a:cubicBezTo>
                    <a:cubicBezTo>
                      <a:pt x="791" y="560"/>
                      <a:pt x="791" y="560"/>
                      <a:pt x="791" y="560"/>
                    </a:cubicBezTo>
                    <a:cubicBezTo>
                      <a:pt x="791" y="560"/>
                      <a:pt x="791" y="560"/>
                      <a:pt x="791" y="560"/>
                    </a:cubicBezTo>
                    <a:cubicBezTo>
                      <a:pt x="792" y="559"/>
                      <a:pt x="792" y="558"/>
                      <a:pt x="792" y="557"/>
                    </a:cubicBezTo>
                    <a:cubicBezTo>
                      <a:pt x="792" y="557"/>
                      <a:pt x="792" y="556"/>
                      <a:pt x="792" y="555"/>
                    </a:cubicBezTo>
                    <a:cubicBezTo>
                      <a:pt x="792" y="534"/>
                      <a:pt x="785" y="500"/>
                      <a:pt x="796" y="480"/>
                    </a:cubicBezTo>
                    <a:cubicBezTo>
                      <a:pt x="796" y="479"/>
                      <a:pt x="797" y="479"/>
                      <a:pt x="797" y="478"/>
                    </a:cubicBezTo>
                    <a:cubicBezTo>
                      <a:pt x="798" y="477"/>
                      <a:pt x="798" y="477"/>
                      <a:pt x="798" y="477"/>
                    </a:cubicBezTo>
                    <a:cubicBezTo>
                      <a:pt x="802" y="477"/>
                      <a:pt x="805" y="477"/>
                      <a:pt x="808" y="476"/>
                    </a:cubicBezTo>
                    <a:cubicBezTo>
                      <a:pt x="812" y="476"/>
                      <a:pt x="815" y="475"/>
                      <a:pt x="817" y="473"/>
                    </a:cubicBezTo>
                    <a:cubicBezTo>
                      <a:pt x="818" y="471"/>
                      <a:pt x="819" y="468"/>
                      <a:pt x="819" y="463"/>
                    </a:cubicBezTo>
                    <a:cubicBezTo>
                      <a:pt x="819" y="463"/>
                      <a:pt x="819" y="463"/>
                      <a:pt x="819" y="463"/>
                    </a:cubicBezTo>
                    <a:cubicBezTo>
                      <a:pt x="817" y="463"/>
                      <a:pt x="815" y="463"/>
                      <a:pt x="813" y="463"/>
                    </a:cubicBezTo>
                    <a:cubicBezTo>
                      <a:pt x="811" y="463"/>
                      <a:pt x="810" y="463"/>
                      <a:pt x="808" y="463"/>
                    </a:cubicBezTo>
                    <a:cubicBezTo>
                      <a:pt x="808" y="462"/>
                      <a:pt x="808" y="462"/>
                      <a:pt x="808" y="461"/>
                    </a:cubicBezTo>
                    <a:cubicBezTo>
                      <a:pt x="807" y="461"/>
                      <a:pt x="807" y="461"/>
                      <a:pt x="807" y="461"/>
                    </a:cubicBezTo>
                    <a:cubicBezTo>
                      <a:pt x="807" y="460"/>
                      <a:pt x="807" y="460"/>
                      <a:pt x="807" y="460"/>
                    </a:cubicBezTo>
                    <a:cubicBezTo>
                      <a:pt x="802" y="455"/>
                      <a:pt x="791" y="455"/>
                      <a:pt x="786" y="455"/>
                    </a:cubicBezTo>
                    <a:cubicBezTo>
                      <a:pt x="785" y="455"/>
                      <a:pt x="785" y="455"/>
                      <a:pt x="784" y="455"/>
                    </a:cubicBezTo>
                    <a:cubicBezTo>
                      <a:pt x="776" y="454"/>
                      <a:pt x="768" y="451"/>
                      <a:pt x="760" y="448"/>
                    </a:cubicBezTo>
                    <a:cubicBezTo>
                      <a:pt x="759" y="448"/>
                      <a:pt x="757" y="447"/>
                      <a:pt x="755" y="447"/>
                    </a:cubicBezTo>
                    <a:cubicBezTo>
                      <a:pt x="751" y="447"/>
                      <a:pt x="747" y="444"/>
                      <a:pt x="747" y="444"/>
                    </a:cubicBezTo>
                    <a:cubicBezTo>
                      <a:pt x="747" y="444"/>
                      <a:pt x="747" y="444"/>
                      <a:pt x="747" y="444"/>
                    </a:cubicBezTo>
                    <a:cubicBezTo>
                      <a:pt x="747" y="443"/>
                      <a:pt x="746" y="443"/>
                      <a:pt x="745" y="443"/>
                    </a:cubicBezTo>
                    <a:cubicBezTo>
                      <a:pt x="744" y="443"/>
                      <a:pt x="744" y="443"/>
                      <a:pt x="743" y="443"/>
                    </a:cubicBezTo>
                    <a:cubicBezTo>
                      <a:pt x="741" y="442"/>
                      <a:pt x="739" y="442"/>
                      <a:pt x="738" y="442"/>
                    </a:cubicBezTo>
                    <a:cubicBezTo>
                      <a:pt x="736" y="431"/>
                      <a:pt x="744" y="429"/>
                      <a:pt x="753" y="429"/>
                    </a:cubicBezTo>
                    <a:cubicBezTo>
                      <a:pt x="757" y="429"/>
                      <a:pt x="761" y="429"/>
                      <a:pt x="765" y="429"/>
                    </a:cubicBezTo>
                    <a:cubicBezTo>
                      <a:pt x="768" y="429"/>
                      <a:pt x="771" y="429"/>
                      <a:pt x="773" y="428"/>
                    </a:cubicBezTo>
                    <a:cubicBezTo>
                      <a:pt x="773" y="427"/>
                      <a:pt x="774" y="425"/>
                      <a:pt x="775" y="423"/>
                    </a:cubicBezTo>
                    <a:cubicBezTo>
                      <a:pt x="778" y="418"/>
                      <a:pt x="782" y="412"/>
                      <a:pt x="787" y="413"/>
                    </a:cubicBezTo>
                    <a:cubicBezTo>
                      <a:pt x="788" y="411"/>
                      <a:pt x="788" y="409"/>
                      <a:pt x="789" y="407"/>
                    </a:cubicBezTo>
                    <a:cubicBezTo>
                      <a:pt x="789" y="405"/>
                      <a:pt x="790" y="404"/>
                      <a:pt x="792" y="403"/>
                    </a:cubicBezTo>
                    <a:cubicBezTo>
                      <a:pt x="792" y="402"/>
                      <a:pt x="792" y="401"/>
                      <a:pt x="792" y="400"/>
                    </a:cubicBezTo>
                    <a:cubicBezTo>
                      <a:pt x="792" y="396"/>
                      <a:pt x="789" y="393"/>
                      <a:pt x="784" y="393"/>
                    </a:cubicBezTo>
                    <a:cubicBezTo>
                      <a:pt x="786" y="388"/>
                      <a:pt x="785" y="383"/>
                      <a:pt x="783" y="378"/>
                    </a:cubicBezTo>
                    <a:cubicBezTo>
                      <a:pt x="783" y="375"/>
                      <a:pt x="782" y="371"/>
                      <a:pt x="783" y="368"/>
                    </a:cubicBezTo>
                    <a:cubicBezTo>
                      <a:pt x="784" y="368"/>
                      <a:pt x="786" y="368"/>
                      <a:pt x="787" y="368"/>
                    </a:cubicBezTo>
                    <a:cubicBezTo>
                      <a:pt x="788" y="368"/>
                      <a:pt x="788" y="368"/>
                      <a:pt x="789" y="368"/>
                    </a:cubicBezTo>
                    <a:cubicBezTo>
                      <a:pt x="791" y="368"/>
                      <a:pt x="793" y="368"/>
                      <a:pt x="794" y="368"/>
                    </a:cubicBezTo>
                    <a:cubicBezTo>
                      <a:pt x="796" y="363"/>
                      <a:pt x="793" y="358"/>
                      <a:pt x="791" y="353"/>
                    </a:cubicBezTo>
                    <a:cubicBezTo>
                      <a:pt x="789" y="349"/>
                      <a:pt x="788" y="344"/>
                      <a:pt x="791" y="339"/>
                    </a:cubicBezTo>
                    <a:cubicBezTo>
                      <a:pt x="795" y="334"/>
                      <a:pt x="797" y="328"/>
                      <a:pt x="798" y="323"/>
                    </a:cubicBezTo>
                    <a:cubicBezTo>
                      <a:pt x="799" y="318"/>
                      <a:pt x="800" y="313"/>
                      <a:pt x="801" y="309"/>
                    </a:cubicBezTo>
                    <a:cubicBezTo>
                      <a:pt x="801" y="306"/>
                      <a:pt x="802" y="304"/>
                      <a:pt x="802" y="302"/>
                    </a:cubicBezTo>
                    <a:cubicBezTo>
                      <a:pt x="806" y="286"/>
                      <a:pt x="798" y="291"/>
                      <a:pt x="788" y="286"/>
                    </a:cubicBezTo>
                    <a:cubicBezTo>
                      <a:pt x="788" y="286"/>
                      <a:pt x="787" y="285"/>
                      <a:pt x="787" y="285"/>
                    </a:cubicBezTo>
                    <a:cubicBezTo>
                      <a:pt x="787" y="285"/>
                      <a:pt x="787" y="285"/>
                      <a:pt x="787" y="285"/>
                    </a:cubicBezTo>
                    <a:cubicBezTo>
                      <a:pt x="782" y="282"/>
                      <a:pt x="781" y="279"/>
                      <a:pt x="782" y="276"/>
                    </a:cubicBezTo>
                    <a:cubicBezTo>
                      <a:pt x="784" y="271"/>
                      <a:pt x="789" y="266"/>
                      <a:pt x="794" y="265"/>
                    </a:cubicBezTo>
                    <a:cubicBezTo>
                      <a:pt x="795" y="265"/>
                      <a:pt x="795" y="265"/>
                      <a:pt x="795" y="265"/>
                    </a:cubicBezTo>
                    <a:cubicBezTo>
                      <a:pt x="796" y="265"/>
                      <a:pt x="797" y="265"/>
                      <a:pt x="797" y="265"/>
                    </a:cubicBezTo>
                    <a:cubicBezTo>
                      <a:pt x="797" y="264"/>
                      <a:pt x="797" y="263"/>
                      <a:pt x="798" y="262"/>
                    </a:cubicBezTo>
                    <a:cubicBezTo>
                      <a:pt x="800" y="251"/>
                      <a:pt x="809" y="240"/>
                      <a:pt x="821" y="231"/>
                    </a:cubicBezTo>
                    <a:cubicBezTo>
                      <a:pt x="823" y="229"/>
                      <a:pt x="826" y="227"/>
                      <a:pt x="829" y="225"/>
                    </a:cubicBezTo>
                    <a:cubicBezTo>
                      <a:pt x="833" y="223"/>
                      <a:pt x="836" y="221"/>
                      <a:pt x="840" y="220"/>
                    </a:cubicBezTo>
                    <a:cubicBezTo>
                      <a:pt x="842" y="219"/>
                      <a:pt x="844" y="218"/>
                      <a:pt x="845" y="218"/>
                    </a:cubicBezTo>
                    <a:cubicBezTo>
                      <a:pt x="847" y="217"/>
                      <a:pt x="848" y="217"/>
                      <a:pt x="850" y="217"/>
                    </a:cubicBezTo>
                    <a:cubicBezTo>
                      <a:pt x="852" y="216"/>
                      <a:pt x="855" y="215"/>
                      <a:pt x="858" y="215"/>
                    </a:cubicBezTo>
                    <a:cubicBezTo>
                      <a:pt x="858" y="215"/>
                      <a:pt x="858" y="214"/>
                      <a:pt x="858" y="214"/>
                    </a:cubicBezTo>
                    <a:cubicBezTo>
                      <a:pt x="858" y="213"/>
                      <a:pt x="858" y="213"/>
                      <a:pt x="858" y="212"/>
                    </a:cubicBezTo>
                    <a:cubicBezTo>
                      <a:pt x="858" y="212"/>
                      <a:pt x="858" y="212"/>
                      <a:pt x="858" y="212"/>
                    </a:cubicBezTo>
                    <a:cubicBezTo>
                      <a:pt x="858" y="210"/>
                      <a:pt x="857" y="208"/>
                      <a:pt x="855" y="207"/>
                    </a:cubicBezTo>
                    <a:cubicBezTo>
                      <a:pt x="849" y="203"/>
                      <a:pt x="839" y="202"/>
                      <a:pt x="834" y="202"/>
                    </a:cubicBezTo>
                    <a:cubicBezTo>
                      <a:pt x="829" y="202"/>
                      <a:pt x="825" y="202"/>
                      <a:pt x="820" y="202"/>
                    </a:cubicBezTo>
                    <a:cubicBezTo>
                      <a:pt x="818" y="202"/>
                      <a:pt x="816" y="202"/>
                      <a:pt x="815" y="202"/>
                    </a:cubicBezTo>
                    <a:cubicBezTo>
                      <a:pt x="812" y="201"/>
                      <a:pt x="811" y="201"/>
                      <a:pt x="809" y="200"/>
                    </a:cubicBezTo>
                    <a:cubicBezTo>
                      <a:pt x="804" y="197"/>
                      <a:pt x="801" y="193"/>
                      <a:pt x="794" y="193"/>
                    </a:cubicBezTo>
                    <a:cubicBezTo>
                      <a:pt x="794" y="192"/>
                      <a:pt x="794" y="192"/>
                      <a:pt x="794" y="192"/>
                    </a:cubicBezTo>
                    <a:cubicBezTo>
                      <a:pt x="794" y="187"/>
                      <a:pt x="796" y="184"/>
                      <a:pt x="799" y="182"/>
                    </a:cubicBezTo>
                    <a:cubicBezTo>
                      <a:pt x="802" y="181"/>
                      <a:pt x="806" y="181"/>
                      <a:pt x="810" y="181"/>
                    </a:cubicBezTo>
                    <a:cubicBezTo>
                      <a:pt x="812" y="168"/>
                      <a:pt x="812" y="164"/>
                      <a:pt x="825" y="163"/>
                    </a:cubicBezTo>
                    <a:cubicBezTo>
                      <a:pt x="825" y="162"/>
                      <a:pt x="825" y="161"/>
                      <a:pt x="825" y="160"/>
                    </a:cubicBezTo>
                    <a:cubicBezTo>
                      <a:pt x="825" y="155"/>
                      <a:pt x="825" y="151"/>
                      <a:pt x="826" y="146"/>
                    </a:cubicBezTo>
                    <a:cubicBezTo>
                      <a:pt x="830" y="147"/>
                      <a:pt x="837" y="142"/>
                      <a:pt x="844" y="137"/>
                    </a:cubicBezTo>
                    <a:cubicBezTo>
                      <a:pt x="849" y="132"/>
                      <a:pt x="853" y="127"/>
                      <a:pt x="854" y="123"/>
                    </a:cubicBezTo>
                    <a:cubicBezTo>
                      <a:pt x="854" y="122"/>
                      <a:pt x="854" y="121"/>
                      <a:pt x="854" y="120"/>
                    </a:cubicBezTo>
                    <a:cubicBezTo>
                      <a:pt x="854" y="114"/>
                      <a:pt x="850" y="104"/>
                      <a:pt x="849" y="97"/>
                    </a:cubicBezTo>
                    <a:cubicBezTo>
                      <a:pt x="848" y="90"/>
                      <a:pt x="850" y="85"/>
                      <a:pt x="858" y="85"/>
                    </a:cubicBezTo>
                    <a:cubicBezTo>
                      <a:pt x="858" y="82"/>
                      <a:pt x="858" y="79"/>
                      <a:pt x="858" y="76"/>
                    </a:cubicBezTo>
                    <a:cubicBezTo>
                      <a:pt x="858" y="74"/>
                      <a:pt x="859" y="72"/>
                      <a:pt x="858" y="69"/>
                    </a:cubicBezTo>
                    <a:cubicBezTo>
                      <a:pt x="856" y="69"/>
                      <a:pt x="854" y="66"/>
                      <a:pt x="854" y="62"/>
                    </a:cubicBezTo>
                    <a:cubicBezTo>
                      <a:pt x="854" y="57"/>
                      <a:pt x="855" y="51"/>
                      <a:pt x="855" y="48"/>
                    </a:cubicBezTo>
                    <a:cubicBezTo>
                      <a:pt x="857" y="48"/>
                      <a:pt x="860" y="48"/>
                      <a:pt x="862" y="48"/>
                    </a:cubicBezTo>
                    <a:cubicBezTo>
                      <a:pt x="860" y="48"/>
                      <a:pt x="861" y="34"/>
                      <a:pt x="857" y="33"/>
                    </a:cubicBezTo>
                    <a:cubicBezTo>
                      <a:pt x="857" y="33"/>
                      <a:pt x="856" y="33"/>
                      <a:pt x="855" y="33"/>
                    </a:cubicBezTo>
                    <a:cubicBezTo>
                      <a:pt x="848" y="32"/>
                      <a:pt x="841" y="30"/>
                      <a:pt x="834" y="29"/>
                    </a:cubicBezTo>
                    <a:cubicBezTo>
                      <a:pt x="825" y="28"/>
                      <a:pt x="827" y="39"/>
                      <a:pt x="819" y="40"/>
                    </a:cubicBezTo>
                    <a:cubicBezTo>
                      <a:pt x="816" y="42"/>
                      <a:pt x="814" y="42"/>
                      <a:pt x="812" y="36"/>
                    </a:cubicBezTo>
                    <a:cubicBezTo>
                      <a:pt x="812" y="36"/>
                      <a:pt x="812" y="36"/>
                      <a:pt x="812" y="36"/>
                    </a:cubicBezTo>
                    <a:cubicBezTo>
                      <a:pt x="807" y="28"/>
                      <a:pt x="811" y="7"/>
                      <a:pt x="811" y="1"/>
                    </a:cubicBezTo>
                    <a:cubicBezTo>
                      <a:pt x="792" y="0"/>
                      <a:pt x="797" y="3"/>
                      <a:pt x="788" y="17"/>
                    </a:cubicBezTo>
                    <a:cubicBezTo>
                      <a:pt x="785" y="22"/>
                      <a:pt x="782" y="28"/>
                      <a:pt x="777" y="31"/>
                    </a:cubicBezTo>
                    <a:cubicBezTo>
                      <a:pt x="773" y="35"/>
                      <a:pt x="768" y="36"/>
                      <a:pt x="764" y="39"/>
                    </a:cubicBezTo>
                    <a:cubicBezTo>
                      <a:pt x="761" y="42"/>
                      <a:pt x="763" y="44"/>
                      <a:pt x="761" y="47"/>
                    </a:cubicBezTo>
                    <a:cubicBezTo>
                      <a:pt x="752" y="56"/>
                      <a:pt x="737" y="46"/>
                      <a:pt x="725" y="46"/>
                    </a:cubicBezTo>
                    <a:cubicBezTo>
                      <a:pt x="719" y="46"/>
                      <a:pt x="713" y="49"/>
                      <a:pt x="709" y="59"/>
                    </a:cubicBezTo>
                    <a:cubicBezTo>
                      <a:pt x="709" y="59"/>
                      <a:pt x="709" y="59"/>
                      <a:pt x="709" y="59"/>
                    </a:cubicBezTo>
                    <a:cubicBezTo>
                      <a:pt x="710" y="59"/>
                      <a:pt x="711" y="60"/>
                      <a:pt x="712" y="60"/>
                    </a:cubicBezTo>
                    <a:cubicBezTo>
                      <a:pt x="713" y="60"/>
                      <a:pt x="713" y="60"/>
                      <a:pt x="713" y="60"/>
                    </a:cubicBezTo>
                    <a:cubicBezTo>
                      <a:pt x="713" y="61"/>
                      <a:pt x="713" y="61"/>
                      <a:pt x="714" y="61"/>
                    </a:cubicBezTo>
                    <a:cubicBezTo>
                      <a:pt x="714" y="61"/>
                      <a:pt x="714" y="61"/>
                      <a:pt x="714" y="61"/>
                    </a:cubicBezTo>
                    <a:cubicBezTo>
                      <a:pt x="717" y="63"/>
                      <a:pt x="718" y="66"/>
                      <a:pt x="718" y="70"/>
                    </a:cubicBezTo>
                    <a:cubicBezTo>
                      <a:pt x="718" y="74"/>
                      <a:pt x="718" y="77"/>
                      <a:pt x="718" y="78"/>
                    </a:cubicBezTo>
                    <a:cubicBezTo>
                      <a:pt x="717" y="82"/>
                      <a:pt x="714" y="80"/>
                      <a:pt x="708" y="81"/>
                    </a:cubicBezTo>
                    <a:cubicBezTo>
                      <a:pt x="707" y="89"/>
                      <a:pt x="710" y="94"/>
                      <a:pt x="702" y="99"/>
                    </a:cubicBezTo>
                    <a:cubicBezTo>
                      <a:pt x="701" y="100"/>
                      <a:pt x="699" y="101"/>
                      <a:pt x="698" y="101"/>
                    </a:cubicBezTo>
                    <a:cubicBezTo>
                      <a:pt x="698" y="101"/>
                      <a:pt x="697" y="102"/>
                      <a:pt x="697" y="102"/>
                    </a:cubicBezTo>
                    <a:cubicBezTo>
                      <a:pt x="696" y="102"/>
                      <a:pt x="695" y="103"/>
                      <a:pt x="694" y="103"/>
                    </a:cubicBezTo>
                    <a:cubicBezTo>
                      <a:pt x="694" y="103"/>
                      <a:pt x="693" y="103"/>
                      <a:pt x="693" y="103"/>
                    </a:cubicBezTo>
                    <a:cubicBezTo>
                      <a:pt x="692" y="104"/>
                      <a:pt x="691" y="104"/>
                      <a:pt x="690" y="104"/>
                    </a:cubicBezTo>
                    <a:cubicBezTo>
                      <a:pt x="689" y="104"/>
                      <a:pt x="689" y="104"/>
                      <a:pt x="689" y="104"/>
                    </a:cubicBezTo>
                    <a:cubicBezTo>
                      <a:pt x="684" y="105"/>
                      <a:pt x="678" y="105"/>
                      <a:pt x="672" y="103"/>
                    </a:cubicBezTo>
                    <a:cubicBezTo>
                      <a:pt x="672" y="103"/>
                      <a:pt x="672" y="103"/>
                      <a:pt x="672" y="103"/>
                    </a:cubicBezTo>
                    <a:cubicBezTo>
                      <a:pt x="671" y="102"/>
                      <a:pt x="670" y="102"/>
                      <a:pt x="669" y="101"/>
                    </a:cubicBezTo>
                    <a:cubicBezTo>
                      <a:pt x="669" y="100"/>
                      <a:pt x="669" y="98"/>
                      <a:pt x="669" y="96"/>
                    </a:cubicBezTo>
                    <a:cubicBezTo>
                      <a:pt x="669" y="96"/>
                      <a:pt x="669" y="96"/>
                      <a:pt x="669" y="96"/>
                    </a:cubicBezTo>
                    <a:cubicBezTo>
                      <a:pt x="669" y="95"/>
                      <a:pt x="669" y="94"/>
                      <a:pt x="669" y="94"/>
                    </a:cubicBezTo>
                    <a:cubicBezTo>
                      <a:pt x="668" y="94"/>
                      <a:pt x="667" y="94"/>
                      <a:pt x="666" y="94"/>
                    </a:cubicBezTo>
                    <a:cubicBezTo>
                      <a:pt x="666" y="94"/>
                      <a:pt x="666" y="94"/>
                      <a:pt x="666" y="94"/>
                    </a:cubicBezTo>
                    <a:cubicBezTo>
                      <a:pt x="666" y="94"/>
                      <a:pt x="666" y="94"/>
                      <a:pt x="666" y="94"/>
                    </a:cubicBezTo>
                    <a:cubicBezTo>
                      <a:pt x="665" y="103"/>
                      <a:pt x="662" y="110"/>
                      <a:pt x="671" y="117"/>
                    </a:cubicBezTo>
                    <a:cubicBezTo>
                      <a:pt x="675" y="119"/>
                      <a:pt x="674" y="122"/>
                      <a:pt x="672" y="125"/>
                    </a:cubicBezTo>
                    <a:cubicBezTo>
                      <a:pt x="671" y="127"/>
                      <a:pt x="668" y="128"/>
                      <a:pt x="664" y="130"/>
                    </a:cubicBezTo>
                    <a:cubicBezTo>
                      <a:pt x="660" y="131"/>
                      <a:pt x="658" y="134"/>
                      <a:pt x="655" y="137"/>
                    </a:cubicBezTo>
                    <a:cubicBezTo>
                      <a:pt x="654" y="140"/>
                      <a:pt x="652" y="142"/>
                      <a:pt x="651" y="144"/>
                    </a:cubicBezTo>
                    <a:cubicBezTo>
                      <a:pt x="648" y="148"/>
                      <a:pt x="645" y="149"/>
                      <a:pt x="640" y="136"/>
                    </a:cubicBezTo>
                    <a:cubicBezTo>
                      <a:pt x="639" y="136"/>
                      <a:pt x="639" y="136"/>
                      <a:pt x="639" y="136"/>
                    </a:cubicBezTo>
                    <a:cubicBezTo>
                      <a:pt x="633" y="136"/>
                      <a:pt x="624" y="132"/>
                      <a:pt x="617" y="132"/>
                    </a:cubicBezTo>
                    <a:cubicBezTo>
                      <a:pt x="616" y="132"/>
                      <a:pt x="616" y="132"/>
                      <a:pt x="616" y="132"/>
                    </a:cubicBezTo>
                    <a:cubicBezTo>
                      <a:pt x="605" y="133"/>
                      <a:pt x="604" y="141"/>
                      <a:pt x="598" y="148"/>
                    </a:cubicBezTo>
                    <a:cubicBezTo>
                      <a:pt x="596" y="151"/>
                      <a:pt x="596" y="155"/>
                      <a:pt x="595" y="159"/>
                    </a:cubicBezTo>
                    <a:cubicBezTo>
                      <a:pt x="595" y="161"/>
                      <a:pt x="595" y="162"/>
                      <a:pt x="594" y="163"/>
                    </a:cubicBezTo>
                    <a:cubicBezTo>
                      <a:pt x="588" y="169"/>
                      <a:pt x="577" y="161"/>
                      <a:pt x="570" y="160"/>
                    </a:cubicBezTo>
                    <a:cubicBezTo>
                      <a:pt x="569" y="160"/>
                      <a:pt x="568" y="160"/>
                      <a:pt x="568" y="160"/>
                    </a:cubicBezTo>
                    <a:cubicBezTo>
                      <a:pt x="567" y="162"/>
                      <a:pt x="568" y="163"/>
                      <a:pt x="568" y="164"/>
                    </a:cubicBezTo>
                    <a:cubicBezTo>
                      <a:pt x="568" y="167"/>
                      <a:pt x="570" y="170"/>
                      <a:pt x="571" y="173"/>
                    </a:cubicBezTo>
                    <a:cubicBezTo>
                      <a:pt x="573" y="179"/>
                      <a:pt x="569" y="183"/>
                      <a:pt x="568" y="187"/>
                    </a:cubicBezTo>
                    <a:cubicBezTo>
                      <a:pt x="567" y="188"/>
                      <a:pt x="567" y="189"/>
                      <a:pt x="567" y="190"/>
                    </a:cubicBezTo>
                    <a:cubicBezTo>
                      <a:pt x="566" y="196"/>
                      <a:pt x="567" y="204"/>
                      <a:pt x="571" y="210"/>
                    </a:cubicBezTo>
                    <a:cubicBezTo>
                      <a:pt x="573" y="213"/>
                      <a:pt x="575" y="215"/>
                      <a:pt x="578" y="216"/>
                    </a:cubicBezTo>
                    <a:cubicBezTo>
                      <a:pt x="578" y="216"/>
                      <a:pt x="578" y="216"/>
                      <a:pt x="578" y="216"/>
                    </a:cubicBezTo>
                    <a:cubicBezTo>
                      <a:pt x="578" y="218"/>
                      <a:pt x="578" y="219"/>
                      <a:pt x="577" y="221"/>
                    </a:cubicBezTo>
                    <a:cubicBezTo>
                      <a:pt x="575" y="223"/>
                      <a:pt x="574" y="225"/>
                      <a:pt x="573" y="227"/>
                    </a:cubicBezTo>
                    <a:cubicBezTo>
                      <a:pt x="572" y="228"/>
                      <a:pt x="572" y="229"/>
                      <a:pt x="572" y="229"/>
                    </a:cubicBezTo>
                    <a:cubicBezTo>
                      <a:pt x="572" y="229"/>
                      <a:pt x="572" y="229"/>
                      <a:pt x="572" y="229"/>
                    </a:cubicBezTo>
                    <a:cubicBezTo>
                      <a:pt x="564" y="224"/>
                      <a:pt x="559" y="217"/>
                      <a:pt x="550" y="216"/>
                    </a:cubicBezTo>
                    <a:cubicBezTo>
                      <a:pt x="545" y="216"/>
                      <a:pt x="539" y="217"/>
                      <a:pt x="534" y="215"/>
                    </a:cubicBezTo>
                    <a:cubicBezTo>
                      <a:pt x="534" y="215"/>
                      <a:pt x="521" y="210"/>
                      <a:pt x="513" y="207"/>
                    </a:cubicBezTo>
                    <a:cubicBezTo>
                      <a:pt x="512" y="206"/>
                      <a:pt x="511" y="206"/>
                      <a:pt x="510" y="206"/>
                    </a:cubicBezTo>
                    <a:cubicBezTo>
                      <a:pt x="510" y="206"/>
                      <a:pt x="510" y="206"/>
                      <a:pt x="510" y="206"/>
                    </a:cubicBezTo>
                    <a:cubicBezTo>
                      <a:pt x="510" y="206"/>
                      <a:pt x="510" y="206"/>
                      <a:pt x="510" y="206"/>
                    </a:cubicBezTo>
                    <a:cubicBezTo>
                      <a:pt x="509" y="205"/>
                      <a:pt x="508" y="205"/>
                      <a:pt x="508" y="205"/>
                    </a:cubicBezTo>
                    <a:cubicBezTo>
                      <a:pt x="508" y="205"/>
                      <a:pt x="508" y="206"/>
                      <a:pt x="508" y="206"/>
                    </a:cubicBezTo>
                    <a:cubicBezTo>
                      <a:pt x="508" y="208"/>
                      <a:pt x="508" y="209"/>
                      <a:pt x="508" y="210"/>
                    </a:cubicBezTo>
                    <a:cubicBezTo>
                      <a:pt x="508" y="210"/>
                      <a:pt x="508" y="210"/>
                      <a:pt x="508" y="210"/>
                    </a:cubicBezTo>
                    <a:cubicBezTo>
                      <a:pt x="508" y="210"/>
                      <a:pt x="508" y="210"/>
                      <a:pt x="508" y="210"/>
                    </a:cubicBezTo>
                    <a:cubicBezTo>
                      <a:pt x="503" y="213"/>
                      <a:pt x="495" y="212"/>
                      <a:pt x="488" y="211"/>
                    </a:cubicBezTo>
                    <a:cubicBezTo>
                      <a:pt x="484" y="211"/>
                      <a:pt x="480" y="210"/>
                      <a:pt x="476" y="210"/>
                    </a:cubicBezTo>
                    <a:cubicBezTo>
                      <a:pt x="474" y="203"/>
                      <a:pt x="467" y="191"/>
                      <a:pt x="459" y="187"/>
                    </a:cubicBezTo>
                    <a:cubicBezTo>
                      <a:pt x="458" y="187"/>
                      <a:pt x="456" y="186"/>
                      <a:pt x="455" y="186"/>
                    </a:cubicBezTo>
                    <a:cubicBezTo>
                      <a:pt x="454" y="186"/>
                      <a:pt x="453" y="186"/>
                      <a:pt x="453" y="186"/>
                    </a:cubicBezTo>
                    <a:cubicBezTo>
                      <a:pt x="450" y="190"/>
                      <a:pt x="445" y="190"/>
                      <a:pt x="441" y="189"/>
                    </a:cubicBezTo>
                    <a:cubicBezTo>
                      <a:pt x="437" y="188"/>
                      <a:pt x="433" y="186"/>
                      <a:pt x="431" y="185"/>
                    </a:cubicBezTo>
                    <a:cubicBezTo>
                      <a:pt x="426" y="179"/>
                      <a:pt x="423" y="173"/>
                      <a:pt x="417" y="171"/>
                    </a:cubicBezTo>
                    <a:cubicBezTo>
                      <a:pt x="415" y="170"/>
                      <a:pt x="413" y="170"/>
                      <a:pt x="411" y="170"/>
                    </a:cubicBezTo>
                    <a:cubicBezTo>
                      <a:pt x="411" y="170"/>
                      <a:pt x="411" y="170"/>
                      <a:pt x="411" y="170"/>
                    </a:cubicBezTo>
                    <a:cubicBezTo>
                      <a:pt x="410" y="170"/>
                      <a:pt x="409" y="170"/>
                      <a:pt x="408" y="170"/>
                    </a:cubicBezTo>
                    <a:cubicBezTo>
                      <a:pt x="408" y="170"/>
                      <a:pt x="408" y="170"/>
                      <a:pt x="408" y="170"/>
                    </a:cubicBezTo>
                    <a:cubicBezTo>
                      <a:pt x="407" y="181"/>
                      <a:pt x="404" y="191"/>
                      <a:pt x="403" y="202"/>
                    </a:cubicBezTo>
                    <a:cubicBezTo>
                      <a:pt x="403" y="202"/>
                      <a:pt x="403" y="203"/>
                      <a:pt x="403" y="203"/>
                    </a:cubicBezTo>
                    <a:cubicBezTo>
                      <a:pt x="403" y="204"/>
                      <a:pt x="403" y="204"/>
                      <a:pt x="403" y="205"/>
                    </a:cubicBezTo>
                    <a:cubicBezTo>
                      <a:pt x="403" y="206"/>
                      <a:pt x="404" y="208"/>
                      <a:pt x="404" y="209"/>
                    </a:cubicBezTo>
                    <a:cubicBezTo>
                      <a:pt x="404" y="209"/>
                      <a:pt x="404" y="209"/>
                      <a:pt x="404" y="209"/>
                    </a:cubicBezTo>
                    <a:cubicBezTo>
                      <a:pt x="404" y="210"/>
                      <a:pt x="404" y="211"/>
                      <a:pt x="405" y="212"/>
                    </a:cubicBezTo>
                    <a:cubicBezTo>
                      <a:pt x="405" y="213"/>
                      <a:pt x="405" y="213"/>
                      <a:pt x="405" y="213"/>
                    </a:cubicBezTo>
                    <a:cubicBezTo>
                      <a:pt x="407" y="217"/>
                      <a:pt x="409" y="221"/>
                      <a:pt x="410" y="226"/>
                    </a:cubicBezTo>
                    <a:cubicBezTo>
                      <a:pt x="411" y="227"/>
                      <a:pt x="411" y="228"/>
                      <a:pt x="411" y="228"/>
                    </a:cubicBezTo>
                    <a:cubicBezTo>
                      <a:pt x="411" y="229"/>
                      <a:pt x="411" y="229"/>
                      <a:pt x="411" y="230"/>
                    </a:cubicBezTo>
                    <a:cubicBezTo>
                      <a:pt x="411" y="231"/>
                      <a:pt x="411" y="232"/>
                      <a:pt x="411" y="233"/>
                    </a:cubicBezTo>
                    <a:cubicBezTo>
                      <a:pt x="410" y="233"/>
                      <a:pt x="409" y="234"/>
                      <a:pt x="408" y="234"/>
                    </a:cubicBezTo>
                    <a:cubicBezTo>
                      <a:pt x="402" y="239"/>
                      <a:pt x="399" y="245"/>
                      <a:pt x="403" y="252"/>
                    </a:cubicBezTo>
                    <a:cubicBezTo>
                      <a:pt x="407" y="260"/>
                      <a:pt x="406" y="264"/>
                      <a:pt x="407" y="271"/>
                    </a:cubicBezTo>
                    <a:cubicBezTo>
                      <a:pt x="407" y="273"/>
                      <a:pt x="407" y="275"/>
                      <a:pt x="407" y="278"/>
                    </a:cubicBezTo>
                    <a:cubicBezTo>
                      <a:pt x="407" y="283"/>
                      <a:pt x="408" y="299"/>
                      <a:pt x="397" y="292"/>
                    </a:cubicBezTo>
                    <a:cubicBezTo>
                      <a:pt x="388" y="286"/>
                      <a:pt x="396" y="280"/>
                      <a:pt x="381" y="281"/>
                    </a:cubicBezTo>
                    <a:cubicBezTo>
                      <a:pt x="381" y="285"/>
                      <a:pt x="381" y="289"/>
                      <a:pt x="380" y="293"/>
                    </a:cubicBezTo>
                    <a:cubicBezTo>
                      <a:pt x="380" y="293"/>
                      <a:pt x="380" y="293"/>
                      <a:pt x="380" y="293"/>
                    </a:cubicBezTo>
                    <a:cubicBezTo>
                      <a:pt x="378" y="293"/>
                      <a:pt x="377" y="293"/>
                      <a:pt x="375" y="293"/>
                    </a:cubicBezTo>
                    <a:cubicBezTo>
                      <a:pt x="374" y="293"/>
                      <a:pt x="374" y="293"/>
                      <a:pt x="373" y="293"/>
                    </a:cubicBezTo>
                    <a:cubicBezTo>
                      <a:pt x="372" y="293"/>
                      <a:pt x="370" y="293"/>
                      <a:pt x="368" y="293"/>
                    </a:cubicBezTo>
                    <a:cubicBezTo>
                      <a:pt x="367" y="293"/>
                      <a:pt x="367" y="293"/>
                      <a:pt x="366" y="293"/>
                    </a:cubicBezTo>
                    <a:cubicBezTo>
                      <a:pt x="365" y="292"/>
                      <a:pt x="364" y="292"/>
                      <a:pt x="363" y="292"/>
                    </a:cubicBezTo>
                    <a:cubicBezTo>
                      <a:pt x="351" y="291"/>
                      <a:pt x="338" y="289"/>
                      <a:pt x="326" y="289"/>
                    </a:cubicBezTo>
                    <a:cubicBezTo>
                      <a:pt x="325" y="289"/>
                      <a:pt x="324" y="290"/>
                      <a:pt x="323" y="290"/>
                    </a:cubicBezTo>
                    <a:cubicBezTo>
                      <a:pt x="323" y="290"/>
                      <a:pt x="323" y="290"/>
                      <a:pt x="323" y="290"/>
                    </a:cubicBezTo>
                    <a:cubicBezTo>
                      <a:pt x="322" y="290"/>
                      <a:pt x="321" y="290"/>
                      <a:pt x="320" y="290"/>
                    </a:cubicBezTo>
                    <a:cubicBezTo>
                      <a:pt x="319" y="290"/>
                      <a:pt x="319" y="290"/>
                      <a:pt x="319" y="290"/>
                    </a:cubicBezTo>
                    <a:cubicBezTo>
                      <a:pt x="318" y="291"/>
                      <a:pt x="317" y="291"/>
                      <a:pt x="317" y="291"/>
                    </a:cubicBezTo>
                    <a:cubicBezTo>
                      <a:pt x="315" y="291"/>
                      <a:pt x="314" y="291"/>
                      <a:pt x="313" y="292"/>
                    </a:cubicBezTo>
                    <a:cubicBezTo>
                      <a:pt x="313" y="292"/>
                      <a:pt x="313" y="292"/>
                      <a:pt x="313" y="292"/>
                    </a:cubicBezTo>
                    <a:cubicBezTo>
                      <a:pt x="314" y="297"/>
                      <a:pt x="319" y="305"/>
                      <a:pt x="312" y="308"/>
                    </a:cubicBezTo>
                    <a:cubicBezTo>
                      <a:pt x="308" y="310"/>
                      <a:pt x="302" y="311"/>
                      <a:pt x="297" y="310"/>
                    </a:cubicBezTo>
                    <a:cubicBezTo>
                      <a:pt x="296" y="310"/>
                      <a:pt x="295" y="310"/>
                      <a:pt x="295" y="310"/>
                    </a:cubicBezTo>
                    <a:cubicBezTo>
                      <a:pt x="294" y="309"/>
                      <a:pt x="294" y="309"/>
                      <a:pt x="294" y="309"/>
                    </a:cubicBezTo>
                    <a:cubicBezTo>
                      <a:pt x="294" y="309"/>
                      <a:pt x="293" y="309"/>
                      <a:pt x="292" y="308"/>
                    </a:cubicBezTo>
                    <a:cubicBezTo>
                      <a:pt x="292" y="308"/>
                      <a:pt x="292" y="308"/>
                      <a:pt x="292" y="308"/>
                    </a:cubicBezTo>
                    <a:cubicBezTo>
                      <a:pt x="291" y="307"/>
                      <a:pt x="291" y="307"/>
                      <a:pt x="290" y="306"/>
                    </a:cubicBezTo>
                    <a:cubicBezTo>
                      <a:pt x="279" y="292"/>
                      <a:pt x="262" y="288"/>
                      <a:pt x="245" y="289"/>
                    </a:cubicBezTo>
                    <a:cubicBezTo>
                      <a:pt x="243" y="289"/>
                      <a:pt x="240" y="289"/>
                      <a:pt x="238" y="289"/>
                    </a:cubicBezTo>
                    <a:cubicBezTo>
                      <a:pt x="240" y="290"/>
                      <a:pt x="241" y="292"/>
                      <a:pt x="241" y="295"/>
                    </a:cubicBezTo>
                    <a:cubicBezTo>
                      <a:pt x="241" y="298"/>
                      <a:pt x="241" y="302"/>
                      <a:pt x="241" y="306"/>
                    </a:cubicBezTo>
                    <a:cubicBezTo>
                      <a:pt x="240" y="307"/>
                      <a:pt x="240" y="308"/>
                      <a:pt x="240" y="309"/>
                    </a:cubicBezTo>
                    <a:cubicBezTo>
                      <a:pt x="240" y="309"/>
                      <a:pt x="240" y="309"/>
                      <a:pt x="240" y="309"/>
                    </a:cubicBezTo>
                    <a:cubicBezTo>
                      <a:pt x="240" y="309"/>
                      <a:pt x="239" y="309"/>
                      <a:pt x="239" y="309"/>
                    </a:cubicBezTo>
                    <a:cubicBezTo>
                      <a:pt x="238" y="309"/>
                      <a:pt x="238" y="309"/>
                      <a:pt x="238" y="309"/>
                    </a:cubicBezTo>
                    <a:cubicBezTo>
                      <a:pt x="237" y="309"/>
                      <a:pt x="236" y="309"/>
                      <a:pt x="234" y="309"/>
                    </a:cubicBezTo>
                    <a:cubicBezTo>
                      <a:pt x="234" y="309"/>
                      <a:pt x="234" y="309"/>
                      <a:pt x="234" y="309"/>
                    </a:cubicBezTo>
                    <a:cubicBezTo>
                      <a:pt x="233" y="309"/>
                      <a:pt x="233" y="309"/>
                      <a:pt x="232" y="309"/>
                    </a:cubicBezTo>
                    <a:cubicBezTo>
                      <a:pt x="231" y="321"/>
                      <a:pt x="228" y="332"/>
                      <a:pt x="214" y="332"/>
                    </a:cubicBezTo>
                    <a:cubicBezTo>
                      <a:pt x="213" y="332"/>
                      <a:pt x="212" y="333"/>
                      <a:pt x="210" y="333"/>
                    </a:cubicBezTo>
                    <a:cubicBezTo>
                      <a:pt x="207" y="333"/>
                      <a:pt x="205" y="334"/>
                      <a:pt x="202" y="335"/>
                    </a:cubicBezTo>
                    <a:cubicBezTo>
                      <a:pt x="196" y="336"/>
                      <a:pt x="191" y="338"/>
                      <a:pt x="189" y="342"/>
                    </a:cubicBezTo>
                    <a:cubicBezTo>
                      <a:pt x="189" y="342"/>
                      <a:pt x="189" y="342"/>
                      <a:pt x="189" y="342"/>
                    </a:cubicBezTo>
                    <a:cubicBezTo>
                      <a:pt x="188" y="342"/>
                      <a:pt x="187" y="342"/>
                      <a:pt x="186" y="342"/>
                    </a:cubicBezTo>
                    <a:cubicBezTo>
                      <a:pt x="172" y="342"/>
                      <a:pt x="165" y="353"/>
                      <a:pt x="177" y="363"/>
                    </a:cubicBezTo>
                    <a:cubicBezTo>
                      <a:pt x="169" y="363"/>
                      <a:pt x="162" y="366"/>
                      <a:pt x="153" y="366"/>
                    </a:cubicBezTo>
                    <a:cubicBezTo>
                      <a:pt x="152" y="367"/>
                      <a:pt x="151" y="367"/>
                      <a:pt x="150" y="366"/>
                    </a:cubicBezTo>
                    <a:cubicBezTo>
                      <a:pt x="149" y="359"/>
                      <a:pt x="150" y="352"/>
                      <a:pt x="141" y="349"/>
                    </a:cubicBezTo>
                    <a:cubicBezTo>
                      <a:pt x="139" y="349"/>
                      <a:pt x="136" y="348"/>
                      <a:pt x="132" y="348"/>
                    </a:cubicBezTo>
                    <a:cubicBezTo>
                      <a:pt x="127" y="348"/>
                      <a:pt x="121" y="349"/>
                      <a:pt x="119" y="354"/>
                    </a:cubicBezTo>
                    <a:cubicBezTo>
                      <a:pt x="117" y="356"/>
                      <a:pt x="117" y="358"/>
                      <a:pt x="117" y="359"/>
                    </a:cubicBezTo>
                    <a:cubicBezTo>
                      <a:pt x="116" y="361"/>
                      <a:pt x="116" y="362"/>
                      <a:pt x="116" y="362"/>
                    </a:cubicBezTo>
                    <a:cubicBezTo>
                      <a:pt x="115" y="363"/>
                      <a:pt x="113" y="364"/>
                      <a:pt x="107" y="364"/>
                    </a:cubicBezTo>
                    <a:cubicBezTo>
                      <a:pt x="105" y="365"/>
                      <a:pt x="104" y="365"/>
                      <a:pt x="103" y="366"/>
                    </a:cubicBezTo>
                    <a:cubicBezTo>
                      <a:pt x="98" y="368"/>
                      <a:pt x="98" y="372"/>
                      <a:pt x="98" y="378"/>
                    </a:cubicBezTo>
                    <a:cubicBezTo>
                      <a:pt x="97" y="378"/>
                      <a:pt x="97" y="378"/>
                      <a:pt x="96" y="378"/>
                    </a:cubicBezTo>
                    <a:cubicBezTo>
                      <a:pt x="95" y="378"/>
                      <a:pt x="94" y="378"/>
                      <a:pt x="93" y="378"/>
                    </a:cubicBezTo>
                    <a:cubicBezTo>
                      <a:pt x="89" y="376"/>
                      <a:pt x="87" y="373"/>
                      <a:pt x="83" y="371"/>
                    </a:cubicBezTo>
                    <a:cubicBezTo>
                      <a:pt x="82" y="370"/>
                      <a:pt x="80" y="370"/>
                      <a:pt x="78" y="370"/>
                    </a:cubicBezTo>
                    <a:cubicBezTo>
                      <a:pt x="78" y="370"/>
                      <a:pt x="78" y="371"/>
                      <a:pt x="78" y="371"/>
                    </a:cubicBezTo>
                    <a:cubicBezTo>
                      <a:pt x="79" y="374"/>
                      <a:pt x="82" y="380"/>
                      <a:pt x="85" y="385"/>
                    </a:cubicBezTo>
                    <a:cubicBezTo>
                      <a:pt x="92" y="394"/>
                      <a:pt x="100" y="402"/>
                      <a:pt x="95" y="408"/>
                    </a:cubicBezTo>
                    <a:cubicBezTo>
                      <a:pt x="95" y="408"/>
                      <a:pt x="95" y="408"/>
                      <a:pt x="95" y="408"/>
                    </a:cubicBezTo>
                    <a:cubicBezTo>
                      <a:pt x="94" y="409"/>
                      <a:pt x="94" y="409"/>
                      <a:pt x="94" y="409"/>
                    </a:cubicBezTo>
                    <a:cubicBezTo>
                      <a:pt x="89" y="415"/>
                      <a:pt x="85" y="413"/>
                      <a:pt x="88" y="425"/>
                    </a:cubicBezTo>
                    <a:cubicBezTo>
                      <a:pt x="88" y="426"/>
                      <a:pt x="88" y="427"/>
                      <a:pt x="89" y="428"/>
                    </a:cubicBezTo>
                    <a:cubicBezTo>
                      <a:pt x="92" y="434"/>
                      <a:pt x="96" y="437"/>
                      <a:pt x="99" y="431"/>
                    </a:cubicBezTo>
                    <a:cubicBezTo>
                      <a:pt x="99" y="431"/>
                      <a:pt x="99" y="430"/>
                      <a:pt x="100" y="430"/>
                    </a:cubicBezTo>
                    <a:cubicBezTo>
                      <a:pt x="100" y="430"/>
                      <a:pt x="100" y="430"/>
                      <a:pt x="100" y="430"/>
                    </a:cubicBezTo>
                    <a:cubicBezTo>
                      <a:pt x="101" y="429"/>
                      <a:pt x="102" y="429"/>
                      <a:pt x="103" y="429"/>
                    </a:cubicBezTo>
                    <a:cubicBezTo>
                      <a:pt x="120" y="430"/>
                      <a:pt x="125" y="461"/>
                      <a:pt x="124" y="473"/>
                    </a:cubicBezTo>
                    <a:cubicBezTo>
                      <a:pt x="123" y="473"/>
                      <a:pt x="121" y="473"/>
                      <a:pt x="120" y="473"/>
                    </a:cubicBezTo>
                    <a:cubicBezTo>
                      <a:pt x="116" y="473"/>
                      <a:pt x="112" y="473"/>
                      <a:pt x="108" y="473"/>
                    </a:cubicBezTo>
                    <a:cubicBezTo>
                      <a:pt x="104" y="474"/>
                      <a:pt x="100" y="475"/>
                      <a:pt x="95" y="477"/>
                    </a:cubicBezTo>
                    <a:cubicBezTo>
                      <a:pt x="94" y="482"/>
                      <a:pt x="95" y="485"/>
                      <a:pt x="98" y="487"/>
                    </a:cubicBezTo>
                    <a:cubicBezTo>
                      <a:pt x="100" y="488"/>
                      <a:pt x="103" y="488"/>
                      <a:pt x="106" y="489"/>
                    </a:cubicBezTo>
                    <a:cubicBezTo>
                      <a:pt x="109" y="490"/>
                      <a:pt x="112" y="490"/>
                      <a:pt x="115" y="492"/>
                    </a:cubicBezTo>
                    <a:cubicBezTo>
                      <a:pt x="126" y="500"/>
                      <a:pt x="107" y="519"/>
                      <a:pt x="98" y="520"/>
                    </a:cubicBezTo>
                    <a:cubicBezTo>
                      <a:pt x="98" y="525"/>
                      <a:pt x="98" y="531"/>
                      <a:pt x="98" y="536"/>
                    </a:cubicBezTo>
                    <a:cubicBezTo>
                      <a:pt x="98" y="536"/>
                      <a:pt x="98" y="536"/>
                      <a:pt x="98" y="536"/>
                    </a:cubicBezTo>
                    <a:cubicBezTo>
                      <a:pt x="90" y="537"/>
                      <a:pt x="85" y="533"/>
                      <a:pt x="79" y="532"/>
                    </a:cubicBezTo>
                    <a:cubicBezTo>
                      <a:pt x="78" y="532"/>
                      <a:pt x="78" y="532"/>
                      <a:pt x="78" y="532"/>
                    </a:cubicBezTo>
                    <a:cubicBezTo>
                      <a:pt x="77" y="532"/>
                      <a:pt x="76" y="532"/>
                      <a:pt x="75" y="532"/>
                    </a:cubicBezTo>
                    <a:cubicBezTo>
                      <a:pt x="75" y="533"/>
                      <a:pt x="75" y="533"/>
                      <a:pt x="75" y="533"/>
                    </a:cubicBezTo>
                    <a:cubicBezTo>
                      <a:pt x="75" y="533"/>
                      <a:pt x="75" y="534"/>
                      <a:pt x="75" y="535"/>
                    </a:cubicBezTo>
                    <a:cubicBezTo>
                      <a:pt x="79" y="536"/>
                      <a:pt x="81" y="539"/>
                      <a:pt x="81" y="543"/>
                    </a:cubicBezTo>
                    <a:cubicBezTo>
                      <a:pt x="81" y="543"/>
                      <a:pt x="81" y="543"/>
                      <a:pt x="81" y="543"/>
                    </a:cubicBezTo>
                    <a:cubicBezTo>
                      <a:pt x="74" y="541"/>
                      <a:pt x="60" y="543"/>
                      <a:pt x="49" y="548"/>
                    </a:cubicBezTo>
                    <a:cubicBezTo>
                      <a:pt x="41" y="553"/>
                      <a:pt x="35" y="560"/>
                      <a:pt x="37" y="567"/>
                    </a:cubicBezTo>
                    <a:cubicBezTo>
                      <a:pt x="37" y="567"/>
                      <a:pt x="37" y="567"/>
                      <a:pt x="37" y="567"/>
                    </a:cubicBezTo>
                    <a:cubicBezTo>
                      <a:pt x="38" y="568"/>
                      <a:pt x="40" y="568"/>
                      <a:pt x="41" y="568"/>
                    </a:cubicBezTo>
                    <a:cubicBezTo>
                      <a:pt x="47" y="569"/>
                      <a:pt x="53" y="570"/>
                      <a:pt x="58" y="573"/>
                    </a:cubicBezTo>
                    <a:cubicBezTo>
                      <a:pt x="65" y="576"/>
                      <a:pt x="70" y="580"/>
                      <a:pt x="73" y="587"/>
                    </a:cubicBezTo>
                    <a:cubicBezTo>
                      <a:pt x="74" y="590"/>
                      <a:pt x="75" y="594"/>
                      <a:pt x="75" y="597"/>
                    </a:cubicBezTo>
                    <a:cubicBezTo>
                      <a:pt x="75" y="597"/>
                      <a:pt x="75" y="597"/>
                      <a:pt x="75" y="597"/>
                    </a:cubicBezTo>
                    <a:cubicBezTo>
                      <a:pt x="75" y="598"/>
                      <a:pt x="75" y="598"/>
                      <a:pt x="75" y="598"/>
                    </a:cubicBezTo>
                    <a:cubicBezTo>
                      <a:pt x="75" y="598"/>
                      <a:pt x="75" y="598"/>
                      <a:pt x="75" y="598"/>
                    </a:cubicBezTo>
                    <a:cubicBezTo>
                      <a:pt x="75" y="599"/>
                      <a:pt x="75" y="599"/>
                      <a:pt x="75" y="599"/>
                    </a:cubicBezTo>
                    <a:cubicBezTo>
                      <a:pt x="74" y="600"/>
                      <a:pt x="74" y="600"/>
                      <a:pt x="74" y="600"/>
                    </a:cubicBezTo>
                    <a:cubicBezTo>
                      <a:pt x="74" y="600"/>
                      <a:pt x="74" y="600"/>
                      <a:pt x="73" y="601"/>
                    </a:cubicBezTo>
                    <a:cubicBezTo>
                      <a:pt x="73" y="601"/>
                      <a:pt x="73" y="601"/>
                      <a:pt x="73" y="601"/>
                    </a:cubicBezTo>
                    <a:cubicBezTo>
                      <a:pt x="72" y="601"/>
                      <a:pt x="72" y="602"/>
                      <a:pt x="71" y="602"/>
                    </a:cubicBezTo>
                    <a:cubicBezTo>
                      <a:pt x="75" y="609"/>
                      <a:pt x="67" y="623"/>
                      <a:pt x="66" y="631"/>
                    </a:cubicBezTo>
                    <a:cubicBezTo>
                      <a:pt x="68" y="632"/>
                      <a:pt x="70" y="632"/>
                      <a:pt x="72" y="633"/>
                    </a:cubicBezTo>
                    <a:cubicBezTo>
                      <a:pt x="80" y="637"/>
                      <a:pt x="84" y="643"/>
                      <a:pt x="81" y="653"/>
                    </a:cubicBezTo>
                    <a:cubicBezTo>
                      <a:pt x="80" y="653"/>
                      <a:pt x="79" y="653"/>
                      <a:pt x="79" y="653"/>
                    </a:cubicBezTo>
                    <a:cubicBezTo>
                      <a:pt x="78" y="653"/>
                      <a:pt x="78" y="653"/>
                      <a:pt x="78" y="653"/>
                    </a:cubicBezTo>
                    <a:cubicBezTo>
                      <a:pt x="77" y="653"/>
                      <a:pt x="77" y="653"/>
                      <a:pt x="77" y="653"/>
                    </a:cubicBezTo>
                    <a:cubicBezTo>
                      <a:pt x="77" y="654"/>
                      <a:pt x="77" y="654"/>
                      <a:pt x="77" y="654"/>
                    </a:cubicBezTo>
                    <a:cubicBezTo>
                      <a:pt x="76" y="655"/>
                      <a:pt x="77" y="657"/>
                      <a:pt x="74" y="658"/>
                    </a:cubicBezTo>
                    <a:cubicBezTo>
                      <a:pt x="70" y="661"/>
                      <a:pt x="63" y="661"/>
                      <a:pt x="60" y="661"/>
                    </a:cubicBezTo>
                    <a:cubicBezTo>
                      <a:pt x="59" y="672"/>
                      <a:pt x="76" y="667"/>
                      <a:pt x="71" y="679"/>
                    </a:cubicBezTo>
                    <a:cubicBezTo>
                      <a:pt x="71" y="679"/>
                      <a:pt x="70" y="679"/>
                      <a:pt x="69" y="680"/>
                    </a:cubicBezTo>
                    <a:cubicBezTo>
                      <a:pt x="69" y="686"/>
                      <a:pt x="71" y="699"/>
                      <a:pt x="67" y="705"/>
                    </a:cubicBezTo>
                    <a:cubicBezTo>
                      <a:pt x="66" y="706"/>
                      <a:pt x="65" y="707"/>
                      <a:pt x="64" y="708"/>
                    </a:cubicBezTo>
                    <a:cubicBezTo>
                      <a:pt x="64" y="708"/>
                      <a:pt x="63" y="709"/>
                      <a:pt x="62" y="709"/>
                    </a:cubicBezTo>
                    <a:cubicBezTo>
                      <a:pt x="57" y="713"/>
                      <a:pt x="59" y="717"/>
                      <a:pt x="58" y="724"/>
                    </a:cubicBezTo>
                    <a:cubicBezTo>
                      <a:pt x="58" y="724"/>
                      <a:pt x="57" y="725"/>
                      <a:pt x="57" y="725"/>
                    </a:cubicBezTo>
                    <a:cubicBezTo>
                      <a:pt x="52" y="725"/>
                      <a:pt x="48" y="721"/>
                      <a:pt x="44" y="718"/>
                    </a:cubicBezTo>
                    <a:cubicBezTo>
                      <a:pt x="44" y="718"/>
                      <a:pt x="43" y="718"/>
                      <a:pt x="43" y="718"/>
                    </a:cubicBezTo>
                    <a:cubicBezTo>
                      <a:pt x="42" y="717"/>
                      <a:pt x="41" y="717"/>
                      <a:pt x="40" y="716"/>
                    </a:cubicBezTo>
                    <a:cubicBezTo>
                      <a:pt x="40" y="716"/>
                      <a:pt x="39" y="716"/>
                      <a:pt x="39" y="716"/>
                    </a:cubicBezTo>
                    <a:cubicBezTo>
                      <a:pt x="39" y="717"/>
                      <a:pt x="39" y="717"/>
                      <a:pt x="39" y="718"/>
                    </a:cubicBezTo>
                    <a:cubicBezTo>
                      <a:pt x="39" y="720"/>
                      <a:pt x="39" y="723"/>
                      <a:pt x="39" y="725"/>
                    </a:cubicBezTo>
                    <a:cubicBezTo>
                      <a:pt x="39" y="725"/>
                      <a:pt x="39" y="725"/>
                      <a:pt x="39" y="725"/>
                    </a:cubicBezTo>
                    <a:cubicBezTo>
                      <a:pt x="37" y="725"/>
                      <a:pt x="34" y="725"/>
                      <a:pt x="32" y="725"/>
                    </a:cubicBezTo>
                    <a:cubicBezTo>
                      <a:pt x="25" y="725"/>
                      <a:pt x="19" y="725"/>
                      <a:pt x="13" y="725"/>
                    </a:cubicBezTo>
                    <a:cubicBezTo>
                      <a:pt x="14" y="726"/>
                      <a:pt x="14" y="727"/>
                      <a:pt x="14" y="727"/>
                    </a:cubicBezTo>
                    <a:cubicBezTo>
                      <a:pt x="17" y="734"/>
                      <a:pt x="27" y="735"/>
                      <a:pt x="28" y="741"/>
                    </a:cubicBezTo>
                    <a:cubicBezTo>
                      <a:pt x="20" y="741"/>
                      <a:pt x="0" y="736"/>
                      <a:pt x="4" y="750"/>
                    </a:cubicBezTo>
                    <a:cubicBezTo>
                      <a:pt x="13" y="751"/>
                      <a:pt x="10" y="757"/>
                      <a:pt x="15" y="759"/>
                    </a:cubicBezTo>
                    <a:cubicBezTo>
                      <a:pt x="19" y="762"/>
                      <a:pt x="26" y="758"/>
                      <a:pt x="31" y="760"/>
                    </a:cubicBezTo>
                    <a:cubicBezTo>
                      <a:pt x="36" y="762"/>
                      <a:pt x="36" y="769"/>
                      <a:pt x="40" y="771"/>
                    </a:cubicBezTo>
                    <a:cubicBezTo>
                      <a:pt x="45" y="774"/>
                      <a:pt x="50" y="768"/>
                      <a:pt x="54" y="774"/>
                    </a:cubicBezTo>
                    <a:cubicBezTo>
                      <a:pt x="56" y="778"/>
                      <a:pt x="54" y="787"/>
                      <a:pt x="56" y="791"/>
                    </a:cubicBezTo>
                    <a:cubicBezTo>
                      <a:pt x="58" y="796"/>
                      <a:pt x="61" y="795"/>
                      <a:pt x="62" y="802"/>
                    </a:cubicBezTo>
                    <a:cubicBezTo>
                      <a:pt x="64" y="814"/>
                      <a:pt x="63" y="823"/>
                      <a:pt x="78" y="821"/>
                    </a:cubicBezTo>
                    <a:cubicBezTo>
                      <a:pt x="80" y="826"/>
                      <a:pt x="73" y="828"/>
                      <a:pt x="72" y="832"/>
                    </a:cubicBezTo>
                    <a:cubicBezTo>
                      <a:pt x="71" y="836"/>
                      <a:pt x="75" y="843"/>
                      <a:pt x="76" y="846"/>
                    </a:cubicBezTo>
                    <a:cubicBezTo>
                      <a:pt x="77" y="851"/>
                      <a:pt x="78" y="854"/>
                      <a:pt x="80" y="858"/>
                    </a:cubicBezTo>
                    <a:cubicBezTo>
                      <a:pt x="83" y="862"/>
                      <a:pt x="88" y="861"/>
                      <a:pt x="85" y="869"/>
                    </a:cubicBezTo>
                    <a:cubicBezTo>
                      <a:pt x="85" y="869"/>
                      <a:pt x="84" y="870"/>
                      <a:pt x="83" y="870"/>
                    </a:cubicBezTo>
                    <a:cubicBezTo>
                      <a:pt x="83" y="871"/>
                      <a:pt x="83" y="873"/>
                      <a:pt x="83" y="875"/>
                    </a:cubicBezTo>
                    <a:cubicBezTo>
                      <a:pt x="97" y="875"/>
                      <a:pt x="87" y="902"/>
                      <a:pt x="82" y="908"/>
                    </a:cubicBezTo>
                    <a:cubicBezTo>
                      <a:pt x="90" y="913"/>
                      <a:pt x="100" y="924"/>
                      <a:pt x="106" y="934"/>
                    </a:cubicBezTo>
                    <a:cubicBezTo>
                      <a:pt x="109" y="937"/>
                      <a:pt x="110" y="941"/>
                      <a:pt x="112" y="944"/>
                    </a:cubicBezTo>
                    <a:cubicBezTo>
                      <a:pt x="113" y="947"/>
                      <a:pt x="114" y="953"/>
                      <a:pt x="115" y="957"/>
                    </a:cubicBezTo>
                    <a:cubicBezTo>
                      <a:pt x="117" y="961"/>
                      <a:pt x="118" y="962"/>
                      <a:pt x="119" y="967"/>
                    </a:cubicBezTo>
                    <a:cubicBezTo>
                      <a:pt x="121" y="974"/>
                      <a:pt x="118" y="983"/>
                      <a:pt x="119" y="990"/>
                    </a:cubicBezTo>
                    <a:cubicBezTo>
                      <a:pt x="125" y="990"/>
                      <a:pt x="135" y="990"/>
                      <a:pt x="133" y="999"/>
                    </a:cubicBezTo>
                    <a:cubicBezTo>
                      <a:pt x="115" y="1005"/>
                      <a:pt x="128" y="1013"/>
                      <a:pt x="130" y="1026"/>
                    </a:cubicBezTo>
                    <a:cubicBezTo>
                      <a:pt x="132" y="1038"/>
                      <a:pt x="131" y="1049"/>
                      <a:pt x="130" y="1060"/>
                    </a:cubicBezTo>
                    <a:cubicBezTo>
                      <a:pt x="128" y="1061"/>
                      <a:pt x="115" y="1064"/>
                      <a:pt x="114" y="1067"/>
                    </a:cubicBezTo>
                    <a:cubicBezTo>
                      <a:pt x="113" y="1072"/>
                      <a:pt x="121" y="1073"/>
                      <a:pt x="124" y="1075"/>
                    </a:cubicBezTo>
                    <a:cubicBezTo>
                      <a:pt x="131" y="1079"/>
                      <a:pt x="130" y="1078"/>
                      <a:pt x="132" y="1086"/>
                    </a:cubicBezTo>
                    <a:cubicBezTo>
                      <a:pt x="134" y="1092"/>
                      <a:pt x="136" y="1097"/>
                      <a:pt x="138" y="1103"/>
                    </a:cubicBezTo>
                    <a:cubicBezTo>
                      <a:pt x="141" y="1110"/>
                      <a:pt x="142" y="1112"/>
                      <a:pt x="142" y="1121"/>
                    </a:cubicBezTo>
                    <a:cubicBezTo>
                      <a:pt x="142" y="1121"/>
                      <a:pt x="142" y="1124"/>
                      <a:pt x="142" y="1123"/>
                    </a:cubicBezTo>
                    <a:cubicBezTo>
                      <a:pt x="142" y="1128"/>
                      <a:pt x="142" y="1134"/>
                      <a:pt x="142" y="1140"/>
                    </a:cubicBezTo>
                    <a:cubicBezTo>
                      <a:pt x="141" y="1145"/>
                      <a:pt x="140" y="1152"/>
                      <a:pt x="142" y="1157"/>
                    </a:cubicBezTo>
                    <a:cubicBezTo>
                      <a:pt x="145" y="1163"/>
                      <a:pt x="149" y="1161"/>
                      <a:pt x="155" y="1166"/>
                    </a:cubicBezTo>
                    <a:cubicBezTo>
                      <a:pt x="143" y="1173"/>
                      <a:pt x="156" y="1189"/>
                      <a:pt x="160" y="1200"/>
                    </a:cubicBezTo>
                    <a:cubicBezTo>
                      <a:pt x="163" y="1210"/>
                      <a:pt x="164" y="1220"/>
                      <a:pt x="167" y="1230"/>
                    </a:cubicBezTo>
                    <a:cubicBezTo>
                      <a:pt x="170" y="1230"/>
                      <a:pt x="174" y="1230"/>
                      <a:pt x="178" y="1230"/>
                    </a:cubicBezTo>
                    <a:cubicBezTo>
                      <a:pt x="178" y="1230"/>
                      <a:pt x="178" y="1230"/>
                      <a:pt x="178" y="1230"/>
                    </a:cubicBezTo>
                    <a:cubicBezTo>
                      <a:pt x="182" y="1230"/>
                      <a:pt x="185" y="1229"/>
                      <a:pt x="187" y="1228"/>
                    </a:cubicBezTo>
                    <a:close/>
                  </a:path>
                </a:pathLst>
              </a:custGeom>
              <a:blipFill dpi="0" rotWithShape="0">
                <a:blip r:embed="rId4"/>
                <a:srcRect/>
                <a:tile tx="0" ty="0" sx="100000" sy="100000" flip="none" algn="tl"/>
              </a:blipFill>
              <a:ln w="6350">
                <a:solidFill>
                  <a:schemeClr val="bg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8241" name="Freeform 20" descr="5%"/>
              <p:cNvSpPr>
                <a:spLocks/>
              </p:cNvSpPr>
              <p:nvPr/>
            </p:nvSpPr>
            <p:spPr bwMode="auto">
              <a:xfrm>
                <a:off x="2969" y="1690"/>
                <a:ext cx="596" cy="422"/>
              </a:xfrm>
              <a:custGeom>
                <a:avLst/>
                <a:gdLst>
                  <a:gd name="T0" fmla="*/ 1 w 979"/>
                  <a:gd name="T1" fmla="*/ 1 h 732"/>
                  <a:gd name="T2" fmla="*/ 1 w 979"/>
                  <a:gd name="T3" fmla="*/ 1 h 732"/>
                  <a:gd name="T4" fmla="*/ 1 w 979"/>
                  <a:gd name="T5" fmla="*/ 1 h 732"/>
                  <a:gd name="T6" fmla="*/ 1 w 979"/>
                  <a:gd name="T7" fmla="*/ 1 h 732"/>
                  <a:gd name="T8" fmla="*/ 1 w 979"/>
                  <a:gd name="T9" fmla="*/ 1 h 732"/>
                  <a:gd name="T10" fmla="*/ 1 w 979"/>
                  <a:gd name="T11" fmla="*/ 1 h 732"/>
                  <a:gd name="T12" fmla="*/ 1 w 979"/>
                  <a:gd name="T13" fmla="*/ 1 h 732"/>
                  <a:gd name="T14" fmla="*/ 1 w 979"/>
                  <a:gd name="T15" fmla="*/ 1 h 732"/>
                  <a:gd name="T16" fmla="*/ 1 w 979"/>
                  <a:gd name="T17" fmla="*/ 1 h 732"/>
                  <a:gd name="T18" fmla="*/ 1 w 979"/>
                  <a:gd name="T19" fmla="*/ 1 h 732"/>
                  <a:gd name="T20" fmla="*/ 1 w 979"/>
                  <a:gd name="T21" fmla="*/ 1 h 732"/>
                  <a:gd name="T22" fmla="*/ 1 w 979"/>
                  <a:gd name="T23" fmla="*/ 1 h 732"/>
                  <a:gd name="T24" fmla="*/ 1 w 979"/>
                  <a:gd name="T25" fmla="*/ 1 h 732"/>
                  <a:gd name="T26" fmla="*/ 1 w 979"/>
                  <a:gd name="T27" fmla="*/ 1 h 732"/>
                  <a:gd name="T28" fmla="*/ 1 w 979"/>
                  <a:gd name="T29" fmla="*/ 1 h 732"/>
                  <a:gd name="T30" fmla="*/ 1 w 979"/>
                  <a:gd name="T31" fmla="*/ 1 h 732"/>
                  <a:gd name="T32" fmla="*/ 1 w 979"/>
                  <a:gd name="T33" fmla="*/ 1 h 732"/>
                  <a:gd name="T34" fmla="*/ 1 w 979"/>
                  <a:gd name="T35" fmla="*/ 1 h 732"/>
                  <a:gd name="T36" fmla="*/ 1 w 979"/>
                  <a:gd name="T37" fmla="*/ 1 h 732"/>
                  <a:gd name="T38" fmla="*/ 1 w 979"/>
                  <a:gd name="T39" fmla="*/ 1 h 732"/>
                  <a:gd name="T40" fmla="*/ 1 w 979"/>
                  <a:gd name="T41" fmla="*/ 1 h 732"/>
                  <a:gd name="T42" fmla="*/ 1 w 979"/>
                  <a:gd name="T43" fmla="*/ 1 h 732"/>
                  <a:gd name="T44" fmla="*/ 1 w 979"/>
                  <a:gd name="T45" fmla="*/ 1 h 732"/>
                  <a:gd name="T46" fmla="*/ 1 w 979"/>
                  <a:gd name="T47" fmla="*/ 1 h 732"/>
                  <a:gd name="T48" fmla="*/ 1 w 979"/>
                  <a:gd name="T49" fmla="*/ 1 h 732"/>
                  <a:gd name="T50" fmla="*/ 1 w 979"/>
                  <a:gd name="T51" fmla="*/ 1 h 732"/>
                  <a:gd name="T52" fmla="*/ 1 w 979"/>
                  <a:gd name="T53" fmla="*/ 1 h 732"/>
                  <a:gd name="T54" fmla="*/ 1 w 979"/>
                  <a:gd name="T55" fmla="*/ 1 h 732"/>
                  <a:gd name="T56" fmla="*/ 1 w 979"/>
                  <a:gd name="T57" fmla="*/ 1 h 732"/>
                  <a:gd name="T58" fmla="*/ 1 w 979"/>
                  <a:gd name="T59" fmla="*/ 1 h 732"/>
                  <a:gd name="T60" fmla="*/ 1 w 979"/>
                  <a:gd name="T61" fmla="*/ 1 h 732"/>
                  <a:gd name="T62" fmla="*/ 1 w 979"/>
                  <a:gd name="T63" fmla="*/ 1 h 732"/>
                  <a:gd name="T64" fmla="*/ 1 w 979"/>
                  <a:gd name="T65" fmla="*/ 1 h 732"/>
                  <a:gd name="T66" fmla="*/ 1 w 979"/>
                  <a:gd name="T67" fmla="*/ 1 h 732"/>
                  <a:gd name="T68" fmla="*/ 1 w 979"/>
                  <a:gd name="T69" fmla="*/ 1 h 732"/>
                  <a:gd name="T70" fmla="*/ 1 w 979"/>
                  <a:gd name="T71" fmla="*/ 1 h 732"/>
                  <a:gd name="T72" fmla="*/ 1 w 979"/>
                  <a:gd name="T73" fmla="*/ 1 h 732"/>
                  <a:gd name="T74" fmla="*/ 1 w 979"/>
                  <a:gd name="T75" fmla="*/ 1 h 732"/>
                  <a:gd name="T76" fmla="*/ 1 w 979"/>
                  <a:gd name="T77" fmla="*/ 1 h 732"/>
                  <a:gd name="T78" fmla="*/ 1 w 979"/>
                  <a:gd name="T79" fmla="*/ 1 h 732"/>
                  <a:gd name="T80" fmla="*/ 1 w 979"/>
                  <a:gd name="T81" fmla="*/ 1 h 732"/>
                  <a:gd name="T82" fmla="*/ 1 w 979"/>
                  <a:gd name="T83" fmla="*/ 1 h 732"/>
                  <a:gd name="T84" fmla="*/ 1 w 979"/>
                  <a:gd name="T85" fmla="*/ 1 h 732"/>
                  <a:gd name="T86" fmla="*/ 1 w 979"/>
                  <a:gd name="T87" fmla="*/ 1 h 732"/>
                  <a:gd name="T88" fmla="*/ 1 w 979"/>
                  <a:gd name="T89" fmla="*/ 1 h 732"/>
                  <a:gd name="T90" fmla="*/ 1 w 979"/>
                  <a:gd name="T91" fmla="*/ 1 h 732"/>
                  <a:gd name="T92" fmla="*/ 1 w 979"/>
                  <a:gd name="T93" fmla="*/ 1 h 732"/>
                  <a:gd name="T94" fmla="*/ 1 w 979"/>
                  <a:gd name="T95" fmla="*/ 1 h 732"/>
                  <a:gd name="T96" fmla="*/ 1 w 979"/>
                  <a:gd name="T97" fmla="*/ 1 h 732"/>
                  <a:gd name="T98" fmla="*/ 1 w 979"/>
                  <a:gd name="T99" fmla="*/ 1 h 732"/>
                  <a:gd name="T100" fmla="*/ 1 w 979"/>
                  <a:gd name="T101" fmla="*/ 1 h 732"/>
                  <a:gd name="T102" fmla="*/ 1 w 979"/>
                  <a:gd name="T103" fmla="*/ 1 h 732"/>
                  <a:gd name="T104" fmla="*/ 1 w 979"/>
                  <a:gd name="T105" fmla="*/ 1 h 732"/>
                  <a:gd name="T106" fmla="*/ 1 w 979"/>
                  <a:gd name="T107" fmla="*/ 1 h 732"/>
                  <a:gd name="T108" fmla="*/ 1 w 979"/>
                  <a:gd name="T109" fmla="*/ 1 h 732"/>
                  <a:gd name="T110" fmla="*/ 1 w 979"/>
                  <a:gd name="T111" fmla="*/ 1 h 732"/>
                  <a:gd name="T112" fmla="*/ 1 w 979"/>
                  <a:gd name="T113" fmla="*/ 1 h 732"/>
                  <a:gd name="T114" fmla="*/ 1 w 979"/>
                  <a:gd name="T115" fmla="*/ 1 h 732"/>
                  <a:gd name="T116" fmla="*/ 1 w 979"/>
                  <a:gd name="T117" fmla="*/ 1 h 732"/>
                  <a:gd name="T118" fmla="*/ 1 w 979"/>
                  <a:gd name="T119" fmla="*/ 1 h 73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79"/>
                  <a:gd name="T181" fmla="*/ 0 h 732"/>
                  <a:gd name="T182" fmla="*/ 979 w 979"/>
                  <a:gd name="T183" fmla="*/ 732 h 73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79" h="732">
                    <a:moveTo>
                      <a:pt x="99" y="33"/>
                    </a:moveTo>
                    <a:cubicBezTo>
                      <a:pt x="99" y="34"/>
                      <a:pt x="99" y="34"/>
                      <a:pt x="99" y="34"/>
                    </a:cubicBezTo>
                    <a:cubicBezTo>
                      <a:pt x="100" y="35"/>
                      <a:pt x="100" y="35"/>
                      <a:pt x="100" y="35"/>
                    </a:cubicBezTo>
                    <a:cubicBezTo>
                      <a:pt x="102" y="40"/>
                      <a:pt x="105" y="43"/>
                      <a:pt x="110" y="44"/>
                    </a:cubicBezTo>
                    <a:cubicBezTo>
                      <a:pt x="111" y="44"/>
                      <a:pt x="112" y="44"/>
                      <a:pt x="114" y="44"/>
                    </a:cubicBezTo>
                    <a:cubicBezTo>
                      <a:pt x="114" y="45"/>
                      <a:pt x="114" y="45"/>
                      <a:pt x="114" y="45"/>
                    </a:cubicBezTo>
                    <a:cubicBezTo>
                      <a:pt x="114" y="50"/>
                      <a:pt x="116" y="55"/>
                      <a:pt x="119" y="60"/>
                    </a:cubicBezTo>
                    <a:cubicBezTo>
                      <a:pt x="121" y="64"/>
                      <a:pt x="123" y="68"/>
                      <a:pt x="125" y="71"/>
                    </a:cubicBezTo>
                    <a:cubicBezTo>
                      <a:pt x="125" y="72"/>
                      <a:pt x="125" y="72"/>
                      <a:pt x="125" y="72"/>
                    </a:cubicBezTo>
                    <a:cubicBezTo>
                      <a:pt x="125" y="72"/>
                      <a:pt x="125" y="72"/>
                      <a:pt x="125" y="73"/>
                    </a:cubicBezTo>
                    <a:cubicBezTo>
                      <a:pt x="125" y="73"/>
                      <a:pt x="125" y="74"/>
                      <a:pt x="125" y="75"/>
                    </a:cubicBezTo>
                    <a:cubicBezTo>
                      <a:pt x="125" y="75"/>
                      <a:pt x="125" y="75"/>
                      <a:pt x="125" y="75"/>
                    </a:cubicBezTo>
                    <a:cubicBezTo>
                      <a:pt x="126" y="76"/>
                      <a:pt x="126" y="77"/>
                      <a:pt x="126" y="79"/>
                    </a:cubicBezTo>
                    <a:cubicBezTo>
                      <a:pt x="125" y="80"/>
                      <a:pt x="125" y="80"/>
                      <a:pt x="125" y="81"/>
                    </a:cubicBezTo>
                    <a:cubicBezTo>
                      <a:pt x="121" y="96"/>
                      <a:pt x="140" y="89"/>
                      <a:pt x="143" y="103"/>
                    </a:cubicBezTo>
                    <a:cubicBezTo>
                      <a:pt x="144" y="109"/>
                      <a:pt x="142" y="116"/>
                      <a:pt x="142" y="123"/>
                    </a:cubicBezTo>
                    <a:cubicBezTo>
                      <a:pt x="142" y="126"/>
                      <a:pt x="142" y="129"/>
                      <a:pt x="143" y="132"/>
                    </a:cubicBezTo>
                    <a:cubicBezTo>
                      <a:pt x="144" y="135"/>
                      <a:pt x="145" y="138"/>
                      <a:pt x="148" y="140"/>
                    </a:cubicBezTo>
                    <a:cubicBezTo>
                      <a:pt x="157" y="147"/>
                      <a:pt x="169" y="144"/>
                      <a:pt x="180" y="145"/>
                    </a:cubicBezTo>
                    <a:cubicBezTo>
                      <a:pt x="182" y="145"/>
                      <a:pt x="183" y="145"/>
                      <a:pt x="184" y="145"/>
                    </a:cubicBezTo>
                    <a:cubicBezTo>
                      <a:pt x="184" y="146"/>
                      <a:pt x="184" y="148"/>
                      <a:pt x="184" y="149"/>
                    </a:cubicBezTo>
                    <a:cubicBezTo>
                      <a:pt x="184" y="152"/>
                      <a:pt x="184" y="155"/>
                      <a:pt x="184" y="158"/>
                    </a:cubicBezTo>
                    <a:cubicBezTo>
                      <a:pt x="184" y="162"/>
                      <a:pt x="185" y="166"/>
                      <a:pt x="185" y="170"/>
                    </a:cubicBezTo>
                    <a:cubicBezTo>
                      <a:pt x="186" y="171"/>
                      <a:pt x="186" y="172"/>
                      <a:pt x="186" y="173"/>
                    </a:cubicBezTo>
                    <a:cubicBezTo>
                      <a:pt x="186" y="173"/>
                      <a:pt x="186" y="173"/>
                      <a:pt x="186" y="173"/>
                    </a:cubicBezTo>
                    <a:cubicBezTo>
                      <a:pt x="186" y="174"/>
                      <a:pt x="186" y="174"/>
                      <a:pt x="186" y="174"/>
                    </a:cubicBezTo>
                    <a:cubicBezTo>
                      <a:pt x="187" y="174"/>
                      <a:pt x="187" y="174"/>
                      <a:pt x="187" y="174"/>
                    </a:cubicBezTo>
                    <a:cubicBezTo>
                      <a:pt x="190" y="174"/>
                      <a:pt x="193" y="176"/>
                      <a:pt x="194" y="179"/>
                    </a:cubicBezTo>
                    <a:cubicBezTo>
                      <a:pt x="194" y="179"/>
                      <a:pt x="194" y="180"/>
                      <a:pt x="194" y="181"/>
                    </a:cubicBezTo>
                    <a:cubicBezTo>
                      <a:pt x="194" y="182"/>
                      <a:pt x="194" y="182"/>
                      <a:pt x="194" y="182"/>
                    </a:cubicBezTo>
                    <a:cubicBezTo>
                      <a:pt x="200" y="183"/>
                      <a:pt x="209" y="181"/>
                      <a:pt x="213" y="186"/>
                    </a:cubicBezTo>
                    <a:cubicBezTo>
                      <a:pt x="214" y="186"/>
                      <a:pt x="214" y="187"/>
                      <a:pt x="215" y="188"/>
                    </a:cubicBezTo>
                    <a:cubicBezTo>
                      <a:pt x="215" y="189"/>
                      <a:pt x="215" y="189"/>
                      <a:pt x="216" y="190"/>
                    </a:cubicBezTo>
                    <a:cubicBezTo>
                      <a:pt x="216" y="190"/>
                      <a:pt x="216" y="190"/>
                      <a:pt x="216" y="190"/>
                    </a:cubicBezTo>
                    <a:cubicBezTo>
                      <a:pt x="216" y="191"/>
                      <a:pt x="216" y="192"/>
                      <a:pt x="215" y="193"/>
                    </a:cubicBezTo>
                    <a:cubicBezTo>
                      <a:pt x="214" y="197"/>
                      <a:pt x="208" y="199"/>
                      <a:pt x="202" y="200"/>
                    </a:cubicBezTo>
                    <a:cubicBezTo>
                      <a:pt x="192" y="200"/>
                      <a:pt x="178" y="197"/>
                      <a:pt x="172" y="197"/>
                    </a:cubicBezTo>
                    <a:cubicBezTo>
                      <a:pt x="167" y="197"/>
                      <a:pt x="160" y="198"/>
                      <a:pt x="156" y="199"/>
                    </a:cubicBezTo>
                    <a:cubicBezTo>
                      <a:pt x="151" y="200"/>
                      <a:pt x="149" y="201"/>
                      <a:pt x="149" y="202"/>
                    </a:cubicBezTo>
                    <a:cubicBezTo>
                      <a:pt x="149" y="202"/>
                      <a:pt x="149" y="202"/>
                      <a:pt x="149" y="202"/>
                    </a:cubicBezTo>
                    <a:cubicBezTo>
                      <a:pt x="147" y="204"/>
                      <a:pt x="146" y="207"/>
                      <a:pt x="144" y="208"/>
                    </a:cubicBezTo>
                    <a:cubicBezTo>
                      <a:pt x="142" y="209"/>
                      <a:pt x="141" y="210"/>
                      <a:pt x="139" y="211"/>
                    </a:cubicBezTo>
                    <a:cubicBezTo>
                      <a:pt x="137" y="211"/>
                      <a:pt x="134" y="212"/>
                      <a:pt x="132" y="212"/>
                    </a:cubicBezTo>
                    <a:cubicBezTo>
                      <a:pt x="129" y="212"/>
                      <a:pt x="127" y="213"/>
                      <a:pt x="125" y="214"/>
                    </a:cubicBezTo>
                    <a:cubicBezTo>
                      <a:pt x="124" y="215"/>
                      <a:pt x="123" y="216"/>
                      <a:pt x="122" y="218"/>
                    </a:cubicBezTo>
                    <a:cubicBezTo>
                      <a:pt x="120" y="221"/>
                      <a:pt x="120" y="224"/>
                      <a:pt x="120" y="226"/>
                    </a:cubicBezTo>
                    <a:cubicBezTo>
                      <a:pt x="121" y="232"/>
                      <a:pt x="126" y="235"/>
                      <a:pt x="132" y="238"/>
                    </a:cubicBezTo>
                    <a:cubicBezTo>
                      <a:pt x="133" y="238"/>
                      <a:pt x="134" y="239"/>
                      <a:pt x="134" y="239"/>
                    </a:cubicBezTo>
                    <a:cubicBezTo>
                      <a:pt x="139" y="241"/>
                      <a:pt x="144" y="242"/>
                      <a:pt x="147" y="243"/>
                    </a:cubicBezTo>
                    <a:cubicBezTo>
                      <a:pt x="153" y="244"/>
                      <a:pt x="162" y="242"/>
                      <a:pt x="166" y="248"/>
                    </a:cubicBezTo>
                    <a:cubicBezTo>
                      <a:pt x="170" y="252"/>
                      <a:pt x="172" y="261"/>
                      <a:pt x="172" y="266"/>
                    </a:cubicBezTo>
                    <a:cubicBezTo>
                      <a:pt x="171" y="274"/>
                      <a:pt x="161" y="279"/>
                      <a:pt x="151" y="281"/>
                    </a:cubicBezTo>
                    <a:cubicBezTo>
                      <a:pt x="145" y="282"/>
                      <a:pt x="139" y="283"/>
                      <a:pt x="135" y="282"/>
                    </a:cubicBezTo>
                    <a:cubicBezTo>
                      <a:pt x="136" y="284"/>
                      <a:pt x="137" y="285"/>
                      <a:pt x="138" y="287"/>
                    </a:cubicBezTo>
                    <a:cubicBezTo>
                      <a:pt x="141" y="292"/>
                      <a:pt x="145" y="297"/>
                      <a:pt x="146" y="297"/>
                    </a:cubicBezTo>
                    <a:cubicBezTo>
                      <a:pt x="150" y="302"/>
                      <a:pt x="152" y="303"/>
                      <a:pt x="157" y="307"/>
                    </a:cubicBezTo>
                    <a:cubicBezTo>
                      <a:pt x="164" y="315"/>
                      <a:pt x="164" y="324"/>
                      <a:pt x="170" y="331"/>
                    </a:cubicBezTo>
                    <a:cubicBezTo>
                      <a:pt x="171" y="333"/>
                      <a:pt x="173" y="335"/>
                      <a:pt x="175" y="336"/>
                    </a:cubicBezTo>
                    <a:cubicBezTo>
                      <a:pt x="180" y="339"/>
                      <a:pt x="186" y="343"/>
                      <a:pt x="192" y="346"/>
                    </a:cubicBezTo>
                    <a:cubicBezTo>
                      <a:pt x="208" y="356"/>
                      <a:pt x="226" y="364"/>
                      <a:pt x="244" y="372"/>
                    </a:cubicBezTo>
                    <a:cubicBezTo>
                      <a:pt x="252" y="376"/>
                      <a:pt x="256" y="382"/>
                      <a:pt x="256" y="388"/>
                    </a:cubicBezTo>
                    <a:cubicBezTo>
                      <a:pt x="255" y="396"/>
                      <a:pt x="248" y="403"/>
                      <a:pt x="236" y="401"/>
                    </a:cubicBezTo>
                    <a:cubicBezTo>
                      <a:pt x="235" y="401"/>
                      <a:pt x="233" y="401"/>
                      <a:pt x="232" y="401"/>
                    </a:cubicBezTo>
                    <a:cubicBezTo>
                      <a:pt x="230" y="400"/>
                      <a:pt x="229" y="400"/>
                      <a:pt x="228" y="399"/>
                    </a:cubicBezTo>
                    <a:cubicBezTo>
                      <a:pt x="227" y="399"/>
                      <a:pt x="226" y="399"/>
                      <a:pt x="225" y="399"/>
                    </a:cubicBezTo>
                    <a:cubicBezTo>
                      <a:pt x="217" y="396"/>
                      <a:pt x="209" y="392"/>
                      <a:pt x="201" y="395"/>
                    </a:cubicBezTo>
                    <a:cubicBezTo>
                      <a:pt x="194" y="397"/>
                      <a:pt x="191" y="404"/>
                      <a:pt x="185" y="406"/>
                    </a:cubicBezTo>
                    <a:cubicBezTo>
                      <a:pt x="183" y="407"/>
                      <a:pt x="180" y="408"/>
                      <a:pt x="178" y="407"/>
                    </a:cubicBezTo>
                    <a:cubicBezTo>
                      <a:pt x="178" y="407"/>
                      <a:pt x="178" y="406"/>
                      <a:pt x="178" y="405"/>
                    </a:cubicBezTo>
                    <a:cubicBezTo>
                      <a:pt x="178" y="399"/>
                      <a:pt x="173" y="395"/>
                      <a:pt x="167" y="394"/>
                    </a:cubicBezTo>
                    <a:cubicBezTo>
                      <a:pt x="165" y="394"/>
                      <a:pt x="162" y="394"/>
                      <a:pt x="160" y="394"/>
                    </a:cubicBezTo>
                    <a:cubicBezTo>
                      <a:pt x="158" y="395"/>
                      <a:pt x="157" y="395"/>
                      <a:pt x="156" y="396"/>
                    </a:cubicBezTo>
                    <a:cubicBezTo>
                      <a:pt x="150" y="400"/>
                      <a:pt x="152" y="408"/>
                      <a:pt x="149" y="413"/>
                    </a:cubicBezTo>
                    <a:cubicBezTo>
                      <a:pt x="146" y="420"/>
                      <a:pt x="138" y="420"/>
                      <a:pt x="132" y="423"/>
                    </a:cubicBezTo>
                    <a:cubicBezTo>
                      <a:pt x="131" y="423"/>
                      <a:pt x="131" y="423"/>
                      <a:pt x="131" y="423"/>
                    </a:cubicBezTo>
                    <a:cubicBezTo>
                      <a:pt x="130" y="424"/>
                      <a:pt x="130" y="424"/>
                      <a:pt x="128" y="425"/>
                    </a:cubicBezTo>
                    <a:cubicBezTo>
                      <a:pt x="126" y="426"/>
                      <a:pt x="123" y="428"/>
                      <a:pt x="121" y="429"/>
                    </a:cubicBezTo>
                    <a:cubicBezTo>
                      <a:pt x="119" y="430"/>
                      <a:pt x="117" y="431"/>
                      <a:pt x="116" y="432"/>
                    </a:cubicBezTo>
                    <a:cubicBezTo>
                      <a:pt x="114" y="433"/>
                      <a:pt x="113" y="434"/>
                      <a:pt x="112" y="436"/>
                    </a:cubicBezTo>
                    <a:cubicBezTo>
                      <a:pt x="105" y="445"/>
                      <a:pt x="102" y="454"/>
                      <a:pt x="95" y="461"/>
                    </a:cubicBezTo>
                    <a:cubicBezTo>
                      <a:pt x="92" y="464"/>
                      <a:pt x="88" y="466"/>
                      <a:pt x="82" y="468"/>
                    </a:cubicBezTo>
                    <a:cubicBezTo>
                      <a:pt x="73" y="471"/>
                      <a:pt x="65" y="476"/>
                      <a:pt x="57" y="481"/>
                    </a:cubicBezTo>
                    <a:cubicBezTo>
                      <a:pt x="52" y="484"/>
                      <a:pt x="47" y="486"/>
                      <a:pt x="42" y="489"/>
                    </a:cubicBezTo>
                    <a:cubicBezTo>
                      <a:pt x="41" y="490"/>
                      <a:pt x="40" y="490"/>
                      <a:pt x="37" y="491"/>
                    </a:cubicBezTo>
                    <a:cubicBezTo>
                      <a:pt x="35" y="492"/>
                      <a:pt x="33" y="493"/>
                      <a:pt x="30" y="493"/>
                    </a:cubicBezTo>
                    <a:cubicBezTo>
                      <a:pt x="28" y="494"/>
                      <a:pt x="26" y="495"/>
                      <a:pt x="23" y="496"/>
                    </a:cubicBezTo>
                    <a:cubicBezTo>
                      <a:pt x="21" y="497"/>
                      <a:pt x="19" y="498"/>
                      <a:pt x="17" y="499"/>
                    </a:cubicBezTo>
                    <a:cubicBezTo>
                      <a:pt x="14" y="502"/>
                      <a:pt x="11" y="506"/>
                      <a:pt x="9" y="509"/>
                    </a:cubicBezTo>
                    <a:cubicBezTo>
                      <a:pt x="4" y="519"/>
                      <a:pt x="1" y="531"/>
                      <a:pt x="0" y="542"/>
                    </a:cubicBezTo>
                    <a:cubicBezTo>
                      <a:pt x="0" y="549"/>
                      <a:pt x="1" y="556"/>
                      <a:pt x="3" y="562"/>
                    </a:cubicBezTo>
                    <a:cubicBezTo>
                      <a:pt x="7" y="575"/>
                      <a:pt x="7" y="595"/>
                      <a:pt x="18" y="605"/>
                    </a:cubicBezTo>
                    <a:cubicBezTo>
                      <a:pt x="33" y="618"/>
                      <a:pt x="33" y="618"/>
                      <a:pt x="33" y="618"/>
                    </a:cubicBezTo>
                    <a:cubicBezTo>
                      <a:pt x="34" y="619"/>
                      <a:pt x="35" y="620"/>
                      <a:pt x="36" y="621"/>
                    </a:cubicBezTo>
                    <a:cubicBezTo>
                      <a:pt x="36" y="622"/>
                      <a:pt x="36" y="622"/>
                      <a:pt x="36" y="622"/>
                    </a:cubicBezTo>
                    <a:cubicBezTo>
                      <a:pt x="37" y="623"/>
                      <a:pt x="37" y="623"/>
                      <a:pt x="38" y="624"/>
                    </a:cubicBezTo>
                    <a:cubicBezTo>
                      <a:pt x="38" y="625"/>
                      <a:pt x="38" y="625"/>
                      <a:pt x="38" y="626"/>
                    </a:cubicBezTo>
                    <a:cubicBezTo>
                      <a:pt x="39" y="626"/>
                      <a:pt x="39" y="627"/>
                      <a:pt x="39" y="628"/>
                    </a:cubicBezTo>
                    <a:cubicBezTo>
                      <a:pt x="39" y="628"/>
                      <a:pt x="40" y="629"/>
                      <a:pt x="40" y="630"/>
                    </a:cubicBezTo>
                    <a:cubicBezTo>
                      <a:pt x="40" y="630"/>
                      <a:pt x="40" y="630"/>
                      <a:pt x="40" y="631"/>
                    </a:cubicBezTo>
                    <a:cubicBezTo>
                      <a:pt x="40" y="632"/>
                      <a:pt x="40" y="633"/>
                      <a:pt x="41" y="633"/>
                    </a:cubicBezTo>
                    <a:cubicBezTo>
                      <a:pt x="41" y="634"/>
                      <a:pt x="41" y="634"/>
                      <a:pt x="41" y="634"/>
                    </a:cubicBezTo>
                    <a:cubicBezTo>
                      <a:pt x="41" y="635"/>
                      <a:pt x="41" y="636"/>
                      <a:pt x="41" y="637"/>
                    </a:cubicBezTo>
                    <a:cubicBezTo>
                      <a:pt x="41" y="638"/>
                      <a:pt x="41" y="638"/>
                      <a:pt x="41" y="638"/>
                    </a:cubicBezTo>
                    <a:cubicBezTo>
                      <a:pt x="41" y="639"/>
                      <a:pt x="41" y="640"/>
                      <a:pt x="41" y="641"/>
                    </a:cubicBezTo>
                    <a:cubicBezTo>
                      <a:pt x="41" y="641"/>
                      <a:pt x="41" y="641"/>
                      <a:pt x="41" y="641"/>
                    </a:cubicBezTo>
                    <a:cubicBezTo>
                      <a:pt x="39" y="651"/>
                      <a:pt x="32" y="660"/>
                      <a:pt x="20" y="662"/>
                    </a:cubicBezTo>
                    <a:cubicBezTo>
                      <a:pt x="20" y="662"/>
                      <a:pt x="20" y="662"/>
                      <a:pt x="20" y="662"/>
                    </a:cubicBezTo>
                    <a:cubicBezTo>
                      <a:pt x="30" y="667"/>
                      <a:pt x="30" y="667"/>
                      <a:pt x="30" y="667"/>
                    </a:cubicBezTo>
                    <a:cubicBezTo>
                      <a:pt x="39" y="672"/>
                      <a:pt x="48" y="678"/>
                      <a:pt x="60" y="679"/>
                    </a:cubicBezTo>
                    <a:cubicBezTo>
                      <a:pt x="76" y="680"/>
                      <a:pt x="92" y="680"/>
                      <a:pt x="108" y="681"/>
                    </a:cubicBezTo>
                    <a:cubicBezTo>
                      <a:pt x="108" y="681"/>
                      <a:pt x="108" y="681"/>
                      <a:pt x="108" y="681"/>
                    </a:cubicBezTo>
                    <a:cubicBezTo>
                      <a:pt x="128" y="682"/>
                      <a:pt x="137" y="684"/>
                      <a:pt x="139" y="662"/>
                    </a:cubicBezTo>
                    <a:cubicBezTo>
                      <a:pt x="157" y="662"/>
                      <a:pt x="161" y="675"/>
                      <a:pt x="167" y="687"/>
                    </a:cubicBezTo>
                    <a:cubicBezTo>
                      <a:pt x="173" y="700"/>
                      <a:pt x="188" y="687"/>
                      <a:pt x="196" y="684"/>
                    </a:cubicBezTo>
                    <a:cubicBezTo>
                      <a:pt x="204" y="680"/>
                      <a:pt x="210" y="683"/>
                      <a:pt x="213" y="688"/>
                    </a:cubicBezTo>
                    <a:cubicBezTo>
                      <a:pt x="213" y="687"/>
                      <a:pt x="213" y="687"/>
                      <a:pt x="213" y="687"/>
                    </a:cubicBezTo>
                    <a:cubicBezTo>
                      <a:pt x="216" y="692"/>
                      <a:pt x="216" y="699"/>
                      <a:pt x="216" y="705"/>
                    </a:cubicBezTo>
                    <a:cubicBezTo>
                      <a:pt x="216" y="706"/>
                      <a:pt x="216" y="707"/>
                      <a:pt x="216" y="708"/>
                    </a:cubicBezTo>
                    <a:cubicBezTo>
                      <a:pt x="216" y="708"/>
                      <a:pt x="216" y="708"/>
                      <a:pt x="216" y="708"/>
                    </a:cubicBezTo>
                    <a:cubicBezTo>
                      <a:pt x="216" y="709"/>
                      <a:pt x="216" y="710"/>
                      <a:pt x="216" y="711"/>
                    </a:cubicBezTo>
                    <a:cubicBezTo>
                      <a:pt x="216" y="712"/>
                      <a:pt x="216" y="713"/>
                      <a:pt x="217" y="714"/>
                    </a:cubicBezTo>
                    <a:cubicBezTo>
                      <a:pt x="217" y="715"/>
                      <a:pt x="217" y="715"/>
                      <a:pt x="217" y="715"/>
                    </a:cubicBezTo>
                    <a:cubicBezTo>
                      <a:pt x="217" y="715"/>
                      <a:pt x="217" y="716"/>
                      <a:pt x="218" y="717"/>
                    </a:cubicBezTo>
                    <a:cubicBezTo>
                      <a:pt x="218" y="718"/>
                      <a:pt x="218" y="718"/>
                      <a:pt x="218" y="718"/>
                    </a:cubicBezTo>
                    <a:cubicBezTo>
                      <a:pt x="218" y="718"/>
                      <a:pt x="219" y="719"/>
                      <a:pt x="220" y="720"/>
                    </a:cubicBezTo>
                    <a:cubicBezTo>
                      <a:pt x="220" y="720"/>
                      <a:pt x="220" y="720"/>
                      <a:pt x="220" y="720"/>
                    </a:cubicBezTo>
                    <a:cubicBezTo>
                      <a:pt x="220" y="721"/>
                      <a:pt x="221" y="722"/>
                      <a:pt x="222" y="722"/>
                    </a:cubicBezTo>
                    <a:cubicBezTo>
                      <a:pt x="222" y="723"/>
                      <a:pt x="222" y="723"/>
                      <a:pt x="222" y="723"/>
                    </a:cubicBezTo>
                    <a:cubicBezTo>
                      <a:pt x="223" y="723"/>
                      <a:pt x="224" y="724"/>
                      <a:pt x="224" y="724"/>
                    </a:cubicBezTo>
                    <a:cubicBezTo>
                      <a:pt x="225" y="725"/>
                      <a:pt x="225" y="725"/>
                      <a:pt x="225" y="725"/>
                    </a:cubicBezTo>
                    <a:cubicBezTo>
                      <a:pt x="226" y="725"/>
                      <a:pt x="226" y="726"/>
                      <a:pt x="227" y="726"/>
                    </a:cubicBezTo>
                    <a:cubicBezTo>
                      <a:pt x="228" y="727"/>
                      <a:pt x="228" y="727"/>
                      <a:pt x="228" y="727"/>
                    </a:cubicBezTo>
                    <a:cubicBezTo>
                      <a:pt x="229" y="727"/>
                      <a:pt x="230" y="727"/>
                      <a:pt x="230" y="728"/>
                    </a:cubicBezTo>
                    <a:cubicBezTo>
                      <a:pt x="231" y="728"/>
                      <a:pt x="231" y="728"/>
                      <a:pt x="232" y="728"/>
                    </a:cubicBezTo>
                    <a:cubicBezTo>
                      <a:pt x="232" y="728"/>
                      <a:pt x="233" y="729"/>
                      <a:pt x="234" y="729"/>
                    </a:cubicBezTo>
                    <a:cubicBezTo>
                      <a:pt x="234" y="729"/>
                      <a:pt x="235" y="729"/>
                      <a:pt x="235" y="729"/>
                    </a:cubicBezTo>
                    <a:cubicBezTo>
                      <a:pt x="236" y="729"/>
                      <a:pt x="236" y="730"/>
                      <a:pt x="237" y="730"/>
                    </a:cubicBezTo>
                    <a:cubicBezTo>
                      <a:pt x="238" y="730"/>
                      <a:pt x="239" y="730"/>
                      <a:pt x="239" y="730"/>
                    </a:cubicBezTo>
                    <a:cubicBezTo>
                      <a:pt x="240" y="730"/>
                      <a:pt x="240" y="731"/>
                      <a:pt x="241" y="731"/>
                    </a:cubicBezTo>
                    <a:cubicBezTo>
                      <a:pt x="241" y="731"/>
                      <a:pt x="242" y="731"/>
                      <a:pt x="243" y="731"/>
                    </a:cubicBezTo>
                    <a:cubicBezTo>
                      <a:pt x="243" y="731"/>
                      <a:pt x="243" y="731"/>
                      <a:pt x="243" y="731"/>
                    </a:cubicBezTo>
                    <a:cubicBezTo>
                      <a:pt x="243" y="731"/>
                      <a:pt x="244" y="731"/>
                      <a:pt x="245" y="731"/>
                    </a:cubicBezTo>
                    <a:cubicBezTo>
                      <a:pt x="246" y="731"/>
                      <a:pt x="248" y="732"/>
                      <a:pt x="250" y="732"/>
                    </a:cubicBezTo>
                    <a:cubicBezTo>
                      <a:pt x="251" y="732"/>
                      <a:pt x="252" y="732"/>
                      <a:pt x="253" y="732"/>
                    </a:cubicBezTo>
                    <a:cubicBezTo>
                      <a:pt x="255" y="732"/>
                      <a:pt x="257" y="732"/>
                      <a:pt x="259" y="732"/>
                    </a:cubicBezTo>
                    <a:cubicBezTo>
                      <a:pt x="261" y="732"/>
                      <a:pt x="262" y="732"/>
                      <a:pt x="263" y="732"/>
                    </a:cubicBezTo>
                    <a:cubicBezTo>
                      <a:pt x="263" y="731"/>
                      <a:pt x="264" y="729"/>
                      <a:pt x="264" y="728"/>
                    </a:cubicBezTo>
                    <a:cubicBezTo>
                      <a:pt x="265" y="723"/>
                      <a:pt x="265" y="718"/>
                      <a:pt x="265" y="712"/>
                    </a:cubicBezTo>
                    <a:cubicBezTo>
                      <a:pt x="272" y="712"/>
                      <a:pt x="280" y="714"/>
                      <a:pt x="286" y="710"/>
                    </a:cubicBezTo>
                    <a:cubicBezTo>
                      <a:pt x="287" y="709"/>
                      <a:pt x="288" y="708"/>
                      <a:pt x="290" y="706"/>
                    </a:cubicBezTo>
                    <a:cubicBezTo>
                      <a:pt x="290" y="706"/>
                      <a:pt x="290" y="706"/>
                      <a:pt x="290" y="706"/>
                    </a:cubicBezTo>
                    <a:cubicBezTo>
                      <a:pt x="290" y="706"/>
                      <a:pt x="290" y="705"/>
                      <a:pt x="291" y="704"/>
                    </a:cubicBezTo>
                    <a:cubicBezTo>
                      <a:pt x="291" y="704"/>
                      <a:pt x="291" y="704"/>
                      <a:pt x="291" y="704"/>
                    </a:cubicBezTo>
                    <a:cubicBezTo>
                      <a:pt x="291" y="703"/>
                      <a:pt x="292" y="702"/>
                      <a:pt x="292" y="702"/>
                    </a:cubicBezTo>
                    <a:cubicBezTo>
                      <a:pt x="292" y="701"/>
                      <a:pt x="292" y="701"/>
                      <a:pt x="292" y="701"/>
                    </a:cubicBezTo>
                    <a:cubicBezTo>
                      <a:pt x="293" y="700"/>
                      <a:pt x="293" y="700"/>
                      <a:pt x="293" y="700"/>
                    </a:cubicBezTo>
                    <a:cubicBezTo>
                      <a:pt x="293" y="698"/>
                      <a:pt x="294" y="696"/>
                      <a:pt x="295" y="694"/>
                    </a:cubicBezTo>
                    <a:cubicBezTo>
                      <a:pt x="295" y="694"/>
                      <a:pt x="295" y="693"/>
                      <a:pt x="296" y="693"/>
                    </a:cubicBezTo>
                    <a:cubicBezTo>
                      <a:pt x="296" y="692"/>
                      <a:pt x="296" y="692"/>
                      <a:pt x="296" y="692"/>
                    </a:cubicBezTo>
                    <a:cubicBezTo>
                      <a:pt x="297" y="692"/>
                      <a:pt x="297" y="691"/>
                      <a:pt x="298" y="691"/>
                    </a:cubicBezTo>
                    <a:cubicBezTo>
                      <a:pt x="298" y="691"/>
                      <a:pt x="298" y="691"/>
                      <a:pt x="298" y="691"/>
                    </a:cubicBezTo>
                    <a:cubicBezTo>
                      <a:pt x="298" y="690"/>
                      <a:pt x="299" y="690"/>
                      <a:pt x="300" y="690"/>
                    </a:cubicBezTo>
                    <a:cubicBezTo>
                      <a:pt x="300" y="690"/>
                      <a:pt x="300" y="690"/>
                      <a:pt x="300" y="690"/>
                    </a:cubicBezTo>
                    <a:cubicBezTo>
                      <a:pt x="301" y="690"/>
                      <a:pt x="301" y="690"/>
                      <a:pt x="301" y="690"/>
                    </a:cubicBezTo>
                    <a:cubicBezTo>
                      <a:pt x="301" y="690"/>
                      <a:pt x="301" y="690"/>
                      <a:pt x="301" y="690"/>
                    </a:cubicBezTo>
                    <a:cubicBezTo>
                      <a:pt x="301" y="689"/>
                      <a:pt x="301" y="689"/>
                      <a:pt x="301" y="689"/>
                    </a:cubicBezTo>
                    <a:cubicBezTo>
                      <a:pt x="301" y="689"/>
                      <a:pt x="302" y="689"/>
                      <a:pt x="302" y="689"/>
                    </a:cubicBezTo>
                    <a:cubicBezTo>
                      <a:pt x="303" y="689"/>
                      <a:pt x="304" y="689"/>
                      <a:pt x="304" y="689"/>
                    </a:cubicBezTo>
                    <a:cubicBezTo>
                      <a:pt x="305" y="689"/>
                      <a:pt x="306" y="689"/>
                      <a:pt x="307" y="689"/>
                    </a:cubicBezTo>
                    <a:cubicBezTo>
                      <a:pt x="308" y="689"/>
                      <a:pt x="308" y="689"/>
                      <a:pt x="308" y="689"/>
                    </a:cubicBezTo>
                    <a:cubicBezTo>
                      <a:pt x="309" y="689"/>
                      <a:pt x="309" y="689"/>
                      <a:pt x="310" y="689"/>
                    </a:cubicBezTo>
                    <a:cubicBezTo>
                      <a:pt x="311" y="689"/>
                      <a:pt x="311" y="689"/>
                      <a:pt x="311" y="689"/>
                    </a:cubicBezTo>
                    <a:cubicBezTo>
                      <a:pt x="311" y="690"/>
                      <a:pt x="312" y="690"/>
                      <a:pt x="312" y="690"/>
                    </a:cubicBezTo>
                    <a:cubicBezTo>
                      <a:pt x="313" y="691"/>
                      <a:pt x="313" y="691"/>
                      <a:pt x="313" y="691"/>
                    </a:cubicBezTo>
                    <a:cubicBezTo>
                      <a:pt x="313" y="691"/>
                      <a:pt x="314" y="692"/>
                      <a:pt x="315" y="692"/>
                    </a:cubicBezTo>
                    <a:cubicBezTo>
                      <a:pt x="315" y="692"/>
                      <a:pt x="315" y="692"/>
                      <a:pt x="315" y="692"/>
                    </a:cubicBezTo>
                    <a:cubicBezTo>
                      <a:pt x="315" y="692"/>
                      <a:pt x="315" y="692"/>
                      <a:pt x="315" y="692"/>
                    </a:cubicBezTo>
                    <a:cubicBezTo>
                      <a:pt x="321" y="699"/>
                      <a:pt x="324" y="712"/>
                      <a:pt x="334" y="717"/>
                    </a:cubicBezTo>
                    <a:cubicBezTo>
                      <a:pt x="337" y="719"/>
                      <a:pt x="341" y="721"/>
                      <a:pt x="345" y="721"/>
                    </a:cubicBezTo>
                    <a:cubicBezTo>
                      <a:pt x="345" y="721"/>
                      <a:pt x="345" y="721"/>
                      <a:pt x="345" y="721"/>
                    </a:cubicBezTo>
                    <a:cubicBezTo>
                      <a:pt x="346" y="721"/>
                      <a:pt x="347" y="721"/>
                      <a:pt x="348" y="721"/>
                    </a:cubicBezTo>
                    <a:cubicBezTo>
                      <a:pt x="348" y="721"/>
                      <a:pt x="348" y="721"/>
                      <a:pt x="348" y="721"/>
                    </a:cubicBezTo>
                    <a:cubicBezTo>
                      <a:pt x="349" y="721"/>
                      <a:pt x="349" y="721"/>
                      <a:pt x="350" y="721"/>
                    </a:cubicBezTo>
                    <a:cubicBezTo>
                      <a:pt x="351" y="720"/>
                      <a:pt x="351" y="720"/>
                      <a:pt x="352" y="720"/>
                    </a:cubicBezTo>
                    <a:cubicBezTo>
                      <a:pt x="352" y="720"/>
                      <a:pt x="352" y="720"/>
                      <a:pt x="352" y="720"/>
                    </a:cubicBezTo>
                    <a:cubicBezTo>
                      <a:pt x="353" y="719"/>
                      <a:pt x="353" y="719"/>
                      <a:pt x="353" y="719"/>
                    </a:cubicBezTo>
                    <a:cubicBezTo>
                      <a:pt x="354" y="718"/>
                      <a:pt x="354" y="718"/>
                      <a:pt x="355" y="717"/>
                    </a:cubicBezTo>
                    <a:cubicBezTo>
                      <a:pt x="357" y="714"/>
                      <a:pt x="358" y="710"/>
                      <a:pt x="362" y="709"/>
                    </a:cubicBezTo>
                    <a:cubicBezTo>
                      <a:pt x="364" y="708"/>
                      <a:pt x="367" y="708"/>
                      <a:pt x="370" y="708"/>
                    </a:cubicBezTo>
                    <a:cubicBezTo>
                      <a:pt x="372" y="708"/>
                      <a:pt x="374" y="708"/>
                      <a:pt x="377" y="708"/>
                    </a:cubicBezTo>
                    <a:cubicBezTo>
                      <a:pt x="377" y="708"/>
                      <a:pt x="377" y="708"/>
                      <a:pt x="377" y="708"/>
                    </a:cubicBezTo>
                    <a:cubicBezTo>
                      <a:pt x="377" y="707"/>
                      <a:pt x="378" y="707"/>
                      <a:pt x="379" y="707"/>
                    </a:cubicBezTo>
                    <a:cubicBezTo>
                      <a:pt x="379" y="707"/>
                      <a:pt x="379" y="707"/>
                      <a:pt x="379" y="707"/>
                    </a:cubicBezTo>
                    <a:cubicBezTo>
                      <a:pt x="381" y="707"/>
                      <a:pt x="382" y="707"/>
                      <a:pt x="384" y="706"/>
                    </a:cubicBezTo>
                    <a:cubicBezTo>
                      <a:pt x="384" y="706"/>
                      <a:pt x="384" y="706"/>
                      <a:pt x="384" y="706"/>
                    </a:cubicBezTo>
                    <a:cubicBezTo>
                      <a:pt x="385" y="706"/>
                      <a:pt x="385" y="706"/>
                      <a:pt x="386" y="706"/>
                    </a:cubicBezTo>
                    <a:cubicBezTo>
                      <a:pt x="386" y="706"/>
                      <a:pt x="386" y="706"/>
                      <a:pt x="386" y="706"/>
                    </a:cubicBezTo>
                    <a:cubicBezTo>
                      <a:pt x="387" y="705"/>
                      <a:pt x="387" y="705"/>
                      <a:pt x="387" y="705"/>
                    </a:cubicBezTo>
                    <a:cubicBezTo>
                      <a:pt x="388" y="705"/>
                      <a:pt x="388" y="705"/>
                      <a:pt x="388" y="705"/>
                    </a:cubicBezTo>
                    <a:cubicBezTo>
                      <a:pt x="389" y="704"/>
                      <a:pt x="390" y="703"/>
                      <a:pt x="390" y="702"/>
                    </a:cubicBezTo>
                    <a:cubicBezTo>
                      <a:pt x="391" y="701"/>
                      <a:pt x="391" y="701"/>
                      <a:pt x="391" y="701"/>
                    </a:cubicBezTo>
                    <a:cubicBezTo>
                      <a:pt x="391" y="701"/>
                      <a:pt x="391" y="701"/>
                      <a:pt x="391" y="700"/>
                    </a:cubicBezTo>
                    <a:cubicBezTo>
                      <a:pt x="391" y="699"/>
                      <a:pt x="391" y="699"/>
                      <a:pt x="391" y="699"/>
                    </a:cubicBezTo>
                    <a:cubicBezTo>
                      <a:pt x="391" y="699"/>
                      <a:pt x="392" y="698"/>
                      <a:pt x="392" y="698"/>
                    </a:cubicBezTo>
                    <a:cubicBezTo>
                      <a:pt x="392" y="697"/>
                      <a:pt x="392" y="697"/>
                      <a:pt x="392" y="697"/>
                    </a:cubicBezTo>
                    <a:cubicBezTo>
                      <a:pt x="392" y="696"/>
                      <a:pt x="392" y="695"/>
                      <a:pt x="392" y="694"/>
                    </a:cubicBezTo>
                    <a:cubicBezTo>
                      <a:pt x="392" y="694"/>
                      <a:pt x="392" y="694"/>
                      <a:pt x="392" y="694"/>
                    </a:cubicBezTo>
                    <a:cubicBezTo>
                      <a:pt x="392" y="694"/>
                      <a:pt x="392" y="694"/>
                      <a:pt x="392" y="694"/>
                    </a:cubicBezTo>
                    <a:cubicBezTo>
                      <a:pt x="404" y="687"/>
                      <a:pt x="417" y="689"/>
                      <a:pt x="429" y="688"/>
                    </a:cubicBezTo>
                    <a:cubicBezTo>
                      <a:pt x="429" y="688"/>
                      <a:pt x="429" y="688"/>
                      <a:pt x="429" y="688"/>
                    </a:cubicBezTo>
                    <a:cubicBezTo>
                      <a:pt x="433" y="688"/>
                      <a:pt x="437" y="688"/>
                      <a:pt x="441" y="687"/>
                    </a:cubicBezTo>
                    <a:cubicBezTo>
                      <a:pt x="441" y="687"/>
                      <a:pt x="442" y="687"/>
                      <a:pt x="442" y="686"/>
                    </a:cubicBezTo>
                    <a:cubicBezTo>
                      <a:pt x="443" y="686"/>
                      <a:pt x="444" y="685"/>
                      <a:pt x="445" y="684"/>
                    </a:cubicBezTo>
                    <a:cubicBezTo>
                      <a:pt x="445" y="683"/>
                      <a:pt x="446" y="682"/>
                      <a:pt x="446" y="682"/>
                    </a:cubicBezTo>
                    <a:cubicBezTo>
                      <a:pt x="447" y="679"/>
                      <a:pt x="448" y="677"/>
                      <a:pt x="448" y="675"/>
                    </a:cubicBezTo>
                    <a:cubicBezTo>
                      <a:pt x="449" y="673"/>
                      <a:pt x="450" y="672"/>
                      <a:pt x="451" y="671"/>
                    </a:cubicBezTo>
                    <a:cubicBezTo>
                      <a:pt x="453" y="670"/>
                      <a:pt x="455" y="670"/>
                      <a:pt x="459" y="669"/>
                    </a:cubicBezTo>
                    <a:cubicBezTo>
                      <a:pt x="460" y="669"/>
                      <a:pt x="460" y="669"/>
                      <a:pt x="461" y="669"/>
                    </a:cubicBezTo>
                    <a:cubicBezTo>
                      <a:pt x="461" y="669"/>
                      <a:pt x="462" y="669"/>
                      <a:pt x="463" y="669"/>
                    </a:cubicBezTo>
                    <a:cubicBezTo>
                      <a:pt x="466" y="668"/>
                      <a:pt x="468" y="667"/>
                      <a:pt x="469" y="662"/>
                    </a:cubicBezTo>
                    <a:cubicBezTo>
                      <a:pt x="469" y="661"/>
                      <a:pt x="470" y="660"/>
                      <a:pt x="470" y="658"/>
                    </a:cubicBezTo>
                    <a:cubicBezTo>
                      <a:pt x="470" y="656"/>
                      <a:pt x="470" y="654"/>
                      <a:pt x="470" y="652"/>
                    </a:cubicBezTo>
                    <a:cubicBezTo>
                      <a:pt x="470" y="645"/>
                      <a:pt x="476" y="646"/>
                      <a:pt x="479" y="640"/>
                    </a:cubicBezTo>
                    <a:cubicBezTo>
                      <a:pt x="479" y="639"/>
                      <a:pt x="479" y="638"/>
                      <a:pt x="479" y="637"/>
                    </a:cubicBezTo>
                    <a:cubicBezTo>
                      <a:pt x="479" y="634"/>
                      <a:pt x="479" y="631"/>
                      <a:pt x="479" y="629"/>
                    </a:cubicBezTo>
                    <a:cubicBezTo>
                      <a:pt x="479" y="628"/>
                      <a:pt x="479" y="628"/>
                      <a:pt x="479" y="628"/>
                    </a:cubicBezTo>
                    <a:cubicBezTo>
                      <a:pt x="479" y="625"/>
                      <a:pt x="480" y="623"/>
                      <a:pt x="483" y="622"/>
                    </a:cubicBezTo>
                    <a:cubicBezTo>
                      <a:pt x="485" y="620"/>
                      <a:pt x="488" y="620"/>
                      <a:pt x="491" y="620"/>
                    </a:cubicBezTo>
                    <a:cubicBezTo>
                      <a:pt x="492" y="620"/>
                      <a:pt x="493" y="620"/>
                      <a:pt x="494" y="621"/>
                    </a:cubicBezTo>
                    <a:cubicBezTo>
                      <a:pt x="498" y="621"/>
                      <a:pt x="502" y="622"/>
                      <a:pt x="506" y="622"/>
                    </a:cubicBezTo>
                    <a:cubicBezTo>
                      <a:pt x="505" y="636"/>
                      <a:pt x="524" y="632"/>
                      <a:pt x="537" y="628"/>
                    </a:cubicBezTo>
                    <a:cubicBezTo>
                      <a:pt x="541" y="627"/>
                      <a:pt x="545" y="626"/>
                      <a:pt x="547" y="626"/>
                    </a:cubicBezTo>
                    <a:cubicBezTo>
                      <a:pt x="548" y="627"/>
                      <a:pt x="548" y="627"/>
                      <a:pt x="548" y="628"/>
                    </a:cubicBezTo>
                    <a:cubicBezTo>
                      <a:pt x="548" y="627"/>
                      <a:pt x="548" y="625"/>
                      <a:pt x="548" y="624"/>
                    </a:cubicBezTo>
                    <a:cubicBezTo>
                      <a:pt x="548" y="625"/>
                      <a:pt x="548" y="627"/>
                      <a:pt x="548" y="628"/>
                    </a:cubicBezTo>
                    <a:cubicBezTo>
                      <a:pt x="549" y="628"/>
                      <a:pt x="549" y="628"/>
                      <a:pt x="550" y="629"/>
                    </a:cubicBezTo>
                    <a:cubicBezTo>
                      <a:pt x="551" y="635"/>
                      <a:pt x="555" y="638"/>
                      <a:pt x="559" y="641"/>
                    </a:cubicBezTo>
                    <a:cubicBezTo>
                      <a:pt x="560" y="642"/>
                      <a:pt x="560" y="642"/>
                      <a:pt x="561" y="643"/>
                    </a:cubicBezTo>
                    <a:cubicBezTo>
                      <a:pt x="561" y="643"/>
                      <a:pt x="562" y="644"/>
                      <a:pt x="563" y="644"/>
                    </a:cubicBezTo>
                    <a:cubicBezTo>
                      <a:pt x="566" y="647"/>
                      <a:pt x="567" y="651"/>
                      <a:pt x="567" y="655"/>
                    </a:cubicBezTo>
                    <a:cubicBezTo>
                      <a:pt x="567" y="661"/>
                      <a:pt x="565" y="669"/>
                      <a:pt x="565" y="674"/>
                    </a:cubicBezTo>
                    <a:cubicBezTo>
                      <a:pt x="573" y="677"/>
                      <a:pt x="582" y="672"/>
                      <a:pt x="588" y="671"/>
                    </a:cubicBezTo>
                    <a:cubicBezTo>
                      <a:pt x="589" y="671"/>
                      <a:pt x="590" y="671"/>
                      <a:pt x="591" y="671"/>
                    </a:cubicBezTo>
                    <a:cubicBezTo>
                      <a:pt x="592" y="672"/>
                      <a:pt x="592" y="672"/>
                      <a:pt x="593" y="672"/>
                    </a:cubicBezTo>
                    <a:cubicBezTo>
                      <a:pt x="593" y="673"/>
                      <a:pt x="594" y="673"/>
                      <a:pt x="594" y="674"/>
                    </a:cubicBezTo>
                    <a:cubicBezTo>
                      <a:pt x="596" y="676"/>
                      <a:pt x="596" y="679"/>
                      <a:pt x="597" y="685"/>
                    </a:cubicBezTo>
                    <a:cubicBezTo>
                      <a:pt x="597" y="689"/>
                      <a:pt x="595" y="695"/>
                      <a:pt x="595" y="700"/>
                    </a:cubicBezTo>
                    <a:cubicBezTo>
                      <a:pt x="595" y="703"/>
                      <a:pt x="596" y="706"/>
                      <a:pt x="598" y="708"/>
                    </a:cubicBezTo>
                    <a:cubicBezTo>
                      <a:pt x="603" y="713"/>
                      <a:pt x="615" y="704"/>
                      <a:pt x="616" y="716"/>
                    </a:cubicBezTo>
                    <a:cubicBezTo>
                      <a:pt x="619" y="716"/>
                      <a:pt x="621" y="716"/>
                      <a:pt x="623" y="716"/>
                    </a:cubicBezTo>
                    <a:cubicBezTo>
                      <a:pt x="635" y="714"/>
                      <a:pt x="632" y="694"/>
                      <a:pt x="637" y="684"/>
                    </a:cubicBezTo>
                    <a:cubicBezTo>
                      <a:pt x="639" y="680"/>
                      <a:pt x="643" y="680"/>
                      <a:pt x="646" y="676"/>
                    </a:cubicBezTo>
                    <a:cubicBezTo>
                      <a:pt x="649" y="673"/>
                      <a:pt x="647" y="668"/>
                      <a:pt x="650" y="666"/>
                    </a:cubicBezTo>
                    <a:cubicBezTo>
                      <a:pt x="652" y="665"/>
                      <a:pt x="653" y="664"/>
                      <a:pt x="654" y="664"/>
                    </a:cubicBezTo>
                    <a:cubicBezTo>
                      <a:pt x="654" y="664"/>
                      <a:pt x="655" y="664"/>
                      <a:pt x="655" y="664"/>
                    </a:cubicBezTo>
                    <a:cubicBezTo>
                      <a:pt x="655" y="664"/>
                      <a:pt x="655" y="664"/>
                      <a:pt x="655" y="664"/>
                    </a:cubicBezTo>
                    <a:cubicBezTo>
                      <a:pt x="661" y="664"/>
                      <a:pt x="664" y="674"/>
                      <a:pt x="664" y="680"/>
                    </a:cubicBezTo>
                    <a:cubicBezTo>
                      <a:pt x="675" y="682"/>
                      <a:pt x="690" y="672"/>
                      <a:pt x="690" y="661"/>
                    </a:cubicBezTo>
                    <a:cubicBezTo>
                      <a:pt x="691" y="661"/>
                      <a:pt x="692" y="661"/>
                      <a:pt x="694" y="662"/>
                    </a:cubicBezTo>
                    <a:cubicBezTo>
                      <a:pt x="695" y="663"/>
                      <a:pt x="696" y="664"/>
                      <a:pt x="697" y="665"/>
                    </a:cubicBezTo>
                    <a:cubicBezTo>
                      <a:pt x="698" y="666"/>
                      <a:pt x="699" y="667"/>
                      <a:pt x="700" y="668"/>
                    </a:cubicBezTo>
                    <a:cubicBezTo>
                      <a:pt x="702" y="669"/>
                      <a:pt x="703" y="671"/>
                      <a:pt x="704" y="672"/>
                    </a:cubicBezTo>
                    <a:cubicBezTo>
                      <a:pt x="705" y="673"/>
                      <a:pt x="706" y="673"/>
                      <a:pt x="706" y="674"/>
                    </a:cubicBezTo>
                    <a:cubicBezTo>
                      <a:pt x="707" y="675"/>
                      <a:pt x="707" y="675"/>
                      <a:pt x="707" y="675"/>
                    </a:cubicBezTo>
                    <a:cubicBezTo>
                      <a:pt x="711" y="677"/>
                      <a:pt x="714" y="678"/>
                      <a:pt x="719" y="676"/>
                    </a:cubicBezTo>
                    <a:cubicBezTo>
                      <a:pt x="719" y="675"/>
                      <a:pt x="719" y="674"/>
                      <a:pt x="719" y="673"/>
                    </a:cubicBezTo>
                    <a:cubicBezTo>
                      <a:pt x="719" y="670"/>
                      <a:pt x="718" y="668"/>
                      <a:pt x="718" y="665"/>
                    </a:cubicBezTo>
                    <a:cubicBezTo>
                      <a:pt x="718" y="665"/>
                      <a:pt x="718" y="664"/>
                      <a:pt x="718" y="664"/>
                    </a:cubicBezTo>
                    <a:cubicBezTo>
                      <a:pt x="718" y="661"/>
                      <a:pt x="720" y="659"/>
                      <a:pt x="723" y="657"/>
                    </a:cubicBezTo>
                    <a:cubicBezTo>
                      <a:pt x="724" y="657"/>
                      <a:pt x="726" y="657"/>
                      <a:pt x="727" y="657"/>
                    </a:cubicBezTo>
                    <a:cubicBezTo>
                      <a:pt x="731" y="657"/>
                      <a:pt x="736" y="658"/>
                      <a:pt x="738" y="654"/>
                    </a:cubicBezTo>
                    <a:cubicBezTo>
                      <a:pt x="742" y="646"/>
                      <a:pt x="743" y="634"/>
                      <a:pt x="743" y="625"/>
                    </a:cubicBezTo>
                    <a:cubicBezTo>
                      <a:pt x="743" y="623"/>
                      <a:pt x="743" y="622"/>
                      <a:pt x="743" y="621"/>
                    </a:cubicBezTo>
                    <a:cubicBezTo>
                      <a:pt x="743" y="620"/>
                      <a:pt x="743" y="620"/>
                      <a:pt x="743" y="619"/>
                    </a:cubicBezTo>
                    <a:cubicBezTo>
                      <a:pt x="743" y="618"/>
                      <a:pt x="743" y="618"/>
                      <a:pt x="743" y="617"/>
                    </a:cubicBezTo>
                    <a:cubicBezTo>
                      <a:pt x="745" y="610"/>
                      <a:pt x="754" y="612"/>
                      <a:pt x="757" y="604"/>
                    </a:cubicBezTo>
                    <a:cubicBezTo>
                      <a:pt x="758" y="601"/>
                      <a:pt x="759" y="598"/>
                      <a:pt x="759" y="594"/>
                    </a:cubicBezTo>
                    <a:cubicBezTo>
                      <a:pt x="759" y="593"/>
                      <a:pt x="759" y="592"/>
                      <a:pt x="759" y="590"/>
                    </a:cubicBezTo>
                    <a:cubicBezTo>
                      <a:pt x="758" y="585"/>
                      <a:pt x="757" y="579"/>
                      <a:pt x="757" y="574"/>
                    </a:cubicBezTo>
                    <a:cubicBezTo>
                      <a:pt x="757" y="569"/>
                      <a:pt x="758" y="564"/>
                      <a:pt x="763" y="561"/>
                    </a:cubicBezTo>
                    <a:cubicBezTo>
                      <a:pt x="765" y="559"/>
                      <a:pt x="767" y="558"/>
                      <a:pt x="771" y="558"/>
                    </a:cubicBezTo>
                    <a:cubicBezTo>
                      <a:pt x="774" y="557"/>
                      <a:pt x="777" y="556"/>
                      <a:pt x="779" y="555"/>
                    </a:cubicBezTo>
                    <a:cubicBezTo>
                      <a:pt x="779" y="555"/>
                      <a:pt x="779" y="555"/>
                      <a:pt x="779" y="555"/>
                    </a:cubicBezTo>
                    <a:cubicBezTo>
                      <a:pt x="787" y="548"/>
                      <a:pt x="789" y="532"/>
                      <a:pt x="793" y="523"/>
                    </a:cubicBezTo>
                    <a:cubicBezTo>
                      <a:pt x="793" y="523"/>
                      <a:pt x="793" y="523"/>
                      <a:pt x="793" y="523"/>
                    </a:cubicBezTo>
                    <a:cubicBezTo>
                      <a:pt x="795" y="523"/>
                      <a:pt x="798" y="523"/>
                      <a:pt x="800" y="523"/>
                    </a:cubicBezTo>
                    <a:cubicBezTo>
                      <a:pt x="809" y="523"/>
                      <a:pt x="817" y="524"/>
                      <a:pt x="826" y="523"/>
                    </a:cubicBezTo>
                    <a:cubicBezTo>
                      <a:pt x="826" y="523"/>
                      <a:pt x="826" y="522"/>
                      <a:pt x="826" y="522"/>
                    </a:cubicBezTo>
                    <a:cubicBezTo>
                      <a:pt x="826" y="521"/>
                      <a:pt x="826" y="521"/>
                      <a:pt x="826" y="521"/>
                    </a:cubicBezTo>
                    <a:cubicBezTo>
                      <a:pt x="826" y="521"/>
                      <a:pt x="826" y="521"/>
                      <a:pt x="826" y="520"/>
                    </a:cubicBezTo>
                    <a:cubicBezTo>
                      <a:pt x="826" y="520"/>
                      <a:pt x="826" y="520"/>
                      <a:pt x="826" y="520"/>
                    </a:cubicBezTo>
                    <a:cubicBezTo>
                      <a:pt x="826" y="519"/>
                      <a:pt x="826" y="519"/>
                      <a:pt x="826" y="519"/>
                    </a:cubicBezTo>
                    <a:cubicBezTo>
                      <a:pt x="826" y="518"/>
                      <a:pt x="826" y="517"/>
                      <a:pt x="826" y="516"/>
                    </a:cubicBezTo>
                    <a:cubicBezTo>
                      <a:pt x="826" y="516"/>
                      <a:pt x="826" y="516"/>
                      <a:pt x="826" y="516"/>
                    </a:cubicBezTo>
                    <a:cubicBezTo>
                      <a:pt x="826" y="516"/>
                      <a:pt x="826" y="515"/>
                      <a:pt x="826" y="514"/>
                    </a:cubicBezTo>
                    <a:cubicBezTo>
                      <a:pt x="826" y="514"/>
                      <a:pt x="826" y="514"/>
                      <a:pt x="826" y="514"/>
                    </a:cubicBezTo>
                    <a:cubicBezTo>
                      <a:pt x="826" y="514"/>
                      <a:pt x="826" y="513"/>
                      <a:pt x="826" y="513"/>
                    </a:cubicBezTo>
                    <a:cubicBezTo>
                      <a:pt x="826" y="512"/>
                      <a:pt x="826" y="512"/>
                      <a:pt x="826" y="512"/>
                    </a:cubicBezTo>
                    <a:cubicBezTo>
                      <a:pt x="827" y="512"/>
                      <a:pt x="827" y="511"/>
                      <a:pt x="827" y="511"/>
                    </a:cubicBezTo>
                    <a:cubicBezTo>
                      <a:pt x="827" y="511"/>
                      <a:pt x="827" y="511"/>
                      <a:pt x="827" y="511"/>
                    </a:cubicBezTo>
                    <a:cubicBezTo>
                      <a:pt x="828" y="511"/>
                      <a:pt x="828" y="511"/>
                      <a:pt x="828" y="511"/>
                    </a:cubicBezTo>
                    <a:cubicBezTo>
                      <a:pt x="828" y="511"/>
                      <a:pt x="828" y="511"/>
                      <a:pt x="828" y="511"/>
                    </a:cubicBezTo>
                    <a:cubicBezTo>
                      <a:pt x="828" y="510"/>
                      <a:pt x="828" y="510"/>
                      <a:pt x="828" y="510"/>
                    </a:cubicBezTo>
                    <a:cubicBezTo>
                      <a:pt x="829" y="510"/>
                      <a:pt x="829" y="510"/>
                      <a:pt x="829" y="510"/>
                    </a:cubicBezTo>
                    <a:cubicBezTo>
                      <a:pt x="829" y="510"/>
                      <a:pt x="829" y="510"/>
                      <a:pt x="829" y="510"/>
                    </a:cubicBezTo>
                    <a:cubicBezTo>
                      <a:pt x="829" y="510"/>
                      <a:pt x="829" y="510"/>
                      <a:pt x="829" y="510"/>
                    </a:cubicBezTo>
                    <a:cubicBezTo>
                      <a:pt x="830" y="510"/>
                      <a:pt x="830" y="510"/>
                      <a:pt x="830" y="510"/>
                    </a:cubicBezTo>
                    <a:cubicBezTo>
                      <a:pt x="830" y="510"/>
                      <a:pt x="830" y="510"/>
                      <a:pt x="830" y="510"/>
                    </a:cubicBezTo>
                    <a:cubicBezTo>
                      <a:pt x="830" y="510"/>
                      <a:pt x="830" y="510"/>
                      <a:pt x="830" y="510"/>
                    </a:cubicBezTo>
                    <a:cubicBezTo>
                      <a:pt x="831" y="510"/>
                      <a:pt x="831" y="510"/>
                      <a:pt x="831" y="510"/>
                    </a:cubicBezTo>
                    <a:cubicBezTo>
                      <a:pt x="831" y="510"/>
                      <a:pt x="832" y="510"/>
                      <a:pt x="832" y="510"/>
                    </a:cubicBezTo>
                    <a:cubicBezTo>
                      <a:pt x="832" y="510"/>
                      <a:pt x="832" y="510"/>
                      <a:pt x="832" y="510"/>
                    </a:cubicBezTo>
                    <a:cubicBezTo>
                      <a:pt x="832" y="510"/>
                      <a:pt x="832" y="510"/>
                      <a:pt x="832" y="510"/>
                    </a:cubicBezTo>
                    <a:cubicBezTo>
                      <a:pt x="833" y="509"/>
                      <a:pt x="833" y="501"/>
                      <a:pt x="833" y="497"/>
                    </a:cubicBezTo>
                    <a:cubicBezTo>
                      <a:pt x="833" y="497"/>
                      <a:pt x="833" y="497"/>
                      <a:pt x="833" y="497"/>
                    </a:cubicBezTo>
                    <a:cubicBezTo>
                      <a:pt x="833" y="497"/>
                      <a:pt x="833" y="497"/>
                      <a:pt x="833" y="497"/>
                    </a:cubicBezTo>
                    <a:cubicBezTo>
                      <a:pt x="833" y="496"/>
                      <a:pt x="833" y="496"/>
                      <a:pt x="833" y="496"/>
                    </a:cubicBezTo>
                    <a:cubicBezTo>
                      <a:pt x="833" y="496"/>
                      <a:pt x="833" y="496"/>
                      <a:pt x="833" y="496"/>
                    </a:cubicBezTo>
                    <a:cubicBezTo>
                      <a:pt x="833" y="496"/>
                      <a:pt x="833" y="496"/>
                      <a:pt x="833" y="496"/>
                    </a:cubicBezTo>
                    <a:cubicBezTo>
                      <a:pt x="833" y="495"/>
                      <a:pt x="834" y="495"/>
                      <a:pt x="834" y="495"/>
                    </a:cubicBezTo>
                    <a:cubicBezTo>
                      <a:pt x="835" y="495"/>
                      <a:pt x="837" y="495"/>
                      <a:pt x="838" y="495"/>
                    </a:cubicBezTo>
                    <a:cubicBezTo>
                      <a:pt x="839" y="495"/>
                      <a:pt x="839" y="495"/>
                      <a:pt x="839" y="495"/>
                    </a:cubicBezTo>
                    <a:cubicBezTo>
                      <a:pt x="842" y="495"/>
                      <a:pt x="845" y="495"/>
                      <a:pt x="849" y="495"/>
                    </a:cubicBezTo>
                    <a:cubicBezTo>
                      <a:pt x="849" y="496"/>
                      <a:pt x="849" y="496"/>
                      <a:pt x="849" y="496"/>
                    </a:cubicBezTo>
                    <a:cubicBezTo>
                      <a:pt x="852" y="496"/>
                      <a:pt x="855" y="497"/>
                      <a:pt x="858" y="498"/>
                    </a:cubicBezTo>
                    <a:cubicBezTo>
                      <a:pt x="859" y="499"/>
                      <a:pt x="859" y="499"/>
                      <a:pt x="859" y="499"/>
                    </a:cubicBezTo>
                    <a:cubicBezTo>
                      <a:pt x="859" y="499"/>
                      <a:pt x="860" y="499"/>
                      <a:pt x="860" y="499"/>
                    </a:cubicBezTo>
                    <a:cubicBezTo>
                      <a:pt x="861" y="499"/>
                      <a:pt x="862" y="500"/>
                      <a:pt x="863" y="500"/>
                    </a:cubicBezTo>
                    <a:cubicBezTo>
                      <a:pt x="866" y="502"/>
                      <a:pt x="869" y="504"/>
                      <a:pt x="872" y="506"/>
                    </a:cubicBezTo>
                    <a:cubicBezTo>
                      <a:pt x="881" y="513"/>
                      <a:pt x="888" y="519"/>
                      <a:pt x="898" y="523"/>
                    </a:cubicBezTo>
                    <a:cubicBezTo>
                      <a:pt x="897" y="522"/>
                      <a:pt x="897" y="522"/>
                      <a:pt x="897" y="522"/>
                    </a:cubicBezTo>
                    <a:cubicBezTo>
                      <a:pt x="896" y="521"/>
                      <a:pt x="895" y="519"/>
                      <a:pt x="895" y="517"/>
                    </a:cubicBezTo>
                    <a:cubicBezTo>
                      <a:pt x="895" y="516"/>
                      <a:pt x="895" y="515"/>
                      <a:pt x="895" y="515"/>
                    </a:cubicBezTo>
                    <a:cubicBezTo>
                      <a:pt x="896" y="510"/>
                      <a:pt x="900" y="507"/>
                      <a:pt x="904" y="504"/>
                    </a:cubicBezTo>
                    <a:cubicBezTo>
                      <a:pt x="907" y="501"/>
                      <a:pt x="910" y="498"/>
                      <a:pt x="912" y="495"/>
                    </a:cubicBezTo>
                    <a:cubicBezTo>
                      <a:pt x="907" y="493"/>
                      <a:pt x="901" y="482"/>
                      <a:pt x="897" y="472"/>
                    </a:cubicBezTo>
                    <a:cubicBezTo>
                      <a:pt x="896" y="470"/>
                      <a:pt x="895" y="468"/>
                      <a:pt x="894" y="466"/>
                    </a:cubicBezTo>
                    <a:cubicBezTo>
                      <a:pt x="892" y="461"/>
                      <a:pt x="891" y="456"/>
                      <a:pt x="891" y="453"/>
                    </a:cubicBezTo>
                    <a:cubicBezTo>
                      <a:pt x="891" y="452"/>
                      <a:pt x="891" y="451"/>
                      <a:pt x="891" y="451"/>
                    </a:cubicBezTo>
                    <a:cubicBezTo>
                      <a:pt x="897" y="450"/>
                      <a:pt x="904" y="451"/>
                      <a:pt x="911" y="451"/>
                    </a:cubicBezTo>
                    <a:cubicBezTo>
                      <a:pt x="912" y="441"/>
                      <a:pt x="912" y="432"/>
                      <a:pt x="923" y="430"/>
                    </a:cubicBezTo>
                    <a:cubicBezTo>
                      <a:pt x="924" y="430"/>
                      <a:pt x="924" y="430"/>
                      <a:pt x="924" y="430"/>
                    </a:cubicBezTo>
                    <a:cubicBezTo>
                      <a:pt x="932" y="429"/>
                      <a:pt x="936" y="436"/>
                      <a:pt x="943" y="438"/>
                    </a:cubicBezTo>
                    <a:cubicBezTo>
                      <a:pt x="945" y="438"/>
                      <a:pt x="946" y="438"/>
                      <a:pt x="947" y="438"/>
                    </a:cubicBezTo>
                    <a:cubicBezTo>
                      <a:pt x="945" y="414"/>
                      <a:pt x="943" y="382"/>
                      <a:pt x="913" y="379"/>
                    </a:cubicBezTo>
                    <a:cubicBezTo>
                      <a:pt x="912" y="375"/>
                      <a:pt x="910" y="373"/>
                      <a:pt x="907" y="371"/>
                    </a:cubicBezTo>
                    <a:cubicBezTo>
                      <a:pt x="903" y="367"/>
                      <a:pt x="896" y="365"/>
                      <a:pt x="894" y="359"/>
                    </a:cubicBezTo>
                    <a:cubicBezTo>
                      <a:pt x="888" y="347"/>
                      <a:pt x="900" y="332"/>
                      <a:pt x="902" y="319"/>
                    </a:cubicBezTo>
                    <a:cubicBezTo>
                      <a:pt x="902" y="319"/>
                      <a:pt x="902" y="319"/>
                      <a:pt x="902" y="319"/>
                    </a:cubicBezTo>
                    <a:cubicBezTo>
                      <a:pt x="902" y="319"/>
                      <a:pt x="902" y="318"/>
                      <a:pt x="902" y="317"/>
                    </a:cubicBezTo>
                    <a:cubicBezTo>
                      <a:pt x="908" y="318"/>
                      <a:pt x="914" y="319"/>
                      <a:pt x="921" y="319"/>
                    </a:cubicBezTo>
                    <a:cubicBezTo>
                      <a:pt x="923" y="313"/>
                      <a:pt x="924" y="307"/>
                      <a:pt x="928" y="302"/>
                    </a:cubicBezTo>
                    <a:cubicBezTo>
                      <a:pt x="932" y="297"/>
                      <a:pt x="941" y="297"/>
                      <a:pt x="944" y="292"/>
                    </a:cubicBezTo>
                    <a:cubicBezTo>
                      <a:pt x="948" y="285"/>
                      <a:pt x="950" y="280"/>
                      <a:pt x="957" y="276"/>
                    </a:cubicBezTo>
                    <a:cubicBezTo>
                      <a:pt x="962" y="272"/>
                      <a:pt x="969" y="271"/>
                      <a:pt x="974" y="265"/>
                    </a:cubicBezTo>
                    <a:cubicBezTo>
                      <a:pt x="978" y="260"/>
                      <a:pt x="979" y="255"/>
                      <a:pt x="978" y="249"/>
                    </a:cubicBezTo>
                    <a:cubicBezTo>
                      <a:pt x="977" y="244"/>
                      <a:pt x="975" y="239"/>
                      <a:pt x="973" y="233"/>
                    </a:cubicBezTo>
                    <a:cubicBezTo>
                      <a:pt x="972" y="229"/>
                      <a:pt x="971" y="224"/>
                      <a:pt x="970" y="220"/>
                    </a:cubicBezTo>
                    <a:cubicBezTo>
                      <a:pt x="970" y="218"/>
                      <a:pt x="970" y="217"/>
                      <a:pt x="970" y="215"/>
                    </a:cubicBezTo>
                    <a:cubicBezTo>
                      <a:pt x="972" y="206"/>
                      <a:pt x="976" y="192"/>
                      <a:pt x="964" y="187"/>
                    </a:cubicBezTo>
                    <a:cubicBezTo>
                      <a:pt x="961" y="185"/>
                      <a:pt x="958" y="184"/>
                      <a:pt x="956" y="182"/>
                    </a:cubicBezTo>
                    <a:cubicBezTo>
                      <a:pt x="955" y="186"/>
                      <a:pt x="955" y="190"/>
                      <a:pt x="955" y="193"/>
                    </a:cubicBezTo>
                    <a:cubicBezTo>
                      <a:pt x="955" y="209"/>
                      <a:pt x="953" y="212"/>
                      <a:pt x="936" y="211"/>
                    </a:cubicBezTo>
                    <a:cubicBezTo>
                      <a:pt x="936" y="209"/>
                      <a:pt x="935" y="206"/>
                      <a:pt x="936" y="205"/>
                    </a:cubicBezTo>
                    <a:cubicBezTo>
                      <a:pt x="929" y="211"/>
                      <a:pt x="931" y="218"/>
                      <a:pt x="929" y="226"/>
                    </a:cubicBezTo>
                    <a:cubicBezTo>
                      <a:pt x="927" y="233"/>
                      <a:pt x="925" y="242"/>
                      <a:pt x="921" y="248"/>
                    </a:cubicBezTo>
                    <a:cubicBezTo>
                      <a:pt x="914" y="250"/>
                      <a:pt x="901" y="226"/>
                      <a:pt x="892" y="222"/>
                    </a:cubicBezTo>
                    <a:cubicBezTo>
                      <a:pt x="892" y="225"/>
                      <a:pt x="890" y="227"/>
                      <a:pt x="890" y="230"/>
                    </a:cubicBezTo>
                    <a:cubicBezTo>
                      <a:pt x="890" y="229"/>
                      <a:pt x="862" y="235"/>
                      <a:pt x="855" y="237"/>
                    </a:cubicBezTo>
                    <a:cubicBezTo>
                      <a:pt x="854" y="237"/>
                      <a:pt x="853" y="237"/>
                      <a:pt x="853" y="237"/>
                    </a:cubicBezTo>
                    <a:cubicBezTo>
                      <a:pt x="847" y="238"/>
                      <a:pt x="845" y="241"/>
                      <a:pt x="840" y="242"/>
                    </a:cubicBezTo>
                    <a:cubicBezTo>
                      <a:pt x="828" y="245"/>
                      <a:pt x="816" y="233"/>
                      <a:pt x="804" y="236"/>
                    </a:cubicBezTo>
                    <a:cubicBezTo>
                      <a:pt x="792" y="238"/>
                      <a:pt x="798" y="252"/>
                      <a:pt x="789" y="256"/>
                    </a:cubicBezTo>
                    <a:cubicBezTo>
                      <a:pt x="782" y="258"/>
                      <a:pt x="777" y="246"/>
                      <a:pt x="766" y="247"/>
                    </a:cubicBezTo>
                    <a:cubicBezTo>
                      <a:pt x="766" y="245"/>
                      <a:pt x="766" y="243"/>
                      <a:pt x="766" y="242"/>
                    </a:cubicBezTo>
                    <a:cubicBezTo>
                      <a:pt x="761" y="239"/>
                      <a:pt x="755" y="240"/>
                      <a:pt x="750" y="240"/>
                    </a:cubicBezTo>
                    <a:cubicBezTo>
                      <a:pt x="748" y="240"/>
                      <a:pt x="747" y="240"/>
                      <a:pt x="745" y="239"/>
                    </a:cubicBezTo>
                    <a:cubicBezTo>
                      <a:pt x="745" y="228"/>
                      <a:pt x="743" y="211"/>
                      <a:pt x="738" y="201"/>
                    </a:cubicBezTo>
                    <a:cubicBezTo>
                      <a:pt x="731" y="202"/>
                      <a:pt x="732" y="210"/>
                      <a:pt x="727" y="214"/>
                    </a:cubicBezTo>
                    <a:cubicBezTo>
                      <a:pt x="724" y="216"/>
                      <a:pt x="720" y="213"/>
                      <a:pt x="717" y="215"/>
                    </a:cubicBezTo>
                    <a:cubicBezTo>
                      <a:pt x="714" y="217"/>
                      <a:pt x="714" y="219"/>
                      <a:pt x="712" y="221"/>
                    </a:cubicBezTo>
                    <a:cubicBezTo>
                      <a:pt x="701" y="232"/>
                      <a:pt x="693" y="238"/>
                      <a:pt x="677" y="236"/>
                    </a:cubicBezTo>
                    <a:cubicBezTo>
                      <a:pt x="676" y="236"/>
                      <a:pt x="676" y="235"/>
                      <a:pt x="675" y="235"/>
                    </a:cubicBezTo>
                    <a:cubicBezTo>
                      <a:pt x="675" y="238"/>
                      <a:pt x="673" y="239"/>
                      <a:pt x="672" y="242"/>
                    </a:cubicBezTo>
                    <a:cubicBezTo>
                      <a:pt x="666" y="242"/>
                      <a:pt x="661" y="231"/>
                      <a:pt x="655" y="227"/>
                    </a:cubicBezTo>
                    <a:cubicBezTo>
                      <a:pt x="648" y="221"/>
                      <a:pt x="639" y="219"/>
                      <a:pt x="633" y="215"/>
                    </a:cubicBezTo>
                    <a:cubicBezTo>
                      <a:pt x="629" y="213"/>
                      <a:pt x="628" y="211"/>
                      <a:pt x="622" y="210"/>
                    </a:cubicBezTo>
                    <a:cubicBezTo>
                      <a:pt x="618" y="209"/>
                      <a:pt x="614" y="208"/>
                      <a:pt x="609" y="207"/>
                    </a:cubicBezTo>
                    <a:cubicBezTo>
                      <a:pt x="603" y="205"/>
                      <a:pt x="586" y="193"/>
                      <a:pt x="583" y="202"/>
                    </a:cubicBezTo>
                    <a:cubicBezTo>
                      <a:pt x="573" y="205"/>
                      <a:pt x="563" y="203"/>
                      <a:pt x="554" y="198"/>
                    </a:cubicBezTo>
                    <a:cubicBezTo>
                      <a:pt x="548" y="194"/>
                      <a:pt x="543" y="190"/>
                      <a:pt x="536" y="190"/>
                    </a:cubicBezTo>
                    <a:cubicBezTo>
                      <a:pt x="528" y="191"/>
                      <a:pt x="529" y="193"/>
                      <a:pt x="523" y="197"/>
                    </a:cubicBezTo>
                    <a:cubicBezTo>
                      <a:pt x="519" y="199"/>
                      <a:pt x="516" y="202"/>
                      <a:pt x="512" y="204"/>
                    </a:cubicBezTo>
                    <a:cubicBezTo>
                      <a:pt x="510" y="205"/>
                      <a:pt x="502" y="212"/>
                      <a:pt x="500" y="212"/>
                    </a:cubicBezTo>
                    <a:cubicBezTo>
                      <a:pt x="498" y="212"/>
                      <a:pt x="496" y="210"/>
                      <a:pt x="495" y="209"/>
                    </a:cubicBezTo>
                    <a:cubicBezTo>
                      <a:pt x="493" y="206"/>
                      <a:pt x="491" y="203"/>
                      <a:pt x="489" y="201"/>
                    </a:cubicBezTo>
                    <a:cubicBezTo>
                      <a:pt x="484" y="198"/>
                      <a:pt x="477" y="196"/>
                      <a:pt x="471" y="196"/>
                    </a:cubicBezTo>
                    <a:cubicBezTo>
                      <a:pt x="471" y="180"/>
                      <a:pt x="473" y="163"/>
                      <a:pt x="472" y="146"/>
                    </a:cubicBezTo>
                    <a:cubicBezTo>
                      <a:pt x="463" y="145"/>
                      <a:pt x="452" y="144"/>
                      <a:pt x="444" y="147"/>
                    </a:cubicBezTo>
                    <a:cubicBezTo>
                      <a:pt x="438" y="150"/>
                      <a:pt x="422" y="160"/>
                      <a:pt x="420" y="166"/>
                    </a:cubicBezTo>
                    <a:cubicBezTo>
                      <a:pt x="411" y="169"/>
                      <a:pt x="411" y="174"/>
                      <a:pt x="399" y="173"/>
                    </a:cubicBezTo>
                    <a:cubicBezTo>
                      <a:pt x="395" y="173"/>
                      <a:pt x="389" y="174"/>
                      <a:pt x="384" y="172"/>
                    </a:cubicBezTo>
                    <a:cubicBezTo>
                      <a:pt x="381" y="172"/>
                      <a:pt x="379" y="170"/>
                      <a:pt x="377" y="168"/>
                    </a:cubicBezTo>
                    <a:cubicBezTo>
                      <a:pt x="371" y="161"/>
                      <a:pt x="377" y="151"/>
                      <a:pt x="368" y="147"/>
                    </a:cubicBezTo>
                    <a:cubicBezTo>
                      <a:pt x="362" y="144"/>
                      <a:pt x="350" y="147"/>
                      <a:pt x="344" y="146"/>
                    </a:cubicBezTo>
                    <a:cubicBezTo>
                      <a:pt x="340" y="132"/>
                      <a:pt x="330" y="127"/>
                      <a:pt x="317" y="121"/>
                    </a:cubicBezTo>
                    <a:cubicBezTo>
                      <a:pt x="305" y="115"/>
                      <a:pt x="290" y="119"/>
                      <a:pt x="277" y="117"/>
                    </a:cubicBezTo>
                    <a:cubicBezTo>
                      <a:pt x="276" y="117"/>
                      <a:pt x="275" y="117"/>
                      <a:pt x="274" y="117"/>
                    </a:cubicBezTo>
                    <a:cubicBezTo>
                      <a:pt x="254" y="112"/>
                      <a:pt x="261" y="97"/>
                      <a:pt x="266" y="84"/>
                    </a:cubicBezTo>
                    <a:cubicBezTo>
                      <a:pt x="269" y="78"/>
                      <a:pt x="270" y="72"/>
                      <a:pt x="269" y="64"/>
                    </a:cubicBezTo>
                    <a:cubicBezTo>
                      <a:pt x="267" y="56"/>
                      <a:pt x="264" y="49"/>
                      <a:pt x="263" y="41"/>
                    </a:cubicBezTo>
                    <a:cubicBezTo>
                      <a:pt x="242" y="36"/>
                      <a:pt x="209" y="44"/>
                      <a:pt x="194" y="25"/>
                    </a:cubicBezTo>
                    <a:cubicBezTo>
                      <a:pt x="191" y="22"/>
                      <a:pt x="190" y="14"/>
                      <a:pt x="188" y="12"/>
                    </a:cubicBezTo>
                    <a:cubicBezTo>
                      <a:pt x="183" y="8"/>
                      <a:pt x="177" y="10"/>
                      <a:pt x="172" y="9"/>
                    </a:cubicBezTo>
                    <a:cubicBezTo>
                      <a:pt x="165" y="6"/>
                      <a:pt x="164" y="0"/>
                      <a:pt x="155" y="1"/>
                    </a:cubicBezTo>
                    <a:cubicBezTo>
                      <a:pt x="151" y="11"/>
                      <a:pt x="155" y="13"/>
                      <a:pt x="144" y="14"/>
                    </a:cubicBezTo>
                    <a:cubicBezTo>
                      <a:pt x="130" y="16"/>
                      <a:pt x="122" y="16"/>
                      <a:pt x="109" y="21"/>
                    </a:cubicBezTo>
                    <a:cubicBezTo>
                      <a:pt x="105" y="23"/>
                      <a:pt x="102" y="27"/>
                      <a:pt x="98" y="28"/>
                    </a:cubicBezTo>
                    <a:cubicBezTo>
                      <a:pt x="98" y="28"/>
                      <a:pt x="98" y="28"/>
                      <a:pt x="98" y="28"/>
                    </a:cubicBezTo>
                    <a:cubicBezTo>
                      <a:pt x="98" y="28"/>
                      <a:pt x="98" y="28"/>
                      <a:pt x="98" y="28"/>
                    </a:cubicBezTo>
                    <a:cubicBezTo>
                      <a:pt x="97" y="28"/>
                      <a:pt x="97" y="28"/>
                      <a:pt x="97" y="28"/>
                    </a:cubicBezTo>
                    <a:cubicBezTo>
                      <a:pt x="98" y="30"/>
                      <a:pt x="98" y="32"/>
                      <a:pt x="99" y="33"/>
                    </a:cubicBezTo>
                    <a:close/>
                  </a:path>
                </a:pathLst>
              </a:custGeom>
              <a:blipFill dpi="0" rotWithShape="0">
                <a:blip r:embed="rId4"/>
                <a:srcRect/>
                <a:tile tx="0" ty="0" sx="100000" sy="100000" flip="none" algn="tl"/>
              </a:blipFill>
              <a:ln w="6350">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8242" name="Freeform 26" descr="5%"/>
              <p:cNvSpPr>
                <a:spLocks/>
              </p:cNvSpPr>
              <p:nvPr/>
            </p:nvSpPr>
            <p:spPr bwMode="auto">
              <a:xfrm>
                <a:off x="1854" y="1015"/>
                <a:ext cx="361" cy="381"/>
              </a:xfrm>
              <a:custGeom>
                <a:avLst/>
                <a:gdLst>
                  <a:gd name="T0" fmla="*/ 1 w 592"/>
                  <a:gd name="T1" fmla="*/ 1 h 662"/>
                  <a:gd name="T2" fmla="*/ 1 w 592"/>
                  <a:gd name="T3" fmla="*/ 1 h 662"/>
                  <a:gd name="T4" fmla="*/ 1 w 592"/>
                  <a:gd name="T5" fmla="*/ 1 h 662"/>
                  <a:gd name="T6" fmla="*/ 1 w 592"/>
                  <a:gd name="T7" fmla="*/ 1 h 662"/>
                  <a:gd name="T8" fmla="*/ 1 w 592"/>
                  <a:gd name="T9" fmla="*/ 1 h 662"/>
                  <a:gd name="T10" fmla="*/ 1 w 592"/>
                  <a:gd name="T11" fmla="*/ 1 h 662"/>
                  <a:gd name="T12" fmla="*/ 1 w 592"/>
                  <a:gd name="T13" fmla="*/ 1 h 662"/>
                  <a:gd name="T14" fmla="*/ 1 w 592"/>
                  <a:gd name="T15" fmla="*/ 1 h 662"/>
                  <a:gd name="T16" fmla="*/ 1 w 592"/>
                  <a:gd name="T17" fmla="*/ 1 h 662"/>
                  <a:gd name="T18" fmla="*/ 1 w 592"/>
                  <a:gd name="T19" fmla="*/ 1 h 662"/>
                  <a:gd name="T20" fmla="*/ 1 w 592"/>
                  <a:gd name="T21" fmla="*/ 1 h 662"/>
                  <a:gd name="T22" fmla="*/ 1 w 592"/>
                  <a:gd name="T23" fmla="*/ 1 h 662"/>
                  <a:gd name="T24" fmla="*/ 1 w 592"/>
                  <a:gd name="T25" fmla="*/ 1 h 662"/>
                  <a:gd name="T26" fmla="*/ 1 w 592"/>
                  <a:gd name="T27" fmla="*/ 1 h 662"/>
                  <a:gd name="T28" fmla="*/ 1 w 592"/>
                  <a:gd name="T29" fmla="*/ 1 h 662"/>
                  <a:gd name="T30" fmla="*/ 1 w 592"/>
                  <a:gd name="T31" fmla="*/ 1 h 662"/>
                  <a:gd name="T32" fmla="*/ 1 w 592"/>
                  <a:gd name="T33" fmla="*/ 1 h 662"/>
                  <a:gd name="T34" fmla="*/ 1 w 592"/>
                  <a:gd name="T35" fmla="*/ 1 h 662"/>
                  <a:gd name="T36" fmla="*/ 1 w 592"/>
                  <a:gd name="T37" fmla="*/ 1 h 662"/>
                  <a:gd name="T38" fmla="*/ 1 w 592"/>
                  <a:gd name="T39" fmla="*/ 1 h 662"/>
                  <a:gd name="T40" fmla="*/ 1 w 592"/>
                  <a:gd name="T41" fmla="*/ 1 h 662"/>
                  <a:gd name="T42" fmla="*/ 1 w 592"/>
                  <a:gd name="T43" fmla="*/ 1 h 662"/>
                  <a:gd name="T44" fmla="*/ 1 w 592"/>
                  <a:gd name="T45" fmla="*/ 1 h 662"/>
                  <a:gd name="T46" fmla="*/ 1 w 592"/>
                  <a:gd name="T47" fmla="*/ 1 h 662"/>
                  <a:gd name="T48" fmla="*/ 1 w 592"/>
                  <a:gd name="T49" fmla="*/ 1 h 662"/>
                  <a:gd name="T50" fmla="*/ 1 w 592"/>
                  <a:gd name="T51" fmla="*/ 1 h 662"/>
                  <a:gd name="T52" fmla="*/ 1 w 592"/>
                  <a:gd name="T53" fmla="*/ 1 h 662"/>
                  <a:gd name="T54" fmla="*/ 1 w 592"/>
                  <a:gd name="T55" fmla="*/ 1 h 662"/>
                  <a:gd name="T56" fmla="*/ 1 w 592"/>
                  <a:gd name="T57" fmla="*/ 1 h 662"/>
                  <a:gd name="T58" fmla="*/ 1 w 592"/>
                  <a:gd name="T59" fmla="*/ 1 h 662"/>
                  <a:gd name="T60" fmla="*/ 1 w 592"/>
                  <a:gd name="T61" fmla="*/ 1 h 662"/>
                  <a:gd name="T62" fmla="*/ 1 w 592"/>
                  <a:gd name="T63" fmla="*/ 1 h 662"/>
                  <a:gd name="T64" fmla="*/ 1 w 592"/>
                  <a:gd name="T65" fmla="*/ 1 h 662"/>
                  <a:gd name="T66" fmla="*/ 1 w 592"/>
                  <a:gd name="T67" fmla="*/ 1 h 662"/>
                  <a:gd name="T68" fmla="*/ 1 w 592"/>
                  <a:gd name="T69" fmla="*/ 1 h 662"/>
                  <a:gd name="T70" fmla="*/ 1 w 592"/>
                  <a:gd name="T71" fmla="*/ 1 h 662"/>
                  <a:gd name="T72" fmla="*/ 1 w 592"/>
                  <a:gd name="T73" fmla="*/ 1 h 662"/>
                  <a:gd name="T74" fmla="*/ 1 w 592"/>
                  <a:gd name="T75" fmla="*/ 1 h 662"/>
                  <a:gd name="T76" fmla="*/ 1 w 592"/>
                  <a:gd name="T77" fmla="*/ 1 h 662"/>
                  <a:gd name="T78" fmla="*/ 1 w 592"/>
                  <a:gd name="T79" fmla="*/ 1 h 662"/>
                  <a:gd name="T80" fmla="*/ 1 w 592"/>
                  <a:gd name="T81" fmla="*/ 1 h 662"/>
                  <a:gd name="T82" fmla="*/ 1 w 592"/>
                  <a:gd name="T83" fmla="*/ 1 h 662"/>
                  <a:gd name="T84" fmla="*/ 1 w 592"/>
                  <a:gd name="T85" fmla="*/ 1 h 662"/>
                  <a:gd name="T86" fmla="*/ 1 w 592"/>
                  <a:gd name="T87" fmla="*/ 1 h 662"/>
                  <a:gd name="T88" fmla="*/ 1 w 592"/>
                  <a:gd name="T89" fmla="*/ 1 h 662"/>
                  <a:gd name="T90" fmla="*/ 1 w 592"/>
                  <a:gd name="T91" fmla="*/ 1 h 662"/>
                  <a:gd name="T92" fmla="*/ 1 w 592"/>
                  <a:gd name="T93" fmla="*/ 1 h 662"/>
                  <a:gd name="T94" fmla="*/ 1 w 592"/>
                  <a:gd name="T95" fmla="*/ 1 h 662"/>
                  <a:gd name="T96" fmla="*/ 1 w 592"/>
                  <a:gd name="T97" fmla="*/ 1 h 662"/>
                  <a:gd name="T98" fmla="*/ 1 w 592"/>
                  <a:gd name="T99" fmla="*/ 1 h 662"/>
                  <a:gd name="T100" fmla="*/ 1 w 592"/>
                  <a:gd name="T101" fmla="*/ 1 h 662"/>
                  <a:gd name="T102" fmla="*/ 1 w 592"/>
                  <a:gd name="T103" fmla="*/ 1 h 662"/>
                  <a:gd name="T104" fmla="*/ 1 w 592"/>
                  <a:gd name="T105" fmla="*/ 1 h 662"/>
                  <a:gd name="T106" fmla="*/ 1 w 592"/>
                  <a:gd name="T107" fmla="*/ 1 h 662"/>
                  <a:gd name="T108" fmla="*/ 1 w 592"/>
                  <a:gd name="T109" fmla="*/ 1 h 662"/>
                  <a:gd name="T110" fmla="*/ 1 w 592"/>
                  <a:gd name="T111" fmla="*/ 1 h 6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92"/>
                  <a:gd name="T169" fmla="*/ 0 h 662"/>
                  <a:gd name="T170" fmla="*/ 592 w 592"/>
                  <a:gd name="T171" fmla="*/ 662 h 66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92" h="662">
                    <a:moveTo>
                      <a:pt x="8" y="535"/>
                    </a:moveTo>
                    <a:cubicBezTo>
                      <a:pt x="10" y="541"/>
                      <a:pt x="25" y="542"/>
                      <a:pt x="39" y="542"/>
                    </a:cubicBezTo>
                    <a:cubicBezTo>
                      <a:pt x="46" y="542"/>
                      <a:pt x="53" y="541"/>
                      <a:pt x="57" y="543"/>
                    </a:cubicBezTo>
                    <a:cubicBezTo>
                      <a:pt x="57" y="543"/>
                      <a:pt x="57" y="543"/>
                      <a:pt x="57" y="543"/>
                    </a:cubicBezTo>
                    <a:cubicBezTo>
                      <a:pt x="57" y="543"/>
                      <a:pt x="58" y="543"/>
                      <a:pt x="58" y="543"/>
                    </a:cubicBezTo>
                    <a:cubicBezTo>
                      <a:pt x="74" y="549"/>
                      <a:pt x="87" y="548"/>
                      <a:pt x="104" y="550"/>
                    </a:cubicBezTo>
                    <a:cubicBezTo>
                      <a:pt x="104" y="550"/>
                      <a:pt x="105" y="550"/>
                      <a:pt x="105" y="550"/>
                    </a:cubicBezTo>
                    <a:cubicBezTo>
                      <a:pt x="105" y="550"/>
                      <a:pt x="105" y="550"/>
                      <a:pt x="105" y="550"/>
                    </a:cubicBezTo>
                    <a:cubicBezTo>
                      <a:pt x="105" y="550"/>
                      <a:pt x="105" y="550"/>
                      <a:pt x="105" y="550"/>
                    </a:cubicBezTo>
                    <a:cubicBezTo>
                      <a:pt x="105" y="550"/>
                      <a:pt x="105" y="550"/>
                      <a:pt x="105" y="550"/>
                    </a:cubicBezTo>
                    <a:cubicBezTo>
                      <a:pt x="105" y="550"/>
                      <a:pt x="105" y="550"/>
                      <a:pt x="105" y="550"/>
                    </a:cubicBezTo>
                    <a:cubicBezTo>
                      <a:pt x="106" y="550"/>
                      <a:pt x="106" y="550"/>
                      <a:pt x="106" y="550"/>
                    </a:cubicBezTo>
                    <a:cubicBezTo>
                      <a:pt x="116" y="551"/>
                      <a:pt x="126" y="559"/>
                      <a:pt x="136" y="562"/>
                    </a:cubicBezTo>
                    <a:cubicBezTo>
                      <a:pt x="136" y="562"/>
                      <a:pt x="137" y="562"/>
                      <a:pt x="137" y="562"/>
                    </a:cubicBezTo>
                    <a:cubicBezTo>
                      <a:pt x="137" y="562"/>
                      <a:pt x="138" y="562"/>
                      <a:pt x="138" y="562"/>
                    </a:cubicBezTo>
                    <a:cubicBezTo>
                      <a:pt x="142" y="563"/>
                      <a:pt x="146" y="562"/>
                      <a:pt x="149" y="560"/>
                    </a:cubicBezTo>
                    <a:cubicBezTo>
                      <a:pt x="150" y="558"/>
                      <a:pt x="151" y="557"/>
                      <a:pt x="152" y="556"/>
                    </a:cubicBezTo>
                    <a:cubicBezTo>
                      <a:pt x="154" y="554"/>
                      <a:pt x="155" y="553"/>
                      <a:pt x="156" y="551"/>
                    </a:cubicBezTo>
                    <a:cubicBezTo>
                      <a:pt x="156" y="551"/>
                      <a:pt x="156" y="551"/>
                      <a:pt x="156" y="551"/>
                    </a:cubicBezTo>
                    <a:cubicBezTo>
                      <a:pt x="168" y="550"/>
                      <a:pt x="181" y="551"/>
                      <a:pt x="192" y="555"/>
                    </a:cubicBezTo>
                    <a:cubicBezTo>
                      <a:pt x="193" y="556"/>
                      <a:pt x="193" y="556"/>
                      <a:pt x="193" y="556"/>
                    </a:cubicBezTo>
                    <a:cubicBezTo>
                      <a:pt x="194" y="556"/>
                      <a:pt x="195" y="556"/>
                      <a:pt x="195" y="556"/>
                    </a:cubicBezTo>
                    <a:cubicBezTo>
                      <a:pt x="196" y="557"/>
                      <a:pt x="197" y="557"/>
                      <a:pt x="197" y="557"/>
                    </a:cubicBezTo>
                    <a:cubicBezTo>
                      <a:pt x="198" y="558"/>
                      <a:pt x="198" y="558"/>
                      <a:pt x="199" y="558"/>
                    </a:cubicBezTo>
                    <a:cubicBezTo>
                      <a:pt x="199" y="559"/>
                      <a:pt x="200" y="559"/>
                      <a:pt x="201" y="560"/>
                    </a:cubicBezTo>
                    <a:cubicBezTo>
                      <a:pt x="202" y="560"/>
                      <a:pt x="202" y="560"/>
                      <a:pt x="202" y="560"/>
                    </a:cubicBezTo>
                    <a:cubicBezTo>
                      <a:pt x="202" y="561"/>
                      <a:pt x="203" y="561"/>
                      <a:pt x="204" y="562"/>
                    </a:cubicBezTo>
                    <a:cubicBezTo>
                      <a:pt x="205" y="562"/>
                      <a:pt x="205" y="562"/>
                      <a:pt x="205" y="562"/>
                    </a:cubicBezTo>
                    <a:cubicBezTo>
                      <a:pt x="205" y="563"/>
                      <a:pt x="206" y="564"/>
                      <a:pt x="207" y="565"/>
                    </a:cubicBezTo>
                    <a:cubicBezTo>
                      <a:pt x="207" y="565"/>
                      <a:pt x="207" y="565"/>
                      <a:pt x="207" y="565"/>
                    </a:cubicBezTo>
                    <a:cubicBezTo>
                      <a:pt x="208" y="566"/>
                      <a:pt x="209" y="567"/>
                      <a:pt x="210" y="568"/>
                    </a:cubicBezTo>
                    <a:cubicBezTo>
                      <a:pt x="210" y="568"/>
                      <a:pt x="210" y="568"/>
                      <a:pt x="210" y="568"/>
                    </a:cubicBezTo>
                    <a:cubicBezTo>
                      <a:pt x="211" y="569"/>
                      <a:pt x="211" y="570"/>
                      <a:pt x="212" y="571"/>
                    </a:cubicBezTo>
                    <a:cubicBezTo>
                      <a:pt x="213" y="573"/>
                      <a:pt x="215" y="575"/>
                      <a:pt x="216" y="576"/>
                    </a:cubicBezTo>
                    <a:cubicBezTo>
                      <a:pt x="220" y="582"/>
                      <a:pt x="223" y="579"/>
                      <a:pt x="225" y="576"/>
                    </a:cubicBezTo>
                    <a:cubicBezTo>
                      <a:pt x="226" y="575"/>
                      <a:pt x="226" y="575"/>
                      <a:pt x="226" y="575"/>
                    </a:cubicBezTo>
                    <a:cubicBezTo>
                      <a:pt x="229" y="572"/>
                      <a:pt x="232" y="567"/>
                      <a:pt x="237" y="573"/>
                    </a:cubicBezTo>
                    <a:cubicBezTo>
                      <a:pt x="237" y="573"/>
                      <a:pt x="237" y="573"/>
                      <a:pt x="237" y="573"/>
                    </a:cubicBezTo>
                    <a:cubicBezTo>
                      <a:pt x="237" y="573"/>
                      <a:pt x="237" y="573"/>
                      <a:pt x="237" y="573"/>
                    </a:cubicBezTo>
                    <a:cubicBezTo>
                      <a:pt x="237" y="574"/>
                      <a:pt x="237" y="575"/>
                      <a:pt x="237" y="576"/>
                    </a:cubicBezTo>
                    <a:cubicBezTo>
                      <a:pt x="237" y="583"/>
                      <a:pt x="236" y="595"/>
                      <a:pt x="238" y="601"/>
                    </a:cubicBezTo>
                    <a:cubicBezTo>
                      <a:pt x="239" y="601"/>
                      <a:pt x="239" y="601"/>
                      <a:pt x="239" y="601"/>
                    </a:cubicBezTo>
                    <a:cubicBezTo>
                      <a:pt x="241" y="603"/>
                      <a:pt x="243" y="603"/>
                      <a:pt x="244" y="602"/>
                    </a:cubicBezTo>
                    <a:cubicBezTo>
                      <a:pt x="244" y="602"/>
                      <a:pt x="245" y="602"/>
                      <a:pt x="245" y="601"/>
                    </a:cubicBezTo>
                    <a:cubicBezTo>
                      <a:pt x="247" y="599"/>
                      <a:pt x="248" y="596"/>
                      <a:pt x="250" y="594"/>
                    </a:cubicBezTo>
                    <a:cubicBezTo>
                      <a:pt x="251" y="592"/>
                      <a:pt x="252" y="591"/>
                      <a:pt x="254" y="593"/>
                    </a:cubicBezTo>
                    <a:cubicBezTo>
                      <a:pt x="257" y="594"/>
                      <a:pt x="257" y="598"/>
                      <a:pt x="255" y="602"/>
                    </a:cubicBezTo>
                    <a:cubicBezTo>
                      <a:pt x="255" y="604"/>
                      <a:pt x="255" y="605"/>
                      <a:pt x="255" y="605"/>
                    </a:cubicBezTo>
                    <a:cubicBezTo>
                      <a:pt x="255" y="611"/>
                      <a:pt x="251" y="616"/>
                      <a:pt x="247" y="621"/>
                    </a:cubicBezTo>
                    <a:cubicBezTo>
                      <a:pt x="246" y="622"/>
                      <a:pt x="245" y="624"/>
                      <a:pt x="244" y="624"/>
                    </a:cubicBezTo>
                    <a:cubicBezTo>
                      <a:pt x="241" y="629"/>
                      <a:pt x="242" y="634"/>
                      <a:pt x="245" y="639"/>
                    </a:cubicBezTo>
                    <a:cubicBezTo>
                      <a:pt x="248" y="642"/>
                      <a:pt x="252" y="645"/>
                      <a:pt x="253" y="646"/>
                    </a:cubicBezTo>
                    <a:cubicBezTo>
                      <a:pt x="256" y="651"/>
                      <a:pt x="256" y="656"/>
                      <a:pt x="257" y="661"/>
                    </a:cubicBezTo>
                    <a:cubicBezTo>
                      <a:pt x="257" y="661"/>
                      <a:pt x="257" y="661"/>
                      <a:pt x="257" y="661"/>
                    </a:cubicBezTo>
                    <a:cubicBezTo>
                      <a:pt x="269" y="662"/>
                      <a:pt x="271" y="659"/>
                      <a:pt x="271" y="646"/>
                    </a:cubicBezTo>
                    <a:cubicBezTo>
                      <a:pt x="271" y="644"/>
                      <a:pt x="272" y="642"/>
                      <a:pt x="273" y="640"/>
                    </a:cubicBezTo>
                    <a:cubicBezTo>
                      <a:pt x="273" y="639"/>
                      <a:pt x="274" y="637"/>
                      <a:pt x="275" y="636"/>
                    </a:cubicBezTo>
                    <a:cubicBezTo>
                      <a:pt x="276" y="636"/>
                      <a:pt x="276" y="636"/>
                      <a:pt x="276" y="636"/>
                    </a:cubicBezTo>
                    <a:cubicBezTo>
                      <a:pt x="278" y="633"/>
                      <a:pt x="281" y="631"/>
                      <a:pt x="283" y="629"/>
                    </a:cubicBezTo>
                    <a:cubicBezTo>
                      <a:pt x="287" y="626"/>
                      <a:pt x="290" y="622"/>
                      <a:pt x="293" y="618"/>
                    </a:cubicBezTo>
                    <a:cubicBezTo>
                      <a:pt x="298" y="609"/>
                      <a:pt x="303" y="600"/>
                      <a:pt x="315" y="606"/>
                    </a:cubicBezTo>
                    <a:cubicBezTo>
                      <a:pt x="325" y="610"/>
                      <a:pt x="335" y="613"/>
                      <a:pt x="346" y="614"/>
                    </a:cubicBezTo>
                    <a:cubicBezTo>
                      <a:pt x="346" y="614"/>
                      <a:pt x="346" y="614"/>
                      <a:pt x="346" y="614"/>
                    </a:cubicBezTo>
                    <a:cubicBezTo>
                      <a:pt x="348" y="614"/>
                      <a:pt x="349" y="614"/>
                      <a:pt x="351" y="614"/>
                    </a:cubicBezTo>
                    <a:cubicBezTo>
                      <a:pt x="351" y="613"/>
                      <a:pt x="351" y="612"/>
                      <a:pt x="351" y="611"/>
                    </a:cubicBezTo>
                    <a:cubicBezTo>
                      <a:pt x="351" y="611"/>
                      <a:pt x="351" y="611"/>
                      <a:pt x="351" y="611"/>
                    </a:cubicBezTo>
                    <a:cubicBezTo>
                      <a:pt x="351" y="610"/>
                      <a:pt x="351" y="609"/>
                      <a:pt x="352" y="608"/>
                    </a:cubicBezTo>
                    <a:cubicBezTo>
                      <a:pt x="352" y="608"/>
                      <a:pt x="352" y="608"/>
                      <a:pt x="352" y="608"/>
                    </a:cubicBezTo>
                    <a:cubicBezTo>
                      <a:pt x="352" y="607"/>
                      <a:pt x="353" y="607"/>
                      <a:pt x="353" y="606"/>
                    </a:cubicBezTo>
                    <a:cubicBezTo>
                      <a:pt x="353" y="606"/>
                      <a:pt x="353" y="606"/>
                      <a:pt x="353" y="606"/>
                    </a:cubicBezTo>
                    <a:cubicBezTo>
                      <a:pt x="354" y="605"/>
                      <a:pt x="354" y="605"/>
                      <a:pt x="355" y="604"/>
                    </a:cubicBezTo>
                    <a:cubicBezTo>
                      <a:pt x="355" y="604"/>
                      <a:pt x="355" y="604"/>
                      <a:pt x="355" y="604"/>
                    </a:cubicBezTo>
                    <a:cubicBezTo>
                      <a:pt x="356" y="604"/>
                      <a:pt x="357" y="603"/>
                      <a:pt x="357" y="603"/>
                    </a:cubicBezTo>
                    <a:cubicBezTo>
                      <a:pt x="358" y="603"/>
                      <a:pt x="358" y="603"/>
                      <a:pt x="358" y="603"/>
                    </a:cubicBezTo>
                    <a:cubicBezTo>
                      <a:pt x="359" y="602"/>
                      <a:pt x="359" y="602"/>
                      <a:pt x="360" y="602"/>
                    </a:cubicBezTo>
                    <a:cubicBezTo>
                      <a:pt x="361" y="602"/>
                      <a:pt x="361" y="602"/>
                      <a:pt x="361" y="602"/>
                    </a:cubicBezTo>
                    <a:cubicBezTo>
                      <a:pt x="362" y="602"/>
                      <a:pt x="363" y="601"/>
                      <a:pt x="363" y="601"/>
                    </a:cubicBezTo>
                    <a:cubicBezTo>
                      <a:pt x="364" y="601"/>
                      <a:pt x="364" y="601"/>
                      <a:pt x="364" y="601"/>
                    </a:cubicBezTo>
                    <a:cubicBezTo>
                      <a:pt x="365" y="601"/>
                      <a:pt x="366" y="601"/>
                      <a:pt x="367" y="601"/>
                    </a:cubicBezTo>
                    <a:cubicBezTo>
                      <a:pt x="367" y="601"/>
                      <a:pt x="367" y="601"/>
                      <a:pt x="367" y="601"/>
                    </a:cubicBezTo>
                    <a:cubicBezTo>
                      <a:pt x="368" y="601"/>
                      <a:pt x="368" y="601"/>
                      <a:pt x="369" y="601"/>
                    </a:cubicBezTo>
                    <a:cubicBezTo>
                      <a:pt x="369" y="601"/>
                      <a:pt x="369" y="601"/>
                      <a:pt x="369" y="601"/>
                    </a:cubicBezTo>
                    <a:cubicBezTo>
                      <a:pt x="369" y="601"/>
                      <a:pt x="370" y="601"/>
                      <a:pt x="370" y="601"/>
                    </a:cubicBezTo>
                    <a:cubicBezTo>
                      <a:pt x="370" y="601"/>
                      <a:pt x="370" y="601"/>
                      <a:pt x="370" y="601"/>
                    </a:cubicBezTo>
                    <a:cubicBezTo>
                      <a:pt x="372" y="601"/>
                      <a:pt x="373" y="602"/>
                      <a:pt x="374" y="602"/>
                    </a:cubicBezTo>
                    <a:cubicBezTo>
                      <a:pt x="374" y="602"/>
                      <a:pt x="374" y="602"/>
                      <a:pt x="374" y="602"/>
                    </a:cubicBezTo>
                    <a:cubicBezTo>
                      <a:pt x="375" y="602"/>
                      <a:pt x="376" y="603"/>
                      <a:pt x="377" y="603"/>
                    </a:cubicBezTo>
                    <a:cubicBezTo>
                      <a:pt x="377" y="603"/>
                      <a:pt x="377" y="603"/>
                      <a:pt x="377" y="603"/>
                    </a:cubicBezTo>
                    <a:cubicBezTo>
                      <a:pt x="384" y="605"/>
                      <a:pt x="390" y="610"/>
                      <a:pt x="392" y="616"/>
                    </a:cubicBezTo>
                    <a:cubicBezTo>
                      <a:pt x="392" y="616"/>
                      <a:pt x="392" y="616"/>
                      <a:pt x="392" y="616"/>
                    </a:cubicBezTo>
                    <a:cubicBezTo>
                      <a:pt x="392" y="617"/>
                      <a:pt x="392" y="619"/>
                      <a:pt x="392" y="620"/>
                    </a:cubicBezTo>
                    <a:cubicBezTo>
                      <a:pt x="399" y="620"/>
                      <a:pt x="406" y="620"/>
                      <a:pt x="413" y="622"/>
                    </a:cubicBezTo>
                    <a:cubicBezTo>
                      <a:pt x="425" y="625"/>
                      <a:pt x="419" y="621"/>
                      <a:pt x="427" y="615"/>
                    </a:cubicBezTo>
                    <a:cubicBezTo>
                      <a:pt x="428" y="614"/>
                      <a:pt x="428" y="612"/>
                      <a:pt x="429" y="611"/>
                    </a:cubicBezTo>
                    <a:cubicBezTo>
                      <a:pt x="429" y="610"/>
                      <a:pt x="429" y="609"/>
                      <a:pt x="430" y="608"/>
                    </a:cubicBezTo>
                    <a:cubicBezTo>
                      <a:pt x="430" y="609"/>
                      <a:pt x="431" y="610"/>
                      <a:pt x="432" y="610"/>
                    </a:cubicBezTo>
                    <a:cubicBezTo>
                      <a:pt x="432" y="611"/>
                      <a:pt x="433" y="612"/>
                      <a:pt x="434" y="614"/>
                    </a:cubicBezTo>
                    <a:cubicBezTo>
                      <a:pt x="435" y="613"/>
                      <a:pt x="435" y="613"/>
                      <a:pt x="435" y="613"/>
                    </a:cubicBezTo>
                    <a:cubicBezTo>
                      <a:pt x="435" y="613"/>
                      <a:pt x="435" y="613"/>
                      <a:pt x="436" y="612"/>
                    </a:cubicBezTo>
                    <a:cubicBezTo>
                      <a:pt x="436" y="612"/>
                      <a:pt x="436" y="612"/>
                      <a:pt x="436" y="612"/>
                    </a:cubicBezTo>
                    <a:cubicBezTo>
                      <a:pt x="436" y="611"/>
                      <a:pt x="436" y="611"/>
                      <a:pt x="436" y="611"/>
                    </a:cubicBezTo>
                    <a:cubicBezTo>
                      <a:pt x="436" y="611"/>
                      <a:pt x="436" y="611"/>
                      <a:pt x="436" y="611"/>
                    </a:cubicBezTo>
                    <a:cubicBezTo>
                      <a:pt x="437" y="610"/>
                      <a:pt x="437" y="610"/>
                      <a:pt x="437" y="610"/>
                    </a:cubicBezTo>
                    <a:cubicBezTo>
                      <a:pt x="437" y="609"/>
                      <a:pt x="437" y="609"/>
                      <a:pt x="437" y="609"/>
                    </a:cubicBezTo>
                    <a:cubicBezTo>
                      <a:pt x="437" y="609"/>
                      <a:pt x="437" y="609"/>
                      <a:pt x="437" y="609"/>
                    </a:cubicBezTo>
                    <a:cubicBezTo>
                      <a:pt x="437" y="609"/>
                      <a:pt x="437" y="608"/>
                      <a:pt x="438" y="607"/>
                    </a:cubicBezTo>
                    <a:cubicBezTo>
                      <a:pt x="438" y="607"/>
                      <a:pt x="438" y="607"/>
                      <a:pt x="438" y="607"/>
                    </a:cubicBezTo>
                    <a:cubicBezTo>
                      <a:pt x="438" y="606"/>
                      <a:pt x="438" y="606"/>
                      <a:pt x="438" y="606"/>
                    </a:cubicBezTo>
                    <a:cubicBezTo>
                      <a:pt x="438" y="605"/>
                      <a:pt x="438" y="605"/>
                      <a:pt x="438" y="605"/>
                    </a:cubicBezTo>
                    <a:cubicBezTo>
                      <a:pt x="439" y="605"/>
                      <a:pt x="439" y="605"/>
                      <a:pt x="439" y="605"/>
                    </a:cubicBezTo>
                    <a:cubicBezTo>
                      <a:pt x="439" y="605"/>
                      <a:pt x="439" y="604"/>
                      <a:pt x="440" y="604"/>
                    </a:cubicBezTo>
                    <a:cubicBezTo>
                      <a:pt x="440" y="604"/>
                      <a:pt x="440" y="604"/>
                      <a:pt x="440" y="604"/>
                    </a:cubicBezTo>
                    <a:cubicBezTo>
                      <a:pt x="441" y="603"/>
                      <a:pt x="444" y="603"/>
                      <a:pt x="446" y="603"/>
                    </a:cubicBezTo>
                    <a:cubicBezTo>
                      <a:pt x="448" y="603"/>
                      <a:pt x="451" y="603"/>
                      <a:pt x="453" y="602"/>
                    </a:cubicBezTo>
                    <a:cubicBezTo>
                      <a:pt x="454" y="600"/>
                      <a:pt x="455" y="598"/>
                      <a:pt x="457" y="596"/>
                    </a:cubicBezTo>
                    <a:cubicBezTo>
                      <a:pt x="457" y="594"/>
                      <a:pt x="458" y="593"/>
                      <a:pt x="458" y="592"/>
                    </a:cubicBezTo>
                    <a:cubicBezTo>
                      <a:pt x="458" y="592"/>
                      <a:pt x="458" y="592"/>
                      <a:pt x="458" y="592"/>
                    </a:cubicBezTo>
                    <a:cubicBezTo>
                      <a:pt x="457" y="592"/>
                      <a:pt x="457" y="592"/>
                      <a:pt x="457" y="592"/>
                    </a:cubicBezTo>
                    <a:cubicBezTo>
                      <a:pt x="455" y="591"/>
                      <a:pt x="454" y="591"/>
                      <a:pt x="453" y="590"/>
                    </a:cubicBezTo>
                    <a:cubicBezTo>
                      <a:pt x="453" y="590"/>
                      <a:pt x="453" y="590"/>
                      <a:pt x="453" y="590"/>
                    </a:cubicBezTo>
                    <a:cubicBezTo>
                      <a:pt x="453" y="590"/>
                      <a:pt x="453" y="590"/>
                      <a:pt x="453" y="590"/>
                    </a:cubicBezTo>
                    <a:cubicBezTo>
                      <a:pt x="452" y="589"/>
                      <a:pt x="451" y="588"/>
                      <a:pt x="450" y="586"/>
                    </a:cubicBezTo>
                    <a:cubicBezTo>
                      <a:pt x="448" y="580"/>
                      <a:pt x="450" y="571"/>
                      <a:pt x="451" y="565"/>
                    </a:cubicBezTo>
                    <a:cubicBezTo>
                      <a:pt x="454" y="553"/>
                      <a:pt x="455" y="537"/>
                      <a:pt x="459" y="526"/>
                    </a:cubicBezTo>
                    <a:cubicBezTo>
                      <a:pt x="459" y="526"/>
                      <a:pt x="459" y="526"/>
                      <a:pt x="459" y="526"/>
                    </a:cubicBezTo>
                    <a:cubicBezTo>
                      <a:pt x="459" y="526"/>
                      <a:pt x="459" y="526"/>
                      <a:pt x="459" y="526"/>
                    </a:cubicBezTo>
                    <a:cubicBezTo>
                      <a:pt x="460" y="526"/>
                      <a:pt x="460" y="526"/>
                      <a:pt x="460" y="526"/>
                    </a:cubicBezTo>
                    <a:cubicBezTo>
                      <a:pt x="463" y="527"/>
                      <a:pt x="467" y="529"/>
                      <a:pt x="470" y="531"/>
                    </a:cubicBezTo>
                    <a:cubicBezTo>
                      <a:pt x="474" y="532"/>
                      <a:pt x="479" y="534"/>
                      <a:pt x="482" y="535"/>
                    </a:cubicBezTo>
                    <a:cubicBezTo>
                      <a:pt x="487" y="535"/>
                      <a:pt x="491" y="533"/>
                      <a:pt x="492" y="524"/>
                    </a:cubicBezTo>
                    <a:cubicBezTo>
                      <a:pt x="492" y="520"/>
                      <a:pt x="495" y="519"/>
                      <a:pt x="498" y="520"/>
                    </a:cubicBezTo>
                    <a:cubicBezTo>
                      <a:pt x="501" y="520"/>
                      <a:pt x="503" y="521"/>
                      <a:pt x="505" y="526"/>
                    </a:cubicBezTo>
                    <a:cubicBezTo>
                      <a:pt x="505" y="526"/>
                      <a:pt x="505" y="526"/>
                      <a:pt x="505" y="526"/>
                    </a:cubicBezTo>
                    <a:cubicBezTo>
                      <a:pt x="505" y="526"/>
                      <a:pt x="505" y="526"/>
                      <a:pt x="505" y="526"/>
                    </a:cubicBezTo>
                    <a:cubicBezTo>
                      <a:pt x="505" y="527"/>
                      <a:pt x="506" y="528"/>
                      <a:pt x="506" y="529"/>
                    </a:cubicBezTo>
                    <a:cubicBezTo>
                      <a:pt x="507" y="533"/>
                      <a:pt x="507" y="539"/>
                      <a:pt x="509" y="543"/>
                    </a:cubicBezTo>
                    <a:cubicBezTo>
                      <a:pt x="509" y="543"/>
                      <a:pt x="509" y="543"/>
                      <a:pt x="509" y="543"/>
                    </a:cubicBezTo>
                    <a:cubicBezTo>
                      <a:pt x="509" y="543"/>
                      <a:pt x="510" y="544"/>
                      <a:pt x="510" y="544"/>
                    </a:cubicBezTo>
                    <a:cubicBezTo>
                      <a:pt x="511" y="545"/>
                      <a:pt x="511" y="545"/>
                      <a:pt x="512" y="546"/>
                    </a:cubicBezTo>
                    <a:cubicBezTo>
                      <a:pt x="513" y="547"/>
                      <a:pt x="516" y="546"/>
                      <a:pt x="520" y="544"/>
                    </a:cubicBezTo>
                    <a:cubicBezTo>
                      <a:pt x="521" y="542"/>
                      <a:pt x="523" y="540"/>
                      <a:pt x="524" y="539"/>
                    </a:cubicBezTo>
                    <a:cubicBezTo>
                      <a:pt x="531" y="534"/>
                      <a:pt x="536" y="535"/>
                      <a:pt x="536" y="524"/>
                    </a:cubicBezTo>
                    <a:cubicBezTo>
                      <a:pt x="536" y="522"/>
                      <a:pt x="536" y="520"/>
                      <a:pt x="536" y="518"/>
                    </a:cubicBezTo>
                    <a:cubicBezTo>
                      <a:pt x="534" y="515"/>
                      <a:pt x="530" y="512"/>
                      <a:pt x="524" y="512"/>
                    </a:cubicBezTo>
                    <a:cubicBezTo>
                      <a:pt x="524" y="512"/>
                      <a:pt x="524" y="512"/>
                      <a:pt x="524" y="512"/>
                    </a:cubicBezTo>
                    <a:cubicBezTo>
                      <a:pt x="524" y="511"/>
                      <a:pt x="524" y="509"/>
                      <a:pt x="524" y="508"/>
                    </a:cubicBezTo>
                    <a:cubicBezTo>
                      <a:pt x="526" y="508"/>
                      <a:pt x="527" y="508"/>
                      <a:pt x="528" y="508"/>
                    </a:cubicBezTo>
                    <a:cubicBezTo>
                      <a:pt x="528" y="508"/>
                      <a:pt x="528" y="508"/>
                      <a:pt x="528" y="508"/>
                    </a:cubicBezTo>
                    <a:cubicBezTo>
                      <a:pt x="529" y="507"/>
                      <a:pt x="529" y="507"/>
                      <a:pt x="529" y="507"/>
                    </a:cubicBezTo>
                    <a:cubicBezTo>
                      <a:pt x="531" y="506"/>
                      <a:pt x="533" y="502"/>
                      <a:pt x="536" y="500"/>
                    </a:cubicBezTo>
                    <a:cubicBezTo>
                      <a:pt x="536" y="499"/>
                      <a:pt x="536" y="499"/>
                      <a:pt x="536" y="499"/>
                    </a:cubicBezTo>
                    <a:cubicBezTo>
                      <a:pt x="537" y="499"/>
                      <a:pt x="537" y="499"/>
                      <a:pt x="537" y="499"/>
                    </a:cubicBezTo>
                    <a:cubicBezTo>
                      <a:pt x="541" y="497"/>
                      <a:pt x="546" y="495"/>
                      <a:pt x="550" y="495"/>
                    </a:cubicBezTo>
                    <a:cubicBezTo>
                      <a:pt x="551" y="495"/>
                      <a:pt x="553" y="495"/>
                      <a:pt x="554" y="495"/>
                    </a:cubicBezTo>
                    <a:cubicBezTo>
                      <a:pt x="554" y="493"/>
                      <a:pt x="554" y="492"/>
                      <a:pt x="554" y="491"/>
                    </a:cubicBezTo>
                    <a:cubicBezTo>
                      <a:pt x="554" y="488"/>
                      <a:pt x="555" y="485"/>
                      <a:pt x="555" y="482"/>
                    </a:cubicBezTo>
                    <a:cubicBezTo>
                      <a:pt x="555" y="481"/>
                      <a:pt x="555" y="479"/>
                      <a:pt x="555" y="478"/>
                    </a:cubicBezTo>
                    <a:cubicBezTo>
                      <a:pt x="555" y="478"/>
                      <a:pt x="556" y="477"/>
                      <a:pt x="556" y="477"/>
                    </a:cubicBezTo>
                    <a:cubicBezTo>
                      <a:pt x="548" y="476"/>
                      <a:pt x="548" y="472"/>
                      <a:pt x="550" y="466"/>
                    </a:cubicBezTo>
                    <a:cubicBezTo>
                      <a:pt x="550" y="466"/>
                      <a:pt x="550" y="466"/>
                      <a:pt x="550" y="466"/>
                    </a:cubicBezTo>
                    <a:cubicBezTo>
                      <a:pt x="553" y="462"/>
                      <a:pt x="559" y="463"/>
                      <a:pt x="564" y="463"/>
                    </a:cubicBezTo>
                    <a:cubicBezTo>
                      <a:pt x="564" y="463"/>
                      <a:pt x="564" y="463"/>
                      <a:pt x="564" y="463"/>
                    </a:cubicBezTo>
                    <a:cubicBezTo>
                      <a:pt x="564" y="463"/>
                      <a:pt x="564" y="463"/>
                      <a:pt x="564" y="463"/>
                    </a:cubicBezTo>
                    <a:cubicBezTo>
                      <a:pt x="564" y="464"/>
                      <a:pt x="564" y="464"/>
                      <a:pt x="564" y="465"/>
                    </a:cubicBezTo>
                    <a:cubicBezTo>
                      <a:pt x="565" y="468"/>
                      <a:pt x="569" y="469"/>
                      <a:pt x="572" y="470"/>
                    </a:cubicBezTo>
                    <a:cubicBezTo>
                      <a:pt x="573" y="471"/>
                      <a:pt x="574" y="471"/>
                      <a:pt x="575" y="471"/>
                    </a:cubicBezTo>
                    <a:cubicBezTo>
                      <a:pt x="578" y="472"/>
                      <a:pt x="580" y="474"/>
                      <a:pt x="581" y="477"/>
                    </a:cubicBezTo>
                    <a:cubicBezTo>
                      <a:pt x="582" y="478"/>
                      <a:pt x="582" y="479"/>
                      <a:pt x="583" y="480"/>
                    </a:cubicBezTo>
                    <a:cubicBezTo>
                      <a:pt x="584" y="483"/>
                      <a:pt x="584" y="485"/>
                      <a:pt x="586" y="487"/>
                    </a:cubicBezTo>
                    <a:cubicBezTo>
                      <a:pt x="587" y="487"/>
                      <a:pt x="587" y="487"/>
                      <a:pt x="587" y="487"/>
                    </a:cubicBezTo>
                    <a:cubicBezTo>
                      <a:pt x="590" y="486"/>
                      <a:pt x="591" y="473"/>
                      <a:pt x="591" y="463"/>
                    </a:cubicBezTo>
                    <a:cubicBezTo>
                      <a:pt x="591" y="463"/>
                      <a:pt x="591" y="463"/>
                      <a:pt x="591" y="463"/>
                    </a:cubicBezTo>
                    <a:cubicBezTo>
                      <a:pt x="591" y="462"/>
                      <a:pt x="591" y="462"/>
                      <a:pt x="591" y="461"/>
                    </a:cubicBezTo>
                    <a:cubicBezTo>
                      <a:pt x="591" y="457"/>
                      <a:pt x="591" y="455"/>
                      <a:pt x="591" y="454"/>
                    </a:cubicBezTo>
                    <a:cubicBezTo>
                      <a:pt x="590" y="449"/>
                      <a:pt x="592" y="443"/>
                      <a:pt x="592" y="438"/>
                    </a:cubicBezTo>
                    <a:cubicBezTo>
                      <a:pt x="591" y="434"/>
                      <a:pt x="590" y="430"/>
                      <a:pt x="587" y="428"/>
                    </a:cubicBezTo>
                    <a:cubicBezTo>
                      <a:pt x="584" y="426"/>
                      <a:pt x="581" y="424"/>
                      <a:pt x="578" y="422"/>
                    </a:cubicBezTo>
                    <a:cubicBezTo>
                      <a:pt x="575" y="420"/>
                      <a:pt x="572" y="418"/>
                      <a:pt x="570" y="413"/>
                    </a:cubicBezTo>
                    <a:cubicBezTo>
                      <a:pt x="570" y="412"/>
                      <a:pt x="570" y="412"/>
                      <a:pt x="570" y="412"/>
                    </a:cubicBezTo>
                    <a:cubicBezTo>
                      <a:pt x="570" y="411"/>
                      <a:pt x="569" y="410"/>
                      <a:pt x="569" y="409"/>
                    </a:cubicBezTo>
                    <a:cubicBezTo>
                      <a:pt x="566" y="409"/>
                      <a:pt x="564" y="408"/>
                      <a:pt x="562" y="407"/>
                    </a:cubicBezTo>
                    <a:cubicBezTo>
                      <a:pt x="561" y="406"/>
                      <a:pt x="560" y="405"/>
                      <a:pt x="559" y="403"/>
                    </a:cubicBezTo>
                    <a:cubicBezTo>
                      <a:pt x="558" y="403"/>
                      <a:pt x="558" y="402"/>
                      <a:pt x="558" y="401"/>
                    </a:cubicBezTo>
                    <a:cubicBezTo>
                      <a:pt x="555" y="395"/>
                      <a:pt x="553" y="390"/>
                      <a:pt x="549" y="384"/>
                    </a:cubicBezTo>
                    <a:cubicBezTo>
                      <a:pt x="549" y="383"/>
                      <a:pt x="549" y="383"/>
                      <a:pt x="549" y="383"/>
                    </a:cubicBezTo>
                    <a:cubicBezTo>
                      <a:pt x="549" y="383"/>
                      <a:pt x="550" y="383"/>
                      <a:pt x="550" y="382"/>
                    </a:cubicBezTo>
                    <a:cubicBezTo>
                      <a:pt x="550" y="382"/>
                      <a:pt x="550" y="382"/>
                      <a:pt x="550" y="382"/>
                    </a:cubicBezTo>
                    <a:cubicBezTo>
                      <a:pt x="550" y="382"/>
                      <a:pt x="550" y="382"/>
                      <a:pt x="550" y="382"/>
                    </a:cubicBezTo>
                    <a:cubicBezTo>
                      <a:pt x="550" y="381"/>
                      <a:pt x="551" y="380"/>
                      <a:pt x="552" y="379"/>
                    </a:cubicBezTo>
                    <a:cubicBezTo>
                      <a:pt x="552" y="379"/>
                      <a:pt x="553" y="378"/>
                      <a:pt x="554" y="378"/>
                    </a:cubicBezTo>
                    <a:cubicBezTo>
                      <a:pt x="554" y="377"/>
                      <a:pt x="555" y="377"/>
                      <a:pt x="555" y="377"/>
                    </a:cubicBezTo>
                    <a:cubicBezTo>
                      <a:pt x="556" y="376"/>
                      <a:pt x="558" y="376"/>
                      <a:pt x="559" y="376"/>
                    </a:cubicBezTo>
                    <a:cubicBezTo>
                      <a:pt x="562" y="376"/>
                      <a:pt x="565" y="376"/>
                      <a:pt x="567" y="376"/>
                    </a:cubicBezTo>
                    <a:cubicBezTo>
                      <a:pt x="568" y="376"/>
                      <a:pt x="569" y="376"/>
                      <a:pt x="570" y="377"/>
                    </a:cubicBezTo>
                    <a:cubicBezTo>
                      <a:pt x="572" y="377"/>
                      <a:pt x="573" y="377"/>
                      <a:pt x="575" y="378"/>
                    </a:cubicBezTo>
                    <a:cubicBezTo>
                      <a:pt x="575" y="379"/>
                      <a:pt x="576" y="379"/>
                      <a:pt x="577" y="380"/>
                    </a:cubicBezTo>
                    <a:cubicBezTo>
                      <a:pt x="576" y="374"/>
                      <a:pt x="574" y="369"/>
                      <a:pt x="571" y="364"/>
                    </a:cubicBezTo>
                    <a:cubicBezTo>
                      <a:pt x="568" y="359"/>
                      <a:pt x="563" y="354"/>
                      <a:pt x="567" y="348"/>
                    </a:cubicBezTo>
                    <a:cubicBezTo>
                      <a:pt x="557" y="345"/>
                      <a:pt x="544" y="340"/>
                      <a:pt x="536" y="331"/>
                    </a:cubicBezTo>
                    <a:cubicBezTo>
                      <a:pt x="536" y="331"/>
                      <a:pt x="536" y="331"/>
                      <a:pt x="536" y="331"/>
                    </a:cubicBezTo>
                    <a:cubicBezTo>
                      <a:pt x="536" y="330"/>
                      <a:pt x="535" y="330"/>
                      <a:pt x="534" y="329"/>
                    </a:cubicBezTo>
                    <a:cubicBezTo>
                      <a:pt x="534" y="329"/>
                      <a:pt x="534" y="329"/>
                      <a:pt x="534" y="329"/>
                    </a:cubicBezTo>
                    <a:cubicBezTo>
                      <a:pt x="533" y="328"/>
                      <a:pt x="532" y="327"/>
                      <a:pt x="532" y="326"/>
                    </a:cubicBezTo>
                    <a:cubicBezTo>
                      <a:pt x="525" y="316"/>
                      <a:pt x="534" y="311"/>
                      <a:pt x="535" y="302"/>
                    </a:cubicBezTo>
                    <a:cubicBezTo>
                      <a:pt x="535" y="302"/>
                      <a:pt x="535" y="302"/>
                      <a:pt x="535" y="302"/>
                    </a:cubicBezTo>
                    <a:cubicBezTo>
                      <a:pt x="535" y="302"/>
                      <a:pt x="535" y="302"/>
                      <a:pt x="535" y="302"/>
                    </a:cubicBezTo>
                    <a:cubicBezTo>
                      <a:pt x="535" y="302"/>
                      <a:pt x="535" y="302"/>
                      <a:pt x="535" y="302"/>
                    </a:cubicBezTo>
                    <a:cubicBezTo>
                      <a:pt x="535" y="301"/>
                      <a:pt x="535" y="300"/>
                      <a:pt x="535" y="299"/>
                    </a:cubicBezTo>
                    <a:cubicBezTo>
                      <a:pt x="535" y="299"/>
                      <a:pt x="535" y="299"/>
                      <a:pt x="535" y="299"/>
                    </a:cubicBezTo>
                    <a:cubicBezTo>
                      <a:pt x="535" y="298"/>
                      <a:pt x="535" y="297"/>
                      <a:pt x="535" y="296"/>
                    </a:cubicBezTo>
                    <a:cubicBezTo>
                      <a:pt x="535" y="296"/>
                      <a:pt x="535" y="296"/>
                      <a:pt x="535" y="296"/>
                    </a:cubicBezTo>
                    <a:cubicBezTo>
                      <a:pt x="535" y="291"/>
                      <a:pt x="533" y="286"/>
                      <a:pt x="533" y="281"/>
                    </a:cubicBezTo>
                    <a:cubicBezTo>
                      <a:pt x="533" y="281"/>
                      <a:pt x="532" y="281"/>
                      <a:pt x="531" y="281"/>
                    </a:cubicBezTo>
                    <a:cubicBezTo>
                      <a:pt x="531" y="280"/>
                      <a:pt x="531" y="280"/>
                      <a:pt x="531" y="280"/>
                    </a:cubicBezTo>
                    <a:cubicBezTo>
                      <a:pt x="531" y="280"/>
                      <a:pt x="530" y="280"/>
                      <a:pt x="530" y="280"/>
                    </a:cubicBezTo>
                    <a:cubicBezTo>
                      <a:pt x="530" y="278"/>
                      <a:pt x="530" y="277"/>
                      <a:pt x="530" y="276"/>
                    </a:cubicBezTo>
                    <a:cubicBezTo>
                      <a:pt x="529" y="276"/>
                      <a:pt x="529" y="275"/>
                      <a:pt x="529" y="275"/>
                    </a:cubicBezTo>
                    <a:cubicBezTo>
                      <a:pt x="529" y="274"/>
                      <a:pt x="529" y="274"/>
                      <a:pt x="529" y="274"/>
                    </a:cubicBezTo>
                    <a:cubicBezTo>
                      <a:pt x="529" y="274"/>
                      <a:pt x="529" y="273"/>
                      <a:pt x="528" y="273"/>
                    </a:cubicBezTo>
                    <a:cubicBezTo>
                      <a:pt x="528" y="272"/>
                      <a:pt x="528" y="272"/>
                      <a:pt x="528" y="272"/>
                    </a:cubicBezTo>
                    <a:cubicBezTo>
                      <a:pt x="528" y="272"/>
                      <a:pt x="528" y="272"/>
                      <a:pt x="527" y="271"/>
                    </a:cubicBezTo>
                    <a:cubicBezTo>
                      <a:pt x="527" y="271"/>
                      <a:pt x="527" y="271"/>
                      <a:pt x="527" y="271"/>
                    </a:cubicBezTo>
                    <a:cubicBezTo>
                      <a:pt x="527" y="271"/>
                      <a:pt x="527" y="271"/>
                      <a:pt x="527" y="271"/>
                    </a:cubicBezTo>
                    <a:cubicBezTo>
                      <a:pt x="525" y="270"/>
                      <a:pt x="522" y="271"/>
                      <a:pt x="518" y="271"/>
                    </a:cubicBezTo>
                    <a:cubicBezTo>
                      <a:pt x="515" y="271"/>
                      <a:pt x="513" y="270"/>
                      <a:pt x="512" y="270"/>
                    </a:cubicBezTo>
                    <a:cubicBezTo>
                      <a:pt x="512" y="270"/>
                      <a:pt x="512" y="270"/>
                      <a:pt x="512" y="270"/>
                    </a:cubicBezTo>
                    <a:cubicBezTo>
                      <a:pt x="511" y="269"/>
                      <a:pt x="511" y="269"/>
                      <a:pt x="510" y="269"/>
                    </a:cubicBezTo>
                    <a:cubicBezTo>
                      <a:pt x="510" y="269"/>
                      <a:pt x="510" y="269"/>
                      <a:pt x="510" y="269"/>
                    </a:cubicBezTo>
                    <a:cubicBezTo>
                      <a:pt x="510" y="269"/>
                      <a:pt x="509" y="269"/>
                      <a:pt x="509" y="268"/>
                    </a:cubicBezTo>
                    <a:cubicBezTo>
                      <a:pt x="508" y="268"/>
                      <a:pt x="508" y="268"/>
                      <a:pt x="508" y="268"/>
                    </a:cubicBezTo>
                    <a:cubicBezTo>
                      <a:pt x="508" y="267"/>
                      <a:pt x="508" y="267"/>
                      <a:pt x="508" y="267"/>
                    </a:cubicBezTo>
                    <a:cubicBezTo>
                      <a:pt x="507" y="267"/>
                      <a:pt x="507" y="266"/>
                      <a:pt x="506" y="265"/>
                    </a:cubicBezTo>
                    <a:cubicBezTo>
                      <a:pt x="506" y="265"/>
                      <a:pt x="506" y="265"/>
                      <a:pt x="506" y="265"/>
                    </a:cubicBezTo>
                    <a:cubicBezTo>
                      <a:pt x="506" y="265"/>
                      <a:pt x="505" y="264"/>
                      <a:pt x="505" y="263"/>
                    </a:cubicBezTo>
                    <a:cubicBezTo>
                      <a:pt x="505" y="263"/>
                      <a:pt x="505" y="263"/>
                      <a:pt x="505" y="263"/>
                    </a:cubicBezTo>
                    <a:cubicBezTo>
                      <a:pt x="504" y="262"/>
                      <a:pt x="504" y="262"/>
                      <a:pt x="504" y="261"/>
                    </a:cubicBezTo>
                    <a:cubicBezTo>
                      <a:pt x="504" y="261"/>
                      <a:pt x="504" y="260"/>
                      <a:pt x="503" y="260"/>
                    </a:cubicBezTo>
                    <a:cubicBezTo>
                      <a:pt x="503" y="259"/>
                      <a:pt x="503" y="259"/>
                      <a:pt x="503" y="259"/>
                    </a:cubicBezTo>
                    <a:cubicBezTo>
                      <a:pt x="501" y="255"/>
                      <a:pt x="499" y="250"/>
                      <a:pt x="497" y="245"/>
                    </a:cubicBezTo>
                    <a:cubicBezTo>
                      <a:pt x="497" y="245"/>
                      <a:pt x="497" y="245"/>
                      <a:pt x="497" y="245"/>
                    </a:cubicBezTo>
                    <a:cubicBezTo>
                      <a:pt x="497" y="245"/>
                      <a:pt x="497" y="245"/>
                      <a:pt x="497" y="245"/>
                    </a:cubicBezTo>
                    <a:cubicBezTo>
                      <a:pt x="493" y="239"/>
                      <a:pt x="487" y="233"/>
                      <a:pt x="485" y="237"/>
                    </a:cubicBezTo>
                    <a:cubicBezTo>
                      <a:pt x="482" y="241"/>
                      <a:pt x="482" y="247"/>
                      <a:pt x="478" y="251"/>
                    </a:cubicBezTo>
                    <a:cubicBezTo>
                      <a:pt x="478" y="251"/>
                      <a:pt x="478" y="251"/>
                      <a:pt x="478" y="251"/>
                    </a:cubicBezTo>
                    <a:cubicBezTo>
                      <a:pt x="478" y="251"/>
                      <a:pt x="478" y="252"/>
                      <a:pt x="478" y="252"/>
                    </a:cubicBezTo>
                    <a:cubicBezTo>
                      <a:pt x="472" y="258"/>
                      <a:pt x="460" y="256"/>
                      <a:pt x="452" y="255"/>
                    </a:cubicBezTo>
                    <a:cubicBezTo>
                      <a:pt x="451" y="255"/>
                      <a:pt x="450" y="254"/>
                      <a:pt x="449" y="254"/>
                    </a:cubicBezTo>
                    <a:cubicBezTo>
                      <a:pt x="449" y="241"/>
                      <a:pt x="452" y="228"/>
                      <a:pt x="446" y="216"/>
                    </a:cubicBezTo>
                    <a:cubicBezTo>
                      <a:pt x="446" y="215"/>
                      <a:pt x="446" y="215"/>
                      <a:pt x="446" y="215"/>
                    </a:cubicBezTo>
                    <a:cubicBezTo>
                      <a:pt x="445" y="215"/>
                      <a:pt x="445" y="215"/>
                      <a:pt x="445" y="215"/>
                    </a:cubicBezTo>
                    <a:cubicBezTo>
                      <a:pt x="445" y="214"/>
                      <a:pt x="445" y="214"/>
                      <a:pt x="444" y="213"/>
                    </a:cubicBezTo>
                    <a:cubicBezTo>
                      <a:pt x="440" y="205"/>
                      <a:pt x="433" y="197"/>
                      <a:pt x="427" y="189"/>
                    </a:cubicBezTo>
                    <a:cubicBezTo>
                      <a:pt x="425" y="187"/>
                      <a:pt x="421" y="181"/>
                      <a:pt x="417" y="174"/>
                    </a:cubicBezTo>
                    <a:cubicBezTo>
                      <a:pt x="410" y="162"/>
                      <a:pt x="404" y="148"/>
                      <a:pt x="418" y="150"/>
                    </a:cubicBezTo>
                    <a:cubicBezTo>
                      <a:pt x="419" y="150"/>
                      <a:pt x="419" y="150"/>
                      <a:pt x="419" y="150"/>
                    </a:cubicBezTo>
                    <a:cubicBezTo>
                      <a:pt x="419" y="150"/>
                      <a:pt x="420" y="150"/>
                      <a:pt x="421" y="150"/>
                    </a:cubicBezTo>
                    <a:cubicBezTo>
                      <a:pt x="421" y="150"/>
                      <a:pt x="421" y="150"/>
                      <a:pt x="421" y="150"/>
                    </a:cubicBezTo>
                    <a:cubicBezTo>
                      <a:pt x="421" y="150"/>
                      <a:pt x="421" y="149"/>
                      <a:pt x="421" y="148"/>
                    </a:cubicBezTo>
                    <a:cubicBezTo>
                      <a:pt x="423" y="148"/>
                      <a:pt x="424" y="148"/>
                      <a:pt x="426" y="148"/>
                    </a:cubicBezTo>
                    <a:cubicBezTo>
                      <a:pt x="425" y="148"/>
                      <a:pt x="423" y="148"/>
                      <a:pt x="421" y="148"/>
                    </a:cubicBezTo>
                    <a:cubicBezTo>
                      <a:pt x="421" y="146"/>
                      <a:pt x="420" y="143"/>
                      <a:pt x="418" y="141"/>
                    </a:cubicBezTo>
                    <a:cubicBezTo>
                      <a:pt x="414" y="137"/>
                      <a:pt x="410" y="132"/>
                      <a:pt x="407" y="128"/>
                    </a:cubicBezTo>
                    <a:cubicBezTo>
                      <a:pt x="404" y="121"/>
                      <a:pt x="402" y="115"/>
                      <a:pt x="395" y="111"/>
                    </a:cubicBezTo>
                    <a:cubicBezTo>
                      <a:pt x="393" y="109"/>
                      <a:pt x="390" y="107"/>
                      <a:pt x="386" y="105"/>
                    </a:cubicBezTo>
                    <a:cubicBezTo>
                      <a:pt x="380" y="102"/>
                      <a:pt x="373" y="99"/>
                      <a:pt x="367" y="98"/>
                    </a:cubicBezTo>
                    <a:cubicBezTo>
                      <a:pt x="362" y="97"/>
                      <a:pt x="356" y="97"/>
                      <a:pt x="351" y="96"/>
                    </a:cubicBezTo>
                    <a:cubicBezTo>
                      <a:pt x="350" y="96"/>
                      <a:pt x="349" y="95"/>
                      <a:pt x="349" y="95"/>
                    </a:cubicBezTo>
                    <a:cubicBezTo>
                      <a:pt x="348" y="95"/>
                      <a:pt x="347" y="94"/>
                      <a:pt x="347" y="94"/>
                    </a:cubicBezTo>
                    <a:cubicBezTo>
                      <a:pt x="347" y="93"/>
                      <a:pt x="347" y="92"/>
                      <a:pt x="348" y="92"/>
                    </a:cubicBezTo>
                    <a:cubicBezTo>
                      <a:pt x="348" y="91"/>
                      <a:pt x="348" y="91"/>
                      <a:pt x="348" y="91"/>
                    </a:cubicBezTo>
                    <a:cubicBezTo>
                      <a:pt x="349" y="91"/>
                      <a:pt x="349" y="91"/>
                      <a:pt x="349" y="91"/>
                    </a:cubicBezTo>
                    <a:cubicBezTo>
                      <a:pt x="350" y="90"/>
                      <a:pt x="350" y="90"/>
                      <a:pt x="350" y="90"/>
                    </a:cubicBezTo>
                    <a:cubicBezTo>
                      <a:pt x="351" y="89"/>
                      <a:pt x="351" y="89"/>
                      <a:pt x="351" y="89"/>
                    </a:cubicBezTo>
                    <a:cubicBezTo>
                      <a:pt x="351" y="89"/>
                      <a:pt x="351" y="89"/>
                      <a:pt x="351" y="89"/>
                    </a:cubicBezTo>
                    <a:cubicBezTo>
                      <a:pt x="352" y="89"/>
                      <a:pt x="352" y="89"/>
                      <a:pt x="352" y="89"/>
                    </a:cubicBezTo>
                    <a:cubicBezTo>
                      <a:pt x="353" y="89"/>
                      <a:pt x="353" y="89"/>
                      <a:pt x="353" y="89"/>
                    </a:cubicBezTo>
                    <a:cubicBezTo>
                      <a:pt x="353" y="88"/>
                      <a:pt x="353" y="88"/>
                      <a:pt x="354" y="88"/>
                    </a:cubicBezTo>
                    <a:cubicBezTo>
                      <a:pt x="354" y="88"/>
                      <a:pt x="354" y="88"/>
                      <a:pt x="354" y="88"/>
                    </a:cubicBezTo>
                    <a:cubicBezTo>
                      <a:pt x="356" y="87"/>
                      <a:pt x="357" y="87"/>
                      <a:pt x="359" y="87"/>
                    </a:cubicBezTo>
                    <a:cubicBezTo>
                      <a:pt x="359" y="86"/>
                      <a:pt x="359" y="86"/>
                      <a:pt x="359" y="86"/>
                    </a:cubicBezTo>
                    <a:cubicBezTo>
                      <a:pt x="360" y="86"/>
                      <a:pt x="360" y="86"/>
                      <a:pt x="360" y="86"/>
                    </a:cubicBezTo>
                    <a:cubicBezTo>
                      <a:pt x="360" y="86"/>
                      <a:pt x="360" y="86"/>
                      <a:pt x="360" y="86"/>
                    </a:cubicBezTo>
                    <a:cubicBezTo>
                      <a:pt x="361" y="85"/>
                      <a:pt x="361" y="85"/>
                      <a:pt x="361" y="85"/>
                    </a:cubicBezTo>
                    <a:cubicBezTo>
                      <a:pt x="361" y="85"/>
                      <a:pt x="361" y="85"/>
                      <a:pt x="361" y="85"/>
                    </a:cubicBezTo>
                    <a:cubicBezTo>
                      <a:pt x="362" y="84"/>
                      <a:pt x="362" y="84"/>
                      <a:pt x="362" y="84"/>
                    </a:cubicBezTo>
                    <a:cubicBezTo>
                      <a:pt x="362" y="84"/>
                      <a:pt x="362" y="84"/>
                      <a:pt x="362" y="84"/>
                    </a:cubicBezTo>
                    <a:cubicBezTo>
                      <a:pt x="362" y="84"/>
                      <a:pt x="363" y="83"/>
                      <a:pt x="363" y="83"/>
                    </a:cubicBezTo>
                    <a:cubicBezTo>
                      <a:pt x="363" y="83"/>
                      <a:pt x="363" y="83"/>
                      <a:pt x="363" y="83"/>
                    </a:cubicBezTo>
                    <a:cubicBezTo>
                      <a:pt x="363" y="81"/>
                      <a:pt x="364" y="80"/>
                      <a:pt x="363" y="77"/>
                    </a:cubicBezTo>
                    <a:cubicBezTo>
                      <a:pt x="363" y="77"/>
                      <a:pt x="363" y="77"/>
                      <a:pt x="363" y="77"/>
                    </a:cubicBezTo>
                    <a:cubicBezTo>
                      <a:pt x="363" y="77"/>
                      <a:pt x="363" y="77"/>
                      <a:pt x="363" y="77"/>
                    </a:cubicBezTo>
                    <a:cubicBezTo>
                      <a:pt x="362" y="69"/>
                      <a:pt x="358" y="60"/>
                      <a:pt x="367" y="57"/>
                    </a:cubicBezTo>
                    <a:cubicBezTo>
                      <a:pt x="368" y="57"/>
                      <a:pt x="368" y="57"/>
                      <a:pt x="368" y="57"/>
                    </a:cubicBezTo>
                    <a:cubicBezTo>
                      <a:pt x="369" y="57"/>
                      <a:pt x="370" y="57"/>
                      <a:pt x="371" y="57"/>
                    </a:cubicBezTo>
                    <a:cubicBezTo>
                      <a:pt x="372" y="57"/>
                      <a:pt x="374" y="57"/>
                      <a:pt x="375" y="57"/>
                    </a:cubicBezTo>
                    <a:cubicBezTo>
                      <a:pt x="376" y="57"/>
                      <a:pt x="377" y="57"/>
                      <a:pt x="378" y="57"/>
                    </a:cubicBezTo>
                    <a:cubicBezTo>
                      <a:pt x="378" y="57"/>
                      <a:pt x="378" y="57"/>
                      <a:pt x="378" y="57"/>
                    </a:cubicBezTo>
                    <a:cubicBezTo>
                      <a:pt x="379" y="57"/>
                      <a:pt x="380" y="57"/>
                      <a:pt x="380" y="57"/>
                    </a:cubicBezTo>
                    <a:cubicBezTo>
                      <a:pt x="380" y="57"/>
                      <a:pt x="380" y="57"/>
                      <a:pt x="380" y="57"/>
                    </a:cubicBezTo>
                    <a:cubicBezTo>
                      <a:pt x="382" y="56"/>
                      <a:pt x="384" y="56"/>
                      <a:pt x="385" y="55"/>
                    </a:cubicBezTo>
                    <a:cubicBezTo>
                      <a:pt x="385" y="55"/>
                      <a:pt x="385" y="55"/>
                      <a:pt x="385" y="55"/>
                    </a:cubicBezTo>
                    <a:cubicBezTo>
                      <a:pt x="386" y="55"/>
                      <a:pt x="386" y="55"/>
                      <a:pt x="386" y="55"/>
                    </a:cubicBezTo>
                    <a:cubicBezTo>
                      <a:pt x="386" y="55"/>
                      <a:pt x="386" y="55"/>
                      <a:pt x="386" y="55"/>
                    </a:cubicBezTo>
                    <a:cubicBezTo>
                      <a:pt x="387" y="54"/>
                      <a:pt x="387" y="54"/>
                      <a:pt x="387" y="54"/>
                    </a:cubicBezTo>
                    <a:cubicBezTo>
                      <a:pt x="387" y="54"/>
                      <a:pt x="387" y="54"/>
                      <a:pt x="387" y="54"/>
                    </a:cubicBezTo>
                    <a:cubicBezTo>
                      <a:pt x="387" y="53"/>
                      <a:pt x="387" y="53"/>
                      <a:pt x="387" y="53"/>
                    </a:cubicBezTo>
                    <a:cubicBezTo>
                      <a:pt x="389" y="49"/>
                      <a:pt x="391" y="44"/>
                      <a:pt x="391" y="44"/>
                    </a:cubicBezTo>
                    <a:cubicBezTo>
                      <a:pt x="391" y="44"/>
                      <a:pt x="391" y="44"/>
                      <a:pt x="391" y="44"/>
                    </a:cubicBezTo>
                    <a:cubicBezTo>
                      <a:pt x="391" y="44"/>
                      <a:pt x="391" y="44"/>
                      <a:pt x="391" y="44"/>
                    </a:cubicBezTo>
                    <a:cubicBezTo>
                      <a:pt x="392" y="43"/>
                      <a:pt x="392" y="42"/>
                      <a:pt x="392" y="41"/>
                    </a:cubicBezTo>
                    <a:cubicBezTo>
                      <a:pt x="393" y="41"/>
                      <a:pt x="393" y="40"/>
                      <a:pt x="393" y="39"/>
                    </a:cubicBezTo>
                    <a:cubicBezTo>
                      <a:pt x="398" y="32"/>
                      <a:pt x="408" y="31"/>
                      <a:pt x="415" y="30"/>
                    </a:cubicBezTo>
                    <a:cubicBezTo>
                      <a:pt x="415" y="30"/>
                      <a:pt x="415" y="30"/>
                      <a:pt x="415" y="30"/>
                    </a:cubicBezTo>
                    <a:cubicBezTo>
                      <a:pt x="415" y="30"/>
                      <a:pt x="415" y="30"/>
                      <a:pt x="415" y="30"/>
                    </a:cubicBezTo>
                    <a:cubicBezTo>
                      <a:pt x="415" y="29"/>
                      <a:pt x="415" y="29"/>
                      <a:pt x="415" y="29"/>
                    </a:cubicBezTo>
                    <a:cubicBezTo>
                      <a:pt x="415" y="29"/>
                      <a:pt x="415" y="29"/>
                      <a:pt x="415" y="29"/>
                    </a:cubicBezTo>
                    <a:cubicBezTo>
                      <a:pt x="415" y="29"/>
                      <a:pt x="415" y="29"/>
                      <a:pt x="415" y="29"/>
                    </a:cubicBezTo>
                    <a:cubicBezTo>
                      <a:pt x="415" y="28"/>
                      <a:pt x="415" y="27"/>
                      <a:pt x="415" y="26"/>
                    </a:cubicBezTo>
                    <a:cubicBezTo>
                      <a:pt x="415" y="25"/>
                      <a:pt x="415" y="25"/>
                      <a:pt x="415" y="25"/>
                    </a:cubicBezTo>
                    <a:cubicBezTo>
                      <a:pt x="415" y="24"/>
                      <a:pt x="414" y="24"/>
                      <a:pt x="414" y="23"/>
                    </a:cubicBezTo>
                    <a:cubicBezTo>
                      <a:pt x="414" y="23"/>
                      <a:pt x="414" y="23"/>
                      <a:pt x="414" y="23"/>
                    </a:cubicBezTo>
                    <a:cubicBezTo>
                      <a:pt x="414" y="22"/>
                      <a:pt x="414" y="21"/>
                      <a:pt x="413" y="21"/>
                    </a:cubicBezTo>
                    <a:cubicBezTo>
                      <a:pt x="411" y="17"/>
                      <a:pt x="408" y="13"/>
                      <a:pt x="406" y="10"/>
                    </a:cubicBezTo>
                    <a:cubicBezTo>
                      <a:pt x="406" y="9"/>
                      <a:pt x="405" y="8"/>
                      <a:pt x="405" y="7"/>
                    </a:cubicBezTo>
                    <a:cubicBezTo>
                      <a:pt x="405" y="7"/>
                      <a:pt x="405" y="7"/>
                      <a:pt x="405" y="7"/>
                    </a:cubicBezTo>
                    <a:cubicBezTo>
                      <a:pt x="403" y="5"/>
                      <a:pt x="401" y="3"/>
                      <a:pt x="400" y="1"/>
                    </a:cubicBezTo>
                    <a:cubicBezTo>
                      <a:pt x="399" y="1"/>
                      <a:pt x="399" y="1"/>
                      <a:pt x="398" y="1"/>
                    </a:cubicBezTo>
                    <a:cubicBezTo>
                      <a:pt x="395" y="0"/>
                      <a:pt x="393" y="3"/>
                      <a:pt x="391" y="5"/>
                    </a:cubicBezTo>
                    <a:cubicBezTo>
                      <a:pt x="391" y="6"/>
                      <a:pt x="391" y="6"/>
                      <a:pt x="390" y="6"/>
                    </a:cubicBezTo>
                    <a:cubicBezTo>
                      <a:pt x="389" y="9"/>
                      <a:pt x="388" y="12"/>
                      <a:pt x="386" y="14"/>
                    </a:cubicBezTo>
                    <a:cubicBezTo>
                      <a:pt x="385" y="14"/>
                      <a:pt x="384" y="15"/>
                      <a:pt x="384" y="16"/>
                    </a:cubicBezTo>
                    <a:cubicBezTo>
                      <a:pt x="381" y="18"/>
                      <a:pt x="376" y="18"/>
                      <a:pt x="373" y="17"/>
                    </a:cubicBezTo>
                    <a:cubicBezTo>
                      <a:pt x="372" y="17"/>
                      <a:pt x="372" y="16"/>
                      <a:pt x="371" y="16"/>
                    </a:cubicBezTo>
                    <a:cubicBezTo>
                      <a:pt x="368" y="15"/>
                      <a:pt x="363" y="14"/>
                      <a:pt x="361" y="15"/>
                    </a:cubicBezTo>
                    <a:cubicBezTo>
                      <a:pt x="360" y="16"/>
                      <a:pt x="360" y="16"/>
                      <a:pt x="360" y="16"/>
                    </a:cubicBezTo>
                    <a:cubicBezTo>
                      <a:pt x="359" y="17"/>
                      <a:pt x="360" y="19"/>
                      <a:pt x="359" y="20"/>
                    </a:cubicBezTo>
                    <a:cubicBezTo>
                      <a:pt x="359" y="20"/>
                      <a:pt x="358" y="21"/>
                      <a:pt x="358" y="21"/>
                    </a:cubicBezTo>
                    <a:cubicBezTo>
                      <a:pt x="357" y="22"/>
                      <a:pt x="355" y="22"/>
                      <a:pt x="354" y="23"/>
                    </a:cubicBezTo>
                    <a:cubicBezTo>
                      <a:pt x="353" y="24"/>
                      <a:pt x="352" y="26"/>
                      <a:pt x="351" y="27"/>
                    </a:cubicBezTo>
                    <a:cubicBezTo>
                      <a:pt x="351" y="27"/>
                      <a:pt x="351" y="28"/>
                      <a:pt x="350" y="28"/>
                    </a:cubicBezTo>
                    <a:cubicBezTo>
                      <a:pt x="350" y="29"/>
                      <a:pt x="350" y="30"/>
                      <a:pt x="350" y="31"/>
                    </a:cubicBezTo>
                    <a:cubicBezTo>
                      <a:pt x="350" y="32"/>
                      <a:pt x="350" y="32"/>
                      <a:pt x="349" y="32"/>
                    </a:cubicBezTo>
                    <a:cubicBezTo>
                      <a:pt x="349" y="32"/>
                      <a:pt x="349" y="32"/>
                      <a:pt x="349" y="32"/>
                    </a:cubicBezTo>
                    <a:cubicBezTo>
                      <a:pt x="348" y="33"/>
                      <a:pt x="346" y="33"/>
                      <a:pt x="343" y="32"/>
                    </a:cubicBezTo>
                    <a:cubicBezTo>
                      <a:pt x="341" y="32"/>
                      <a:pt x="340" y="31"/>
                      <a:pt x="339" y="31"/>
                    </a:cubicBezTo>
                    <a:cubicBezTo>
                      <a:pt x="334" y="30"/>
                      <a:pt x="330" y="29"/>
                      <a:pt x="326" y="28"/>
                    </a:cubicBezTo>
                    <a:cubicBezTo>
                      <a:pt x="323" y="27"/>
                      <a:pt x="320" y="26"/>
                      <a:pt x="316" y="26"/>
                    </a:cubicBezTo>
                    <a:cubicBezTo>
                      <a:pt x="316" y="26"/>
                      <a:pt x="317" y="27"/>
                      <a:pt x="317" y="27"/>
                    </a:cubicBezTo>
                    <a:cubicBezTo>
                      <a:pt x="318" y="38"/>
                      <a:pt x="311" y="52"/>
                      <a:pt x="311" y="64"/>
                    </a:cubicBezTo>
                    <a:cubicBezTo>
                      <a:pt x="311" y="71"/>
                      <a:pt x="309" y="73"/>
                      <a:pt x="303" y="77"/>
                    </a:cubicBezTo>
                    <a:cubicBezTo>
                      <a:pt x="299" y="80"/>
                      <a:pt x="294" y="82"/>
                      <a:pt x="292" y="88"/>
                    </a:cubicBezTo>
                    <a:cubicBezTo>
                      <a:pt x="277" y="89"/>
                      <a:pt x="263" y="88"/>
                      <a:pt x="248" y="88"/>
                    </a:cubicBezTo>
                    <a:cubicBezTo>
                      <a:pt x="244" y="88"/>
                      <a:pt x="237" y="87"/>
                      <a:pt x="231" y="87"/>
                    </a:cubicBezTo>
                    <a:cubicBezTo>
                      <a:pt x="229" y="88"/>
                      <a:pt x="227" y="88"/>
                      <a:pt x="225" y="89"/>
                    </a:cubicBezTo>
                    <a:cubicBezTo>
                      <a:pt x="220" y="93"/>
                      <a:pt x="221" y="102"/>
                      <a:pt x="214" y="102"/>
                    </a:cubicBezTo>
                    <a:cubicBezTo>
                      <a:pt x="214" y="120"/>
                      <a:pt x="199" y="113"/>
                      <a:pt x="187" y="116"/>
                    </a:cubicBezTo>
                    <a:cubicBezTo>
                      <a:pt x="180" y="119"/>
                      <a:pt x="177" y="124"/>
                      <a:pt x="172" y="129"/>
                    </a:cubicBezTo>
                    <a:cubicBezTo>
                      <a:pt x="167" y="135"/>
                      <a:pt x="168" y="136"/>
                      <a:pt x="165" y="143"/>
                    </a:cubicBezTo>
                    <a:cubicBezTo>
                      <a:pt x="162" y="153"/>
                      <a:pt x="158" y="144"/>
                      <a:pt x="152" y="149"/>
                    </a:cubicBezTo>
                    <a:cubicBezTo>
                      <a:pt x="147" y="153"/>
                      <a:pt x="158" y="169"/>
                      <a:pt x="160" y="173"/>
                    </a:cubicBezTo>
                    <a:cubicBezTo>
                      <a:pt x="165" y="182"/>
                      <a:pt x="168" y="191"/>
                      <a:pt x="167" y="202"/>
                    </a:cubicBezTo>
                    <a:cubicBezTo>
                      <a:pt x="164" y="203"/>
                      <a:pt x="161" y="204"/>
                      <a:pt x="159" y="206"/>
                    </a:cubicBezTo>
                    <a:cubicBezTo>
                      <a:pt x="171" y="206"/>
                      <a:pt x="173" y="208"/>
                      <a:pt x="172" y="220"/>
                    </a:cubicBezTo>
                    <a:cubicBezTo>
                      <a:pt x="172" y="223"/>
                      <a:pt x="164" y="225"/>
                      <a:pt x="162" y="226"/>
                    </a:cubicBezTo>
                    <a:cubicBezTo>
                      <a:pt x="159" y="229"/>
                      <a:pt x="154" y="235"/>
                      <a:pt x="152" y="239"/>
                    </a:cubicBezTo>
                    <a:cubicBezTo>
                      <a:pt x="149" y="244"/>
                      <a:pt x="138" y="284"/>
                      <a:pt x="149" y="285"/>
                    </a:cubicBezTo>
                    <a:cubicBezTo>
                      <a:pt x="149" y="286"/>
                      <a:pt x="150" y="288"/>
                      <a:pt x="150" y="289"/>
                    </a:cubicBezTo>
                    <a:cubicBezTo>
                      <a:pt x="153" y="289"/>
                      <a:pt x="156" y="289"/>
                      <a:pt x="159" y="289"/>
                    </a:cubicBezTo>
                    <a:cubicBezTo>
                      <a:pt x="159" y="287"/>
                      <a:pt x="160" y="285"/>
                      <a:pt x="160" y="283"/>
                    </a:cubicBezTo>
                    <a:cubicBezTo>
                      <a:pt x="165" y="282"/>
                      <a:pt x="171" y="282"/>
                      <a:pt x="176" y="284"/>
                    </a:cubicBezTo>
                    <a:cubicBezTo>
                      <a:pt x="176" y="286"/>
                      <a:pt x="177" y="292"/>
                      <a:pt x="175" y="295"/>
                    </a:cubicBezTo>
                    <a:cubicBezTo>
                      <a:pt x="175" y="295"/>
                      <a:pt x="174" y="295"/>
                      <a:pt x="173" y="295"/>
                    </a:cubicBezTo>
                    <a:cubicBezTo>
                      <a:pt x="172" y="296"/>
                      <a:pt x="170" y="296"/>
                      <a:pt x="169" y="295"/>
                    </a:cubicBezTo>
                    <a:cubicBezTo>
                      <a:pt x="167" y="295"/>
                      <a:pt x="165" y="294"/>
                      <a:pt x="162" y="296"/>
                    </a:cubicBezTo>
                    <a:cubicBezTo>
                      <a:pt x="159" y="297"/>
                      <a:pt x="160" y="299"/>
                      <a:pt x="157" y="302"/>
                    </a:cubicBezTo>
                    <a:cubicBezTo>
                      <a:pt x="153" y="306"/>
                      <a:pt x="153" y="305"/>
                      <a:pt x="148" y="307"/>
                    </a:cubicBezTo>
                    <a:cubicBezTo>
                      <a:pt x="143" y="309"/>
                      <a:pt x="144" y="308"/>
                      <a:pt x="141" y="313"/>
                    </a:cubicBezTo>
                    <a:cubicBezTo>
                      <a:pt x="138" y="316"/>
                      <a:pt x="137" y="318"/>
                      <a:pt x="135" y="321"/>
                    </a:cubicBezTo>
                    <a:cubicBezTo>
                      <a:pt x="128" y="326"/>
                      <a:pt x="123" y="333"/>
                      <a:pt x="117" y="339"/>
                    </a:cubicBezTo>
                    <a:cubicBezTo>
                      <a:pt x="111" y="346"/>
                      <a:pt x="106" y="345"/>
                      <a:pt x="98" y="349"/>
                    </a:cubicBezTo>
                    <a:cubicBezTo>
                      <a:pt x="87" y="353"/>
                      <a:pt x="92" y="358"/>
                      <a:pt x="88" y="366"/>
                    </a:cubicBezTo>
                    <a:cubicBezTo>
                      <a:pt x="85" y="373"/>
                      <a:pt x="77" y="373"/>
                      <a:pt x="73" y="379"/>
                    </a:cubicBezTo>
                    <a:cubicBezTo>
                      <a:pt x="66" y="387"/>
                      <a:pt x="66" y="389"/>
                      <a:pt x="56" y="389"/>
                    </a:cubicBezTo>
                    <a:cubicBezTo>
                      <a:pt x="55" y="393"/>
                      <a:pt x="55" y="397"/>
                      <a:pt x="55" y="401"/>
                    </a:cubicBezTo>
                    <a:cubicBezTo>
                      <a:pt x="48" y="403"/>
                      <a:pt x="46" y="413"/>
                      <a:pt x="39" y="414"/>
                    </a:cubicBezTo>
                    <a:cubicBezTo>
                      <a:pt x="39" y="415"/>
                      <a:pt x="39" y="416"/>
                      <a:pt x="38" y="416"/>
                    </a:cubicBezTo>
                    <a:cubicBezTo>
                      <a:pt x="31" y="416"/>
                      <a:pt x="15" y="414"/>
                      <a:pt x="16" y="426"/>
                    </a:cubicBezTo>
                    <a:cubicBezTo>
                      <a:pt x="22" y="425"/>
                      <a:pt x="26" y="428"/>
                      <a:pt x="24" y="434"/>
                    </a:cubicBezTo>
                    <a:cubicBezTo>
                      <a:pt x="24" y="434"/>
                      <a:pt x="12" y="436"/>
                      <a:pt x="10" y="438"/>
                    </a:cubicBezTo>
                    <a:cubicBezTo>
                      <a:pt x="2" y="445"/>
                      <a:pt x="10" y="453"/>
                      <a:pt x="17" y="456"/>
                    </a:cubicBezTo>
                    <a:cubicBezTo>
                      <a:pt x="18" y="468"/>
                      <a:pt x="16" y="479"/>
                      <a:pt x="14" y="490"/>
                    </a:cubicBezTo>
                    <a:cubicBezTo>
                      <a:pt x="12" y="499"/>
                      <a:pt x="13" y="500"/>
                      <a:pt x="4" y="504"/>
                    </a:cubicBezTo>
                    <a:cubicBezTo>
                      <a:pt x="3" y="504"/>
                      <a:pt x="2" y="505"/>
                      <a:pt x="0" y="506"/>
                    </a:cubicBezTo>
                    <a:cubicBezTo>
                      <a:pt x="2" y="506"/>
                      <a:pt x="3" y="507"/>
                      <a:pt x="5" y="508"/>
                    </a:cubicBezTo>
                    <a:cubicBezTo>
                      <a:pt x="15" y="515"/>
                      <a:pt x="6" y="526"/>
                      <a:pt x="8" y="535"/>
                    </a:cubicBezTo>
                    <a:close/>
                  </a:path>
                </a:pathLst>
              </a:custGeom>
              <a:blipFill dpi="0" rotWithShape="0">
                <a:blip r:embed="rId4"/>
                <a:srcRect/>
                <a:tile tx="0" ty="0" sx="100000" sy="100000" flip="none" algn="tl"/>
              </a:blipFill>
              <a:ln w="6350">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grpSp>
      </p:grpSp>
      <p:sp>
        <p:nvSpPr>
          <p:cNvPr id="8204" name="Rectangle 8"/>
          <p:cNvSpPr>
            <a:spLocks noChangeArrowheads="1"/>
          </p:cNvSpPr>
          <p:nvPr/>
        </p:nvSpPr>
        <p:spPr bwMode="auto">
          <a:xfrm>
            <a:off x="0" y="6507165"/>
            <a:ext cx="91440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050" dirty="0" err="1">
                <a:solidFill>
                  <a:srgbClr val="0070C0"/>
                </a:solidFill>
              </a:rPr>
              <a:t>Anjana</a:t>
            </a:r>
            <a:r>
              <a:rPr lang="en-US" altLang="en-US" sz="1050" dirty="0">
                <a:solidFill>
                  <a:srgbClr val="0070C0"/>
                </a:solidFill>
              </a:rPr>
              <a:t> RM et al for ICMR – INDIAB Study Group, Journal of Diabetes Science and Technology, 2011 ; 5: 906 - 914</a:t>
            </a:r>
          </a:p>
        </p:txBody>
      </p:sp>
    </p:spTree>
    <p:extLst>
      <p:ext uri="{BB962C8B-B14F-4D97-AF65-F5344CB8AC3E}">
        <p14:creationId xmlns:p14="http://schemas.microsoft.com/office/powerpoint/2010/main" val="134850276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80728"/>
          </a:xfrm>
          <a:solidFill>
            <a:srgbClr val="0070C0"/>
          </a:solidFill>
        </p:spPr>
        <p:txBody>
          <a:bodyPr>
            <a:noAutofit/>
          </a:bodyPr>
          <a:lstStyle/>
          <a:p>
            <a:pPr algn="ctr"/>
            <a:r>
              <a:rPr lang="en-US" sz="3600" b="1" dirty="0">
                <a:solidFill>
                  <a:schemeClr val="bg1"/>
                </a:solidFill>
              </a:rPr>
              <a:t>Prevalence of Diabetes, Prediabetes </a:t>
            </a:r>
            <a:r>
              <a:rPr lang="en-US" sz="3600" b="1" dirty="0" smtClean="0">
                <a:solidFill>
                  <a:schemeClr val="bg1"/>
                </a:solidFill>
              </a:rPr>
              <a:t/>
            </a:r>
            <a:br>
              <a:rPr lang="en-US" sz="3600" b="1" dirty="0" smtClean="0">
                <a:solidFill>
                  <a:schemeClr val="bg1"/>
                </a:solidFill>
              </a:rPr>
            </a:br>
            <a:r>
              <a:rPr lang="en-US" sz="3600" b="1" dirty="0" smtClean="0">
                <a:solidFill>
                  <a:schemeClr val="bg1"/>
                </a:solidFill>
              </a:rPr>
              <a:t>and </a:t>
            </a:r>
            <a:r>
              <a:rPr lang="en-US" sz="3600" b="1" dirty="0">
                <a:solidFill>
                  <a:schemeClr val="bg1"/>
                </a:solidFill>
              </a:rPr>
              <a:t>Hypertension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88887702"/>
              </p:ext>
            </p:extLst>
          </p:nvPr>
        </p:nvGraphicFramePr>
        <p:xfrm>
          <a:off x="1485900" y="1600202"/>
          <a:ext cx="61722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8507548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52736"/>
          </a:xfrm>
          <a:solidFill>
            <a:srgbClr val="0070C0"/>
          </a:solidFill>
        </p:spPr>
        <p:txBody>
          <a:bodyPr>
            <a:noAutofit/>
          </a:bodyPr>
          <a:lstStyle/>
          <a:p>
            <a:pPr algn="ctr"/>
            <a:r>
              <a:rPr lang="en-US" sz="4000" b="1" dirty="0">
                <a:solidFill>
                  <a:schemeClr val="bg1"/>
                </a:solidFill>
              </a:rPr>
              <a:t>Prevalence of </a:t>
            </a:r>
            <a:r>
              <a:rPr lang="en-US" sz="4000" b="1" dirty="0" err="1">
                <a:solidFill>
                  <a:schemeClr val="bg1"/>
                </a:solidFill>
              </a:rPr>
              <a:t>Generalised</a:t>
            </a:r>
            <a:r>
              <a:rPr lang="en-US" sz="4000" b="1" dirty="0">
                <a:solidFill>
                  <a:schemeClr val="bg1"/>
                </a:solidFill>
              </a:rPr>
              <a:t> </a:t>
            </a:r>
            <a:r>
              <a:rPr lang="en-US" sz="4000" b="1" dirty="0" smtClean="0">
                <a:solidFill>
                  <a:schemeClr val="bg1"/>
                </a:solidFill>
              </a:rPr>
              <a:t>and </a:t>
            </a:r>
            <a:br>
              <a:rPr lang="en-US" sz="4000" b="1" dirty="0" smtClean="0">
                <a:solidFill>
                  <a:schemeClr val="bg1"/>
                </a:solidFill>
              </a:rPr>
            </a:br>
            <a:r>
              <a:rPr lang="en-US" sz="4000" b="1" dirty="0" smtClean="0">
                <a:solidFill>
                  <a:schemeClr val="bg1"/>
                </a:solidFill>
              </a:rPr>
              <a:t>Abdominal </a:t>
            </a:r>
            <a:r>
              <a:rPr lang="en-US" sz="4000" b="1" dirty="0">
                <a:solidFill>
                  <a:schemeClr val="bg1"/>
                </a:solidFill>
              </a:rPr>
              <a:t>Obesity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05238426"/>
              </p:ext>
            </p:extLst>
          </p:nvPr>
        </p:nvGraphicFramePr>
        <p:xfrm>
          <a:off x="1485900" y="1600202"/>
          <a:ext cx="6172200" cy="478112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8715097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chemeClr val="bg1"/>
                </a:solidFill>
              </a:rPr>
              <a:t>Prevalence of Diabetes &amp; GDP per capita by State</a:t>
            </a:r>
          </a:p>
        </p:txBody>
      </p:sp>
      <p:pic>
        <p:nvPicPr>
          <p:cNvPr id="6" name="Content Placeholder 5" descr="20170702_234616.png"/>
          <p:cNvPicPr>
            <a:picLocks noGrp="1" noChangeAspect="1"/>
          </p:cNvPicPr>
          <p:nvPr>
            <p:ph idx="1"/>
          </p:nvPr>
        </p:nvPicPr>
        <p:blipFill>
          <a:blip r:embed="rId2"/>
          <a:stretch>
            <a:fillRect/>
          </a:stretch>
        </p:blipFill>
        <p:spPr>
          <a:xfrm>
            <a:off x="1143000" y="1524001"/>
            <a:ext cx="6629400" cy="5029200"/>
          </a:xfrm>
        </p:spPr>
      </p:pic>
      <p:sp>
        <p:nvSpPr>
          <p:cNvPr id="4" name="Title 1"/>
          <p:cNvSpPr txBox="1">
            <a:spLocks/>
          </p:cNvSpPr>
          <p:nvPr/>
        </p:nvSpPr>
        <p:spPr>
          <a:xfrm>
            <a:off x="0" y="0"/>
            <a:ext cx="9144000" cy="1052736"/>
          </a:xfrm>
          <a:prstGeom prst="rect">
            <a:avLst/>
          </a:prstGeom>
          <a:solidFill>
            <a:srgbClr val="0070C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rPr>
              <a:t>Prevalence of Diabetes &amp; GDP </a:t>
            </a:r>
            <a:br>
              <a:rPr lang="en-US" sz="4000" b="1" dirty="0" smtClean="0">
                <a:solidFill>
                  <a:schemeClr val="bg1"/>
                </a:solidFill>
              </a:rPr>
            </a:br>
            <a:r>
              <a:rPr lang="en-US" sz="4000" b="1" dirty="0" smtClean="0">
                <a:solidFill>
                  <a:schemeClr val="bg1"/>
                </a:solidFill>
              </a:rPr>
              <a:t>per capita by State</a:t>
            </a:r>
            <a:endParaRPr lang="en-US" sz="4000" b="1" dirty="0">
              <a:solidFill>
                <a:schemeClr val="bg1"/>
              </a:solidFill>
            </a:endParaRPr>
          </a:p>
        </p:txBody>
      </p:sp>
    </p:spTree>
    <p:extLst>
      <p:ext uri="{BB962C8B-B14F-4D97-AF65-F5344CB8AC3E}">
        <p14:creationId xmlns:p14="http://schemas.microsoft.com/office/powerpoint/2010/main" val="244273639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13492"/>
            <a:ext cx="9144000" cy="523220"/>
          </a:xfrm>
          <a:prstGeom prst="rect">
            <a:avLst/>
          </a:prstGeom>
          <a:noFill/>
        </p:spPr>
        <p:txBody>
          <a:bodyPr wrap="square" rtlCol="0">
            <a:spAutoFit/>
          </a:bodyPr>
          <a:lstStyle/>
          <a:p>
            <a:pPr algn="ctr">
              <a:defRPr sz="1680" b="0" i="0" u="none" strike="noStrike" kern="1200" spc="0" baseline="0">
                <a:solidFill>
                  <a:prstClr val="black">
                    <a:lumMod val="65000"/>
                    <a:lumOff val="35000"/>
                  </a:prstClr>
                </a:solidFill>
                <a:latin typeface="+mn-lt"/>
                <a:ea typeface="+mn-ea"/>
                <a:cs typeface="+mn-cs"/>
              </a:defRPr>
            </a:pPr>
            <a:r>
              <a:rPr lang="en-IN" sz="2800" b="1" dirty="0">
                <a:solidFill>
                  <a:srgbClr val="000000"/>
                </a:solidFill>
              </a:rPr>
              <a:t>Top </a:t>
            </a:r>
            <a:r>
              <a:rPr lang="en-IN" sz="2800" b="1" dirty="0" smtClean="0">
                <a:solidFill>
                  <a:srgbClr val="000000"/>
                </a:solidFill>
              </a:rPr>
              <a:t>5 Causes </a:t>
            </a:r>
            <a:r>
              <a:rPr lang="en-IN" sz="2800" b="1" dirty="0">
                <a:solidFill>
                  <a:srgbClr val="000000"/>
                </a:solidFill>
              </a:rPr>
              <a:t>of </a:t>
            </a:r>
            <a:r>
              <a:rPr lang="en-IN" sz="2800" b="1" dirty="0" smtClean="0">
                <a:solidFill>
                  <a:srgbClr val="000000"/>
                </a:solidFill>
              </a:rPr>
              <a:t>Death in India: Rural and Urban, 2013</a:t>
            </a:r>
            <a:endParaRPr lang="en-IN" sz="2800" b="1" dirty="0">
              <a:solidFill>
                <a:srgbClr val="000000"/>
              </a:solidFill>
            </a:endParaRPr>
          </a:p>
        </p:txBody>
      </p:sp>
      <p:graphicFrame>
        <p:nvGraphicFramePr>
          <p:cNvPr id="5" name="Chart 4"/>
          <p:cNvGraphicFramePr>
            <a:graphicFrameLocks/>
          </p:cNvGraphicFramePr>
          <p:nvPr>
            <p:extLst>
              <p:ext uri="{D42A27DB-BD31-4B8C-83A1-F6EECF244321}">
                <p14:modId xmlns:p14="http://schemas.microsoft.com/office/powerpoint/2010/main" val="4239672820"/>
              </p:ext>
            </p:extLst>
          </p:nvPr>
        </p:nvGraphicFramePr>
        <p:xfrm>
          <a:off x="323528" y="838646"/>
          <a:ext cx="8424936" cy="547260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6239242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936104"/>
          </a:xfrm>
          <a:solidFill>
            <a:srgbClr val="0070C0"/>
          </a:solidFill>
        </p:spPr>
        <p:txBody>
          <a:bodyPr/>
          <a:lstStyle/>
          <a:p>
            <a:r>
              <a:rPr lang="en-US" b="1" dirty="0" smtClean="0">
                <a:solidFill>
                  <a:schemeClr val="bg1"/>
                </a:solidFill>
              </a:rPr>
              <a:t>Mission</a:t>
            </a:r>
            <a:endParaRPr lang="en-US" b="1" dirty="0">
              <a:solidFill>
                <a:schemeClr val="bg1"/>
              </a:solidFill>
            </a:endParaRPr>
          </a:p>
        </p:txBody>
      </p:sp>
      <p:sp>
        <p:nvSpPr>
          <p:cNvPr id="3" name="Content Placeholder 2"/>
          <p:cNvSpPr>
            <a:spLocks noGrp="1"/>
          </p:cNvSpPr>
          <p:nvPr>
            <p:ph idx="1"/>
          </p:nvPr>
        </p:nvSpPr>
        <p:spPr>
          <a:xfrm>
            <a:off x="457200" y="1219200"/>
            <a:ext cx="8229600" cy="5181600"/>
          </a:xfrm>
        </p:spPr>
        <p:txBody>
          <a:bodyPr>
            <a:normAutofit fontScale="55000" lnSpcReduction="20000"/>
          </a:bodyPr>
          <a:lstStyle/>
          <a:p>
            <a:pPr>
              <a:lnSpc>
                <a:spcPct val="120000"/>
              </a:lnSpc>
              <a:buClr>
                <a:srgbClr val="0070C0"/>
              </a:buClr>
              <a:buSzPct val="75000"/>
              <a:buFont typeface="Wingdings" panose="05000000000000000000" pitchFamily="2" charset="2"/>
              <a:buChar char="q"/>
            </a:pPr>
            <a:r>
              <a:rPr lang="en-US" sz="4400" b="1" dirty="0" smtClean="0">
                <a:solidFill>
                  <a:srgbClr val="0070C0"/>
                </a:solidFill>
              </a:rPr>
              <a:t>GENERATE</a:t>
            </a:r>
            <a:r>
              <a:rPr lang="en-US" sz="4400" dirty="0" smtClean="0"/>
              <a:t>, manage and disseminate new knowledge.</a:t>
            </a:r>
          </a:p>
          <a:p>
            <a:pPr>
              <a:lnSpc>
                <a:spcPct val="120000"/>
              </a:lnSpc>
              <a:buClr>
                <a:srgbClr val="0070C0"/>
              </a:buClr>
              <a:buSzPct val="75000"/>
              <a:buFont typeface="Wingdings" panose="05000000000000000000" pitchFamily="2" charset="2"/>
              <a:buChar char="q"/>
            </a:pPr>
            <a:r>
              <a:rPr lang="en-US" sz="4400" b="1" dirty="0" smtClean="0">
                <a:solidFill>
                  <a:srgbClr val="0070C0"/>
                </a:solidFill>
              </a:rPr>
              <a:t>INCREASE</a:t>
            </a:r>
            <a:r>
              <a:rPr lang="en-US" sz="4400" dirty="0" smtClean="0"/>
              <a:t> focus on research on the health problems of the vulnerable, the disadvantaged and marginalized section of the society.</a:t>
            </a:r>
          </a:p>
          <a:p>
            <a:pPr>
              <a:lnSpc>
                <a:spcPct val="120000"/>
              </a:lnSpc>
              <a:buClr>
                <a:srgbClr val="0070C0"/>
              </a:buClr>
              <a:buSzPct val="75000"/>
              <a:buFont typeface="Wingdings" panose="05000000000000000000" pitchFamily="2" charset="2"/>
              <a:buChar char="q"/>
            </a:pPr>
            <a:r>
              <a:rPr lang="en-US" sz="4400" b="1" dirty="0" smtClean="0">
                <a:solidFill>
                  <a:srgbClr val="0070C0"/>
                </a:solidFill>
              </a:rPr>
              <a:t>HARNESS</a:t>
            </a:r>
            <a:r>
              <a:rPr lang="en-US" sz="4400" dirty="0" smtClean="0">
                <a:solidFill>
                  <a:srgbClr val="FFC000"/>
                </a:solidFill>
              </a:rPr>
              <a:t> </a:t>
            </a:r>
            <a:r>
              <a:rPr lang="en-US" sz="4400" dirty="0" smtClean="0"/>
              <a:t>and encourage the use of modern biology tools in addressing health concerns of the country.</a:t>
            </a:r>
          </a:p>
          <a:p>
            <a:pPr>
              <a:lnSpc>
                <a:spcPct val="120000"/>
              </a:lnSpc>
              <a:buClr>
                <a:srgbClr val="0070C0"/>
              </a:buClr>
              <a:buSzPct val="75000"/>
              <a:buFont typeface="Wingdings" panose="05000000000000000000" pitchFamily="2" charset="2"/>
              <a:buChar char="q"/>
            </a:pPr>
            <a:r>
              <a:rPr lang="en-US" sz="4400" b="1" dirty="0" smtClean="0">
                <a:solidFill>
                  <a:srgbClr val="0070C0"/>
                </a:solidFill>
              </a:rPr>
              <a:t>ENCOURAGE</a:t>
            </a:r>
            <a:r>
              <a:rPr lang="en-US" sz="4400" dirty="0" smtClean="0"/>
              <a:t> innovations and translation related to diagnostics, treatment, methods/ vaccines for prevention.</a:t>
            </a:r>
          </a:p>
          <a:p>
            <a:pPr>
              <a:lnSpc>
                <a:spcPct val="120000"/>
              </a:lnSpc>
              <a:buClr>
                <a:srgbClr val="0070C0"/>
              </a:buClr>
              <a:buSzPct val="75000"/>
              <a:buFont typeface="Wingdings" panose="05000000000000000000" pitchFamily="2" charset="2"/>
              <a:buChar char="q"/>
            </a:pPr>
            <a:r>
              <a:rPr lang="en-US" sz="4400" b="1" dirty="0" smtClean="0">
                <a:solidFill>
                  <a:srgbClr val="0070C0"/>
                </a:solidFill>
              </a:rPr>
              <a:t>INCULCATE</a:t>
            </a:r>
            <a:r>
              <a:rPr lang="en-US" sz="4400" dirty="0" smtClean="0">
                <a:solidFill>
                  <a:srgbClr val="0070C0"/>
                </a:solidFill>
              </a:rPr>
              <a:t> </a:t>
            </a:r>
            <a:r>
              <a:rPr lang="en-US" sz="4400" dirty="0" smtClean="0"/>
              <a:t>a culture of research in academia especially medical colleges and other health research institutions by strengthening infrastructure and human resource.</a:t>
            </a:r>
          </a:p>
          <a:p>
            <a:pPr>
              <a:lnSpc>
                <a:spcPct val="120000"/>
              </a:lnSpc>
              <a:buClr>
                <a:srgbClr val="0070C0"/>
              </a:buClr>
              <a:buSzPct val="75000"/>
              <a:buFont typeface="Wingdings" panose="05000000000000000000" pitchFamily="2" charset="2"/>
              <a:buChar char="q"/>
            </a:pPr>
            <a:r>
              <a:rPr lang="en-US" sz="4400" b="1" dirty="0" smtClean="0">
                <a:solidFill>
                  <a:srgbClr val="0070C0"/>
                </a:solidFill>
              </a:rPr>
              <a:t>INTEGRATE</a:t>
            </a:r>
            <a:r>
              <a:rPr lang="en-US" sz="4400" dirty="0" smtClean="0"/>
              <a:t> research in different systems of medicine.</a:t>
            </a:r>
          </a:p>
          <a:p>
            <a:pPr>
              <a:lnSpc>
                <a:spcPct val="120000"/>
              </a:lnSpc>
              <a:buClr>
                <a:srgbClr val="0070C0"/>
              </a:buClr>
              <a:buSzPct val="75000"/>
              <a:buFont typeface="Wingdings" panose="05000000000000000000" pitchFamily="2" charset="2"/>
              <a:buChar char="q"/>
            </a:pPr>
            <a:endParaRPr lang="en-US" dirty="0"/>
          </a:p>
        </p:txBody>
      </p:sp>
    </p:spTree>
    <p:extLst>
      <p:ext uri="{BB962C8B-B14F-4D97-AF65-F5344CB8AC3E}">
        <p14:creationId xmlns:p14="http://schemas.microsoft.com/office/powerpoint/2010/main" val="117487995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417638"/>
          </a:xfrm>
          <a:solidFill>
            <a:srgbClr val="0070C0"/>
          </a:solidFill>
        </p:spPr>
        <p:txBody>
          <a:bodyPr>
            <a:noAutofit/>
          </a:bodyPr>
          <a:lstStyle/>
          <a:p>
            <a:pPr algn="ctr"/>
            <a:r>
              <a:rPr lang="en-US" sz="2400" b="1" dirty="0" smtClean="0">
                <a:solidFill>
                  <a:schemeClr val="bg1"/>
                </a:solidFill>
                <a:latin typeface="Calibri"/>
                <a:cs typeface="Calibri"/>
              </a:rPr>
              <a:t>Health Systems Preparedness for Interventions for NCDs </a:t>
            </a:r>
            <a:br>
              <a:rPr lang="en-US" sz="2400" b="1" dirty="0" smtClean="0">
                <a:solidFill>
                  <a:schemeClr val="bg1"/>
                </a:solidFill>
                <a:latin typeface="Calibri"/>
                <a:cs typeface="Calibri"/>
              </a:rPr>
            </a:br>
            <a:r>
              <a:rPr lang="en-US" sz="2400" b="1" dirty="0" smtClean="0">
                <a:solidFill>
                  <a:schemeClr val="bg1"/>
                </a:solidFill>
                <a:latin typeface="Calibri"/>
                <a:cs typeface="Calibri"/>
              </a:rPr>
              <a:t>and Cause of Death among the Tribal population in India (2014- 2016)</a:t>
            </a:r>
            <a:br>
              <a:rPr lang="en-US" sz="2400" b="1" dirty="0" smtClean="0">
                <a:solidFill>
                  <a:schemeClr val="bg1"/>
                </a:solidFill>
                <a:latin typeface="Calibri"/>
                <a:cs typeface="Calibri"/>
              </a:rPr>
            </a:br>
            <a:r>
              <a:rPr lang="en-US" sz="1800" b="1" dirty="0">
                <a:solidFill>
                  <a:schemeClr val="bg1"/>
                </a:solidFill>
                <a:latin typeface="Calibri"/>
                <a:cs typeface="Calibri"/>
              </a:rPr>
              <a:t/>
            </a:r>
            <a:br>
              <a:rPr lang="en-US" sz="1800" b="1" dirty="0">
                <a:solidFill>
                  <a:schemeClr val="bg1"/>
                </a:solidFill>
                <a:latin typeface="Calibri"/>
                <a:cs typeface="Calibri"/>
              </a:rPr>
            </a:br>
            <a:r>
              <a:rPr lang="en-US" sz="1400" dirty="0" smtClean="0">
                <a:solidFill>
                  <a:schemeClr val="bg1"/>
                </a:solidFill>
              </a:rPr>
              <a:t>Study </a:t>
            </a:r>
            <a:r>
              <a:rPr lang="en-US" sz="1400" dirty="0">
                <a:solidFill>
                  <a:schemeClr val="bg1"/>
                </a:solidFill>
              </a:rPr>
              <a:t>sites : 12 districts (1 district per state with &gt; 50% tribal population)</a:t>
            </a:r>
            <a:br>
              <a:rPr lang="en-US" sz="1400" dirty="0">
                <a:solidFill>
                  <a:schemeClr val="bg1"/>
                </a:solidFill>
              </a:rPr>
            </a:br>
            <a:r>
              <a:rPr lang="en-US" sz="1400" dirty="0">
                <a:solidFill>
                  <a:schemeClr val="bg1"/>
                </a:solidFill>
              </a:rPr>
              <a:t>Phase I completed in 7 states </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9999" t="24667" r="35001" b="16667"/>
          <a:stretch/>
        </p:blipFill>
        <p:spPr>
          <a:xfrm>
            <a:off x="2114550" y="1444979"/>
            <a:ext cx="4743451" cy="5153379"/>
          </a:xfrm>
          <a:prstGeom prst="rect">
            <a:avLst/>
          </a:prstGeom>
        </p:spPr>
      </p:pic>
      <p:sp>
        <p:nvSpPr>
          <p:cNvPr id="4" name="Rectangle 3"/>
          <p:cNvSpPr/>
          <p:nvPr/>
        </p:nvSpPr>
        <p:spPr>
          <a:xfrm>
            <a:off x="91221" y="1484784"/>
            <a:ext cx="2118946" cy="5447645"/>
          </a:xfrm>
          <a:prstGeom prst="rect">
            <a:avLst/>
          </a:prstGeom>
          <a:solidFill>
            <a:srgbClr val="0070C0"/>
          </a:solidFill>
        </p:spPr>
        <p:txBody>
          <a:bodyPr wrap="square">
            <a:spAutoFit/>
          </a:bodyPr>
          <a:lstStyle/>
          <a:p>
            <a:r>
              <a:rPr lang="en-US" sz="1200" b="1" dirty="0" smtClean="0">
                <a:solidFill>
                  <a:schemeClr val="bg1"/>
                </a:solidFill>
              </a:rPr>
              <a:t>Cause of Death</a:t>
            </a:r>
          </a:p>
          <a:p>
            <a:pPr marL="171450" indent="-171450">
              <a:buFont typeface="Wingdings" panose="05000000000000000000" pitchFamily="2" charset="2"/>
              <a:buChar char="q"/>
            </a:pPr>
            <a:r>
              <a:rPr lang="en-US" sz="1200" dirty="0" smtClean="0">
                <a:solidFill>
                  <a:schemeClr val="bg1"/>
                </a:solidFill>
              </a:rPr>
              <a:t>Estimate the contribution of NCD to the deaths in 12 predominantly tribal districts in India</a:t>
            </a:r>
          </a:p>
          <a:p>
            <a:r>
              <a:rPr lang="en-IN" sz="1200" b="1" dirty="0" smtClean="0">
                <a:solidFill>
                  <a:schemeClr val="bg1"/>
                </a:solidFill>
              </a:rPr>
              <a:t>Facility survey</a:t>
            </a:r>
            <a:endParaRPr lang="en-IN" sz="1200" dirty="0">
              <a:solidFill>
                <a:schemeClr val="bg1"/>
              </a:solidFill>
            </a:endParaRPr>
          </a:p>
          <a:p>
            <a:pPr marL="171450" indent="-171450">
              <a:buFont typeface="Wingdings" panose="05000000000000000000" pitchFamily="2" charset="2"/>
              <a:buChar char="q"/>
            </a:pPr>
            <a:r>
              <a:rPr lang="en-US" sz="1200" dirty="0" smtClean="0">
                <a:solidFill>
                  <a:schemeClr val="bg1"/>
                </a:solidFill>
              </a:rPr>
              <a:t>Describe the infrastructure (including drugs and diagnostics) available for management of hypertension, diabetes, chronic respiratory disease  and cardiovascular diseases in the primary and secondary care facilities</a:t>
            </a:r>
            <a:endParaRPr lang="en-IN" sz="1200" dirty="0" smtClean="0">
              <a:solidFill>
                <a:schemeClr val="bg1"/>
              </a:solidFill>
            </a:endParaRPr>
          </a:p>
          <a:p>
            <a:r>
              <a:rPr lang="en-US" sz="1200" b="1" dirty="0" smtClean="0">
                <a:solidFill>
                  <a:schemeClr val="bg1"/>
                </a:solidFill>
              </a:rPr>
              <a:t>Provider survey</a:t>
            </a:r>
          </a:p>
          <a:p>
            <a:pPr marL="171450" indent="-171450">
              <a:buFont typeface="Wingdings" panose="05000000000000000000" pitchFamily="2" charset="2"/>
              <a:buChar char="q"/>
            </a:pPr>
            <a:r>
              <a:rPr lang="en-US" sz="1200" dirty="0" smtClean="0">
                <a:solidFill>
                  <a:schemeClr val="bg1"/>
                </a:solidFill>
              </a:rPr>
              <a:t>Describe the knowledge and prescription practices of doctors for above mentioned NCD </a:t>
            </a:r>
          </a:p>
          <a:p>
            <a:r>
              <a:rPr lang="en-US" sz="1200" b="1" dirty="0" smtClean="0">
                <a:solidFill>
                  <a:schemeClr val="bg1"/>
                </a:solidFill>
              </a:rPr>
              <a:t>Patient survey</a:t>
            </a:r>
            <a:endParaRPr lang="en-IN" sz="1200" dirty="0">
              <a:solidFill>
                <a:schemeClr val="bg1"/>
              </a:solidFill>
            </a:endParaRPr>
          </a:p>
          <a:p>
            <a:pPr marL="171450" indent="-171450">
              <a:buFont typeface="Wingdings" panose="05000000000000000000" pitchFamily="2" charset="2"/>
              <a:buChar char="q"/>
            </a:pPr>
            <a:r>
              <a:rPr lang="en-US" sz="1200" dirty="0" smtClean="0">
                <a:solidFill>
                  <a:schemeClr val="bg1"/>
                </a:solidFill>
              </a:rPr>
              <a:t>Estimate level of adherence among patients with above mentioned Non communicable diseases (NCDs) </a:t>
            </a:r>
            <a:endParaRPr lang="en-IN" sz="1200" dirty="0">
              <a:solidFill>
                <a:schemeClr val="bg1"/>
              </a:solidFill>
            </a:endParaRPr>
          </a:p>
          <a:p>
            <a:pPr marL="171450" indent="-171450">
              <a:buFont typeface="Wingdings" panose="05000000000000000000" pitchFamily="2" charset="2"/>
              <a:buChar char="q"/>
            </a:pPr>
            <a:r>
              <a:rPr lang="en-US" sz="1200" dirty="0" smtClean="0">
                <a:solidFill>
                  <a:schemeClr val="bg1"/>
                </a:solidFill>
              </a:rPr>
              <a:t>Identify the challenges in seeking care for patients </a:t>
            </a:r>
          </a:p>
          <a:p>
            <a:pPr marL="171450" indent="-171450">
              <a:buFont typeface="Wingdings" panose="05000000000000000000" pitchFamily="2" charset="2"/>
              <a:buChar char="q"/>
            </a:pPr>
            <a:endParaRPr lang="en-IN" sz="1200" dirty="0">
              <a:solidFill>
                <a:schemeClr val="bg1"/>
              </a:solidFill>
            </a:endParaRPr>
          </a:p>
        </p:txBody>
      </p:sp>
      <p:sp>
        <p:nvSpPr>
          <p:cNvPr id="5" name="Rectangle 4"/>
          <p:cNvSpPr/>
          <p:nvPr/>
        </p:nvSpPr>
        <p:spPr>
          <a:xfrm>
            <a:off x="6859215" y="3383031"/>
            <a:ext cx="1698178" cy="1277273"/>
          </a:xfrm>
          <a:prstGeom prst="rect">
            <a:avLst/>
          </a:prstGeom>
          <a:solidFill>
            <a:srgbClr val="0070C0"/>
          </a:solidFill>
        </p:spPr>
        <p:txBody>
          <a:bodyPr wrap="square">
            <a:spAutoFit/>
          </a:bodyPr>
          <a:lstStyle/>
          <a:p>
            <a:r>
              <a:rPr lang="en-US" sz="1100" dirty="0" smtClean="0">
                <a:solidFill>
                  <a:schemeClr val="bg1"/>
                </a:solidFill>
              </a:rPr>
              <a:t>ICMR collaboration;</a:t>
            </a:r>
          </a:p>
          <a:p>
            <a:r>
              <a:rPr lang="en-US" sz="1100" dirty="0" smtClean="0">
                <a:solidFill>
                  <a:schemeClr val="bg1"/>
                </a:solidFill>
              </a:rPr>
              <a:t>National Institute of Epidemiology,</a:t>
            </a:r>
            <a:r>
              <a:rPr lang="en-US" sz="1100" baseline="0" dirty="0" smtClean="0">
                <a:solidFill>
                  <a:schemeClr val="bg1"/>
                </a:solidFill>
              </a:rPr>
              <a:t> Chennai</a:t>
            </a:r>
          </a:p>
          <a:p>
            <a:r>
              <a:rPr lang="en-US" sz="1100" dirty="0" smtClean="0">
                <a:solidFill>
                  <a:schemeClr val="bg1"/>
                </a:solidFill>
              </a:rPr>
              <a:t>Regional Medical Research Center, Dibrugarh</a:t>
            </a:r>
          </a:p>
          <a:p>
            <a:endParaRPr lang="en-US" sz="1100" dirty="0">
              <a:solidFill>
                <a:schemeClr val="bg1"/>
              </a:solidFill>
            </a:endParaRPr>
          </a:p>
        </p:txBody>
      </p:sp>
    </p:spTree>
    <p:extLst>
      <p:ext uri="{BB962C8B-B14F-4D97-AF65-F5344CB8AC3E}">
        <p14:creationId xmlns:p14="http://schemas.microsoft.com/office/powerpoint/2010/main" val="251274608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80728"/>
          </a:xfrm>
          <a:solidFill>
            <a:srgbClr val="0070C0"/>
          </a:solidFill>
        </p:spPr>
        <p:txBody>
          <a:bodyPr>
            <a:noAutofit/>
          </a:bodyPr>
          <a:lstStyle/>
          <a:p>
            <a:pPr algn="ctr"/>
            <a:r>
              <a:rPr lang="en-IN" sz="3600" b="1" dirty="0">
                <a:solidFill>
                  <a:schemeClr val="bg1"/>
                </a:solidFill>
              </a:rPr>
              <a:t>Contribution of </a:t>
            </a:r>
            <a:r>
              <a:rPr lang="en-IN" sz="3600" b="1" dirty="0" smtClean="0">
                <a:solidFill>
                  <a:schemeClr val="bg1"/>
                </a:solidFill>
              </a:rPr>
              <a:t>NCDs as </a:t>
            </a:r>
            <a:r>
              <a:rPr lang="en-IN" sz="3600" b="1" dirty="0">
                <a:solidFill>
                  <a:schemeClr val="bg1"/>
                </a:solidFill>
              </a:rPr>
              <a:t>cause of death</a:t>
            </a:r>
            <a:endParaRPr lang="en-US" sz="3600" dirty="0">
              <a:solidFill>
                <a:schemeClr val="bg1"/>
              </a:solidFill>
            </a:endParaRPr>
          </a:p>
        </p:txBody>
      </p:sp>
      <p:graphicFrame>
        <p:nvGraphicFramePr>
          <p:cNvPr id="4" name="Chart 3"/>
          <p:cNvGraphicFramePr/>
          <p:nvPr>
            <p:extLst>
              <p:ext uri="{D42A27DB-BD31-4B8C-83A1-F6EECF244321}">
                <p14:modId xmlns:p14="http://schemas.microsoft.com/office/powerpoint/2010/main" val="2420036519"/>
              </p:ext>
            </p:extLst>
          </p:nvPr>
        </p:nvGraphicFramePr>
        <p:xfrm>
          <a:off x="1408967" y="816817"/>
          <a:ext cx="6082080" cy="368251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p:nvPr>
            <p:extLst>
              <p:ext uri="{D42A27DB-BD31-4B8C-83A1-F6EECF244321}">
                <p14:modId xmlns:p14="http://schemas.microsoft.com/office/powerpoint/2010/main" val="271538574"/>
              </p:ext>
            </p:extLst>
          </p:nvPr>
        </p:nvGraphicFramePr>
        <p:xfrm>
          <a:off x="1793630" y="3725607"/>
          <a:ext cx="5809518" cy="301576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0850897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1196752"/>
          </a:xfrm>
          <a:solidFill>
            <a:srgbClr val="0070C0"/>
          </a:solidFill>
        </p:spPr>
        <p:txBody>
          <a:bodyPr>
            <a:noAutofit/>
          </a:bodyPr>
          <a:lstStyle/>
          <a:p>
            <a:pPr algn="ctr"/>
            <a:r>
              <a:rPr lang="en-US" sz="3600" b="1" dirty="0" smtClean="0">
                <a:solidFill>
                  <a:schemeClr val="bg1"/>
                </a:solidFill>
              </a:rPr>
              <a:t>Public Health Facility Survey Screening </a:t>
            </a:r>
            <a:r>
              <a:rPr lang="en-US" sz="3600" b="1" dirty="0">
                <a:solidFill>
                  <a:schemeClr val="bg1"/>
                </a:solidFill>
              </a:rPr>
              <a:t>and </a:t>
            </a:r>
            <a:r>
              <a:rPr lang="en-US" sz="3600" b="1" dirty="0" smtClean="0">
                <a:solidFill>
                  <a:schemeClr val="bg1"/>
                </a:solidFill>
              </a:rPr>
              <a:t>Outpatient Services </a:t>
            </a:r>
            <a:r>
              <a:rPr lang="en-US" sz="3600" b="1" dirty="0">
                <a:solidFill>
                  <a:schemeClr val="bg1"/>
                </a:solidFill>
              </a:rPr>
              <a:t>in Phase I </a:t>
            </a:r>
            <a:r>
              <a:rPr lang="en-US" sz="3600" b="1" dirty="0" smtClean="0">
                <a:solidFill>
                  <a:schemeClr val="bg1"/>
                </a:solidFill>
              </a:rPr>
              <a:t>States</a:t>
            </a:r>
            <a:endParaRPr lang="en-IN" sz="3600" b="1" dirty="0">
              <a:solidFill>
                <a:schemeClr val="bg1"/>
              </a:solidFill>
            </a:endParaRP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2566684926"/>
              </p:ext>
            </p:extLst>
          </p:nvPr>
        </p:nvGraphicFramePr>
        <p:xfrm>
          <a:off x="323528" y="1772816"/>
          <a:ext cx="4181040" cy="4245924"/>
        </p:xfrm>
        <a:graphic>
          <a:graphicData uri="http://schemas.openxmlformats.org/drawingml/2006/table">
            <a:tbl>
              <a:tblPr firstRow="1" bandRow="1">
                <a:tableStyleId>{5C22544A-7EE6-4342-B048-85BDC9FD1C3A}</a:tableStyleId>
              </a:tblPr>
              <a:tblGrid>
                <a:gridCol w="1110581">
                  <a:extLst>
                    <a:ext uri="{9D8B030D-6E8A-4147-A177-3AD203B41FA5}">
                      <a16:colId xmlns:a16="http://schemas.microsoft.com/office/drawing/2014/main" xmlns="" val="20000"/>
                    </a:ext>
                  </a:extLst>
                </a:gridCol>
                <a:gridCol w="979938">
                  <a:extLst>
                    <a:ext uri="{9D8B030D-6E8A-4147-A177-3AD203B41FA5}">
                      <a16:colId xmlns:a16="http://schemas.microsoft.com/office/drawing/2014/main" xmlns="" val="20001"/>
                    </a:ext>
                  </a:extLst>
                </a:gridCol>
                <a:gridCol w="699137">
                  <a:extLst>
                    <a:ext uri="{9D8B030D-6E8A-4147-A177-3AD203B41FA5}">
                      <a16:colId xmlns:a16="http://schemas.microsoft.com/office/drawing/2014/main" xmlns="" val="20002"/>
                    </a:ext>
                  </a:extLst>
                </a:gridCol>
                <a:gridCol w="135910">
                  <a:extLst>
                    <a:ext uri="{9D8B030D-6E8A-4147-A177-3AD203B41FA5}">
                      <a16:colId xmlns:a16="http://schemas.microsoft.com/office/drawing/2014/main" xmlns="" val="1803277256"/>
                    </a:ext>
                  </a:extLst>
                </a:gridCol>
                <a:gridCol w="627737">
                  <a:extLst>
                    <a:ext uri="{9D8B030D-6E8A-4147-A177-3AD203B41FA5}">
                      <a16:colId xmlns:a16="http://schemas.microsoft.com/office/drawing/2014/main" xmlns="" val="20003"/>
                    </a:ext>
                  </a:extLst>
                </a:gridCol>
                <a:gridCol w="627737">
                  <a:extLst>
                    <a:ext uri="{9D8B030D-6E8A-4147-A177-3AD203B41FA5}">
                      <a16:colId xmlns:a16="http://schemas.microsoft.com/office/drawing/2014/main" xmlns="" val="20004"/>
                    </a:ext>
                  </a:extLst>
                </a:gridCol>
              </a:tblGrid>
              <a:tr h="557696">
                <a:tc>
                  <a:txBody>
                    <a:bodyPr/>
                    <a:lstStyle/>
                    <a:p>
                      <a:endParaRPr lang="en-IN" sz="1400" b="1" dirty="0">
                        <a:latin typeface="+mn-lt"/>
                      </a:endParaRPr>
                    </a:p>
                  </a:txBody>
                  <a:tcPr marL="68580" marR="68580"/>
                </a:tc>
                <a:tc grid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latin typeface="+mn-lt"/>
                        </a:rPr>
                        <a:t>                    </a:t>
                      </a:r>
                      <a:r>
                        <a:rPr lang="en-US" sz="1400" b="1" dirty="0" smtClean="0">
                          <a:latin typeface="+mn-lt"/>
                        </a:rPr>
                        <a:t>  </a:t>
                      </a:r>
                      <a:r>
                        <a:rPr lang="en-US" sz="1400" b="1" dirty="0" smtClean="0">
                          <a:latin typeface="+mn-lt"/>
                        </a:rPr>
                        <a:t>Type</a:t>
                      </a:r>
                      <a:r>
                        <a:rPr lang="en-US" sz="1400" b="1" baseline="0" dirty="0" smtClean="0">
                          <a:latin typeface="+mn-lt"/>
                        </a:rPr>
                        <a:t> of facility</a:t>
                      </a:r>
                      <a:endParaRPr lang="en-US" sz="1400" b="1" dirty="0" smtClean="0">
                        <a:latin typeface="+mn-lt"/>
                      </a:endParaRPr>
                    </a:p>
                    <a:p>
                      <a:endParaRPr lang="en-IN" sz="1400" b="1" dirty="0">
                        <a:latin typeface="+mn-lt"/>
                      </a:endParaRPr>
                    </a:p>
                  </a:txBody>
                  <a:tcPr marL="68580" marR="68580" anchor="ctr"/>
                </a:tc>
                <a:tc hMerge="1">
                  <a:txBody>
                    <a:bodyPr/>
                    <a:lstStyle/>
                    <a:p>
                      <a:endParaRPr lang="en-IN"/>
                    </a:p>
                  </a:txBody>
                  <a:tcPr/>
                </a:tc>
                <a:tc hMerge="1">
                  <a:txBody>
                    <a:bodyPr/>
                    <a:lstStyle/>
                    <a:p>
                      <a:endParaRPr lang="en-IN"/>
                    </a:p>
                  </a:txBody>
                  <a:tcPr/>
                </a:tc>
                <a:tc hMerge="1">
                  <a:txBody>
                    <a:bodyPr/>
                    <a:lstStyle/>
                    <a:p>
                      <a:endParaRPr lang="en-IN" dirty="0"/>
                    </a:p>
                  </a:txBody>
                  <a:tcPr/>
                </a:tc>
                <a:tc hMerge="1">
                  <a:txBody>
                    <a:bodyPr/>
                    <a:lstStyle/>
                    <a:p>
                      <a:endParaRPr lang="en-IN"/>
                    </a:p>
                  </a:txBody>
                  <a:tcPr/>
                </a:tc>
                <a:extLst>
                  <a:ext uri="{0D108BD9-81ED-4DB2-BD59-A6C34878D82A}">
                    <a16:rowId xmlns:a16="http://schemas.microsoft.com/office/drawing/2014/main" xmlns="" val="10000"/>
                  </a:ext>
                </a:extLst>
              </a:tr>
              <a:tr h="355889">
                <a:tc>
                  <a:txBody>
                    <a:bodyPr/>
                    <a:lstStyle/>
                    <a:p>
                      <a:endParaRPr lang="en-IN" sz="1400" b="1" dirty="0">
                        <a:latin typeface="+mn-lt"/>
                      </a:endParaRPr>
                    </a:p>
                  </a:txBody>
                  <a:tcPr marL="68580" marR="68580"/>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i="0" u="none" strike="noStrike" dirty="0" smtClean="0">
                          <a:solidFill>
                            <a:srgbClr val="000000"/>
                          </a:solidFill>
                          <a:latin typeface="+mn-lt"/>
                        </a:rPr>
                        <a:t>PHC/CHC (N=65)</a:t>
                      </a:r>
                    </a:p>
                  </a:txBody>
                  <a:tcPr marL="68580" marR="68580"/>
                </a:tc>
                <a:tc hMerge="1">
                  <a:txBody>
                    <a:bodyPr/>
                    <a:lstStyle/>
                    <a:p>
                      <a:endParaRPr lang="en-IN"/>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i="0" u="none" strike="noStrike" dirty="0" smtClean="0">
                          <a:solidFill>
                            <a:srgbClr val="000000"/>
                          </a:solidFill>
                          <a:latin typeface="+mn-lt"/>
                        </a:rPr>
                        <a:t>Sub district/DH (N=15)</a:t>
                      </a:r>
                      <a:endParaRPr lang="en-IN" sz="1400" b="1" dirty="0">
                        <a:latin typeface="+mn-lt"/>
                      </a:endParaRPr>
                    </a:p>
                  </a:txBody>
                  <a:tcPr marL="68580" marR="68580"/>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IN" sz="1400" b="1" dirty="0">
                        <a:latin typeface="+mn-lt"/>
                      </a:endParaRPr>
                    </a:p>
                  </a:txBody>
                  <a:tcPr/>
                </a:tc>
                <a:tc hMerge="1">
                  <a:txBody>
                    <a:bodyPr/>
                    <a:lstStyle/>
                    <a:p>
                      <a:endParaRPr lang="en-IN"/>
                    </a:p>
                  </a:txBody>
                  <a:tcPr/>
                </a:tc>
                <a:extLst>
                  <a:ext uri="{0D108BD9-81ED-4DB2-BD59-A6C34878D82A}">
                    <a16:rowId xmlns:a16="http://schemas.microsoft.com/office/drawing/2014/main" xmlns="" val="10001"/>
                  </a:ext>
                </a:extLst>
              </a:tr>
              <a:tr h="328056">
                <a:tc>
                  <a:txBody>
                    <a:bodyPr/>
                    <a:lstStyle/>
                    <a:p>
                      <a:endParaRPr lang="en-IN" sz="1400" b="1" dirty="0">
                        <a:latin typeface="+mn-lt"/>
                      </a:endParaRPr>
                    </a:p>
                  </a:txBody>
                  <a:tcPr marL="68580" marR="68580"/>
                </a:tc>
                <a:tc>
                  <a:txBody>
                    <a:bodyPr/>
                    <a:lstStyle/>
                    <a:p>
                      <a:pPr algn="ctr"/>
                      <a:r>
                        <a:rPr lang="en-IN" sz="1400" b="1" dirty="0" smtClean="0">
                          <a:latin typeface="+mn-lt"/>
                        </a:rPr>
                        <a:t>n</a:t>
                      </a:r>
                      <a:endParaRPr lang="en-IN" sz="1400" b="1" dirty="0">
                        <a:latin typeface="+mn-lt"/>
                      </a:endParaRPr>
                    </a:p>
                  </a:txBody>
                  <a:tcPr marL="68580" marR="68580"/>
                </a:tc>
                <a:tc>
                  <a:txBody>
                    <a:bodyPr/>
                    <a:lstStyle/>
                    <a:p>
                      <a:pPr algn="ctr"/>
                      <a:r>
                        <a:rPr lang="en-IN" sz="1400" b="1" dirty="0" smtClean="0">
                          <a:latin typeface="+mn-lt"/>
                        </a:rPr>
                        <a:t>% (n/N)</a:t>
                      </a:r>
                      <a:endParaRPr lang="en-IN" sz="1400" b="1" dirty="0">
                        <a:latin typeface="+mn-lt"/>
                      </a:endParaRPr>
                    </a:p>
                  </a:txBody>
                  <a:tcPr marL="68580" marR="68580"/>
                </a:tc>
                <a:tc gridSpan="2">
                  <a:txBody>
                    <a:bodyPr/>
                    <a:lstStyle/>
                    <a:p>
                      <a:pPr algn="ctr"/>
                      <a:r>
                        <a:rPr lang="en-IN" sz="1400" b="1" dirty="0" smtClean="0">
                          <a:latin typeface="+mn-lt"/>
                        </a:rPr>
                        <a:t>n</a:t>
                      </a:r>
                      <a:endParaRPr lang="en-IN" sz="1400" b="1" dirty="0">
                        <a:latin typeface="+mn-lt"/>
                      </a:endParaRPr>
                    </a:p>
                  </a:txBody>
                  <a:tcPr marL="68580" marR="68580"/>
                </a:tc>
                <a:tc hMerge="1">
                  <a:txBody>
                    <a:bodyPr/>
                    <a:lstStyle/>
                    <a:p>
                      <a:pPr algn="ctr"/>
                      <a:endParaRPr lang="en-IN" sz="1400" b="1" dirty="0">
                        <a:latin typeface="+mn-lt"/>
                      </a:endParaRPr>
                    </a:p>
                  </a:txBody>
                  <a:tcPr/>
                </a:tc>
                <a:tc>
                  <a:txBody>
                    <a:bodyPr/>
                    <a:lstStyle/>
                    <a:p>
                      <a:pPr algn="ctr"/>
                      <a:r>
                        <a:rPr lang="en-IN" sz="1400" b="1" dirty="0" smtClean="0">
                          <a:latin typeface="+mn-lt"/>
                        </a:rPr>
                        <a:t>% (n/N)</a:t>
                      </a:r>
                      <a:endParaRPr lang="en-IN" sz="1400" b="1" dirty="0">
                        <a:latin typeface="+mn-lt"/>
                      </a:endParaRPr>
                    </a:p>
                  </a:txBody>
                  <a:tcPr marL="68580" marR="68580"/>
                </a:tc>
                <a:extLst>
                  <a:ext uri="{0D108BD9-81ED-4DB2-BD59-A6C34878D82A}">
                    <a16:rowId xmlns:a16="http://schemas.microsoft.com/office/drawing/2014/main" xmlns="" val="10002"/>
                  </a:ext>
                </a:extLst>
              </a:tr>
              <a:tr h="328056">
                <a:tc gridSpan="6">
                  <a:txBody>
                    <a:bodyPr/>
                    <a:lstStyle/>
                    <a:p>
                      <a:r>
                        <a:rPr lang="en-IN" sz="1400" b="1" dirty="0" smtClean="0">
                          <a:latin typeface="+mn-lt"/>
                        </a:rPr>
                        <a:t>Screening services</a:t>
                      </a:r>
                      <a:endParaRPr lang="en-IN" sz="1400" b="1" dirty="0">
                        <a:latin typeface="+mn-lt"/>
                      </a:endParaRPr>
                    </a:p>
                  </a:txBody>
                  <a:tcPr marL="68580" marR="68580"/>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dirty="0"/>
                    </a:p>
                  </a:txBody>
                  <a:tcPr/>
                </a:tc>
                <a:tc hMerge="1">
                  <a:txBody>
                    <a:bodyPr/>
                    <a:lstStyle/>
                    <a:p>
                      <a:endParaRPr lang="en-IN"/>
                    </a:p>
                  </a:txBody>
                  <a:tcPr/>
                </a:tc>
                <a:extLst>
                  <a:ext uri="{0D108BD9-81ED-4DB2-BD59-A6C34878D82A}">
                    <a16:rowId xmlns:a16="http://schemas.microsoft.com/office/drawing/2014/main" xmlns="" val="10003"/>
                  </a:ext>
                </a:extLst>
              </a:tr>
              <a:tr h="229640">
                <a:tc>
                  <a:txBody>
                    <a:bodyPr/>
                    <a:lstStyle/>
                    <a:p>
                      <a:pPr algn="ctr" fontAlgn="ctr"/>
                      <a:r>
                        <a:rPr lang="en-IN" sz="1400" b="0" i="0" u="none" strike="noStrike" dirty="0">
                          <a:solidFill>
                            <a:srgbClr val="000000"/>
                          </a:solidFill>
                          <a:latin typeface="+mn-lt"/>
                        </a:rPr>
                        <a:t>HT</a:t>
                      </a:r>
                    </a:p>
                  </a:txBody>
                  <a:tcPr marL="0" marR="0" marT="0" marB="0" anchor="ctr"/>
                </a:tc>
                <a:tc>
                  <a:txBody>
                    <a:bodyPr/>
                    <a:lstStyle/>
                    <a:p>
                      <a:pPr algn="ctr" fontAlgn="b"/>
                      <a:r>
                        <a:rPr lang="en-IN" sz="1400" b="1" i="0" u="none" strike="noStrike" dirty="0">
                          <a:solidFill>
                            <a:srgbClr val="000000"/>
                          </a:solidFill>
                          <a:latin typeface="+mn-lt"/>
                        </a:rPr>
                        <a:t>26</a:t>
                      </a:r>
                    </a:p>
                  </a:txBody>
                  <a:tcPr marL="0" marR="0" marT="0" marB="0" anchor="b"/>
                </a:tc>
                <a:tc gridSpan="2">
                  <a:txBody>
                    <a:bodyPr/>
                    <a:lstStyle/>
                    <a:p>
                      <a:pPr algn="ctr" fontAlgn="b"/>
                      <a:r>
                        <a:rPr lang="en-IN" sz="1400" b="1" i="0" u="none" strike="noStrike">
                          <a:solidFill>
                            <a:srgbClr val="000000"/>
                          </a:solidFill>
                          <a:latin typeface="+mn-lt"/>
                        </a:rPr>
                        <a:t>40</a:t>
                      </a:r>
                    </a:p>
                  </a:txBody>
                  <a:tcPr marL="0" marR="0" marT="0" marB="0" anchor="b"/>
                </a:tc>
                <a:tc hMerge="1">
                  <a:txBody>
                    <a:bodyPr/>
                    <a:lstStyle/>
                    <a:p>
                      <a:endParaRPr lang="en-IN"/>
                    </a:p>
                  </a:txBody>
                  <a:tcPr/>
                </a:tc>
                <a:tc>
                  <a:txBody>
                    <a:bodyPr/>
                    <a:lstStyle/>
                    <a:p>
                      <a:pPr algn="ctr" fontAlgn="b"/>
                      <a:r>
                        <a:rPr lang="en-IN" sz="1400" b="1" i="0" u="none" strike="noStrike" dirty="0">
                          <a:solidFill>
                            <a:srgbClr val="000000"/>
                          </a:solidFill>
                          <a:latin typeface="+mn-lt"/>
                        </a:rPr>
                        <a:t>8</a:t>
                      </a:r>
                    </a:p>
                  </a:txBody>
                  <a:tcPr marL="0" marR="0" marT="0" marB="0" anchor="b"/>
                </a:tc>
                <a:tc>
                  <a:txBody>
                    <a:bodyPr/>
                    <a:lstStyle/>
                    <a:p>
                      <a:pPr algn="ctr" fontAlgn="b"/>
                      <a:r>
                        <a:rPr lang="en-IN" sz="1400" b="1" i="0" u="none" strike="noStrike" dirty="0">
                          <a:solidFill>
                            <a:srgbClr val="000000"/>
                          </a:solidFill>
                          <a:latin typeface="+mn-lt"/>
                        </a:rPr>
                        <a:t>53</a:t>
                      </a:r>
                    </a:p>
                  </a:txBody>
                  <a:tcPr marL="0" marR="0" marT="0" marB="0" anchor="b"/>
                </a:tc>
                <a:extLst>
                  <a:ext uri="{0D108BD9-81ED-4DB2-BD59-A6C34878D82A}">
                    <a16:rowId xmlns:a16="http://schemas.microsoft.com/office/drawing/2014/main" xmlns="" val="10004"/>
                  </a:ext>
                </a:extLst>
              </a:tr>
              <a:tr h="248178">
                <a:tc>
                  <a:txBody>
                    <a:bodyPr/>
                    <a:lstStyle/>
                    <a:p>
                      <a:pPr algn="ctr" fontAlgn="ctr"/>
                      <a:r>
                        <a:rPr lang="en-IN" sz="1400" b="0" i="0" u="none" strike="noStrike" dirty="0">
                          <a:solidFill>
                            <a:srgbClr val="000000"/>
                          </a:solidFill>
                          <a:latin typeface="+mn-lt"/>
                        </a:rPr>
                        <a:t>DM</a:t>
                      </a:r>
                    </a:p>
                  </a:txBody>
                  <a:tcPr marL="0" marR="0" marT="0" marB="0" anchor="ctr"/>
                </a:tc>
                <a:tc>
                  <a:txBody>
                    <a:bodyPr/>
                    <a:lstStyle/>
                    <a:p>
                      <a:pPr algn="ctr" fontAlgn="b"/>
                      <a:r>
                        <a:rPr lang="en-IN" sz="1400" b="1" i="0" u="none" strike="noStrike">
                          <a:solidFill>
                            <a:srgbClr val="000000"/>
                          </a:solidFill>
                          <a:latin typeface="+mn-lt"/>
                        </a:rPr>
                        <a:t>26</a:t>
                      </a:r>
                    </a:p>
                  </a:txBody>
                  <a:tcPr marL="0" marR="0" marT="0" marB="0" anchor="b"/>
                </a:tc>
                <a:tc gridSpan="2">
                  <a:txBody>
                    <a:bodyPr/>
                    <a:lstStyle/>
                    <a:p>
                      <a:pPr algn="ctr" fontAlgn="b"/>
                      <a:r>
                        <a:rPr lang="en-IN" sz="1400" b="1" i="0" u="none" strike="noStrike">
                          <a:solidFill>
                            <a:srgbClr val="000000"/>
                          </a:solidFill>
                          <a:latin typeface="+mn-lt"/>
                        </a:rPr>
                        <a:t>40</a:t>
                      </a:r>
                    </a:p>
                  </a:txBody>
                  <a:tcPr marL="0" marR="0" marT="0" marB="0" anchor="b"/>
                </a:tc>
                <a:tc hMerge="1">
                  <a:txBody>
                    <a:bodyPr/>
                    <a:lstStyle/>
                    <a:p>
                      <a:endParaRPr lang="en-IN"/>
                    </a:p>
                  </a:txBody>
                  <a:tcPr/>
                </a:tc>
                <a:tc>
                  <a:txBody>
                    <a:bodyPr/>
                    <a:lstStyle/>
                    <a:p>
                      <a:pPr algn="ctr" fontAlgn="b"/>
                      <a:r>
                        <a:rPr lang="en-IN" sz="1400" b="1" i="0" u="none" strike="noStrike">
                          <a:solidFill>
                            <a:srgbClr val="000000"/>
                          </a:solidFill>
                          <a:latin typeface="+mn-lt"/>
                        </a:rPr>
                        <a:t>7</a:t>
                      </a:r>
                    </a:p>
                  </a:txBody>
                  <a:tcPr marL="0" marR="0" marT="0" marB="0" anchor="b"/>
                </a:tc>
                <a:tc>
                  <a:txBody>
                    <a:bodyPr/>
                    <a:lstStyle/>
                    <a:p>
                      <a:pPr algn="ctr" fontAlgn="b"/>
                      <a:r>
                        <a:rPr lang="en-IN" sz="1400" b="1" i="0" u="none" strike="noStrike" dirty="0">
                          <a:solidFill>
                            <a:srgbClr val="000000"/>
                          </a:solidFill>
                          <a:latin typeface="+mn-lt"/>
                        </a:rPr>
                        <a:t>47</a:t>
                      </a:r>
                    </a:p>
                  </a:txBody>
                  <a:tcPr marL="0" marR="0" marT="0" marB="0" anchor="b"/>
                </a:tc>
                <a:extLst>
                  <a:ext uri="{0D108BD9-81ED-4DB2-BD59-A6C34878D82A}">
                    <a16:rowId xmlns:a16="http://schemas.microsoft.com/office/drawing/2014/main" xmlns="" val="10005"/>
                  </a:ext>
                </a:extLst>
              </a:tr>
              <a:tr h="367167">
                <a:tc>
                  <a:txBody>
                    <a:bodyPr/>
                    <a:lstStyle/>
                    <a:p>
                      <a:pPr algn="ctr" fontAlgn="ctr"/>
                      <a:r>
                        <a:rPr lang="en-IN" sz="1400" b="0" i="0" u="none" strike="noStrike" dirty="0">
                          <a:solidFill>
                            <a:srgbClr val="000000"/>
                          </a:solidFill>
                          <a:latin typeface="+mn-lt"/>
                        </a:rPr>
                        <a:t>Cervical cancer</a:t>
                      </a:r>
                    </a:p>
                  </a:txBody>
                  <a:tcPr marL="0" marR="0" marT="0" marB="0" anchor="ctr"/>
                </a:tc>
                <a:tc>
                  <a:txBody>
                    <a:bodyPr/>
                    <a:lstStyle/>
                    <a:p>
                      <a:pPr algn="ctr" fontAlgn="b"/>
                      <a:r>
                        <a:rPr lang="en-IN" sz="1400" b="1" i="0" u="none" strike="noStrike">
                          <a:solidFill>
                            <a:srgbClr val="000000"/>
                          </a:solidFill>
                          <a:latin typeface="+mn-lt"/>
                        </a:rPr>
                        <a:t>6</a:t>
                      </a:r>
                    </a:p>
                  </a:txBody>
                  <a:tcPr marL="0" marR="0" marT="0" marB="0" anchor="b"/>
                </a:tc>
                <a:tc gridSpan="2">
                  <a:txBody>
                    <a:bodyPr/>
                    <a:lstStyle/>
                    <a:p>
                      <a:pPr algn="ctr" fontAlgn="b"/>
                      <a:r>
                        <a:rPr lang="en-IN" sz="1400" b="1" i="0" u="none" strike="noStrike">
                          <a:solidFill>
                            <a:srgbClr val="000000"/>
                          </a:solidFill>
                          <a:latin typeface="+mn-lt"/>
                        </a:rPr>
                        <a:t>9</a:t>
                      </a:r>
                    </a:p>
                  </a:txBody>
                  <a:tcPr marL="0" marR="0" marT="0" marB="0" anchor="b"/>
                </a:tc>
                <a:tc hMerge="1">
                  <a:txBody>
                    <a:bodyPr/>
                    <a:lstStyle/>
                    <a:p>
                      <a:endParaRPr lang="en-IN"/>
                    </a:p>
                  </a:txBody>
                  <a:tcPr/>
                </a:tc>
                <a:tc>
                  <a:txBody>
                    <a:bodyPr/>
                    <a:lstStyle/>
                    <a:p>
                      <a:pPr algn="ctr" fontAlgn="b"/>
                      <a:r>
                        <a:rPr lang="en-IN" sz="1400" b="1" i="0" u="none" strike="noStrike">
                          <a:solidFill>
                            <a:srgbClr val="000000"/>
                          </a:solidFill>
                          <a:latin typeface="+mn-lt"/>
                        </a:rPr>
                        <a:t>5</a:t>
                      </a:r>
                    </a:p>
                  </a:txBody>
                  <a:tcPr marL="0" marR="0" marT="0" marB="0" anchor="b"/>
                </a:tc>
                <a:tc>
                  <a:txBody>
                    <a:bodyPr/>
                    <a:lstStyle/>
                    <a:p>
                      <a:pPr algn="ctr" fontAlgn="b"/>
                      <a:r>
                        <a:rPr lang="en-IN" sz="1400" b="1" i="0" u="none" strike="noStrike" dirty="0">
                          <a:solidFill>
                            <a:srgbClr val="000000"/>
                          </a:solidFill>
                          <a:latin typeface="+mn-lt"/>
                        </a:rPr>
                        <a:t>33</a:t>
                      </a:r>
                    </a:p>
                  </a:txBody>
                  <a:tcPr marL="0" marR="0" marT="0" marB="0" anchor="b"/>
                </a:tc>
                <a:extLst>
                  <a:ext uri="{0D108BD9-81ED-4DB2-BD59-A6C34878D82A}">
                    <a16:rowId xmlns:a16="http://schemas.microsoft.com/office/drawing/2014/main" xmlns="" val="10006"/>
                  </a:ext>
                </a:extLst>
              </a:tr>
              <a:tr h="367167">
                <a:tc>
                  <a:txBody>
                    <a:bodyPr/>
                    <a:lstStyle/>
                    <a:p>
                      <a:pPr algn="ctr" fontAlgn="ctr"/>
                      <a:r>
                        <a:rPr lang="en-IN" sz="1400" b="0" i="0" u="none" strike="noStrike" dirty="0">
                          <a:solidFill>
                            <a:srgbClr val="000000"/>
                          </a:solidFill>
                          <a:latin typeface="+mn-lt"/>
                        </a:rPr>
                        <a:t>Breast cancer</a:t>
                      </a:r>
                    </a:p>
                  </a:txBody>
                  <a:tcPr marL="0" marR="0" marT="0" marB="0" anchor="ctr"/>
                </a:tc>
                <a:tc>
                  <a:txBody>
                    <a:bodyPr/>
                    <a:lstStyle/>
                    <a:p>
                      <a:pPr algn="ctr" fontAlgn="b"/>
                      <a:r>
                        <a:rPr lang="en-IN" sz="1400" b="1" i="0" u="none" strike="noStrike">
                          <a:solidFill>
                            <a:srgbClr val="000000"/>
                          </a:solidFill>
                          <a:latin typeface="+mn-lt"/>
                        </a:rPr>
                        <a:t>6</a:t>
                      </a:r>
                    </a:p>
                  </a:txBody>
                  <a:tcPr marL="0" marR="0" marT="0" marB="0" anchor="b"/>
                </a:tc>
                <a:tc gridSpan="2">
                  <a:txBody>
                    <a:bodyPr/>
                    <a:lstStyle/>
                    <a:p>
                      <a:pPr algn="ctr" fontAlgn="b"/>
                      <a:r>
                        <a:rPr lang="en-IN" sz="1400" b="1" i="0" u="none" strike="noStrike" dirty="0">
                          <a:solidFill>
                            <a:srgbClr val="000000"/>
                          </a:solidFill>
                          <a:latin typeface="+mn-lt"/>
                        </a:rPr>
                        <a:t>9</a:t>
                      </a:r>
                    </a:p>
                  </a:txBody>
                  <a:tcPr marL="0" marR="0" marT="0" marB="0" anchor="b"/>
                </a:tc>
                <a:tc hMerge="1">
                  <a:txBody>
                    <a:bodyPr/>
                    <a:lstStyle/>
                    <a:p>
                      <a:endParaRPr lang="en-IN"/>
                    </a:p>
                  </a:txBody>
                  <a:tcPr/>
                </a:tc>
                <a:tc>
                  <a:txBody>
                    <a:bodyPr/>
                    <a:lstStyle/>
                    <a:p>
                      <a:pPr algn="ctr" fontAlgn="b"/>
                      <a:r>
                        <a:rPr lang="en-IN" sz="1400" b="1" i="0" u="none" strike="noStrike">
                          <a:solidFill>
                            <a:srgbClr val="000000"/>
                          </a:solidFill>
                          <a:latin typeface="+mn-lt"/>
                        </a:rPr>
                        <a:t>3</a:t>
                      </a:r>
                    </a:p>
                  </a:txBody>
                  <a:tcPr marL="0" marR="0" marT="0" marB="0" anchor="b"/>
                </a:tc>
                <a:tc>
                  <a:txBody>
                    <a:bodyPr/>
                    <a:lstStyle/>
                    <a:p>
                      <a:pPr algn="ctr" fontAlgn="b"/>
                      <a:r>
                        <a:rPr lang="en-IN" sz="1400" b="1" i="0" u="none" strike="noStrike" dirty="0">
                          <a:solidFill>
                            <a:srgbClr val="000000"/>
                          </a:solidFill>
                          <a:latin typeface="+mn-lt"/>
                        </a:rPr>
                        <a:t>20</a:t>
                      </a:r>
                    </a:p>
                  </a:txBody>
                  <a:tcPr marL="0" marR="0" marT="0" marB="0" anchor="b"/>
                </a:tc>
                <a:extLst>
                  <a:ext uri="{0D108BD9-81ED-4DB2-BD59-A6C34878D82A}">
                    <a16:rowId xmlns:a16="http://schemas.microsoft.com/office/drawing/2014/main" xmlns="" val="10007"/>
                  </a:ext>
                </a:extLst>
              </a:tr>
              <a:tr h="367167">
                <a:tc>
                  <a:txBody>
                    <a:bodyPr/>
                    <a:lstStyle/>
                    <a:p>
                      <a:pPr algn="ctr" fontAlgn="ctr"/>
                      <a:r>
                        <a:rPr lang="en-IN" sz="1400" b="0" i="0" u="none" strike="noStrike" dirty="0">
                          <a:solidFill>
                            <a:srgbClr val="000000"/>
                          </a:solidFill>
                          <a:latin typeface="+mn-lt"/>
                        </a:rPr>
                        <a:t>Oral cancer</a:t>
                      </a:r>
                    </a:p>
                  </a:txBody>
                  <a:tcPr marL="0" marR="0" marT="0" marB="0" anchor="ctr"/>
                </a:tc>
                <a:tc>
                  <a:txBody>
                    <a:bodyPr/>
                    <a:lstStyle/>
                    <a:p>
                      <a:pPr algn="ctr" fontAlgn="b"/>
                      <a:r>
                        <a:rPr lang="en-IN" sz="1400" b="1" i="0" u="none" strike="noStrike">
                          <a:solidFill>
                            <a:srgbClr val="000000"/>
                          </a:solidFill>
                          <a:latin typeface="+mn-lt"/>
                        </a:rPr>
                        <a:t>6</a:t>
                      </a:r>
                    </a:p>
                  </a:txBody>
                  <a:tcPr marL="0" marR="0" marT="0" marB="0" anchor="b"/>
                </a:tc>
                <a:tc gridSpan="2">
                  <a:txBody>
                    <a:bodyPr/>
                    <a:lstStyle/>
                    <a:p>
                      <a:pPr algn="ctr" fontAlgn="b"/>
                      <a:r>
                        <a:rPr lang="en-IN" sz="1400" b="1" i="0" u="none" strike="noStrike" dirty="0">
                          <a:solidFill>
                            <a:srgbClr val="000000"/>
                          </a:solidFill>
                          <a:latin typeface="+mn-lt"/>
                        </a:rPr>
                        <a:t>9</a:t>
                      </a:r>
                    </a:p>
                  </a:txBody>
                  <a:tcPr marL="0" marR="0" marT="0" marB="0" anchor="b"/>
                </a:tc>
                <a:tc hMerge="1">
                  <a:txBody>
                    <a:bodyPr/>
                    <a:lstStyle/>
                    <a:p>
                      <a:endParaRPr lang="en-IN"/>
                    </a:p>
                  </a:txBody>
                  <a:tcPr/>
                </a:tc>
                <a:tc>
                  <a:txBody>
                    <a:bodyPr/>
                    <a:lstStyle/>
                    <a:p>
                      <a:pPr algn="ctr" fontAlgn="b"/>
                      <a:r>
                        <a:rPr lang="en-IN" sz="1400" b="1" i="0" u="none" strike="noStrike">
                          <a:solidFill>
                            <a:srgbClr val="000000"/>
                          </a:solidFill>
                          <a:latin typeface="+mn-lt"/>
                        </a:rPr>
                        <a:t>3</a:t>
                      </a:r>
                    </a:p>
                  </a:txBody>
                  <a:tcPr marL="0" marR="0" marT="0" marB="0" anchor="b"/>
                </a:tc>
                <a:tc>
                  <a:txBody>
                    <a:bodyPr/>
                    <a:lstStyle/>
                    <a:p>
                      <a:pPr algn="ctr" fontAlgn="b"/>
                      <a:r>
                        <a:rPr lang="en-IN" sz="1400" b="1" i="0" u="none" strike="noStrike" dirty="0">
                          <a:solidFill>
                            <a:srgbClr val="000000"/>
                          </a:solidFill>
                          <a:latin typeface="+mn-lt"/>
                        </a:rPr>
                        <a:t>20</a:t>
                      </a:r>
                    </a:p>
                  </a:txBody>
                  <a:tcPr marL="0" marR="0" marT="0" marB="0" anchor="b"/>
                </a:tc>
                <a:extLst>
                  <a:ext uri="{0D108BD9-81ED-4DB2-BD59-A6C34878D82A}">
                    <a16:rowId xmlns:a16="http://schemas.microsoft.com/office/drawing/2014/main" xmlns="" val="10008"/>
                  </a:ext>
                </a:extLst>
              </a:tr>
              <a:tr h="248178">
                <a:tc gridSpan="6">
                  <a:txBody>
                    <a:bodyPr/>
                    <a:lstStyle/>
                    <a:p>
                      <a:pPr algn="l" fontAlgn="ctr"/>
                      <a:r>
                        <a:rPr lang="en-IN" sz="1400" b="1" i="0" u="none" strike="noStrike" dirty="0" smtClean="0">
                          <a:solidFill>
                            <a:srgbClr val="000000"/>
                          </a:solidFill>
                          <a:latin typeface="+mn-lt"/>
                        </a:rPr>
                        <a:t>Out patient treatment services</a:t>
                      </a:r>
                      <a:endParaRPr lang="en-IN" sz="1400" b="1" i="0" u="none" strike="noStrike" dirty="0">
                        <a:solidFill>
                          <a:srgbClr val="000000"/>
                        </a:solidFill>
                        <a:latin typeface="+mn-lt"/>
                      </a:endParaRPr>
                    </a:p>
                  </a:txBody>
                  <a:tcPr marL="0" marR="0" marT="0" marB="0" anchor="ct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pPr algn="ctr" fontAlgn="b"/>
                      <a:endParaRPr lang="en-IN" sz="1800" b="0" i="0" u="none" strike="noStrike" dirty="0">
                        <a:solidFill>
                          <a:srgbClr val="000000"/>
                        </a:solidFill>
                        <a:latin typeface="+mn-lt"/>
                      </a:endParaRPr>
                    </a:p>
                  </a:txBody>
                  <a:tcPr marL="0" marR="0" marT="0" marB="0" anchor="b"/>
                </a:tc>
                <a:tc hMerge="1">
                  <a:txBody>
                    <a:bodyPr/>
                    <a:lstStyle/>
                    <a:p>
                      <a:pPr algn="ctr" fontAlgn="b"/>
                      <a:endParaRPr lang="en-IN" sz="1800" b="0" i="0" u="none" strike="noStrike" dirty="0">
                        <a:solidFill>
                          <a:srgbClr val="000000"/>
                        </a:solidFill>
                        <a:latin typeface="+mn-lt"/>
                      </a:endParaRPr>
                    </a:p>
                  </a:txBody>
                  <a:tcPr marL="0" marR="0" marT="0" marB="0" anchor="b"/>
                </a:tc>
                <a:extLst>
                  <a:ext uri="{0D108BD9-81ED-4DB2-BD59-A6C34878D82A}">
                    <a16:rowId xmlns:a16="http://schemas.microsoft.com/office/drawing/2014/main" xmlns="" val="10009"/>
                  </a:ext>
                </a:extLst>
              </a:tr>
              <a:tr h="248178">
                <a:tc>
                  <a:txBody>
                    <a:bodyPr/>
                    <a:lstStyle/>
                    <a:p>
                      <a:pPr algn="ctr" fontAlgn="ctr"/>
                      <a:r>
                        <a:rPr lang="en-IN" sz="1400" b="0" i="0" u="none" strike="noStrike" dirty="0">
                          <a:solidFill>
                            <a:srgbClr val="000000"/>
                          </a:solidFill>
                          <a:latin typeface="+mn-lt"/>
                        </a:rPr>
                        <a:t>HT</a:t>
                      </a:r>
                    </a:p>
                  </a:txBody>
                  <a:tcPr marL="0" marR="0" marT="0" marB="0" anchor="ctr"/>
                </a:tc>
                <a:tc>
                  <a:txBody>
                    <a:bodyPr/>
                    <a:lstStyle/>
                    <a:p>
                      <a:pPr algn="ctr" fontAlgn="b"/>
                      <a:r>
                        <a:rPr lang="en-IN" sz="1400" b="1" i="0" u="none" strike="noStrike" dirty="0">
                          <a:solidFill>
                            <a:srgbClr val="000000"/>
                          </a:solidFill>
                          <a:latin typeface="+mn-lt"/>
                        </a:rPr>
                        <a:t>50</a:t>
                      </a:r>
                    </a:p>
                  </a:txBody>
                  <a:tcPr marL="0" marR="0" marT="0" marB="0" anchor="b"/>
                </a:tc>
                <a:tc gridSpan="2">
                  <a:txBody>
                    <a:bodyPr/>
                    <a:lstStyle/>
                    <a:p>
                      <a:pPr algn="ctr" fontAlgn="b"/>
                      <a:r>
                        <a:rPr lang="en-IN" sz="1400" b="1" i="0" u="none" strike="noStrike" dirty="0">
                          <a:solidFill>
                            <a:srgbClr val="000000"/>
                          </a:solidFill>
                          <a:latin typeface="+mn-lt"/>
                        </a:rPr>
                        <a:t>77</a:t>
                      </a:r>
                    </a:p>
                  </a:txBody>
                  <a:tcPr marL="0" marR="0" marT="0" marB="0" anchor="b"/>
                </a:tc>
                <a:tc hMerge="1">
                  <a:txBody>
                    <a:bodyPr/>
                    <a:lstStyle/>
                    <a:p>
                      <a:endParaRPr lang="en-IN"/>
                    </a:p>
                  </a:txBody>
                  <a:tcPr/>
                </a:tc>
                <a:tc>
                  <a:txBody>
                    <a:bodyPr/>
                    <a:lstStyle/>
                    <a:p>
                      <a:pPr algn="ctr" fontAlgn="b"/>
                      <a:r>
                        <a:rPr lang="en-IN" sz="1400" b="1" i="0" u="none" strike="noStrike" dirty="0">
                          <a:solidFill>
                            <a:srgbClr val="000000"/>
                          </a:solidFill>
                          <a:latin typeface="+mn-lt"/>
                        </a:rPr>
                        <a:t>15</a:t>
                      </a:r>
                    </a:p>
                  </a:txBody>
                  <a:tcPr marL="0" marR="0" marT="0" marB="0" anchor="b"/>
                </a:tc>
                <a:tc>
                  <a:txBody>
                    <a:bodyPr/>
                    <a:lstStyle/>
                    <a:p>
                      <a:pPr algn="ctr" fontAlgn="b"/>
                      <a:r>
                        <a:rPr lang="en-IN" sz="1400" b="1" i="0" u="none" strike="noStrike" dirty="0">
                          <a:solidFill>
                            <a:srgbClr val="000000"/>
                          </a:solidFill>
                          <a:latin typeface="+mn-lt"/>
                        </a:rPr>
                        <a:t>100</a:t>
                      </a:r>
                    </a:p>
                  </a:txBody>
                  <a:tcPr marL="0" marR="0" marT="0" marB="0" anchor="b"/>
                </a:tc>
                <a:extLst>
                  <a:ext uri="{0D108BD9-81ED-4DB2-BD59-A6C34878D82A}">
                    <a16:rowId xmlns:a16="http://schemas.microsoft.com/office/drawing/2014/main" xmlns="" val="10010"/>
                  </a:ext>
                </a:extLst>
              </a:tr>
              <a:tr h="248178">
                <a:tc>
                  <a:txBody>
                    <a:bodyPr/>
                    <a:lstStyle/>
                    <a:p>
                      <a:pPr algn="ctr" fontAlgn="ctr"/>
                      <a:r>
                        <a:rPr lang="en-IN" sz="1400" b="0" i="0" u="none" strike="noStrike" dirty="0">
                          <a:solidFill>
                            <a:srgbClr val="000000"/>
                          </a:solidFill>
                          <a:latin typeface="+mn-lt"/>
                        </a:rPr>
                        <a:t>DM</a:t>
                      </a:r>
                    </a:p>
                  </a:txBody>
                  <a:tcPr marL="0" marR="0" marT="0" marB="0" anchor="ctr"/>
                </a:tc>
                <a:tc>
                  <a:txBody>
                    <a:bodyPr/>
                    <a:lstStyle/>
                    <a:p>
                      <a:pPr algn="ctr" fontAlgn="b"/>
                      <a:r>
                        <a:rPr lang="en-IN" sz="1400" b="1" i="0" u="none" strike="noStrike">
                          <a:solidFill>
                            <a:srgbClr val="000000"/>
                          </a:solidFill>
                          <a:latin typeface="+mn-lt"/>
                        </a:rPr>
                        <a:t>47</a:t>
                      </a:r>
                    </a:p>
                  </a:txBody>
                  <a:tcPr marL="0" marR="0" marT="0" marB="0" anchor="b"/>
                </a:tc>
                <a:tc gridSpan="2">
                  <a:txBody>
                    <a:bodyPr/>
                    <a:lstStyle/>
                    <a:p>
                      <a:pPr algn="ctr" fontAlgn="b"/>
                      <a:r>
                        <a:rPr lang="en-IN" sz="1400" b="1" i="0" u="none" strike="noStrike" dirty="0">
                          <a:solidFill>
                            <a:srgbClr val="000000"/>
                          </a:solidFill>
                          <a:latin typeface="+mn-lt"/>
                        </a:rPr>
                        <a:t>72</a:t>
                      </a:r>
                    </a:p>
                  </a:txBody>
                  <a:tcPr marL="0" marR="0" marT="0" marB="0" anchor="b"/>
                </a:tc>
                <a:tc hMerge="1">
                  <a:txBody>
                    <a:bodyPr/>
                    <a:lstStyle/>
                    <a:p>
                      <a:endParaRPr lang="en-IN"/>
                    </a:p>
                  </a:txBody>
                  <a:tcPr/>
                </a:tc>
                <a:tc>
                  <a:txBody>
                    <a:bodyPr/>
                    <a:lstStyle/>
                    <a:p>
                      <a:pPr algn="ctr" fontAlgn="b"/>
                      <a:r>
                        <a:rPr lang="en-IN" sz="1400" b="1" i="0" u="none" strike="noStrike" dirty="0">
                          <a:solidFill>
                            <a:srgbClr val="000000"/>
                          </a:solidFill>
                          <a:latin typeface="+mn-lt"/>
                        </a:rPr>
                        <a:t>8</a:t>
                      </a:r>
                    </a:p>
                  </a:txBody>
                  <a:tcPr marL="0" marR="0" marT="0" marB="0" anchor="b"/>
                </a:tc>
                <a:tc>
                  <a:txBody>
                    <a:bodyPr/>
                    <a:lstStyle/>
                    <a:p>
                      <a:pPr algn="ctr" fontAlgn="b"/>
                      <a:r>
                        <a:rPr lang="en-IN" sz="1400" b="1" i="0" u="none" strike="noStrike" dirty="0">
                          <a:solidFill>
                            <a:srgbClr val="000000"/>
                          </a:solidFill>
                          <a:latin typeface="+mn-lt"/>
                        </a:rPr>
                        <a:t>53</a:t>
                      </a:r>
                    </a:p>
                  </a:txBody>
                  <a:tcPr marL="0" marR="0" marT="0" marB="0" anchor="b"/>
                </a:tc>
                <a:extLst>
                  <a:ext uri="{0D108BD9-81ED-4DB2-BD59-A6C34878D82A}">
                    <a16:rowId xmlns:a16="http://schemas.microsoft.com/office/drawing/2014/main" xmlns="" val="10011"/>
                  </a:ext>
                </a:extLst>
              </a:tr>
            </a:tbl>
          </a:graphicData>
        </a:graphic>
      </p:graphicFrame>
      <p:graphicFrame>
        <p:nvGraphicFramePr>
          <p:cNvPr id="6" name="Content Placeholder 8"/>
          <p:cNvGraphicFramePr>
            <a:graphicFrameLocks/>
          </p:cNvGraphicFramePr>
          <p:nvPr>
            <p:extLst>
              <p:ext uri="{D42A27DB-BD31-4B8C-83A1-F6EECF244321}">
                <p14:modId xmlns:p14="http://schemas.microsoft.com/office/powerpoint/2010/main" val="376355595"/>
              </p:ext>
            </p:extLst>
          </p:nvPr>
        </p:nvGraphicFramePr>
        <p:xfrm>
          <a:off x="4735068" y="1790402"/>
          <a:ext cx="4002994" cy="4060466"/>
        </p:xfrm>
        <a:graphic>
          <a:graphicData uri="http://schemas.openxmlformats.org/drawingml/2006/table">
            <a:tbl>
              <a:tblPr firstRow="1" bandRow="1">
                <a:tableStyleId>{5C22544A-7EE6-4342-B048-85BDC9FD1C3A}</a:tableStyleId>
              </a:tblPr>
              <a:tblGrid>
                <a:gridCol w="1063289">
                  <a:extLst>
                    <a:ext uri="{9D8B030D-6E8A-4147-A177-3AD203B41FA5}">
                      <a16:colId xmlns:a16="http://schemas.microsoft.com/office/drawing/2014/main" xmlns="" val="20000"/>
                    </a:ext>
                  </a:extLst>
                </a:gridCol>
                <a:gridCol w="938208">
                  <a:extLst>
                    <a:ext uri="{9D8B030D-6E8A-4147-A177-3AD203B41FA5}">
                      <a16:colId xmlns:a16="http://schemas.microsoft.com/office/drawing/2014/main" xmlns="" val="20001"/>
                    </a:ext>
                  </a:extLst>
                </a:gridCol>
                <a:gridCol w="799487">
                  <a:extLst>
                    <a:ext uri="{9D8B030D-6E8A-4147-A177-3AD203B41FA5}">
                      <a16:colId xmlns:a16="http://schemas.microsoft.com/office/drawing/2014/main" xmlns="" val="20002"/>
                    </a:ext>
                  </a:extLst>
                </a:gridCol>
                <a:gridCol w="601005">
                  <a:extLst>
                    <a:ext uri="{9D8B030D-6E8A-4147-A177-3AD203B41FA5}">
                      <a16:colId xmlns:a16="http://schemas.microsoft.com/office/drawing/2014/main" xmlns="" val="20003"/>
                    </a:ext>
                  </a:extLst>
                </a:gridCol>
                <a:gridCol w="601005">
                  <a:extLst>
                    <a:ext uri="{9D8B030D-6E8A-4147-A177-3AD203B41FA5}">
                      <a16:colId xmlns:a16="http://schemas.microsoft.com/office/drawing/2014/main" xmlns="" val="20004"/>
                    </a:ext>
                  </a:extLst>
                </a:gridCol>
              </a:tblGrid>
              <a:tr h="464009">
                <a:tc>
                  <a:txBody>
                    <a:bodyPr/>
                    <a:lstStyle/>
                    <a:p>
                      <a:endParaRPr lang="en-IN" sz="1100" dirty="0"/>
                    </a:p>
                  </a:txBody>
                  <a:tcPr marL="68580" marR="68580"/>
                </a:tc>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                     </a:t>
                      </a:r>
                      <a:r>
                        <a:rPr lang="en-US" sz="1400" dirty="0" smtClean="0"/>
                        <a:t> </a:t>
                      </a:r>
                      <a:r>
                        <a:rPr lang="en-US" sz="1400" dirty="0" smtClean="0"/>
                        <a:t>Type</a:t>
                      </a:r>
                      <a:r>
                        <a:rPr lang="en-US" sz="1400" baseline="0" dirty="0" smtClean="0"/>
                        <a:t> of facility</a:t>
                      </a:r>
                      <a:endParaRPr lang="en-US" sz="1400" dirty="0" smtClean="0"/>
                    </a:p>
                    <a:p>
                      <a:endParaRPr lang="en-IN" sz="1100" dirty="0"/>
                    </a:p>
                  </a:txBody>
                  <a:tcPr marL="68580" marR="68580" anchor="ctr"/>
                </a:tc>
                <a:tc hMerge="1">
                  <a:txBody>
                    <a:bodyPr/>
                    <a:lstStyle/>
                    <a:p>
                      <a:endParaRPr lang="en-IN"/>
                    </a:p>
                  </a:txBody>
                  <a:tcPr/>
                </a:tc>
                <a:tc hMerge="1">
                  <a:txBody>
                    <a:bodyPr/>
                    <a:lstStyle/>
                    <a:p>
                      <a:endParaRPr lang="en-IN" dirty="0"/>
                    </a:p>
                  </a:txBody>
                  <a:tcPr/>
                </a:tc>
                <a:tc hMerge="1">
                  <a:txBody>
                    <a:bodyPr/>
                    <a:lstStyle/>
                    <a:p>
                      <a:endParaRPr lang="en-IN"/>
                    </a:p>
                  </a:txBody>
                  <a:tcPr/>
                </a:tc>
                <a:extLst>
                  <a:ext uri="{0D108BD9-81ED-4DB2-BD59-A6C34878D82A}">
                    <a16:rowId xmlns:a16="http://schemas.microsoft.com/office/drawing/2014/main" xmlns="" val="10000"/>
                  </a:ext>
                </a:extLst>
              </a:tr>
              <a:tr h="464009">
                <a:tc>
                  <a:txBody>
                    <a:bodyPr/>
                    <a:lstStyle/>
                    <a:p>
                      <a:endParaRPr lang="en-IN" sz="1100" dirty="0"/>
                    </a:p>
                  </a:txBody>
                  <a:tcPr marL="68580" marR="68580"/>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i="0" u="none" strike="noStrike" dirty="0" smtClean="0">
                          <a:solidFill>
                            <a:srgbClr val="000000"/>
                          </a:solidFill>
                          <a:latin typeface="+mn-lt"/>
                        </a:rPr>
                        <a:t>PHC/CHC (N=65)</a:t>
                      </a:r>
                    </a:p>
                    <a:p>
                      <a:endParaRPr lang="en-IN" sz="1100" dirty="0"/>
                    </a:p>
                  </a:txBody>
                  <a:tcPr marL="68580" marR="68580"/>
                </a:tc>
                <a:tc hMerge="1">
                  <a:txBody>
                    <a:bodyPr/>
                    <a:lstStyle/>
                    <a:p>
                      <a:endParaRPr lang="en-IN"/>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i="0" u="none" strike="noStrike" dirty="0" smtClean="0">
                          <a:solidFill>
                            <a:srgbClr val="000000"/>
                          </a:solidFill>
                          <a:latin typeface="+mn-lt"/>
                        </a:rPr>
                        <a:t>Sub district/DH (N=15)</a:t>
                      </a:r>
                    </a:p>
                    <a:p>
                      <a:endParaRPr lang="en-IN" sz="1100" dirty="0"/>
                    </a:p>
                  </a:txBody>
                  <a:tcPr marL="68580" marR="68580"/>
                </a:tc>
                <a:tc hMerge="1">
                  <a:txBody>
                    <a:bodyPr/>
                    <a:lstStyle/>
                    <a:p>
                      <a:endParaRPr lang="en-IN"/>
                    </a:p>
                  </a:txBody>
                  <a:tcPr/>
                </a:tc>
                <a:extLst>
                  <a:ext uri="{0D108BD9-81ED-4DB2-BD59-A6C34878D82A}">
                    <a16:rowId xmlns:a16="http://schemas.microsoft.com/office/drawing/2014/main" xmlns="" val="10001"/>
                  </a:ext>
                </a:extLst>
              </a:tr>
              <a:tr h="265148">
                <a:tc>
                  <a:txBody>
                    <a:bodyPr/>
                    <a:lstStyle/>
                    <a:p>
                      <a:endParaRPr lang="en-IN" sz="1100" dirty="0">
                        <a:latin typeface="+mn-lt"/>
                      </a:endParaRPr>
                    </a:p>
                  </a:txBody>
                  <a:tcPr marL="68580" marR="68580"/>
                </a:tc>
                <a:tc>
                  <a:txBody>
                    <a:bodyPr/>
                    <a:lstStyle/>
                    <a:p>
                      <a:pPr algn="ctr"/>
                      <a:r>
                        <a:rPr lang="en-IN" sz="1100" b="1" dirty="0" smtClean="0">
                          <a:latin typeface="+mn-lt"/>
                        </a:rPr>
                        <a:t>n</a:t>
                      </a:r>
                      <a:endParaRPr lang="en-IN" sz="1100" b="1" dirty="0">
                        <a:latin typeface="+mn-lt"/>
                      </a:endParaRPr>
                    </a:p>
                  </a:txBody>
                  <a:tcPr marL="68580" marR="68580"/>
                </a:tc>
                <a:tc>
                  <a:txBody>
                    <a:bodyPr/>
                    <a:lstStyle/>
                    <a:p>
                      <a:pPr algn="ctr"/>
                      <a:r>
                        <a:rPr lang="en-IN" sz="1100" b="1" dirty="0" smtClean="0">
                          <a:latin typeface="+mn-lt"/>
                        </a:rPr>
                        <a:t>%</a:t>
                      </a:r>
                      <a:endParaRPr lang="en-IN" sz="1100" b="1" dirty="0">
                        <a:latin typeface="+mn-lt"/>
                      </a:endParaRPr>
                    </a:p>
                  </a:txBody>
                  <a:tcPr marL="68580" marR="68580"/>
                </a:tc>
                <a:tc>
                  <a:txBody>
                    <a:bodyPr/>
                    <a:lstStyle/>
                    <a:p>
                      <a:pPr algn="ctr"/>
                      <a:r>
                        <a:rPr lang="en-IN" sz="1100" b="1" dirty="0" smtClean="0">
                          <a:latin typeface="+mn-lt"/>
                        </a:rPr>
                        <a:t>n</a:t>
                      </a:r>
                      <a:endParaRPr lang="en-IN" sz="1100" b="1" dirty="0">
                        <a:latin typeface="+mn-lt"/>
                      </a:endParaRPr>
                    </a:p>
                  </a:txBody>
                  <a:tcPr marL="68580" marR="68580"/>
                </a:tc>
                <a:tc>
                  <a:txBody>
                    <a:bodyPr/>
                    <a:lstStyle/>
                    <a:p>
                      <a:pPr algn="ctr"/>
                      <a:r>
                        <a:rPr lang="en-IN" sz="1100" b="1" dirty="0" smtClean="0">
                          <a:latin typeface="+mn-lt"/>
                        </a:rPr>
                        <a:t>%</a:t>
                      </a:r>
                      <a:endParaRPr lang="en-IN" sz="1100" b="1" dirty="0">
                        <a:latin typeface="+mn-lt"/>
                      </a:endParaRPr>
                    </a:p>
                  </a:txBody>
                  <a:tcPr marL="68580" marR="68580"/>
                </a:tc>
                <a:extLst>
                  <a:ext uri="{0D108BD9-81ED-4DB2-BD59-A6C34878D82A}">
                    <a16:rowId xmlns:a16="http://schemas.microsoft.com/office/drawing/2014/main" xmlns="" val="10002"/>
                  </a:ext>
                </a:extLst>
              </a:tr>
              <a:tr h="265148">
                <a:tc gridSpan="5">
                  <a:txBody>
                    <a:bodyPr/>
                    <a:lstStyle/>
                    <a:p>
                      <a:r>
                        <a:rPr lang="en-IN" sz="1400" b="1" baseline="0" dirty="0" smtClean="0">
                          <a:latin typeface="+mn-lt"/>
                        </a:rPr>
                        <a:t>Hypertension drugs</a:t>
                      </a:r>
                      <a:endParaRPr lang="en-IN" sz="1400" b="1" dirty="0">
                        <a:latin typeface="+mn-lt"/>
                      </a:endParaRPr>
                    </a:p>
                  </a:txBody>
                  <a:tcPr marL="68580" marR="68580"/>
                </a:tc>
                <a:tc hMerge="1">
                  <a:txBody>
                    <a:bodyPr/>
                    <a:lstStyle/>
                    <a:p>
                      <a:endParaRPr lang="en-IN"/>
                    </a:p>
                  </a:txBody>
                  <a:tcPr/>
                </a:tc>
                <a:tc hMerge="1">
                  <a:txBody>
                    <a:bodyPr/>
                    <a:lstStyle/>
                    <a:p>
                      <a:endParaRPr lang="en-IN"/>
                    </a:p>
                  </a:txBody>
                  <a:tcPr/>
                </a:tc>
                <a:tc hMerge="1">
                  <a:txBody>
                    <a:bodyPr/>
                    <a:lstStyle/>
                    <a:p>
                      <a:endParaRPr lang="en-IN" dirty="0"/>
                    </a:p>
                  </a:txBody>
                  <a:tcPr/>
                </a:tc>
                <a:tc hMerge="1">
                  <a:txBody>
                    <a:bodyPr/>
                    <a:lstStyle/>
                    <a:p>
                      <a:endParaRPr lang="en-IN"/>
                    </a:p>
                  </a:txBody>
                  <a:tcPr/>
                </a:tc>
                <a:extLst>
                  <a:ext uri="{0D108BD9-81ED-4DB2-BD59-A6C34878D82A}">
                    <a16:rowId xmlns:a16="http://schemas.microsoft.com/office/drawing/2014/main" xmlns="" val="10003"/>
                  </a:ext>
                </a:extLst>
              </a:tr>
              <a:tr h="198861">
                <a:tc>
                  <a:txBody>
                    <a:bodyPr/>
                    <a:lstStyle/>
                    <a:p>
                      <a:pPr algn="r" fontAlgn="b"/>
                      <a:r>
                        <a:rPr lang="en-IN" sz="1400" b="0" i="0" u="none" strike="noStrike" dirty="0">
                          <a:solidFill>
                            <a:srgbClr val="000000"/>
                          </a:solidFill>
                          <a:latin typeface="+mn-lt"/>
                        </a:rPr>
                        <a:t>Atenolol</a:t>
                      </a:r>
                    </a:p>
                  </a:txBody>
                  <a:tcPr marL="0" marR="0" marT="0" marB="0" anchor="b"/>
                </a:tc>
                <a:tc>
                  <a:txBody>
                    <a:bodyPr/>
                    <a:lstStyle/>
                    <a:p>
                      <a:pPr algn="ctr" fontAlgn="b"/>
                      <a:r>
                        <a:rPr lang="en-IN" sz="1400" b="1" i="0" u="none" strike="noStrike" dirty="0">
                          <a:solidFill>
                            <a:srgbClr val="000000"/>
                          </a:solidFill>
                          <a:latin typeface="+mn-lt"/>
                        </a:rPr>
                        <a:t>43</a:t>
                      </a:r>
                    </a:p>
                  </a:txBody>
                  <a:tcPr marL="0" marR="0" marT="0" marB="0" anchor="b"/>
                </a:tc>
                <a:tc>
                  <a:txBody>
                    <a:bodyPr/>
                    <a:lstStyle/>
                    <a:p>
                      <a:pPr algn="ctr" fontAlgn="b"/>
                      <a:r>
                        <a:rPr lang="en-IN" sz="1400" b="1" i="0" u="none" strike="noStrike" dirty="0">
                          <a:solidFill>
                            <a:srgbClr val="000000"/>
                          </a:solidFill>
                          <a:latin typeface="+mn-lt"/>
                        </a:rPr>
                        <a:t>66</a:t>
                      </a:r>
                    </a:p>
                  </a:txBody>
                  <a:tcPr marL="0" marR="0" marT="0" marB="0" anchor="b"/>
                </a:tc>
                <a:tc>
                  <a:txBody>
                    <a:bodyPr/>
                    <a:lstStyle/>
                    <a:p>
                      <a:pPr algn="ctr" fontAlgn="b"/>
                      <a:r>
                        <a:rPr lang="en-IN" sz="1400" b="1" i="0" u="none" strike="noStrike">
                          <a:solidFill>
                            <a:srgbClr val="000000"/>
                          </a:solidFill>
                          <a:latin typeface="+mn-lt"/>
                        </a:rPr>
                        <a:t>13</a:t>
                      </a:r>
                    </a:p>
                  </a:txBody>
                  <a:tcPr marL="0" marR="0" marT="0" marB="0" anchor="b"/>
                </a:tc>
                <a:tc>
                  <a:txBody>
                    <a:bodyPr/>
                    <a:lstStyle/>
                    <a:p>
                      <a:pPr algn="ctr" fontAlgn="b"/>
                      <a:r>
                        <a:rPr lang="en-IN" sz="1400" b="1" i="0" u="none" strike="noStrike" dirty="0">
                          <a:solidFill>
                            <a:srgbClr val="000000"/>
                          </a:solidFill>
                          <a:latin typeface="+mn-lt"/>
                        </a:rPr>
                        <a:t>87</a:t>
                      </a:r>
                    </a:p>
                  </a:txBody>
                  <a:tcPr marL="0" marR="0" marT="0" marB="0" anchor="b"/>
                </a:tc>
                <a:extLst>
                  <a:ext uri="{0D108BD9-81ED-4DB2-BD59-A6C34878D82A}">
                    <a16:rowId xmlns:a16="http://schemas.microsoft.com/office/drawing/2014/main" xmlns="" val="10004"/>
                  </a:ext>
                </a:extLst>
              </a:tr>
              <a:tr h="261942">
                <a:tc>
                  <a:txBody>
                    <a:bodyPr/>
                    <a:lstStyle/>
                    <a:p>
                      <a:pPr algn="r" fontAlgn="b"/>
                      <a:r>
                        <a:rPr lang="en-IN" sz="1400" b="0" i="0" u="none" strike="noStrike" dirty="0">
                          <a:solidFill>
                            <a:srgbClr val="000000"/>
                          </a:solidFill>
                          <a:latin typeface="+mn-lt"/>
                        </a:rPr>
                        <a:t>Amlodipine</a:t>
                      </a:r>
                    </a:p>
                  </a:txBody>
                  <a:tcPr marL="0" marR="0" marT="0" marB="0" anchor="b"/>
                </a:tc>
                <a:tc>
                  <a:txBody>
                    <a:bodyPr/>
                    <a:lstStyle/>
                    <a:p>
                      <a:pPr algn="ctr" fontAlgn="b"/>
                      <a:r>
                        <a:rPr lang="en-IN" sz="1400" b="1" i="0" u="none" strike="noStrike" dirty="0">
                          <a:solidFill>
                            <a:srgbClr val="000000"/>
                          </a:solidFill>
                          <a:latin typeface="+mn-lt"/>
                        </a:rPr>
                        <a:t>53</a:t>
                      </a:r>
                    </a:p>
                  </a:txBody>
                  <a:tcPr marL="0" marR="0" marT="0" marB="0" anchor="b"/>
                </a:tc>
                <a:tc>
                  <a:txBody>
                    <a:bodyPr/>
                    <a:lstStyle/>
                    <a:p>
                      <a:pPr algn="ctr" fontAlgn="b"/>
                      <a:r>
                        <a:rPr lang="en-IN" sz="1400" b="1" i="0" u="none" strike="noStrike" dirty="0">
                          <a:solidFill>
                            <a:srgbClr val="000000"/>
                          </a:solidFill>
                          <a:latin typeface="+mn-lt"/>
                        </a:rPr>
                        <a:t>82</a:t>
                      </a:r>
                    </a:p>
                  </a:txBody>
                  <a:tcPr marL="0" marR="0" marT="0" marB="0" anchor="b"/>
                </a:tc>
                <a:tc>
                  <a:txBody>
                    <a:bodyPr/>
                    <a:lstStyle/>
                    <a:p>
                      <a:pPr algn="ctr" fontAlgn="b"/>
                      <a:r>
                        <a:rPr lang="en-IN" sz="1400" b="1" i="0" u="none" strike="noStrike">
                          <a:solidFill>
                            <a:srgbClr val="000000"/>
                          </a:solidFill>
                          <a:latin typeface="+mn-lt"/>
                        </a:rPr>
                        <a:t>11</a:t>
                      </a:r>
                    </a:p>
                  </a:txBody>
                  <a:tcPr marL="0" marR="0" marT="0" marB="0" anchor="b"/>
                </a:tc>
                <a:tc>
                  <a:txBody>
                    <a:bodyPr/>
                    <a:lstStyle/>
                    <a:p>
                      <a:pPr algn="ctr" fontAlgn="b"/>
                      <a:r>
                        <a:rPr lang="en-IN" sz="1400" b="1" i="0" u="none" strike="noStrike">
                          <a:solidFill>
                            <a:srgbClr val="000000"/>
                          </a:solidFill>
                          <a:latin typeface="+mn-lt"/>
                        </a:rPr>
                        <a:t>73</a:t>
                      </a:r>
                    </a:p>
                  </a:txBody>
                  <a:tcPr marL="0" marR="0" marT="0" marB="0" anchor="b"/>
                </a:tc>
                <a:extLst>
                  <a:ext uri="{0D108BD9-81ED-4DB2-BD59-A6C34878D82A}">
                    <a16:rowId xmlns:a16="http://schemas.microsoft.com/office/drawing/2014/main" xmlns="" val="10005"/>
                  </a:ext>
                </a:extLst>
              </a:tr>
              <a:tr h="387530">
                <a:tc>
                  <a:txBody>
                    <a:bodyPr/>
                    <a:lstStyle/>
                    <a:p>
                      <a:pPr algn="r" fontAlgn="b"/>
                      <a:r>
                        <a:rPr lang="en-IN" sz="1400" b="0" i="0" u="none" strike="noStrike" dirty="0">
                          <a:solidFill>
                            <a:srgbClr val="000000"/>
                          </a:solidFill>
                          <a:latin typeface="+mn-lt"/>
                        </a:rPr>
                        <a:t>Nifedipine</a:t>
                      </a:r>
                    </a:p>
                  </a:txBody>
                  <a:tcPr marL="0" marR="0" marT="0" marB="0" anchor="b"/>
                </a:tc>
                <a:tc>
                  <a:txBody>
                    <a:bodyPr/>
                    <a:lstStyle/>
                    <a:p>
                      <a:pPr algn="ctr" fontAlgn="b"/>
                      <a:r>
                        <a:rPr lang="en-IN" sz="1400" b="1" i="0" u="none" strike="noStrike" dirty="0">
                          <a:solidFill>
                            <a:srgbClr val="000000"/>
                          </a:solidFill>
                          <a:latin typeface="+mn-lt"/>
                        </a:rPr>
                        <a:t>10</a:t>
                      </a:r>
                    </a:p>
                  </a:txBody>
                  <a:tcPr marL="0" marR="0" marT="0" marB="0" anchor="b"/>
                </a:tc>
                <a:tc>
                  <a:txBody>
                    <a:bodyPr/>
                    <a:lstStyle/>
                    <a:p>
                      <a:pPr algn="ctr" fontAlgn="b"/>
                      <a:r>
                        <a:rPr lang="en-IN" sz="1400" b="1" i="0" u="none" strike="noStrike" dirty="0">
                          <a:solidFill>
                            <a:srgbClr val="000000"/>
                          </a:solidFill>
                          <a:latin typeface="+mn-lt"/>
                        </a:rPr>
                        <a:t>15</a:t>
                      </a:r>
                    </a:p>
                  </a:txBody>
                  <a:tcPr marL="0" marR="0" marT="0" marB="0" anchor="b"/>
                </a:tc>
                <a:tc>
                  <a:txBody>
                    <a:bodyPr/>
                    <a:lstStyle/>
                    <a:p>
                      <a:pPr algn="ctr" fontAlgn="b"/>
                      <a:r>
                        <a:rPr lang="en-IN" sz="1400" b="1" i="0" u="none" strike="noStrike">
                          <a:solidFill>
                            <a:srgbClr val="000000"/>
                          </a:solidFill>
                          <a:latin typeface="+mn-lt"/>
                        </a:rPr>
                        <a:t>4</a:t>
                      </a:r>
                    </a:p>
                  </a:txBody>
                  <a:tcPr marL="0" marR="0" marT="0" marB="0" anchor="b"/>
                </a:tc>
                <a:tc>
                  <a:txBody>
                    <a:bodyPr/>
                    <a:lstStyle/>
                    <a:p>
                      <a:pPr algn="ctr" fontAlgn="b"/>
                      <a:r>
                        <a:rPr lang="en-IN" sz="1400" b="1" i="0" u="none" strike="noStrike" dirty="0">
                          <a:solidFill>
                            <a:srgbClr val="000000"/>
                          </a:solidFill>
                          <a:latin typeface="+mn-lt"/>
                        </a:rPr>
                        <a:t>27</a:t>
                      </a:r>
                    </a:p>
                  </a:txBody>
                  <a:tcPr marL="0" marR="0" marT="0" marB="0" anchor="b"/>
                </a:tc>
                <a:extLst>
                  <a:ext uri="{0D108BD9-81ED-4DB2-BD59-A6C34878D82A}">
                    <a16:rowId xmlns:a16="http://schemas.microsoft.com/office/drawing/2014/main" xmlns="" val="10006"/>
                  </a:ext>
                </a:extLst>
              </a:tr>
              <a:tr h="387530">
                <a:tc gridSpan="5">
                  <a:txBody>
                    <a:bodyPr/>
                    <a:lstStyle/>
                    <a:p>
                      <a:pPr algn="l" fontAlgn="ctr"/>
                      <a:r>
                        <a:rPr lang="en-IN" sz="1400" b="1" i="0" u="none" strike="noStrike" dirty="0" smtClean="0">
                          <a:solidFill>
                            <a:srgbClr val="000000"/>
                          </a:solidFill>
                          <a:latin typeface="+mn-lt"/>
                        </a:rPr>
                        <a:t>Diabetes drugs</a:t>
                      </a:r>
                      <a:endParaRPr lang="en-IN" sz="1400" b="1" i="0" u="none" strike="noStrike" dirty="0">
                        <a:solidFill>
                          <a:srgbClr val="000000"/>
                        </a:solidFill>
                        <a:latin typeface="+mn-lt"/>
                      </a:endParaRPr>
                    </a:p>
                  </a:txBody>
                  <a:tcPr marL="0" marR="0" marT="0" marB="0" anchor="ctr"/>
                </a:tc>
                <a:tc hMerge="1">
                  <a:txBody>
                    <a:bodyPr/>
                    <a:lstStyle/>
                    <a:p>
                      <a:pPr algn="ctr" fontAlgn="b"/>
                      <a:endParaRPr lang="en-IN" sz="1800" b="0" i="0" u="none" strike="noStrike" dirty="0">
                        <a:solidFill>
                          <a:srgbClr val="000000"/>
                        </a:solidFill>
                        <a:latin typeface="+mn-lt"/>
                      </a:endParaRPr>
                    </a:p>
                  </a:txBody>
                  <a:tcPr marL="0" marR="0" marT="0" marB="0" anchor="b"/>
                </a:tc>
                <a:tc hMerge="1">
                  <a:txBody>
                    <a:bodyPr/>
                    <a:lstStyle/>
                    <a:p>
                      <a:pPr algn="ctr" fontAlgn="b"/>
                      <a:endParaRPr lang="en-IN" sz="1800" b="0" i="0" u="none" strike="noStrike" dirty="0">
                        <a:solidFill>
                          <a:srgbClr val="000000"/>
                        </a:solidFill>
                        <a:latin typeface="+mn-lt"/>
                      </a:endParaRPr>
                    </a:p>
                  </a:txBody>
                  <a:tcPr marL="0" marR="0" marT="0" marB="0" anchor="b"/>
                </a:tc>
                <a:tc hMerge="1">
                  <a:txBody>
                    <a:bodyPr/>
                    <a:lstStyle/>
                    <a:p>
                      <a:pPr algn="ctr" fontAlgn="b"/>
                      <a:endParaRPr lang="en-IN" sz="1800" b="0" i="0" u="none" strike="noStrike" dirty="0">
                        <a:solidFill>
                          <a:srgbClr val="000000"/>
                        </a:solidFill>
                        <a:latin typeface="+mn-lt"/>
                      </a:endParaRPr>
                    </a:p>
                  </a:txBody>
                  <a:tcPr marL="0" marR="0" marT="0" marB="0" anchor="b"/>
                </a:tc>
                <a:tc hMerge="1">
                  <a:txBody>
                    <a:bodyPr/>
                    <a:lstStyle/>
                    <a:p>
                      <a:pPr algn="ctr" fontAlgn="b"/>
                      <a:endParaRPr lang="en-IN" sz="1800" b="0" i="0" u="none" strike="noStrike" dirty="0">
                        <a:solidFill>
                          <a:srgbClr val="000000"/>
                        </a:solidFill>
                        <a:latin typeface="+mn-lt"/>
                      </a:endParaRPr>
                    </a:p>
                  </a:txBody>
                  <a:tcPr marL="0" marR="0" marT="0" marB="0" anchor="b"/>
                </a:tc>
                <a:extLst>
                  <a:ext uri="{0D108BD9-81ED-4DB2-BD59-A6C34878D82A}">
                    <a16:rowId xmlns:a16="http://schemas.microsoft.com/office/drawing/2014/main" xmlns="" val="10007"/>
                  </a:ext>
                </a:extLst>
              </a:tr>
              <a:tr h="387530">
                <a:tc>
                  <a:txBody>
                    <a:bodyPr/>
                    <a:lstStyle/>
                    <a:p>
                      <a:pPr algn="r" fontAlgn="b"/>
                      <a:r>
                        <a:rPr lang="en-IN" sz="1400" b="0" i="0" u="none" strike="noStrike" dirty="0">
                          <a:solidFill>
                            <a:srgbClr val="000000"/>
                          </a:solidFill>
                          <a:latin typeface="+mn-lt"/>
                        </a:rPr>
                        <a:t>Metformin</a:t>
                      </a:r>
                    </a:p>
                  </a:txBody>
                  <a:tcPr marL="0" marR="0" marT="0" marB="0" anchor="b"/>
                </a:tc>
                <a:tc>
                  <a:txBody>
                    <a:bodyPr/>
                    <a:lstStyle/>
                    <a:p>
                      <a:pPr algn="ctr" fontAlgn="b"/>
                      <a:r>
                        <a:rPr lang="en-IN" sz="1400" b="1" i="0" u="none" strike="noStrike" dirty="0">
                          <a:solidFill>
                            <a:srgbClr val="000000"/>
                          </a:solidFill>
                          <a:latin typeface="+mn-lt"/>
                        </a:rPr>
                        <a:t>16</a:t>
                      </a:r>
                    </a:p>
                  </a:txBody>
                  <a:tcPr marL="0" marR="0" marT="0" marB="0" anchor="b"/>
                </a:tc>
                <a:tc>
                  <a:txBody>
                    <a:bodyPr/>
                    <a:lstStyle/>
                    <a:p>
                      <a:pPr algn="ctr" fontAlgn="b"/>
                      <a:r>
                        <a:rPr lang="en-IN" sz="1400" b="1" i="0" u="none" strike="noStrike" dirty="0">
                          <a:solidFill>
                            <a:srgbClr val="000000"/>
                          </a:solidFill>
                          <a:latin typeface="+mn-lt"/>
                        </a:rPr>
                        <a:t>25</a:t>
                      </a:r>
                    </a:p>
                  </a:txBody>
                  <a:tcPr marL="0" marR="0" marT="0" marB="0" anchor="b"/>
                </a:tc>
                <a:tc>
                  <a:txBody>
                    <a:bodyPr/>
                    <a:lstStyle/>
                    <a:p>
                      <a:pPr algn="ctr" fontAlgn="b"/>
                      <a:r>
                        <a:rPr lang="en-IN" sz="1400" b="1" i="0" u="none" strike="noStrike" dirty="0">
                          <a:solidFill>
                            <a:srgbClr val="000000"/>
                          </a:solidFill>
                          <a:latin typeface="+mn-lt"/>
                        </a:rPr>
                        <a:t>6</a:t>
                      </a:r>
                    </a:p>
                  </a:txBody>
                  <a:tcPr marL="0" marR="0" marT="0" marB="0" anchor="b"/>
                </a:tc>
                <a:tc>
                  <a:txBody>
                    <a:bodyPr/>
                    <a:lstStyle/>
                    <a:p>
                      <a:pPr algn="ctr" fontAlgn="b"/>
                      <a:r>
                        <a:rPr lang="en-IN" sz="1400" b="1" i="0" u="none" strike="noStrike" dirty="0">
                          <a:solidFill>
                            <a:srgbClr val="000000"/>
                          </a:solidFill>
                          <a:latin typeface="+mn-lt"/>
                        </a:rPr>
                        <a:t>40</a:t>
                      </a:r>
                    </a:p>
                  </a:txBody>
                  <a:tcPr marL="0" marR="0" marT="0" marB="0" anchor="b"/>
                </a:tc>
                <a:extLst>
                  <a:ext uri="{0D108BD9-81ED-4DB2-BD59-A6C34878D82A}">
                    <a16:rowId xmlns:a16="http://schemas.microsoft.com/office/drawing/2014/main" xmlns="" val="10008"/>
                  </a:ext>
                </a:extLst>
              </a:tr>
              <a:tr h="261942">
                <a:tc>
                  <a:txBody>
                    <a:bodyPr/>
                    <a:lstStyle/>
                    <a:p>
                      <a:pPr algn="r" fontAlgn="b"/>
                      <a:r>
                        <a:rPr lang="en-IN" sz="1400" b="0" i="0" u="none" strike="noStrike" dirty="0" err="1">
                          <a:solidFill>
                            <a:srgbClr val="000000"/>
                          </a:solidFill>
                          <a:latin typeface="+mn-lt"/>
                        </a:rPr>
                        <a:t>Glibenclamide</a:t>
                      </a:r>
                      <a:endParaRPr lang="en-IN" sz="1400" b="0" i="0" u="none" strike="noStrike" dirty="0">
                        <a:solidFill>
                          <a:srgbClr val="000000"/>
                        </a:solidFill>
                        <a:latin typeface="+mn-lt"/>
                      </a:endParaRPr>
                    </a:p>
                  </a:txBody>
                  <a:tcPr marL="0" marR="0" marT="0" marB="0" anchor="b"/>
                </a:tc>
                <a:tc>
                  <a:txBody>
                    <a:bodyPr/>
                    <a:lstStyle/>
                    <a:p>
                      <a:pPr algn="ctr" fontAlgn="b"/>
                      <a:r>
                        <a:rPr lang="en-IN" sz="1400" b="1" i="0" u="none" strike="noStrike" dirty="0">
                          <a:solidFill>
                            <a:srgbClr val="000000"/>
                          </a:solidFill>
                          <a:latin typeface="+mn-lt"/>
                        </a:rPr>
                        <a:t>13</a:t>
                      </a:r>
                    </a:p>
                  </a:txBody>
                  <a:tcPr marL="0" marR="0" marT="0" marB="0" anchor="b"/>
                </a:tc>
                <a:tc>
                  <a:txBody>
                    <a:bodyPr/>
                    <a:lstStyle/>
                    <a:p>
                      <a:pPr algn="ctr" fontAlgn="b"/>
                      <a:r>
                        <a:rPr lang="en-IN" sz="1400" b="1" i="0" u="none" strike="noStrike" dirty="0">
                          <a:solidFill>
                            <a:srgbClr val="000000"/>
                          </a:solidFill>
                          <a:latin typeface="+mn-lt"/>
                        </a:rPr>
                        <a:t>20</a:t>
                      </a:r>
                    </a:p>
                  </a:txBody>
                  <a:tcPr marL="0" marR="0" marT="0" marB="0" anchor="b"/>
                </a:tc>
                <a:tc>
                  <a:txBody>
                    <a:bodyPr/>
                    <a:lstStyle/>
                    <a:p>
                      <a:pPr algn="ctr" fontAlgn="b"/>
                      <a:r>
                        <a:rPr lang="en-IN" sz="1400" b="1" i="0" u="none" strike="noStrike" dirty="0">
                          <a:solidFill>
                            <a:srgbClr val="000000"/>
                          </a:solidFill>
                          <a:latin typeface="+mn-lt"/>
                        </a:rPr>
                        <a:t>3</a:t>
                      </a:r>
                    </a:p>
                  </a:txBody>
                  <a:tcPr marL="0" marR="0" marT="0" marB="0" anchor="b"/>
                </a:tc>
                <a:tc>
                  <a:txBody>
                    <a:bodyPr/>
                    <a:lstStyle/>
                    <a:p>
                      <a:pPr algn="ctr" fontAlgn="b"/>
                      <a:r>
                        <a:rPr lang="en-IN" sz="1400" b="1" i="0" u="none" strike="noStrike" dirty="0">
                          <a:solidFill>
                            <a:srgbClr val="000000"/>
                          </a:solidFill>
                          <a:latin typeface="+mn-lt"/>
                        </a:rPr>
                        <a:t>20</a:t>
                      </a:r>
                    </a:p>
                  </a:txBody>
                  <a:tcPr marL="0" marR="0" marT="0" marB="0" anchor="b"/>
                </a:tc>
                <a:extLst>
                  <a:ext uri="{0D108BD9-81ED-4DB2-BD59-A6C34878D82A}">
                    <a16:rowId xmlns:a16="http://schemas.microsoft.com/office/drawing/2014/main" xmlns="" val="10009"/>
                  </a:ext>
                </a:extLst>
              </a:tr>
              <a:tr h="261942">
                <a:tc>
                  <a:txBody>
                    <a:bodyPr/>
                    <a:lstStyle/>
                    <a:p>
                      <a:pPr algn="r" fontAlgn="b"/>
                      <a:r>
                        <a:rPr lang="en-IN" sz="1400" b="0" i="0" u="none" strike="noStrike" dirty="0">
                          <a:solidFill>
                            <a:srgbClr val="000000"/>
                          </a:solidFill>
                          <a:latin typeface="+mn-lt"/>
                        </a:rPr>
                        <a:t>Glipizide</a:t>
                      </a:r>
                    </a:p>
                  </a:txBody>
                  <a:tcPr marL="0" marR="0" marT="0" marB="0" anchor="b"/>
                </a:tc>
                <a:tc>
                  <a:txBody>
                    <a:bodyPr/>
                    <a:lstStyle/>
                    <a:p>
                      <a:pPr algn="ctr" fontAlgn="b"/>
                      <a:r>
                        <a:rPr lang="en-IN" sz="1400" b="1" i="0" u="none" strike="noStrike" dirty="0">
                          <a:solidFill>
                            <a:srgbClr val="000000"/>
                          </a:solidFill>
                          <a:latin typeface="+mn-lt"/>
                        </a:rPr>
                        <a:t>9</a:t>
                      </a:r>
                    </a:p>
                  </a:txBody>
                  <a:tcPr marL="0" marR="0" marT="0" marB="0" anchor="b"/>
                </a:tc>
                <a:tc>
                  <a:txBody>
                    <a:bodyPr/>
                    <a:lstStyle/>
                    <a:p>
                      <a:pPr algn="ctr" fontAlgn="b"/>
                      <a:r>
                        <a:rPr lang="en-IN" sz="1400" b="1" i="0" u="none" strike="noStrike" dirty="0">
                          <a:solidFill>
                            <a:srgbClr val="000000"/>
                          </a:solidFill>
                          <a:latin typeface="+mn-lt"/>
                        </a:rPr>
                        <a:t>14</a:t>
                      </a:r>
                    </a:p>
                  </a:txBody>
                  <a:tcPr marL="0" marR="0" marT="0" marB="0" anchor="b"/>
                </a:tc>
                <a:tc>
                  <a:txBody>
                    <a:bodyPr/>
                    <a:lstStyle/>
                    <a:p>
                      <a:pPr algn="ctr" fontAlgn="b"/>
                      <a:r>
                        <a:rPr lang="en-IN" sz="1400" b="1" i="0" u="none" strike="noStrike" dirty="0">
                          <a:solidFill>
                            <a:srgbClr val="000000"/>
                          </a:solidFill>
                          <a:latin typeface="+mn-lt"/>
                        </a:rPr>
                        <a:t>3</a:t>
                      </a:r>
                    </a:p>
                  </a:txBody>
                  <a:tcPr marL="0" marR="0" marT="0" marB="0" anchor="b"/>
                </a:tc>
                <a:tc>
                  <a:txBody>
                    <a:bodyPr/>
                    <a:lstStyle/>
                    <a:p>
                      <a:pPr algn="ctr" fontAlgn="b"/>
                      <a:r>
                        <a:rPr lang="en-IN" sz="1400" b="1" i="0" u="none" strike="noStrike" dirty="0">
                          <a:solidFill>
                            <a:srgbClr val="000000"/>
                          </a:solidFill>
                          <a:latin typeface="+mn-lt"/>
                        </a:rPr>
                        <a:t>20</a:t>
                      </a:r>
                    </a:p>
                  </a:txBody>
                  <a:tcPr marL="0" marR="0" marT="0" marB="0" anchor="b"/>
                </a:tc>
                <a:extLst>
                  <a:ext uri="{0D108BD9-81ED-4DB2-BD59-A6C34878D82A}">
                    <a16:rowId xmlns:a16="http://schemas.microsoft.com/office/drawing/2014/main" xmlns="" val="10010"/>
                  </a:ext>
                </a:extLst>
              </a:tr>
              <a:tr h="261942">
                <a:tc>
                  <a:txBody>
                    <a:bodyPr/>
                    <a:lstStyle/>
                    <a:p>
                      <a:pPr algn="r" fontAlgn="b"/>
                      <a:r>
                        <a:rPr lang="en-IN" sz="1400" b="0" i="0" u="none" strike="noStrike" dirty="0" err="1">
                          <a:solidFill>
                            <a:srgbClr val="000000"/>
                          </a:solidFill>
                          <a:latin typeface="+mn-lt"/>
                        </a:rPr>
                        <a:t>Glimepride</a:t>
                      </a:r>
                      <a:endParaRPr lang="en-IN" sz="1400" b="0" i="0" u="none" strike="noStrike" dirty="0">
                        <a:solidFill>
                          <a:srgbClr val="000000"/>
                        </a:solidFill>
                        <a:latin typeface="+mn-lt"/>
                      </a:endParaRPr>
                    </a:p>
                  </a:txBody>
                  <a:tcPr marL="0" marR="0" marT="0" marB="0" anchor="b"/>
                </a:tc>
                <a:tc>
                  <a:txBody>
                    <a:bodyPr/>
                    <a:lstStyle/>
                    <a:p>
                      <a:pPr algn="ctr" fontAlgn="b"/>
                      <a:r>
                        <a:rPr lang="en-IN" sz="1400" b="1" i="0" u="none" strike="noStrike" dirty="0">
                          <a:solidFill>
                            <a:srgbClr val="000000"/>
                          </a:solidFill>
                          <a:latin typeface="+mn-lt"/>
                        </a:rPr>
                        <a:t>6</a:t>
                      </a:r>
                    </a:p>
                  </a:txBody>
                  <a:tcPr marL="0" marR="0" marT="0" marB="0" anchor="b"/>
                </a:tc>
                <a:tc>
                  <a:txBody>
                    <a:bodyPr/>
                    <a:lstStyle/>
                    <a:p>
                      <a:pPr algn="ctr" fontAlgn="b"/>
                      <a:r>
                        <a:rPr lang="en-IN" sz="1400" b="1" i="0" u="none" strike="noStrike" dirty="0">
                          <a:solidFill>
                            <a:srgbClr val="000000"/>
                          </a:solidFill>
                          <a:latin typeface="+mn-lt"/>
                        </a:rPr>
                        <a:t>9</a:t>
                      </a:r>
                    </a:p>
                  </a:txBody>
                  <a:tcPr marL="0" marR="0" marT="0" marB="0" anchor="b"/>
                </a:tc>
                <a:tc>
                  <a:txBody>
                    <a:bodyPr/>
                    <a:lstStyle/>
                    <a:p>
                      <a:pPr algn="ctr" fontAlgn="b"/>
                      <a:r>
                        <a:rPr lang="en-IN" sz="1400" b="1" i="0" u="none" strike="noStrike" dirty="0">
                          <a:solidFill>
                            <a:srgbClr val="000000"/>
                          </a:solidFill>
                          <a:latin typeface="+mn-lt"/>
                        </a:rPr>
                        <a:t>2</a:t>
                      </a:r>
                    </a:p>
                  </a:txBody>
                  <a:tcPr marL="0" marR="0" marT="0" marB="0" anchor="b"/>
                </a:tc>
                <a:tc>
                  <a:txBody>
                    <a:bodyPr/>
                    <a:lstStyle/>
                    <a:p>
                      <a:pPr algn="ctr" fontAlgn="b"/>
                      <a:r>
                        <a:rPr lang="en-IN" sz="1400" b="1" i="0" u="none" strike="noStrike" dirty="0">
                          <a:solidFill>
                            <a:srgbClr val="000000"/>
                          </a:solidFill>
                          <a:latin typeface="+mn-lt"/>
                        </a:rPr>
                        <a:t>13</a:t>
                      </a:r>
                    </a:p>
                  </a:txBody>
                  <a:tcPr marL="0" marR="0" marT="0" marB="0" anchor="b"/>
                </a:tc>
                <a:extLst>
                  <a:ext uri="{0D108BD9-81ED-4DB2-BD59-A6C34878D82A}">
                    <a16:rowId xmlns:a16="http://schemas.microsoft.com/office/drawing/2014/main" xmlns="" val="10011"/>
                  </a:ext>
                </a:extLst>
              </a:tr>
            </a:tbl>
          </a:graphicData>
        </a:graphic>
      </p:graphicFrame>
    </p:spTree>
    <p:extLst>
      <p:ext uri="{BB962C8B-B14F-4D97-AF65-F5344CB8AC3E}">
        <p14:creationId xmlns:p14="http://schemas.microsoft.com/office/powerpoint/2010/main" val="258651174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958" y="303237"/>
            <a:ext cx="3996103" cy="1325563"/>
          </a:xfrm>
          <a:solidFill>
            <a:srgbClr val="0070C0"/>
          </a:solidFill>
        </p:spPr>
        <p:txBody>
          <a:bodyPr>
            <a:noAutofit/>
          </a:bodyPr>
          <a:lstStyle/>
          <a:p>
            <a:r>
              <a:rPr lang="en-US" sz="1600" b="1" dirty="0">
                <a:solidFill>
                  <a:schemeClr val="bg1"/>
                </a:solidFill>
              </a:rPr>
              <a:t>Patient survey: Lack of regular treatment and poor blood pressure control among hypertension patients in Phase I states</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2472835145"/>
              </p:ext>
            </p:extLst>
          </p:nvPr>
        </p:nvGraphicFramePr>
        <p:xfrm>
          <a:off x="276958" y="1690688"/>
          <a:ext cx="4295042" cy="218049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ontent Placeholder 5"/>
          <p:cNvGraphicFramePr>
            <a:graphicFrameLocks/>
          </p:cNvGraphicFramePr>
          <p:nvPr>
            <p:extLst>
              <p:ext uri="{D42A27DB-BD31-4B8C-83A1-F6EECF244321}">
                <p14:modId xmlns:p14="http://schemas.microsoft.com/office/powerpoint/2010/main" val="3723155281"/>
              </p:ext>
            </p:extLst>
          </p:nvPr>
        </p:nvGraphicFramePr>
        <p:xfrm>
          <a:off x="4688498" y="1600202"/>
          <a:ext cx="4022481" cy="2954214"/>
        </p:xfrm>
        <a:graphic>
          <a:graphicData uri="http://schemas.openxmlformats.org/drawingml/2006/chart">
            <c:chart xmlns:c="http://schemas.openxmlformats.org/drawingml/2006/chart" xmlns:r="http://schemas.openxmlformats.org/officeDocument/2006/relationships" r:id="rId3"/>
          </a:graphicData>
        </a:graphic>
      </p:graphicFrame>
      <p:sp>
        <p:nvSpPr>
          <p:cNvPr id="6" name="Content Placeholder 2"/>
          <p:cNvSpPr txBox="1">
            <a:spLocks/>
          </p:cNvSpPr>
          <p:nvPr/>
        </p:nvSpPr>
        <p:spPr>
          <a:xfrm>
            <a:off x="323528" y="4221088"/>
            <a:ext cx="8640960" cy="18287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70C0"/>
              </a:buClr>
              <a:buSzPct val="75000"/>
              <a:buFont typeface="Wingdings" panose="05000000000000000000" pitchFamily="2" charset="2"/>
              <a:buChar char="q"/>
            </a:pPr>
            <a:r>
              <a:rPr lang="en-US" sz="1800" b="1" dirty="0" smtClean="0"/>
              <a:t>Health services delivery</a:t>
            </a:r>
          </a:p>
          <a:p>
            <a:pPr lvl="1">
              <a:buClr>
                <a:srgbClr val="0070C0"/>
              </a:buClr>
              <a:buSzPct val="75000"/>
              <a:buFont typeface="Wingdings" panose="05000000000000000000" pitchFamily="2" charset="2"/>
              <a:buChar char="§"/>
            </a:pPr>
            <a:r>
              <a:rPr lang="en-US" sz="1800" b="1" dirty="0" smtClean="0"/>
              <a:t>Lack of standard protocols and guidelines for managing various NCD</a:t>
            </a:r>
          </a:p>
          <a:p>
            <a:pPr>
              <a:buClr>
                <a:srgbClr val="0070C0"/>
              </a:buClr>
              <a:buSzPct val="75000"/>
              <a:buFont typeface="Wingdings" panose="05000000000000000000" pitchFamily="2" charset="2"/>
              <a:buChar char="q"/>
            </a:pPr>
            <a:r>
              <a:rPr lang="en-US" sz="1800" b="1" dirty="0" smtClean="0"/>
              <a:t>Poor utilization of health facilities by NCD patients</a:t>
            </a:r>
          </a:p>
          <a:p>
            <a:pPr lvl="1">
              <a:buClr>
                <a:srgbClr val="0070C0"/>
              </a:buClr>
              <a:buSzPct val="75000"/>
              <a:buFont typeface="Wingdings" panose="05000000000000000000" pitchFamily="2" charset="2"/>
              <a:buChar char="§"/>
            </a:pPr>
            <a:r>
              <a:rPr lang="en-US" sz="1800" b="1" dirty="0" smtClean="0"/>
              <a:t>Very low PHC utilization except Sikkim</a:t>
            </a:r>
          </a:p>
          <a:p>
            <a:pPr lvl="1">
              <a:buClr>
                <a:srgbClr val="0070C0"/>
              </a:buClr>
              <a:buSzPct val="75000"/>
              <a:buFont typeface="Wingdings" panose="05000000000000000000" pitchFamily="2" charset="2"/>
              <a:buChar char="§"/>
            </a:pPr>
            <a:r>
              <a:rPr lang="en-US" sz="1800" b="1" dirty="0" smtClean="0"/>
              <a:t>Variable utilization of district/sub district hospitals</a:t>
            </a:r>
          </a:p>
          <a:p>
            <a:pPr>
              <a:buClr>
                <a:srgbClr val="0070C0"/>
              </a:buClr>
              <a:buSzPct val="75000"/>
              <a:buFont typeface="Wingdings" panose="05000000000000000000" pitchFamily="2" charset="2"/>
              <a:buChar char="q"/>
            </a:pPr>
            <a:r>
              <a:rPr lang="en-US" sz="1800" b="1" dirty="0" smtClean="0"/>
              <a:t>Financing</a:t>
            </a:r>
          </a:p>
          <a:p>
            <a:pPr lvl="1">
              <a:buClr>
                <a:srgbClr val="0070C0"/>
              </a:buClr>
              <a:buSzPct val="75000"/>
              <a:buFont typeface="Wingdings" panose="05000000000000000000" pitchFamily="2" charset="2"/>
              <a:buChar char="§"/>
            </a:pPr>
            <a:r>
              <a:rPr lang="en-US" sz="1800" b="1" dirty="0" smtClean="0"/>
              <a:t>Delayed release of funds</a:t>
            </a:r>
          </a:p>
          <a:p>
            <a:pPr lvl="1">
              <a:buClr>
                <a:srgbClr val="0070C0"/>
              </a:buClr>
              <a:buSzPct val="75000"/>
              <a:buFont typeface="Wingdings" panose="05000000000000000000" pitchFamily="2" charset="2"/>
              <a:buChar char="§"/>
            </a:pPr>
            <a:r>
              <a:rPr lang="en-US" sz="1800" b="1" dirty="0" smtClean="0"/>
              <a:t>Inadequate funds</a:t>
            </a:r>
          </a:p>
          <a:p>
            <a:pPr lvl="1">
              <a:buClr>
                <a:srgbClr val="0070C0"/>
              </a:buClr>
              <a:buSzPct val="75000"/>
              <a:buFont typeface="Wingdings" panose="05000000000000000000" pitchFamily="2" charset="2"/>
              <a:buChar char="q"/>
            </a:pPr>
            <a:endParaRPr lang="en-US" sz="1800" b="1" dirty="0"/>
          </a:p>
        </p:txBody>
      </p:sp>
      <p:sp>
        <p:nvSpPr>
          <p:cNvPr id="7" name="Title 1"/>
          <p:cNvSpPr txBox="1">
            <a:spLocks/>
          </p:cNvSpPr>
          <p:nvPr/>
        </p:nvSpPr>
        <p:spPr>
          <a:xfrm>
            <a:off x="4824369" y="303237"/>
            <a:ext cx="3996103" cy="1325563"/>
          </a:xfrm>
          <a:prstGeom prst="rect">
            <a:avLst/>
          </a:prstGeom>
          <a:solidFill>
            <a:srgbClr val="0070C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b="1" dirty="0">
                <a:solidFill>
                  <a:schemeClr val="bg1"/>
                </a:solidFill>
              </a:rPr>
              <a:t>Poor availability of drugs in health facilities as reported by Hypertension patients in Phase I states</a:t>
            </a:r>
          </a:p>
        </p:txBody>
      </p:sp>
    </p:spTree>
    <p:extLst>
      <p:ext uri="{BB962C8B-B14F-4D97-AF65-F5344CB8AC3E}">
        <p14:creationId xmlns:p14="http://schemas.microsoft.com/office/powerpoint/2010/main" val="281851493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40768"/>
            <a:ext cx="8229600" cy="4785395"/>
          </a:xfrm>
        </p:spPr>
        <p:txBody>
          <a:bodyPr>
            <a:normAutofit/>
          </a:bodyPr>
          <a:lstStyle/>
          <a:p>
            <a:r>
              <a:rPr lang="en-US" dirty="0" smtClean="0"/>
              <a:t>Integrated Surveillance systems for infectious diseases</a:t>
            </a:r>
          </a:p>
          <a:p>
            <a:r>
              <a:rPr lang="en-US" dirty="0" smtClean="0"/>
              <a:t>Using Data to Inform Programs </a:t>
            </a:r>
            <a:r>
              <a:rPr lang="mr-IN" dirty="0" smtClean="0"/>
              <a:t>–</a:t>
            </a:r>
            <a:r>
              <a:rPr lang="en-US" dirty="0" smtClean="0"/>
              <a:t> reverse data flow to field level workers</a:t>
            </a:r>
          </a:p>
          <a:p>
            <a:r>
              <a:rPr lang="en-US" dirty="0" smtClean="0"/>
              <a:t>Management of chronic diseases - hypertension, diabetes and mental health</a:t>
            </a:r>
          </a:p>
          <a:p>
            <a:r>
              <a:rPr lang="en-US" dirty="0" smtClean="0"/>
              <a:t>Providing high quality care at PHC and below: focus on preventive and </a:t>
            </a:r>
            <a:r>
              <a:rPr lang="en-US" dirty="0" err="1" smtClean="0"/>
              <a:t>promotive</a:t>
            </a:r>
            <a:r>
              <a:rPr lang="en-US" dirty="0" smtClean="0"/>
              <a:t> health, including diet and nutrition</a:t>
            </a:r>
          </a:p>
          <a:p>
            <a:endParaRPr lang="en-US" dirty="0" smtClean="0"/>
          </a:p>
          <a:p>
            <a:endParaRPr lang="en-US" dirty="0"/>
          </a:p>
        </p:txBody>
      </p:sp>
      <p:sp>
        <p:nvSpPr>
          <p:cNvPr id="4" name="Title 1"/>
          <p:cNvSpPr txBox="1">
            <a:spLocks/>
          </p:cNvSpPr>
          <p:nvPr/>
        </p:nvSpPr>
        <p:spPr>
          <a:xfrm>
            <a:off x="0" y="0"/>
            <a:ext cx="9144000" cy="1268760"/>
          </a:xfrm>
          <a:prstGeom prst="rect">
            <a:avLst/>
          </a:prstGeom>
          <a:solidFill>
            <a:srgbClr val="0070C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N" sz="3600" b="1" dirty="0" smtClean="0">
                <a:solidFill>
                  <a:schemeClr val="bg1"/>
                </a:solidFill>
              </a:rPr>
              <a:t>Future Challenges</a:t>
            </a:r>
            <a:endParaRPr lang="en-US" sz="3600" dirty="0">
              <a:solidFill>
                <a:schemeClr val="bg1"/>
              </a:solidFill>
            </a:endParaRPr>
          </a:p>
        </p:txBody>
      </p:sp>
    </p:spTree>
    <p:extLst>
      <p:ext uri="{BB962C8B-B14F-4D97-AF65-F5344CB8AC3E}">
        <p14:creationId xmlns:p14="http://schemas.microsoft.com/office/powerpoint/2010/main" val="195136205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Admin\Desktop\thankyou.png"/>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ackgroundRemoval t="9898" b="96075" l="3186" r="94867"/>
                    </a14:imgEffect>
                    <a14:imgEffect>
                      <a14:sharpenSoften amount="50000"/>
                    </a14:imgEffect>
                  </a14:imgLayer>
                </a14:imgProps>
              </a:ext>
            </a:extLst>
          </a:blip>
          <a:srcRect/>
          <a:stretch>
            <a:fillRect/>
          </a:stretch>
        </p:blipFill>
        <p:spPr bwMode="auto">
          <a:xfrm>
            <a:off x="1905000" y="762000"/>
            <a:ext cx="5181600" cy="4525963"/>
          </a:xfrm>
          <a:prstGeom prst="rect">
            <a:avLst/>
          </a:prstGeom>
          <a:noFill/>
        </p:spPr>
      </p:pic>
    </p:spTree>
    <p:extLst>
      <p:ext uri="{BB962C8B-B14F-4D97-AF65-F5344CB8AC3E}">
        <p14:creationId xmlns:p14="http://schemas.microsoft.com/office/powerpoint/2010/main" val="30946292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fade">
                                      <p:cBhvr>
                                        <p:cTn id="7" dur="5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143000"/>
          </a:xfrm>
          <a:solidFill>
            <a:srgbClr val="0070C0"/>
          </a:solidFill>
        </p:spPr>
        <p:txBody>
          <a:bodyPr/>
          <a:lstStyle/>
          <a:p>
            <a:r>
              <a:rPr lang="en-US" b="1" dirty="0">
                <a:solidFill>
                  <a:schemeClr val="bg1"/>
                </a:solidFill>
              </a:rPr>
              <a:t>Strategic Framework</a:t>
            </a:r>
            <a:endParaRPr lang="en-IN" dirty="0">
              <a:solidFill>
                <a:schemeClr val="bg1"/>
              </a:solidFill>
            </a:endParaRPr>
          </a:p>
        </p:txBody>
      </p:sp>
      <p:graphicFrame>
        <p:nvGraphicFramePr>
          <p:cNvPr id="4" name="Content Placeholder 15"/>
          <p:cNvGraphicFramePr>
            <a:graphicFrameLocks noGrp="1"/>
          </p:cNvGraphicFramePr>
          <p:nvPr>
            <p:ph idx="1"/>
            <p:extLst>
              <p:ext uri="{D42A27DB-BD31-4B8C-83A1-F6EECF244321}">
                <p14:modId xmlns:p14="http://schemas.microsoft.com/office/powerpoint/2010/main" val="1511226731"/>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3183155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090506"/>
            <a:ext cx="8712968" cy="5431753"/>
          </a:xfrm>
          <a:prstGeom prst="rect">
            <a:avLst/>
          </a:prstGeom>
          <a:noFill/>
          <a:ln w="76200">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itle 1"/>
          <p:cNvSpPr txBox="1">
            <a:spLocks/>
          </p:cNvSpPr>
          <p:nvPr/>
        </p:nvSpPr>
        <p:spPr>
          <a:xfrm>
            <a:off x="0" y="-27384"/>
            <a:ext cx="9144000" cy="936104"/>
          </a:xfrm>
          <a:prstGeom prst="rect">
            <a:avLst/>
          </a:prstGeom>
          <a:solidFill>
            <a:srgbClr val="0070C0"/>
          </a:solidFill>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mtClean="0">
                <a:solidFill>
                  <a:schemeClr val="bg1"/>
                </a:solidFill>
              </a:rPr>
              <a:t>Roadmap to Better Health</a:t>
            </a:r>
            <a:endParaRPr lang="en-IN" dirty="0">
              <a:solidFill>
                <a:schemeClr val="bg1"/>
              </a:solidFill>
            </a:endParaRPr>
          </a:p>
        </p:txBody>
      </p:sp>
    </p:spTree>
    <p:extLst>
      <p:ext uri="{BB962C8B-B14F-4D97-AF65-F5344CB8AC3E}">
        <p14:creationId xmlns:p14="http://schemas.microsoft.com/office/powerpoint/2010/main" val="280443331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07504" y="2852936"/>
            <a:ext cx="8856984" cy="1143000"/>
          </a:xfrm>
        </p:spPr>
        <p:txBody>
          <a:bodyPr>
            <a:noAutofit/>
          </a:bodyPr>
          <a:lstStyle/>
          <a:p>
            <a:r>
              <a:rPr lang="en-US" sz="5400" b="1" dirty="0" smtClean="0">
                <a:solidFill>
                  <a:schemeClr val="bg1"/>
                </a:solidFill>
              </a:rPr>
              <a:t>Innovation for Health Systems</a:t>
            </a:r>
            <a:endParaRPr lang="en-IN" sz="5400" dirty="0">
              <a:solidFill>
                <a:schemeClr val="bg1"/>
              </a:solidFill>
            </a:endParaRPr>
          </a:p>
        </p:txBody>
      </p:sp>
    </p:spTree>
    <p:extLst>
      <p:ext uri="{BB962C8B-B14F-4D97-AF65-F5344CB8AC3E}">
        <p14:creationId xmlns:p14="http://schemas.microsoft.com/office/powerpoint/2010/main" val="273364506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1856</TotalTime>
  <Words>6058</Words>
  <Application>Microsoft Macintosh PowerPoint</Application>
  <PresentationFormat>On-screen Show (4:3)</PresentationFormat>
  <Paragraphs>1047</Paragraphs>
  <Slides>65</Slides>
  <Notes>10</Notes>
  <HiddenSlides>11</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65</vt:i4>
      </vt:variant>
    </vt:vector>
  </HeadingPairs>
  <TitlesOfParts>
    <vt:vector size="68" baseType="lpstr">
      <vt:lpstr>Office Theme</vt:lpstr>
      <vt:lpstr>1_Office Theme</vt:lpstr>
      <vt:lpstr>Document</vt:lpstr>
      <vt:lpstr>Sharpening the Focus on  Research &amp; Innovation to Support Health Systems</vt:lpstr>
      <vt:lpstr>ICMR Strategic Plan Better Health through Research</vt:lpstr>
      <vt:lpstr>Indian Council of Medical Research</vt:lpstr>
      <vt:lpstr>Infrastructure Development  Department of Health Research</vt:lpstr>
      <vt:lpstr>Vision 2030</vt:lpstr>
      <vt:lpstr>Mission</vt:lpstr>
      <vt:lpstr>Strategic Framework</vt:lpstr>
      <vt:lpstr>PowerPoint Presentation</vt:lpstr>
      <vt:lpstr>Innovation for Health Systems</vt:lpstr>
      <vt:lpstr>Connecting with Flagship Programmes</vt:lpstr>
      <vt:lpstr>PowerPoint Presentation</vt:lpstr>
      <vt:lpstr>PowerPoint Presentation</vt:lpstr>
      <vt:lpstr>PowerPoint Presentation</vt:lpstr>
      <vt:lpstr>Showcasing Novel Indigenous Technologies</vt:lpstr>
      <vt:lpstr>Technologies Displayed</vt:lpstr>
      <vt:lpstr>Reproductive,  Maternal &amp; Child Health </vt:lpstr>
      <vt:lpstr>Aligning to National RMNCH+A Goals</vt:lpstr>
      <vt:lpstr>PowerPoint Presentation</vt:lpstr>
      <vt:lpstr>PowerPoint Presentation</vt:lpstr>
      <vt:lpstr>ICMR Studies on Expanding  Contraceptive Choices</vt:lpstr>
      <vt:lpstr>PowerPoint Presentation</vt:lpstr>
      <vt:lpstr>Major Focus of Newborn and Child Health Research </vt:lpstr>
      <vt:lpstr>Reducing Neonatal Morbidity and Mortality</vt:lpstr>
      <vt:lpstr>Surveillance for Neonatal Infections</vt:lpstr>
      <vt:lpstr>Effect of Probiotics VSL#3 on Prevention of  Suspected Sepsis in LBW 0-2 month Old Infants in India: RCT</vt:lpstr>
      <vt:lpstr>ICMR-WHO Implementation Research Study</vt:lpstr>
      <vt:lpstr>Solar Innovations in Healthcare of Newborns, Infants and Children - PHASE I</vt:lpstr>
      <vt:lpstr>Solar Model District – in the Care of New Borns, Infants Phase II</vt:lpstr>
      <vt:lpstr>National Severe Acute Malnutrition Alliance</vt:lpstr>
      <vt:lpstr>PowerPoint Presentation</vt:lpstr>
      <vt:lpstr>Surveillance </vt:lpstr>
      <vt:lpstr>National Rotavirus Surveillance Network: 2012-2016</vt:lpstr>
      <vt:lpstr>NRSN - Key findings</vt:lpstr>
      <vt:lpstr>Informing vaccine policy</vt:lpstr>
      <vt:lpstr>Rotavirus Vaccine Impact Assessment Study </vt:lpstr>
      <vt:lpstr>Current Status of Enrollment</vt:lpstr>
      <vt:lpstr>Congenital Rubella Syndrome Surveillance</vt:lpstr>
      <vt:lpstr>CRS Surveillance (Dec. 2016 – June 2017)</vt:lpstr>
      <vt:lpstr>Surveillance of S. pneumoniae  and other Invasive Bacterial Diseases</vt:lpstr>
      <vt:lpstr>Virus Research and Diagnostic  Lab (VRDL) Network</vt:lpstr>
      <vt:lpstr>Disease clusters diagnosed by VRDLs during 2016-17 (n=307)</vt:lpstr>
      <vt:lpstr>Cancer </vt:lpstr>
      <vt:lpstr>Cancer Research Priorities</vt:lpstr>
      <vt:lpstr>USING ECHO TECHNOLOGY for DISTANCE TRAINING IN CANCER SCREENING</vt:lpstr>
      <vt:lpstr>PowerPoint Presentation</vt:lpstr>
      <vt:lpstr>PowerPoint Presentation</vt:lpstr>
      <vt:lpstr>PowerPoint Presentation</vt:lpstr>
      <vt:lpstr>PowerPoint Presentation</vt:lpstr>
      <vt:lpstr>PowerPoint Presentation</vt:lpstr>
      <vt:lpstr>Burden of Cancer  (All sites) in India</vt:lpstr>
      <vt:lpstr>Top  seven leading sites of cancer among both sexes in India</vt:lpstr>
      <vt:lpstr>PowerPoint Presentation</vt:lpstr>
      <vt:lpstr>Comparison of Cancer Incidence and HDI</vt:lpstr>
      <vt:lpstr>Cancer as a Notifiable Disease</vt:lpstr>
      <vt:lpstr>PowerPoint Presentation</vt:lpstr>
      <vt:lpstr>Prevalence of Diabetes, Prediabetes  and Hypertension</vt:lpstr>
      <vt:lpstr>Prevalence of Generalised and  Abdominal Obesity</vt:lpstr>
      <vt:lpstr>Prevalence of Diabetes &amp; GDP per capita by State</vt:lpstr>
      <vt:lpstr>PowerPoint Presentation</vt:lpstr>
      <vt:lpstr>Health Systems Preparedness for Interventions for NCDs  and Cause of Death among the Tribal population in India (2014- 2016)  Study sites : 12 districts (1 district per state with &gt; 50% tribal population) Phase I completed in 7 states </vt:lpstr>
      <vt:lpstr>Contribution of NCDs as cause of death</vt:lpstr>
      <vt:lpstr>Public Health Facility Survey Screening and Outpatient Services in Phase I States</vt:lpstr>
      <vt:lpstr>Patient survey: Lack of regular treatment and poor blood pressure control among hypertension patients in Phase I states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Rina Sinha</dc:creator>
  <cp:lastModifiedBy>Soumya Swaminathan</cp:lastModifiedBy>
  <cp:revision>587</cp:revision>
  <dcterms:created xsi:type="dcterms:W3CDTF">2017-05-26T06:22:39Z</dcterms:created>
  <dcterms:modified xsi:type="dcterms:W3CDTF">2017-07-06T10:40:34Z</dcterms:modified>
</cp:coreProperties>
</file>