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88" r:id="rId2"/>
    <p:sldId id="505" r:id="rId3"/>
    <p:sldId id="427" r:id="rId4"/>
    <p:sldId id="506" r:id="rId5"/>
    <p:sldId id="430" r:id="rId6"/>
    <p:sldId id="326" r:id="rId7"/>
    <p:sldId id="511" r:id="rId8"/>
    <p:sldId id="534" r:id="rId9"/>
    <p:sldId id="501" r:id="rId10"/>
    <p:sldId id="540" r:id="rId11"/>
    <p:sldId id="539" r:id="rId12"/>
    <p:sldId id="512" r:id="rId13"/>
    <p:sldId id="559" r:id="rId14"/>
    <p:sldId id="460" r:id="rId15"/>
    <p:sldId id="502" r:id="rId16"/>
    <p:sldId id="462" r:id="rId17"/>
    <p:sldId id="471" r:id="rId18"/>
    <p:sldId id="519" r:id="rId19"/>
    <p:sldId id="522" r:id="rId20"/>
    <p:sldId id="531" r:id="rId21"/>
    <p:sldId id="520" r:id="rId22"/>
    <p:sldId id="524" r:id="rId23"/>
    <p:sldId id="558" r:id="rId24"/>
    <p:sldId id="525" r:id="rId25"/>
    <p:sldId id="526" r:id="rId26"/>
    <p:sldId id="340" r:id="rId27"/>
    <p:sldId id="521" r:id="rId28"/>
    <p:sldId id="452" r:id="rId29"/>
    <p:sldId id="482" r:id="rId30"/>
    <p:sldId id="358" r:id="rId31"/>
    <p:sldId id="513" r:id="rId32"/>
    <p:sldId id="341" r:id="rId33"/>
    <p:sldId id="363" r:id="rId34"/>
    <p:sldId id="328" r:id="rId35"/>
    <p:sldId id="332" r:id="rId36"/>
    <p:sldId id="281" r:id="rId37"/>
    <p:sldId id="294" r:id="rId38"/>
    <p:sldId id="297" r:id="rId39"/>
    <p:sldId id="338" r:id="rId40"/>
    <p:sldId id="333" r:id="rId41"/>
    <p:sldId id="339" r:id="rId42"/>
    <p:sldId id="554" r:id="rId43"/>
    <p:sldId id="555" r:id="rId44"/>
    <p:sldId id="556" r:id="rId45"/>
    <p:sldId id="557" r:id="rId46"/>
    <p:sldId id="560" r:id="rId47"/>
    <p:sldId id="550" r:id="rId48"/>
    <p:sldId id="345" r:id="rId49"/>
    <p:sldId id="34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0744" autoAdjust="0"/>
  </p:normalViewPr>
  <p:slideViewPr>
    <p:cSldViewPr snapToGrid="0">
      <p:cViewPr varScale="1">
        <p:scale>
          <a:sx n="59" d="100"/>
          <a:sy n="59" d="100"/>
        </p:scale>
        <p:origin x="115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7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r>
              <a:rPr lang="en-US"/>
              <a:t>Reasons for Choice of Facility for ANC (%)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Bahnschrift SemiBold SemiConden" panose="020B05020402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Bahnschrift SemiBold SemiConden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Affordable </c:v>
                </c:pt>
                <c:pt idx="1">
                  <c:v>Highly recommended by friends/relatives</c:v>
                </c:pt>
                <c:pt idx="2">
                  <c:v>Close to home</c:v>
                </c:pt>
                <c:pt idx="3">
                  <c:v>Good attitude/behaviour of health provider</c:v>
                </c:pt>
                <c:pt idx="4">
                  <c:v>Highly recommended by ASHA/Healthworkers</c:v>
                </c:pt>
                <c:pt idx="5">
                  <c:v>Referred by another facility</c:v>
                </c:pt>
                <c:pt idx="6">
                  <c:v>Comprehensive Check-up</c:v>
                </c:pt>
                <c:pt idx="7">
                  <c:v>Good evxperience based on Past Pregnancy</c:v>
                </c:pt>
                <c:pt idx="8">
                  <c:v>Reputation for normal delivery</c:v>
                </c:pt>
                <c:pt idx="9">
                  <c:v>All of the above</c:v>
                </c:pt>
                <c:pt idx="10">
                  <c:v>Others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37</c:v>
                </c:pt>
                <c:pt idx="1">
                  <c:v>33</c:v>
                </c:pt>
                <c:pt idx="2">
                  <c:v>9</c:v>
                </c:pt>
                <c:pt idx="3">
                  <c:v>19</c:v>
                </c:pt>
                <c:pt idx="4">
                  <c:v>0</c:v>
                </c:pt>
                <c:pt idx="5">
                  <c:v>8</c:v>
                </c:pt>
                <c:pt idx="6">
                  <c:v>18</c:v>
                </c:pt>
                <c:pt idx="7">
                  <c:v>2</c:v>
                </c:pt>
                <c:pt idx="8">
                  <c:v>12</c:v>
                </c:pt>
                <c:pt idx="9">
                  <c:v>1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C6-49E7-BDFC-25CDCBEDF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3361408"/>
        <c:axId val="43362944"/>
      </c:barChart>
      <c:catAx>
        <c:axId val="43361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43362944"/>
        <c:crosses val="autoZero"/>
        <c:auto val="1"/>
        <c:lblAlgn val="ctr"/>
        <c:lblOffset val="100"/>
        <c:noMultiLvlLbl val="0"/>
      </c:catAx>
      <c:valAx>
        <c:axId val="43362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36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  <a:latin typeface="Bahnschrift SemiBold SemiConden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SQUATTING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201</c:v>
                </c:pt>
                <c:pt idx="1">
                  <c:v>212</c:v>
                </c:pt>
                <c:pt idx="2">
                  <c:v>180</c:v>
                </c:pt>
                <c:pt idx="3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A9-4084-95E9-8A666352B2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RECLINING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</c:v>
                </c:pt>
                <c:pt idx="1">
                  <c:v>47</c:v>
                </c:pt>
                <c:pt idx="2">
                  <c:v>46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A9-4084-95E9-8A666352B25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DORSAL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197</c:v>
                </c:pt>
                <c:pt idx="1">
                  <c:v>547</c:v>
                </c:pt>
                <c:pt idx="2">
                  <c:v>273</c:v>
                </c:pt>
                <c:pt idx="3">
                  <c:v>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A9-4084-95E9-8A666352B25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47</c:v>
                </c:pt>
                <c:pt idx="1">
                  <c:v>65</c:v>
                </c:pt>
                <c:pt idx="2">
                  <c:v>51</c:v>
                </c:pt>
                <c:pt idx="3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A9-4084-95E9-8A666352B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4357120"/>
        <c:axId val="44358656"/>
        <c:axId val="0"/>
      </c:bar3DChart>
      <c:catAx>
        <c:axId val="4435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58656"/>
        <c:crosses val="autoZero"/>
        <c:auto val="1"/>
        <c:lblAlgn val="ctr"/>
        <c:lblOffset val="100"/>
        <c:noMultiLvlLbl val="0"/>
      </c:catAx>
      <c:valAx>
        <c:axId val="4435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5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920" b="0" i="0" u="none" strike="noStrike" kern="1200" spc="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r>
              <a:rPr lang="en-US"/>
              <a:t>Based on your experience of ANC visits for this pregnancy, would you recommend this facility to friends/relative? (%)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920" b="0" i="0" u="none" strike="noStrike" kern="1200" spc="0" baseline="0">
              <a:solidFill>
                <a:schemeClr val="tx1"/>
              </a:solidFill>
              <a:latin typeface="Bahnschrift SemiBold SemiConden" panose="020B05020402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Bahnschrift SemiBold SemiConden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Short Waiting Time</c:v>
                </c:pt>
                <c:pt idx="1">
                  <c:v>Cleanliness of Toilets</c:v>
                </c:pt>
                <c:pt idx="2">
                  <c:v>Behaviour of Healthcare workers</c:v>
                </c:pt>
                <c:pt idx="3">
                  <c:v>Good supply of medicines</c:v>
                </c:pt>
                <c:pt idx="4">
                  <c:v>Affordable cost</c:v>
                </c:pt>
                <c:pt idx="5">
                  <c:v>Confidentiality/privacy that was provided</c:v>
                </c:pt>
                <c:pt idx="6">
                  <c:v>Staff don't ask for informal payments</c:v>
                </c:pt>
                <c:pt idx="7">
                  <c:v>Drinking water is available</c:v>
                </c:pt>
                <c:pt idx="8">
                  <c:v>Fresh food is available in the canteen</c:v>
                </c:pt>
                <c:pt idx="9">
                  <c:v>Comprehensive check-up</c:v>
                </c:pt>
                <c:pt idx="10">
                  <c:v>Highly recommended by friends/relatives</c:v>
                </c:pt>
                <c:pt idx="11">
                  <c:v>Reputation for normal delivery</c:v>
                </c:pt>
                <c:pt idx="12">
                  <c:v>Reminders through E_mitra</c:v>
                </c:pt>
                <c:pt idx="13">
                  <c:v>Skilled Doctors</c:v>
                </c:pt>
                <c:pt idx="14">
                  <c:v>Emergency services available</c:v>
                </c:pt>
                <c:pt idx="15">
                  <c:v>Don't know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6</c:v>
                </c:pt>
                <c:pt idx="1">
                  <c:v>1</c:v>
                </c:pt>
                <c:pt idx="2">
                  <c:v>56</c:v>
                </c:pt>
                <c:pt idx="3">
                  <c:v>23</c:v>
                </c:pt>
                <c:pt idx="4">
                  <c:v>36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27</c:v>
                </c:pt>
                <c:pt idx="10">
                  <c:v>3</c:v>
                </c:pt>
                <c:pt idx="11">
                  <c:v>8</c:v>
                </c:pt>
                <c:pt idx="12">
                  <c:v>1</c:v>
                </c:pt>
                <c:pt idx="13">
                  <c:v>2</c:v>
                </c:pt>
                <c:pt idx="14">
                  <c:v>1</c:v>
                </c:pt>
                <c:pt idx="1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6-48EF-8427-94D2605B0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3719680"/>
        <c:axId val="43729664"/>
      </c:barChart>
      <c:catAx>
        <c:axId val="43719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43729664"/>
        <c:crosses val="autoZero"/>
        <c:auto val="1"/>
        <c:lblAlgn val="ctr"/>
        <c:lblOffset val="100"/>
        <c:noMultiLvlLbl val="0"/>
      </c:catAx>
      <c:valAx>
        <c:axId val="4372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71968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600">
          <a:solidFill>
            <a:schemeClr val="tx1"/>
          </a:solidFill>
          <a:latin typeface="Bahnschrift SemiBold SemiConden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Waiting Time at ANC Clinic (%)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Less than 1 hour</c:v>
                </c:pt>
                <c:pt idx="1">
                  <c:v>1-2 Hours</c:v>
                </c:pt>
                <c:pt idx="2">
                  <c:v>More than 2-3 hours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68</c:v>
                </c:pt>
                <c:pt idx="1">
                  <c:v>27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5B-473F-A827-8846B8F80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081536"/>
        <c:axId val="44083072"/>
        <c:axId val="0"/>
      </c:bar3DChart>
      <c:catAx>
        <c:axId val="4408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83072"/>
        <c:crosses val="autoZero"/>
        <c:auto val="1"/>
        <c:lblAlgn val="ctr"/>
        <c:lblOffset val="100"/>
        <c:noMultiLvlLbl val="0"/>
      </c:catAx>
      <c:valAx>
        <c:axId val="4408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8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r>
              <a:rPr lang="en-US"/>
              <a:t>Did you receive any of these services during any of your ANC visits for this pregnancy? (%)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/>
              </a:solidFill>
              <a:latin typeface="Bahnschrift SemiBold SemiConden" panose="020B05020402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Bahnschrift SemiBold SemiConden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Registration</c:v>
                </c:pt>
                <c:pt idx="1">
                  <c:v>E-Mitra</c:v>
                </c:pt>
                <c:pt idx="2">
                  <c:v>Glucose</c:v>
                </c:pt>
                <c:pt idx="3">
                  <c:v>Measurement of height/weight/BMI</c:v>
                </c:pt>
                <c:pt idx="4">
                  <c:v>TT injection</c:v>
                </c:pt>
                <c:pt idx="5">
                  <c:v>Urine Test</c:v>
                </c:pt>
                <c:pt idx="6">
                  <c:v>Blood Test</c:v>
                </c:pt>
                <c:pt idx="7">
                  <c:v>Blood Pressure</c:v>
                </c:pt>
                <c:pt idx="8">
                  <c:v>IFA Tablets</c:v>
                </c:pt>
                <c:pt idx="9">
                  <c:v>HIV Testing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100</c:v>
                </c:pt>
                <c:pt idx="1">
                  <c:v>97</c:v>
                </c:pt>
                <c:pt idx="2">
                  <c:v>44</c:v>
                </c:pt>
                <c:pt idx="3">
                  <c:v>98</c:v>
                </c:pt>
                <c:pt idx="4">
                  <c:v>81</c:v>
                </c:pt>
                <c:pt idx="5">
                  <c:v>87</c:v>
                </c:pt>
                <c:pt idx="6">
                  <c:v>91</c:v>
                </c:pt>
                <c:pt idx="7">
                  <c:v>98</c:v>
                </c:pt>
                <c:pt idx="8">
                  <c:v>93</c:v>
                </c:pt>
                <c:pt idx="9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FB-45FE-958D-5B09C925D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shape val="box"/>
        <c:axId val="43793024"/>
        <c:axId val="43798912"/>
        <c:axId val="0"/>
      </c:bar3DChart>
      <c:catAx>
        <c:axId val="43793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43798912"/>
        <c:crosses val="autoZero"/>
        <c:auto val="1"/>
        <c:lblAlgn val="ctr"/>
        <c:lblOffset val="100"/>
        <c:noMultiLvlLbl val="0"/>
      </c:catAx>
      <c:valAx>
        <c:axId val="43798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79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600">
          <a:solidFill>
            <a:schemeClr val="tx1"/>
          </a:solidFill>
          <a:latin typeface="Bahnschrift SemiBold SemiConden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Health providers hitting, slapping, pushing, pinching or otherwise beating client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Sheet4!$A$12</c:f>
              <c:strCache>
                <c:ptCount val="1"/>
                <c:pt idx="0">
                  <c:v>Health providers hitting, slapping, pushing, pinching or otherwise beating client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573-4677-ACD8-9413ED4467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573-4677-ACD8-9413ED44677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Sheet4!$B$11:$C$11</c:f>
              <c:strCache>
                <c:ptCount val="2"/>
                <c:pt idx="0">
                  <c:v>Experienced/ Witnessed</c:v>
                </c:pt>
                <c:pt idx="1">
                  <c:v>Did not experience/ witness</c:v>
                </c:pt>
              </c:strCache>
            </c:strRef>
          </c:cat>
          <c:val>
            <c:numRef>
              <c:f>Sheet4!$B$12:$C$12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73-4677-ACD8-9413ED44677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2.9158463776004222E-2"/>
          <c:y val="3.2812497981514643E-2"/>
          <c:w val="0.95723425312852717"/>
          <c:h val="0.669000881582130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Experienced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Clients treated poorly because of caste, class or religion </c:v>
                </c:pt>
                <c:pt idx="1">
                  <c:v>Clients treated poorly because of poverty </c:v>
                </c:pt>
                <c:pt idx="2">
                  <c:v>Clients treated poorly because of age, marital status, multipara, health status. </c:v>
                </c:pt>
                <c:pt idx="3">
                  <c:v>clients not descriminated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D6-48BA-B0B4-D26BDAF7AB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Witnessed</c:v>
                </c:pt>
              </c:strCache>
            </c:strRef>
          </c:tx>
          <c:spPr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Clients treated poorly because of caste, class or religion </c:v>
                </c:pt>
                <c:pt idx="1">
                  <c:v>Clients treated poorly because of poverty </c:v>
                </c:pt>
                <c:pt idx="2">
                  <c:v>Clients treated poorly because of age, marital status, multipara, health status. </c:v>
                </c:pt>
                <c:pt idx="3">
                  <c:v>clients not descriminated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10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D6-48BA-B0B4-D26BDAF7A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3943040"/>
        <c:axId val="43944576"/>
        <c:axId val="0"/>
      </c:bar3DChart>
      <c:catAx>
        <c:axId val="4394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944576"/>
        <c:crosses val="autoZero"/>
        <c:auto val="1"/>
        <c:lblAlgn val="ctr"/>
        <c:lblOffset val="100"/>
        <c:noMultiLvlLbl val="0"/>
      </c:catAx>
      <c:valAx>
        <c:axId val="43944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943040"/>
        <c:crosses val="autoZero"/>
        <c:crossBetween val="between"/>
      </c:valAx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Bahnschrift SemiBold SemiConden" panose="020B0502040204020203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359955585404685E-2"/>
          <c:y val="1.3888478847509827E-2"/>
          <c:w val="0.41835419471257124"/>
          <c:h val="0.709378508683831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Experienced 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Bahnschrift SemiBold SemiConden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Health providers threatening to withhold treatment because client could not pay or did not have supplies  </c:v>
                </c:pt>
                <c:pt idx="1">
                  <c:v>Health providers ignoring or abandoning client when in need or when she called for help </c:v>
                </c:pt>
                <c:pt idx="2">
                  <c:v>health care providers did not ignore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B-4A03-B30C-0BA200D337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Witnessed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Bahnschrift SemiBold SemiConden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Health providers threatening to withhold treatment because client could not pay or did not have supplies  </c:v>
                </c:pt>
                <c:pt idx="1">
                  <c:v>Health providers ignoring or abandoning client when in need or when she called for help </c:v>
                </c:pt>
                <c:pt idx="2">
                  <c:v>health care providers did not ignore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B-4A03-B30C-0BA200D337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shape val="box"/>
        <c:axId val="43867520"/>
        <c:axId val="43873408"/>
        <c:axId val="0"/>
      </c:bar3DChart>
      <c:catAx>
        <c:axId val="4386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43873408"/>
        <c:crosses val="autoZero"/>
        <c:auto val="1"/>
        <c:lblAlgn val="ctr"/>
        <c:lblOffset val="100"/>
        <c:noMultiLvlLbl val="0"/>
      </c:catAx>
      <c:valAx>
        <c:axId val="43873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86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930090944648372"/>
          <c:y val="0.92410936014709411"/>
          <c:w val="0.36975779601844533"/>
          <c:h val="5.2915404426638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Bahnschrift SemiBold SemiConden" panose="020B05020402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Bahnschrift SemiBold SemiConden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r>
              <a:rPr lang="en-US" sz="2800" dirty="0"/>
              <a:t>Based on your experience of interacting with the healthcare, did you feel comfortable asking the healthcare provider questions about your or your baby's health? (%)</a:t>
            </a:r>
          </a:p>
        </c:rich>
      </c:tx>
      <c:layout>
        <c:manualLayout>
          <c:xMode val="edge"/>
          <c:yMode val="edge"/>
          <c:x val="3.2422670356967464E-3"/>
          <c:y val="1.40980234460120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Bahnschrift SemiBold SemiConden" panose="020B05020402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267917915367384"/>
          <c:y val="0.5477082108775686"/>
          <c:w val="0.79732082084632616"/>
          <c:h val="0.417046730507401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Based on your experience of interacting with the healthcare, did you feel comfortable asking the healthcare provider questions about your or your baby's health?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1F6-4986-80F5-2CFE8F7858C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1F6-4986-80F5-2CFE8F7858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ahnschrift SemiBold SemiConden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F6-4986-80F5-2CFE8F785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4374272"/>
        <c:axId val="44384256"/>
        <c:axId val="0"/>
      </c:bar3DChart>
      <c:catAx>
        <c:axId val="4437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44384256"/>
        <c:crosses val="autoZero"/>
        <c:auto val="1"/>
        <c:lblAlgn val="ctr"/>
        <c:lblOffset val="100"/>
        <c:noMultiLvlLbl val="0"/>
      </c:catAx>
      <c:valAx>
        <c:axId val="44384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374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solidFill>
            <a:schemeClr val="tx1"/>
          </a:solidFill>
          <a:latin typeface="Bahnschrift SemiBold SemiConden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DORSAL LITHOTOMY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EPISIOTOMY GIVEN</c:v>
                </c:pt>
                <c:pt idx="1">
                  <c:v>EPISIOTOMY NOT GIVEN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8B-49AA-8E9A-D5D34F2323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UPRIGHT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EPISIOTOMY GIVEN</c:v>
                </c:pt>
                <c:pt idx="1">
                  <c:v>EPISIOTOMY NOT GIVEN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18</c:v>
                </c:pt>
                <c:pt idx="1">
                  <c:v>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8B-49AA-8E9A-D5D34F232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4475520"/>
        <c:axId val="44477056"/>
        <c:axId val="0"/>
      </c:bar3DChart>
      <c:catAx>
        <c:axId val="4447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77056"/>
        <c:crosses val="autoZero"/>
        <c:auto val="1"/>
        <c:lblAlgn val="ctr"/>
        <c:lblOffset val="100"/>
        <c:noMultiLvlLbl val="0"/>
      </c:catAx>
      <c:valAx>
        <c:axId val="4447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7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5F7AD-FD64-4B35-BC28-DF2E15F1487C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4" csCatId="accent2"/>
      <dgm:spPr/>
      <dgm:t>
        <a:bodyPr/>
        <a:lstStyle/>
        <a:p>
          <a:endParaRPr lang="en-IN"/>
        </a:p>
      </dgm:t>
    </dgm:pt>
    <dgm:pt modelId="{8C65C2DC-8536-4623-AD52-835016089E27}">
      <dgm:prSet/>
      <dgm:spPr/>
      <dgm:t>
        <a:bodyPr/>
        <a:lstStyle/>
        <a:p>
          <a:pPr rtl="0"/>
          <a:r>
            <a:rPr lang="en-IN"/>
            <a:t>Respectful Maternity Care</a:t>
          </a:r>
        </a:p>
      </dgm:t>
    </dgm:pt>
    <dgm:pt modelId="{F310FE9D-948C-4897-91D8-55D9C6D30D83}" type="parTrans" cxnId="{99252A79-994F-47C4-80F1-5FA826E22CEE}">
      <dgm:prSet/>
      <dgm:spPr/>
      <dgm:t>
        <a:bodyPr/>
        <a:lstStyle/>
        <a:p>
          <a:endParaRPr lang="en-IN"/>
        </a:p>
      </dgm:t>
    </dgm:pt>
    <dgm:pt modelId="{A519BC21-8804-42EC-88DC-5C71D66942F2}" type="sibTrans" cxnId="{99252A79-994F-47C4-80F1-5FA826E22CEE}">
      <dgm:prSet/>
      <dgm:spPr/>
      <dgm:t>
        <a:bodyPr/>
        <a:lstStyle/>
        <a:p>
          <a:endParaRPr lang="en-IN"/>
        </a:p>
      </dgm:t>
    </dgm:pt>
    <dgm:pt modelId="{B78C9711-2A82-45A7-8614-B34D0A6FC58F}">
      <dgm:prSet/>
      <dgm:spPr/>
      <dgm:t>
        <a:bodyPr/>
        <a:lstStyle/>
        <a:p>
          <a:pPr rtl="0"/>
          <a:r>
            <a:rPr lang="en-IN"/>
            <a:t>Birth Companion</a:t>
          </a:r>
        </a:p>
      </dgm:t>
    </dgm:pt>
    <dgm:pt modelId="{5FD7B37C-6748-41D4-82D8-4D8E8A17018B}" type="parTrans" cxnId="{79DF6CA9-E118-47CE-B1AA-44D1B011F779}">
      <dgm:prSet/>
      <dgm:spPr/>
      <dgm:t>
        <a:bodyPr/>
        <a:lstStyle/>
        <a:p>
          <a:endParaRPr lang="en-IN"/>
        </a:p>
      </dgm:t>
    </dgm:pt>
    <dgm:pt modelId="{223F092F-85F2-46B6-96E0-363AA31822A1}" type="sibTrans" cxnId="{79DF6CA9-E118-47CE-B1AA-44D1B011F779}">
      <dgm:prSet/>
      <dgm:spPr/>
      <dgm:t>
        <a:bodyPr/>
        <a:lstStyle/>
        <a:p>
          <a:endParaRPr lang="en-IN"/>
        </a:p>
      </dgm:t>
    </dgm:pt>
    <dgm:pt modelId="{84A443C5-C774-4AC1-9710-00E06ED5776D}">
      <dgm:prSet/>
      <dgm:spPr/>
      <dgm:t>
        <a:bodyPr/>
        <a:lstStyle/>
        <a:p>
          <a:pPr rtl="0"/>
          <a:r>
            <a:rPr lang="en-IN"/>
            <a:t>Birthing Position</a:t>
          </a:r>
        </a:p>
      </dgm:t>
    </dgm:pt>
    <dgm:pt modelId="{01FC0AFA-45F8-4F20-9DE4-65434E8F90F8}" type="parTrans" cxnId="{FEB4240A-2FB2-4640-A1C6-0A8B7483E593}">
      <dgm:prSet/>
      <dgm:spPr/>
      <dgm:t>
        <a:bodyPr/>
        <a:lstStyle/>
        <a:p>
          <a:endParaRPr lang="en-IN"/>
        </a:p>
      </dgm:t>
    </dgm:pt>
    <dgm:pt modelId="{ACA4C0CF-6A7F-443E-8E2D-B277812CF995}" type="sibTrans" cxnId="{FEB4240A-2FB2-4640-A1C6-0A8B7483E593}">
      <dgm:prSet/>
      <dgm:spPr/>
      <dgm:t>
        <a:bodyPr/>
        <a:lstStyle/>
        <a:p>
          <a:endParaRPr lang="en-IN"/>
        </a:p>
      </dgm:t>
    </dgm:pt>
    <dgm:pt modelId="{9E5EB727-6AF3-4D78-9863-FC857F24C3E4}" type="pres">
      <dgm:prSet presAssocID="{F925F7AD-FD64-4B35-BC28-DF2E15F1487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C577BB3F-F4F1-49D1-814D-62370CA5D0BD}" type="pres">
      <dgm:prSet presAssocID="{8C65C2DC-8536-4623-AD52-835016089E27}" presName="composite" presStyleCnt="0"/>
      <dgm:spPr/>
    </dgm:pt>
    <dgm:pt modelId="{EB669B0F-E140-4B2C-B6F5-9163E5C06064}" type="pres">
      <dgm:prSet presAssocID="{8C65C2DC-8536-4623-AD52-835016089E27}" presName="LShape" presStyleLbl="alignNode1" presStyleIdx="0" presStyleCnt="5"/>
      <dgm:spPr/>
    </dgm:pt>
    <dgm:pt modelId="{1623AAC7-BD11-4285-9EDD-7BC834C7B6C9}" type="pres">
      <dgm:prSet presAssocID="{8C65C2DC-8536-4623-AD52-835016089E27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38D0F17-D554-4871-A204-3110F3BBB1C2}" type="pres">
      <dgm:prSet presAssocID="{8C65C2DC-8536-4623-AD52-835016089E27}" presName="Triangle" presStyleLbl="alignNode1" presStyleIdx="1" presStyleCnt="5"/>
      <dgm:spPr/>
    </dgm:pt>
    <dgm:pt modelId="{54BA5AC4-5062-4B82-AB1A-C6F31EBEEE8F}" type="pres">
      <dgm:prSet presAssocID="{A519BC21-8804-42EC-88DC-5C71D66942F2}" presName="sibTrans" presStyleCnt="0"/>
      <dgm:spPr/>
    </dgm:pt>
    <dgm:pt modelId="{8836DA75-6565-4E34-9DB3-E2444B77E675}" type="pres">
      <dgm:prSet presAssocID="{A519BC21-8804-42EC-88DC-5C71D66942F2}" presName="space" presStyleCnt="0"/>
      <dgm:spPr/>
    </dgm:pt>
    <dgm:pt modelId="{71D57861-8534-4DA9-84D4-8CF5074605CC}" type="pres">
      <dgm:prSet presAssocID="{B78C9711-2A82-45A7-8614-B34D0A6FC58F}" presName="composite" presStyleCnt="0"/>
      <dgm:spPr/>
    </dgm:pt>
    <dgm:pt modelId="{D1A463B7-D696-4F1E-9512-77667D13FEC2}" type="pres">
      <dgm:prSet presAssocID="{B78C9711-2A82-45A7-8614-B34D0A6FC58F}" presName="LShape" presStyleLbl="alignNode1" presStyleIdx="2" presStyleCnt="5"/>
      <dgm:spPr/>
    </dgm:pt>
    <dgm:pt modelId="{C8480D96-16C0-424E-80E1-B7A9EEBC9763}" type="pres">
      <dgm:prSet presAssocID="{B78C9711-2A82-45A7-8614-B34D0A6FC58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FDFB721-9963-43A0-9B78-734B74803818}" type="pres">
      <dgm:prSet presAssocID="{B78C9711-2A82-45A7-8614-B34D0A6FC58F}" presName="Triangle" presStyleLbl="alignNode1" presStyleIdx="3" presStyleCnt="5"/>
      <dgm:spPr/>
    </dgm:pt>
    <dgm:pt modelId="{1A334845-5058-41B8-B338-A69EFC48EB07}" type="pres">
      <dgm:prSet presAssocID="{223F092F-85F2-46B6-96E0-363AA31822A1}" presName="sibTrans" presStyleCnt="0"/>
      <dgm:spPr/>
    </dgm:pt>
    <dgm:pt modelId="{646A375C-CD6B-4783-80DB-E6737231064B}" type="pres">
      <dgm:prSet presAssocID="{223F092F-85F2-46B6-96E0-363AA31822A1}" presName="space" presStyleCnt="0"/>
      <dgm:spPr/>
    </dgm:pt>
    <dgm:pt modelId="{D0831A13-765E-4B19-848F-8DEFDFEBE77D}" type="pres">
      <dgm:prSet presAssocID="{84A443C5-C774-4AC1-9710-00E06ED5776D}" presName="composite" presStyleCnt="0"/>
      <dgm:spPr/>
    </dgm:pt>
    <dgm:pt modelId="{A502191C-803C-4C86-B350-3F6828578817}" type="pres">
      <dgm:prSet presAssocID="{84A443C5-C774-4AC1-9710-00E06ED5776D}" presName="LShape" presStyleLbl="alignNode1" presStyleIdx="4" presStyleCnt="5"/>
      <dgm:spPr/>
    </dgm:pt>
    <dgm:pt modelId="{2F7509CA-8AF7-4DBD-8CC7-D2485DA4B28F}" type="pres">
      <dgm:prSet presAssocID="{84A443C5-C774-4AC1-9710-00E06ED5776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FEB4240A-2FB2-4640-A1C6-0A8B7483E593}" srcId="{F925F7AD-FD64-4B35-BC28-DF2E15F1487C}" destId="{84A443C5-C774-4AC1-9710-00E06ED5776D}" srcOrd="2" destOrd="0" parTransId="{01FC0AFA-45F8-4F20-9DE4-65434E8F90F8}" sibTransId="{ACA4C0CF-6A7F-443E-8E2D-B277812CF995}"/>
    <dgm:cxn modelId="{DB45CB79-8AC0-4F3E-B2DB-73DB32CC547A}" type="presOf" srcId="{B78C9711-2A82-45A7-8614-B34D0A6FC58F}" destId="{C8480D96-16C0-424E-80E1-B7A9EEBC9763}" srcOrd="0" destOrd="0" presId="urn:microsoft.com/office/officeart/2009/3/layout/StepUpProcess"/>
    <dgm:cxn modelId="{79DF6CA9-E118-47CE-B1AA-44D1B011F779}" srcId="{F925F7AD-FD64-4B35-BC28-DF2E15F1487C}" destId="{B78C9711-2A82-45A7-8614-B34D0A6FC58F}" srcOrd="1" destOrd="0" parTransId="{5FD7B37C-6748-41D4-82D8-4D8E8A17018B}" sibTransId="{223F092F-85F2-46B6-96E0-363AA31822A1}"/>
    <dgm:cxn modelId="{CFD101C0-E214-4072-896B-2A05A5CE441E}" type="presOf" srcId="{84A443C5-C774-4AC1-9710-00E06ED5776D}" destId="{2F7509CA-8AF7-4DBD-8CC7-D2485DA4B28F}" srcOrd="0" destOrd="0" presId="urn:microsoft.com/office/officeart/2009/3/layout/StepUpProcess"/>
    <dgm:cxn modelId="{BE9A2FC8-9CC0-46F2-B21E-E31C7295C654}" type="presOf" srcId="{F925F7AD-FD64-4B35-BC28-DF2E15F1487C}" destId="{9E5EB727-6AF3-4D78-9863-FC857F24C3E4}" srcOrd="0" destOrd="0" presId="urn:microsoft.com/office/officeart/2009/3/layout/StepUpProcess"/>
    <dgm:cxn modelId="{99252A79-994F-47C4-80F1-5FA826E22CEE}" srcId="{F925F7AD-FD64-4B35-BC28-DF2E15F1487C}" destId="{8C65C2DC-8536-4623-AD52-835016089E27}" srcOrd="0" destOrd="0" parTransId="{F310FE9D-948C-4897-91D8-55D9C6D30D83}" sibTransId="{A519BC21-8804-42EC-88DC-5C71D66942F2}"/>
    <dgm:cxn modelId="{8C2AD3A4-6E3B-4F34-9F15-8BE3B91018DB}" type="presOf" srcId="{8C65C2DC-8536-4623-AD52-835016089E27}" destId="{1623AAC7-BD11-4285-9EDD-7BC834C7B6C9}" srcOrd="0" destOrd="0" presId="urn:microsoft.com/office/officeart/2009/3/layout/StepUpProcess"/>
    <dgm:cxn modelId="{15D1778C-B994-4564-ADAD-4E08DFD1D854}" type="presParOf" srcId="{9E5EB727-6AF3-4D78-9863-FC857F24C3E4}" destId="{C577BB3F-F4F1-49D1-814D-62370CA5D0BD}" srcOrd="0" destOrd="0" presId="urn:microsoft.com/office/officeart/2009/3/layout/StepUpProcess"/>
    <dgm:cxn modelId="{5ACFDF3E-88A1-4B30-B0F7-DE3C6386E084}" type="presParOf" srcId="{C577BB3F-F4F1-49D1-814D-62370CA5D0BD}" destId="{EB669B0F-E140-4B2C-B6F5-9163E5C06064}" srcOrd="0" destOrd="0" presId="urn:microsoft.com/office/officeart/2009/3/layout/StepUpProcess"/>
    <dgm:cxn modelId="{7DA8188D-70FD-4F2A-AEB2-DC0669F54143}" type="presParOf" srcId="{C577BB3F-F4F1-49D1-814D-62370CA5D0BD}" destId="{1623AAC7-BD11-4285-9EDD-7BC834C7B6C9}" srcOrd="1" destOrd="0" presId="urn:microsoft.com/office/officeart/2009/3/layout/StepUpProcess"/>
    <dgm:cxn modelId="{C8A500B3-4FA4-43AB-A751-548B3D02FBEA}" type="presParOf" srcId="{C577BB3F-F4F1-49D1-814D-62370CA5D0BD}" destId="{B38D0F17-D554-4871-A204-3110F3BBB1C2}" srcOrd="2" destOrd="0" presId="urn:microsoft.com/office/officeart/2009/3/layout/StepUpProcess"/>
    <dgm:cxn modelId="{5E0636AA-FA6A-41F5-9055-FB65CFB4C83A}" type="presParOf" srcId="{9E5EB727-6AF3-4D78-9863-FC857F24C3E4}" destId="{54BA5AC4-5062-4B82-AB1A-C6F31EBEEE8F}" srcOrd="1" destOrd="0" presId="urn:microsoft.com/office/officeart/2009/3/layout/StepUpProcess"/>
    <dgm:cxn modelId="{AA02B769-8517-408A-9F57-555ECE844CFC}" type="presParOf" srcId="{54BA5AC4-5062-4B82-AB1A-C6F31EBEEE8F}" destId="{8836DA75-6565-4E34-9DB3-E2444B77E675}" srcOrd="0" destOrd="0" presId="urn:microsoft.com/office/officeart/2009/3/layout/StepUpProcess"/>
    <dgm:cxn modelId="{CB186986-5FA4-4D27-BFDB-2CEB5D765F88}" type="presParOf" srcId="{9E5EB727-6AF3-4D78-9863-FC857F24C3E4}" destId="{71D57861-8534-4DA9-84D4-8CF5074605CC}" srcOrd="2" destOrd="0" presId="urn:microsoft.com/office/officeart/2009/3/layout/StepUpProcess"/>
    <dgm:cxn modelId="{6897A6C1-CCBD-4758-8FA5-A3D448F5A46C}" type="presParOf" srcId="{71D57861-8534-4DA9-84D4-8CF5074605CC}" destId="{D1A463B7-D696-4F1E-9512-77667D13FEC2}" srcOrd="0" destOrd="0" presId="urn:microsoft.com/office/officeart/2009/3/layout/StepUpProcess"/>
    <dgm:cxn modelId="{D01669D8-9D80-4642-9BC3-D7EB6CD2C65E}" type="presParOf" srcId="{71D57861-8534-4DA9-84D4-8CF5074605CC}" destId="{C8480D96-16C0-424E-80E1-B7A9EEBC9763}" srcOrd="1" destOrd="0" presId="urn:microsoft.com/office/officeart/2009/3/layout/StepUpProcess"/>
    <dgm:cxn modelId="{AC553246-B734-4CCE-89B2-0629E9160D7B}" type="presParOf" srcId="{71D57861-8534-4DA9-84D4-8CF5074605CC}" destId="{4FDFB721-9963-43A0-9B78-734B74803818}" srcOrd="2" destOrd="0" presId="urn:microsoft.com/office/officeart/2009/3/layout/StepUpProcess"/>
    <dgm:cxn modelId="{E11271D9-C4B0-4475-815A-ACF3B103CEB0}" type="presParOf" srcId="{9E5EB727-6AF3-4D78-9863-FC857F24C3E4}" destId="{1A334845-5058-41B8-B338-A69EFC48EB07}" srcOrd="3" destOrd="0" presId="urn:microsoft.com/office/officeart/2009/3/layout/StepUpProcess"/>
    <dgm:cxn modelId="{03C87705-8DBA-463A-9FFD-EA2BA3CAE66F}" type="presParOf" srcId="{1A334845-5058-41B8-B338-A69EFC48EB07}" destId="{646A375C-CD6B-4783-80DB-E6737231064B}" srcOrd="0" destOrd="0" presId="urn:microsoft.com/office/officeart/2009/3/layout/StepUpProcess"/>
    <dgm:cxn modelId="{46916773-36BE-4BAA-8A05-3EEC2097FE47}" type="presParOf" srcId="{9E5EB727-6AF3-4D78-9863-FC857F24C3E4}" destId="{D0831A13-765E-4B19-848F-8DEFDFEBE77D}" srcOrd="4" destOrd="0" presId="urn:microsoft.com/office/officeart/2009/3/layout/StepUpProcess"/>
    <dgm:cxn modelId="{654FB98B-A310-4CEE-91CC-317C672A260F}" type="presParOf" srcId="{D0831A13-765E-4B19-848F-8DEFDFEBE77D}" destId="{A502191C-803C-4C86-B350-3F6828578817}" srcOrd="0" destOrd="0" presId="urn:microsoft.com/office/officeart/2009/3/layout/StepUpProcess"/>
    <dgm:cxn modelId="{00F72C78-E7F0-48A5-9138-B4CC81C398D9}" type="presParOf" srcId="{D0831A13-765E-4B19-848F-8DEFDFEBE77D}" destId="{2F7509CA-8AF7-4DBD-8CC7-D2485DA4B28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7D6297-EE6E-48FA-A736-02BBBB0B7E8B}" type="doc">
      <dgm:prSet loTypeId="urn:microsoft.com/office/officeart/2008/layout/LinedList" loCatId="list" qsTypeId="urn:microsoft.com/office/officeart/2005/8/quickstyle/simple1" qsCatId="simple" csTypeId="urn:microsoft.com/office/officeart/2005/8/colors/accent2_3" csCatId="accent2"/>
      <dgm:spPr/>
      <dgm:t>
        <a:bodyPr/>
        <a:lstStyle/>
        <a:p>
          <a:endParaRPr lang="en-IN"/>
        </a:p>
      </dgm:t>
    </dgm:pt>
    <dgm:pt modelId="{62A21924-49D4-47A4-BCFB-16F5CB169ABF}">
      <dgm:prSet custT="1"/>
      <dgm:spPr/>
      <dgm:t>
        <a:bodyPr/>
        <a:lstStyle/>
        <a:p>
          <a:pPr rtl="0"/>
          <a:r>
            <a:rPr lang="en-US" sz="2000" b="1" dirty="0"/>
            <a:t>Restricting ambulation/different positions during labor and choice of birth posit</a:t>
          </a:r>
          <a:r>
            <a:rPr lang="en-US" sz="1600" b="1" dirty="0"/>
            <a:t>ion</a:t>
          </a:r>
          <a:endParaRPr lang="en-IN" sz="1600" dirty="0"/>
        </a:p>
      </dgm:t>
    </dgm:pt>
    <dgm:pt modelId="{A62F59F2-5F46-4062-90CB-52145137DE98}" type="parTrans" cxnId="{C3F474C8-A9C8-4DDC-90EB-1B4BA7211015}">
      <dgm:prSet/>
      <dgm:spPr/>
      <dgm:t>
        <a:bodyPr/>
        <a:lstStyle/>
        <a:p>
          <a:endParaRPr lang="en-IN"/>
        </a:p>
      </dgm:t>
    </dgm:pt>
    <dgm:pt modelId="{10D8CF87-7D04-4A83-80AB-C896FD0E9D60}" type="sibTrans" cxnId="{C3F474C8-A9C8-4DDC-90EB-1B4BA7211015}">
      <dgm:prSet/>
      <dgm:spPr/>
      <dgm:t>
        <a:bodyPr/>
        <a:lstStyle/>
        <a:p>
          <a:endParaRPr lang="en-IN"/>
        </a:p>
      </dgm:t>
    </dgm:pt>
    <dgm:pt modelId="{CA8BCCDC-3335-4C6F-AD2C-4869579D2036}">
      <dgm:prSet custT="1"/>
      <dgm:spPr/>
      <dgm:t>
        <a:bodyPr/>
        <a:lstStyle/>
        <a:p>
          <a:pPr rtl="0"/>
          <a:r>
            <a:rPr lang="en-US" sz="2000" b="1" dirty="0"/>
            <a:t>Lack of companion/family during labor</a:t>
          </a:r>
          <a:endParaRPr lang="en-IN" sz="2000" dirty="0"/>
        </a:p>
      </dgm:t>
    </dgm:pt>
    <dgm:pt modelId="{914D9928-C310-4477-B429-8FADDB03AC07}" type="parTrans" cxnId="{4D425697-7999-4EB0-B11B-9C946367ECD2}">
      <dgm:prSet/>
      <dgm:spPr/>
      <dgm:t>
        <a:bodyPr/>
        <a:lstStyle/>
        <a:p>
          <a:endParaRPr lang="en-IN"/>
        </a:p>
      </dgm:t>
    </dgm:pt>
    <dgm:pt modelId="{A65C5136-D2E9-4D5D-A2B4-A651473F6094}" type="sibTrans" cxnId="{4D425697-7999-4EB0-B11B-9C946367ECD2}">
      <dgm:prSet/>
      <dgm:spPr/>
      <dgm:t>
        <a:bodyPr/>
        <a:lstStyle/>
        <a:p>
          <a:endParaRPr lang="en-IN"/>
        </a:p>
      </dgm:t>
    </dgm:pt>
    <dgm:pt modelId="{C09779A2-CFF4-4CBD-8E3D-B4EEE79F74F3}">
      <dgm:prSet custT="1"/>
      <dgm:spPr/>
      <dgm:t>
        <a:bodyPr/>
        <a:lstStyle/>
        <a:p>
          <a:pPr rtl="0"/>
          <a:r>
            <a:rPr lang="en-US" sz="2000" b="1" dirty="0"/>
            <a:t>Over-use of anesthesia/analgesia</a:t>
          </a:r>
          <a:endParaRPr lang="en-IN" sz="2000" dirty="0"/>
        </a:p>
      </dgm:t>
    </dgm:pt>
    <dgm:pt modelId="{82960CC7-FC19-49C6-9D65-C097DE7695B4}" type="parTrans" cxnId="{7A37F2EF-0679-4309-87E3-F3330FC0FA1F}">
      <dgm:prSet/>
      <dgm:spPr/>
      <dgm:t>
        <a:bodyPr/>
        <a:lstStyle/>
        <a:p>
          <a:endParaRPr lang="en-IN"/>
        </a:p>
      </dgm:t>
    </dgm:pt>
    <dgm:pt modelId="{AFA89ED1-8273-4B04-A8D0-8F328DA79CB3}" type="sibTrans" cxnId="{7A37F2EF-0679-4309-87E3-F3330FC0FA1F}">
      <dgm:prSet/>
      <dgm:spPr/>
      <dgm:t>
        <a:bodyPr/>
        <a:lstStyle/>
        <a:p>
          <a:endParaRPr lang="en-IN"/>
        </a:p>
      </dgm:t>
    </dgm:pt>
    <dgm:pt modelId="{7D7116C0-8FA3-4CBD-9AD0-C69406B9D471}">
      <dgm:prSet custT="1"/>
      <dgm:spPr/>
      <dgm:t>
        <a:bodyPr/>
        <a:lstStyle/>
        <a:p>
          <a:pPr rtl="0"/>
          <a:r>
            <a:rPr lang="en-US" sz="1800" b="1" dirty="0"/>
            <a:t>Administration of oxytocin at any time before delivery in such a way that the effect cannot be controlled</a:t>
          </a:r>
          <a:endParaRPr lang="en-IN" sz="1800" dirty="0"/>
        </a:p>
      </dgm:t>
    </dgm:pt>
    <dgm:pt modelId="{5E220FCE-8FBD-408E-90A1-CB0040B581BF}" type="parTrans" cxnId="{AA570A23-AD94-451A-956D-89BFAB491571}">
      <dgm:prSet/>
      <dgm:spPr/>
      <dgm:t>
        <a:bodyPr/>
        <a:lstStyle/>
        <a:p>
          <a:endParaRPr lang="en-IN"/>
        </a:p>
      </dgm:t>
    </dgm:pt>
    <dgm:pt modelId="{7E214E89-1BBD-4DEB-85DD-515A7F95C497}" type="sibTrans" cxnId="{AA570A23-AD94-451A-956D-89BFAB491571}">
      <dgm:prSet/>
      <dgm:spPr/>
      <dgm:t>
        <a:bodyPr/>
        <a:lstStyle/>
        <a:p>
          <a:endParaRPr lang="en-IN"/>
        </a:p>
      </dgm:t>
    </dgm:pt>
    <dgm:pt modelId="{51CE98EC-605B-4FF4-BD6E-B9E71B0F022A}">
      <dgm:prSet/>
      <dgm:spPr/>
      <dgm:t>
        <a:bodyPr/>
        <a:lstStyle/>
        <a:p>
          <a:pPr rtl="0"/>
          <a:r>
            <a:rPr lang="en-US" b="1" dirty="0"/>
            <a:t>Restricting food and fluids</a:t>
          </a:r>
          <a:endParaRPr lang="en-IN" dirty="0"/>
        </a:p>
      </dgm:t>
    </dgm:pt>
    <dgm:pt modelId="{7905483F-B85C-484B-8569-0D869C863037}" type="parTrans" cxnId="{9312580F-7CFA-46CC-BD19-5BEC8C6E9E83}">
      <dgm:prSet/>
      <dgm:spPr/>
      <dgm:t>
        <a:bodyPr/>
        <a:lstStyle/>
        <a:p>
          <a:endParaRPr lang="en-IN"/>
        </a:p>
      </dgm:t>
    </dgm:pt>
    <dgm:pt modelId="{8D7605D4-8576-4F9C-8F49-F6C09804FE61}" type="sibTrans" cxnId="{9312580F-7CFA-46CC-BD19-5BEC8C6E9E83}">
      <dgm:prSet/>
      <dgm:spPr/>
      <dgm:t>
        <a:bodyPr/>
        <a:lstStyle/>
        <a:p>
          <a:endParaRPr lang="en-IN"/>
        </a:p>
      </dgm:t>
    </dgm:pt>
    <dgm:pt modelId="{CA83E66B-BB62-478C-8F3D-2DFAE46A9A59}">
      <dgm:prSet/>
      <dgm:spPr/>
      <dgm:t>
        <a:bodyPr/>
        <a:lstStyle/>
        <a:p>
          <a:pPr rtl="0"/>
          <a:r>
            <a:rPr lang="en-US" b="1"/>
            <a:t>Separation of mother and baby</a:t>
          </a:r>
          <a:endParaRPr lang="en-IN"/>
        </a:p>
      </dgm:t>
    </dgm:pt>
    <dgm:pt modelId="{663FD28D-A33E-4D18-B6AD-426B21B8F4C7}" type="parTrans" cxnId="{63B04347-0583-4B0B-B1EF-CCC2926B2709}">
      <dgm:prSet/>
      <dgm:spPr/>
      <dgm:t>
        <a:bodyPr/>
        <a:lstStyle/>
        <a:p>
          <a:endParaRPr lang="en-IN"/>
        </a:p>
      </dgm:t>
    </dgm:pt>
    <dgm:pt modelId="{C1DDB063-377B-4AB0-BF86-EB5B9F134ECA}" type="sibTrans" cxnId="{63B04347-0583-4B0B-B1EF-CCC2926B2709}">
      <dgm:prSet/>
      <dgm:spPr/>
      <dgm:t>
        <a:bodyPr/>
        <a:lstStyle/>
        <a:p>
          <a:endParaRPr lang="en-IN"/>
        </a:p>
      </dgm:t>
    </dgm:pt>
    <dgm:pt modelId="{FFE6677A-9EBA-4390-B9F5-0EC653F99725}">
      <dgm:prSet/>
      <dgm:spPr/>
      <dgm:t>
        <a:bodyPr/>
        <a:lstStyle/>
        <a:p>
          <a:pPr rtl="0"/>
          <a:r>
            <a:rPr lang="en-US" b="1"/>
            <a:t>Early cord clamping</a:t>
          </a:r>
          <a:endParaRPr lang="en-IN"/>
        </a:p>
      </dgm:t>
    </dgm:pt>
    <dgm:pt modelId="{737876EF-1E58-4A45-8448-D96F27605B83}" type="parTrans" cxnId="{1EE3B9C5-E4AA-4EEA-A75D-FAB4C7E85540}">
      <dgm:prSet/>
      <dgm:spPr/>
      <dgm:t>
        <a:bodyPr/>
        <a:lstStyle/>
        <a:p>
          <a:endParaRPr lang="en-IN"/>
        </a:p>
      </dgm:t>
    </dgm:pt>
    <dgm:pt modelId="{A7119C62-F48A-4A53-AFDF-1067DF75C5DB}" type="sibTrans" cxnId="{1EE3B9C5-E4AA-4EEA-A75D-FAB4C7E85540}">
      <dgm:prSet/>
      <dgm:spPr/>
      <dgm:t>
        <a:bodyPr/>
        <a:lstStyle/>
        <a:p>
          <a:endParaRPr lang="en-IN"/>
        </a:p>
      </dgm:t>
    </dgm:pt>
    <dgm:pt modelId="{1202F2F0-F820-4F35-BDA9-BFF49017270C}">
      <dgm:prSet/>
      <dgm:spPr/>
      <dgm:t>
        <a:bodyPr/>
        <a:lstStyle/>
        <a:p>
          <a:pPr rtl="0"/>
          <a:r>
            <a:rPr lang="en-US" b="1"/>
            <a:t>Routine episiotomy</a:t>
          </a:r>
          <a:endParaRPr lang="en-IN"/>
        </a:p>
      </dgm:t>
    </dgm:pt>
    <dgm:pt modelId="{3E582FA3-A859-4BB5-9C60-56B4B7646971}" type="parTrans" cxnId="{BDB4A80D-795B-4AAA-BC1A-436597B5037E}">
      <dgm:prSet/>
      <dgm:spPr/>
      <dgm:t>
        <a:bodyPr/>
        <a:lstStyle/>
        <a:p>
          <a:endParaRPr lang="en-IN"/>
        </a:p>
      </dgm:t>
    </dgm:pt>
    <dgm:pt modelId="{EF94B5E2-516F-4A9E-84B5-91DCEDA8F012}" type="sibTrans" cxnId="{BDB4A80D-795B-4AAA-BC1A-436597B5037E}">
      <dgm:prSet/>
      <dgm:spPr/>
      <dgm:t>
        <a:bodyPr/>
        <a:lstStyle/>
        <a:p>
          <a:endParaRPr lang="en-IN"/>
        </a:p>
      </dgm:t>
    </dgm:pt>
    <dgm:pt modelId="{049BF088-7757-4A25-A93D-597E491E6AF0}">
      <dgm:prSet/>
      <dgm:spPr/>
      <dgm:t>
        <a:bodyPr/>
        <a:lstStyle/>
        <a:p>
          <a:pPr rtl="0"/>
          <a:r>
            <a:rPr lang="en-US" b="1"/>
            <a:t>Enema </a:t>
          </a:r>
          <a:endParaRPr lang="en-IN"/>
        </a:p>
      </dgm:t>
    </dgm:pt>
    <dgm:pt modelId="{E5B448FA-D6F4-40C9-A76E-E6EB170FF779}" type="parTrans" cxnId="{27039FE7-0D70-45CD-82AD-FCBBA57AEC40}">
      <dgm:prSet/>
      <dgm:spPr/>
      <dgm:t>
        <a:bodyPr/>
        <a:lstStyle/>
        <a:p>
          <a:endParaRPr lang="en-IN"/>
        </a:p>
      </dgm:t>
    </dgm:pt>
    <dgm:pt modelId="{7F411E84-713F-4F81-ADA8-01E00099D2F7}" type="sibTrans" cxnId="{27039FE7-0D70-45CD-82AD-FCBBA57AEC40}">
      <dgm:prSet/>
      <dgm:spPr/>
      <dgm:t>
        <a:bodyPr/>
        <a:lstStyle/>
        <a:p>
          <a:endParaRPr lang="en-IN"/>
        </a:p>
      </dgm:t>
    </dgm:pt>
    <dgm:pt modelId="{94303820-EF57-4354-9CA0-DF45B6B4B816}">
      <dgm:prSet/>
      <dgm:spPr/>
      <dgm:t>
        <a:bodyPr/>
        <a:lstStyle/>
        <a:p>
          <a:pPr rtl="0"/>
          <a:r>
            <a:rPr lang="en-US" b="1"/>
            <a:t>Shaving </a:t>
          </a:r>
          <a:endParaRPr lang="en-IN"/>
        </a:p>
      </dgm:t>
    </dgm:pt>
    <dgm:pt modelId="{AE16F6C5-8C39-46ED-AB65-3B509E56A9EE}" type="parTrans" cxnId="{A5BE1734-F4C3-4AC8-BDDC-E77FFAE3BB61}">
      <dgm:prSet/>
      <dgm:spPr/>
      <dgm:t>
        <a:bodyPr/>
        <a:lstStyle/>
        <a:p>
          <a:endParaRPr lang="en-IN"/>
        </a:p>
      </dgm:t>
    </dgm:pt>
    <dgm:pt modelId="{D0D47A35-C1FC-47A3-8433-72B66BC684BB}" type="sibTrans" cxnId="{A5BE1734-F4C3-4AC8-BDDC-E77FFAE3BB61}">
      <dgm:prSet/>
      <dgm:spPr/>
      <dgm:t>
        <a:bodyPr/>
        <a:lstStyle/>
        <a:p>
          <a:endParaRPr lang="en-IN"/>
        </a:p>
      </dgm:t>
    </dgm:pt>
    <dgm:pt modelId="{699FBBF1-98D4-4F64-89BD-06037E2AD466}" type="pres">
      <dgm:prSet presAssocID="{B87D6297-EE6E-48FA-A736-02BBBB0B7E8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742C6790-C1B0-4F01-84D1-42D21EEC6E2E}" type="pres">
      <dgm:prSet presAssocID="{62A21924-49D4-47A4-BCFB-16F5CB169ABF}" presName="thickLine" presStyleLbl="alignNode1" presStyleIdx="0" presStyleCnt="10"/>
      <dgm:spPr/>
    </dgm:pt>
    <dgm:pt modelId="{8CE9D216-1418-49A0-9A1C-51BBFEAAFA15}" type="pres">
      <dgm:prSet presAssocID="{62A21924-49D4-47A4-BCFB-16F5CB169ABF}" presName="horz1" presStyleCnt="0"/>
      <dgm:spPr/>
    </dgm:pt>
    <dgm:pt modelId="{ABC9C0FE-1041-4AB0-A695-991FF905202C}" type="pres">
      <dgm:prSet presAssocID="{62A21924-49D4-47A4-BCFB-16F5CB169ABF}" presName="tx1" presStyleLbl="revTx" presStyleIdx="0" presStyleCnt="10" custLinFactNeighborY="19223"/>
      <dgm:spPr/>
      <dgm:t>
        <a:bodyPr/>
        <a:lstStyle/>
        <a:p>
          <a:endParaRPr lang="en-IN"/>
        </a:p>
      </dgm:t>
    </dgm:pt>
    <dgm:pt modelId="{233837A8-BC18-45B0-870D-5504B9B39C81}" type="pres">
      <dgm:prSet presAssocID="{62A21924-49D4-47A4-BCFB-16F5CB169ABF}" presName="vert1" presStyleCnt="0"/>
      <dgm:spPr/>
    </dgm:pt>
    <dgm:pt modelId="{E5DE14A3-C1D1-4BD0-A542-D7AB54BD88CE}" type="pres">
      <dgm:prSet presAssocID="{CA8BCCDC-3335-4C6F-AD2C-4869579D2036}" presName="thickLine" presStyleLbl="alignNode1" presStyleIdx="1" presStyleCnt="10"/>
      <dgm:spPr/>
    </dgm:pt>
    <dgm:pt modelId="{29BF784B-4AA5-44D6-A28E-A054EE1BC2A0}" type="pres">
      <dgm:prSet presAssocID="{CA8BCCDC-3335-4C6F-AD2C-4869579D2036}" presName="horz1" presStyleCnt="0"/>
      <dgm:spPr/>
    </dgm:pt>
    <dgm:pt modelId="{1080DBA3-B404-4F11-8F53-508386B47637}" type="pres">
      <dgm:prSet presAssocID="{CA8BCCDC-3335-4C6F-AD2C-4869579D2036}" presName="tx1" presStyleLbl="revTx" presStyleIdx="1" presStyleCnt="10" custLinFactNeighborY="17301"/>
      <dgm:spPr/>
      <dgm:t>
        <a:bodyPr/>
        <a:lstStyle/>
        <a:p>
          <a:endParaRPr lang="en-IN"/>
        </a:p>
      </dgm:t>
    </dgm:pt>
    <dgm:pt modelId="{2146672C-780D-4A43-B964-78F2B312D959}" type="pres">
      <dgm:prSet presAssocID="{CA8BCCDC-3335-4C6F-AD2C-4869579D2036}" presName="vert1" presStyleCnt="0"/>
      <dgm:spPr/>
    </dgm:pt>
    <dgm:pt modelId="{654B700E-6CFB-4BAA-8A68-E0CBC0D4F99C}" type="pres">
      <dgm:prSet presAssocID="{C09779A2-CFF4-4CBD-8E3D-B4EEE79F74F3}" presName="thickLine" presStyleLbl="alignNode1" presStyleIdx="2" presStyleCnt="10" custLinFactNeighborY="17300"/>
      <dgm:spPr/>
    </dgm:pt>
    <dgm:pt modelId="{D1FAAEF6-42AB-459F-A947-D38307C59789}" type="pres">
      <dgm:prSet presAssocID="{C09779A2-CFF4-4CBD-8E3D-B4EEE79F74F3}" presName="horz1" presStyleCnt="0"/>
      <dgm:spPr/>
    </dgm:pt>
    <dgm:pt modelId="{3670D54F-3525-41CB-A434-D4AE1252C3D1}" type="pres">
      <dgm:prSet presAssocID="{C09779A2-CFF4-4CBD-8E3D-B4EEE79F74F3}" presName="tx1" presStyleLbl="revTx" presStyleIdx="2" presStyleCnt="10" custLinFactNeighborY="11534"/>
      <dgm:spPr/>
      <dgm:t>
        <a:bodyPr/>
        <a:lstStyle/>
        <a:p>
          <a:endParaRPr lang="en-IN"/>
        </a:p>
      </dgm:t>
    </dgm:pt>
    <dgm:pt modelId="{7645BDAE-BC2F-4CC7-B876-57A68B957618}" type="pres">
      <dgm:prSet presAssocID="{C09779A2-CFF4-4CBD-8E3D-B4EEE79F74F3}" presName="vert1" presStyleCnt="0"/>
      <dgm:spPr/>
    </dgm:pt>
    <dgm:pt modelId="{EF381EFB-018C-42E1-A4C2-614E14ED359A}" type="pres">
      <dgm:prSet presAssocID="{7D7116C0-8FA3-4CBD-9AD0-C69406B9D471}" presName="thickLine" presStyleLbl="alignNode1" presStyleIdx="3" presStyleCnt="10"/>
      <dgm:spPr/>
    </dgm:pt>
    <dgm:pt modelId="{E4AD765A-5182-4979-A26F-DA1185B15B6B}" type="pres">
      <dgm:prSet presAssocID="{7D7116C0-8FA3-4CBD-9AD0-C69406B9D471}" presName="horz1" presStyleCnt="0"/>
      <dgm:spPr/>
    </dgm:pt>
    <dgm:pt modelId="{AF026EF8-932C-4091-B64A-CF17C007A8F0}" type="pres">
      <dgm:prSet presAssocID="{7D7116C0-8FA3-4CBD-9AD0-C69406B9D471}" presName="tx1" presStyleLbl="revTx" presStyleIdx="3" presStyleCnt="10" custLinFactNeighborX="330" custLinFactNeighborY="1"/>
      <dgm:spPr/>
      <dgm:t>
        <a:bodyPr/>
        <a:lstStyle/>
        <a:p>
          <a:endParaRPr lang="en-IN"/>
        </a:p>
      </dgm:t>
    </dgm:pt>
    <dgm:pt modelId="{D384872A-3334-4905-8DA7-DC81311CB7AD}" type="pres">
      <dgm:prSet presAssocID="{7D7116C0-8FA3-4CBD-9AD0-C69406B9D471}" presName="vert1" presStyleCnt="0"/>
      <dgm:spPr/>
    </dgm:pt>
    <dgm:pt modelId="{B11B3031-090C-4F22-ADA9-C701CB66AFDD}" type="pres">
      <dgm:prSet presAssocID="{51CE98EC-605B-4FF4-BD6E-B9E71B0F022A}" presName="thickLine" presStyleLbl="alignNode1" presStyleIdx="4" presStyleCnt="10" custLinFactNeighborY="19223"/>
      <dgm:spPr/>
    </dgm:pt>
    <dgm:pt modelId="{FFDEAA30-C2FC-4153-9FEC-EBC79CB4B5DD}" type="pres">
      <dgm:prSet presAssocID="{51CE98EC-605B-4FF4-BD6E-B9E71B0F022A}" presName="horz1" presStyleCnt="0"/>
      <dgm:spPr/>
    </dgm:pt>
    <dgm:pt modelId="{FA19C55B-1D21-4E55-8A5F-0931752796D6}" type="pres">
      <dgm:prSet presAssocID="{51CE98EC-605B-4FF4-BD6E-B9E71B0F022A}" presName="tx1" presStyleLbl="revTx" presStyleIdx="4" presStyleCnt="10" custLinFactNeighborY="24990"/>
      <dgm:spPr/>
      <dgm:t>
        <a:bodyPr/>
        <a:lstStyle/>
        <a:p>
          <a:endParaRPr lang="en-IN"/>
        </a:p>
      </dgm:t>
    </dgm:pt>
    <dgm:pt modelId="{ECE22E37-5434-40B3-AEED-82B341BD0551}" type="pres">
      <dgm:prSet presAssocID="{51CE98EC-605B-4FF4-BD6E-B9E71B0F022A}" presName="vert1" presStyleCnt="0"/>
      <dgm:spPr/>
    </dgm:pt>
    <dgm:pt modelId="{490FB3BD-4613-4E0F-BB52-9240D6E064BE}" type="pres">
      <dgm:prSet presAssocID="{CA83E66B-BB62-478C-8F3D-2DFAE46A9A59}" presName="thickLine" presStyleLbl="alignNode1" presStyleIdx="5" presStyleCnt="10" custLinFactNeighborX="659" custLinFactNeighborY="32679"/>
      <dgm:spPr/>
    </dgm:pt>
    <dgm:pt modelId="{760F68D2-A721-45A0-AE0F-0E4C5E992ADC}" type="pres">
      <dgm:prSet presAssocID="{CA83E66B-BB62-478C-8F3D-2DFAE46A9A59}" presName="horz1" presStyleCnt="0"/>
      <dgm:spPr/>
    </dgm:pt>
    <dgm:pt modelId="{25236FEE-2031-44D0-8A28-D71214DB0840}" type="pres">
      <dgm:prSet presAssocID="{CA83E66B-BB62-478C-8F3D-2DFAE46A9A59}" presName="tx1" presStyleLbl="revTx" presStyleIdx="5" presStyleCnt="10" custLinFactNeighborY="26912"/>
      <dgm:spPr/>
      <dgm:t>
        <a:bodyPr/>
        <a:lstStyle/>
        <a:p>
          <a:endParaRPr lang="en-IN"/>
        </a:p>
      </dgm:t>
    </dgm:pt>
    <dgm:pt modelId="{479304C3-0F04-4D04-BA08-422FF4547030}" type="pres">
      <dgm:prSet presAssocID="{CA83E66B-BB62-478C-8F3D-2DFAE46A9A59}" presName="vert1" presStyleCnt="0"/>
      <dgm:spPr/>
    </dgm:pt>
    <dgm:pt modelId="{1A64A59E-0737-4D3D-B105-4552A27B148C}" type="pres">
      <dgm:prSet presAssocID="{FFE6677A-9EBA-4390-B9F5-0EC653F99725}" presName="thickLine" presStyleLbl="alignNode1" presStyleIdx="6" presStyleCnt="10"/>
      <dgm:spPr/>
    </dgm:pt>
    <dgm:pt modelId="{D03BE046-8B16-4A54-B4BC-2B877D09DC1A}" type="pres">
      <dgm:prSet presAssocID="{FFE6677A-9EBA-4390-B9F5-0EC653F99725}" presName="horz1" presStyleCnt="0"/>
      <dgm:spPr/>
    </dgm:pt>
    <dgm:pt modelId="{3D0EBA03-0E8A-44DB-A378-C33175F2AA85}" type="pres">
      <dgm:prSet presAssocID="{FFE6677A-9EBA-4390-B9F5-0EC653F99725}" presName="tx1" presStyleLbl="revTx" presStyleIdx="6" presStyleCnt="10" custLinFactNeighborX="494" custLinFactNeighborY="15378"/>
      <dgm:spPr/>
      <dgm:t>
        <a:bodyPr/>
        <a:lstStyle/>
        <a:p>
          <a:endParaRPr lang="en-IN"/>
        </a:p>
      </dgm:t>
    </dgm:pt>
    <dgm:pt modelId="{AC27925D-CAC6-41D4-9729-15315333EBAF}" type="pres">
      <dgm:prSet presAssocID="{FFE6677A-9EBA-4390-B9F5-0EC653F99725}" presName="vert1" presStyleCnt="0"/>
      <dgm:spPr/>
    </dgm:pt>
    <dgm:pt modelId="{F3BF47F6-4F69-47FB-91C2-F778AA376802}" type="pres">
      <dgm:prSet presAssocID="{1202F2F0-F820-4F35-BDA9-BFF49017270C}" presName="thickLine" presStyleLbl="alignNode1" presStyleIdx="7" presStyleCnt="10"/>
      <dgm:spPr/>
    </dgm:pt>
    <dgm:pt modelId="{B15D3C56-E560-4D2F-B6DD-A2E3DA96D8FF}" type="pres">
      <dgm:prSet presAssocID="{1202F2F0-F820-4F35-BDA9-BFF49017270C}" presName="horz1" presStyleCnt="0"/>
      <dgm:spPr/>
    </dgm:pt>
    <dgm:pt modelId="{1464460A-478C-47B8-8945-849194E4E4AF}" type="pres">
      <dgm:prSet presAssocID="{1202F2F0-F820-4F35-BDA9-BFF49017270C}" presName="tx1" presStyleLbl="revTx" presStyleIdx="7" presStyleCnt="10"/>
      <dgm:spPr/>
      <dgm:t>
        <a:bodyPr/>
        <a:lstStyle/>
        <a:p>
          <a:endParaRPr lang="en-IN"/>
        </a:p>
      </dgm:t>
    </dgm:pt>
    <dgm:pt modelId="{44D34391-8F74-439F-9932-C04714EFDA9A}" type="pres">
      <dgm:prSet presAssocID="{1202F2F0-F820-4F35-BDA9-BFF49017270C}" presName="vert1" presStyleCnt="0"/>
      <dgm:spPr/>
    </dgm:pt>
    <dgm:pt modelId="{F0666CA3-C1BA-4970-ABFD-3B31F0AE934B}" type="pres">
      <dgm:prSet presAssocID="{049BF088-7757-4A25-A93D-597E491E6AF0}" presName="thickLine" presStyleLbl="alignNode1" presStyleIdx="8" presStyleCnt="10"/>
      <dgm:spPr/>
    </dgm:pt>
    <dgm:pt modelId="{9FF57851-29B3-404C-BCF0-B47D267686D4}" type="pres">
      <dgm:prSet presAssocID="{049BF088-7757-4A25-A93D-597E491E6AF0}" presName="horz1" presStyleCnt="0"/>
      <dgm:spPr/>
    </dgm:pt>
    <dgm:pt modelId="{2D06B114-4D96-48E9-9208-736489CA0587}" type="pres">
      <dgm:prSet presAssocID="{049BF088-7757-4A25-A93D-597E491E6AF0}" presName="tx1" presStyleLbl="revTx" presStyleIdx="8" presStyleCnt="10" custLinFactNeighborY="9611"/>
      <dgm:spPr/>
      <dgm:t>
        <a:bodyPr/>
        <a:lstStyle/>
        <a:p>
          <a:endParaRPr lang="en-IN"/>
        </a:p>
      </dgm:t>
    </dgm:pt>
    <dgm:pt modelId="{256C1898-6E19-4E84-818C-CC243A47AB55}" type="pres">
      <dgm:prSet presAssocID="{049BF088-7757-4A25-A93D-597E491E6AF0}" presName="vert1" presStyleCnt="0"/>
      <dgm:spPr/>
    </dgm:pt>
    <dgm:pt modelId="{0243AACD-3C3C-45C2-8AE2-2831DD3D43CA}" type="pres">
      <dgm:prSet presAssocID="{94303820-EF57-4354-9CA0-DF45B6B4B816}" presName="thickLine" presStyleLbl="alignNode1" presStyleIdx="9" presStyleCnt="10"/>
      <dgm:spPr/>
    </dgm:pt>
    <dgm:pt modelId="{70F44F9F-0023-46B7-9AEA-F3018EA4783C}" type="pres">
      <dgm:prSet presAssocID="{94303820-EF57-4354-9CA0-DF45B6B4B816}" presName="horz1" presStyleCnt="0"/>
      <dgm:spPr/>
    </dgm:pt>
    <dgm:pt modelId="{F52C205E-6314-49B0-83C0-A557606816BF}" type="pres">
      <dgm:prSet presAssocID="{94303820-EF57-4354-9CA0-DF45B6B4B816}" presName="tx1" presStyleLbl="revTx" presStyleIdx="9" presStyleCnt="10"/>
      <dgm:spPr/>
      <dgm:t>
        <a:bodyPr/>
        <a:lstStyle/>
        <a:p>
          <a:endParaRPr lang="en-IN"/>
        </a:p>
      </dgm:t>
    </dgm:pt>
    <dgm:pt modelId="{B78F66AC-2E06-47D1-BCB8-EB6B7894003A}" type="pres">
      <dgm:prSet presAssocID="{94303820-EF57-4354-9CA0-DF45B6B4B816}" presName="vert1" presStyleCnt="0"/>
      <dgm:spPr/>
    </dgm:pt>
  </dgm:ptLst>
  <dgm:cxnLst>
    <dgm:cxn modelId="{AA570A23-AD94-451A-956D-89BFAB491571}" srcId="{B87D6297-EE6E-48FA-A736-02BBBB0B7E8B}" destId="{7D7116C0-8FA3-4CBD-9AD0-C69406B9D471}" srcOrd="3" destOrd="0" parTransId="{5E220FCE-8FBD-408E-90A1-CB0040B581BF}" sibTransId="{7E214E89-1BBD-4DEB-85DD-515A7F95C497}"/>
    <dgm:cxn modelId="{D17F8527-D957-494B-8C0B-06E8E5395F14}" type="presOf" srcId="{C09779A2-CFF4-4CBD-8E3D-B4EEE79F74F3}" destId="{3670D54F-3525-41CB-A434-D4AE1252C3D1}" srcOrd="0" destOrd="0" presId="urn:microsoft.com/office/officeart/2008/layout/LinedList"/>
    <dgm:cxn modelId="{A2F9A903-AF0D-4482-9BD4-8C52A97B9D58}" type="presOf" srcId="{7D7116C0-8FA3-4CBD-9AD0-C69406B9D471}" destId="{AF026EF8-932C-4091-B64A-CF17C007A8F0}" srcOrd="0" destOrd="0" presId="urn:microsoft.com/office/officeart/2008/layout/LinedList"/>
    <dgm:cxn modelId="{7EA4D1C8-5BB8-41A7-952C-1BA8FFB16B2F}" type="presOf" srcId="{049BF088-7757-4A25-A93D-597E491E6AF0}" destId="{2D06B114-4D96-48E9-9208-736489CA0587}" srcOrd="0" destOrd="0" presId="urn:microsoft.com/office/officeart/2008/layout/LinedList"/>
    <dgm:cxn modelId="{4CB9A7A3-41F5-4689-A40C-B7DB9F2861F3}" type="presOf" srcId="{1202F2F0-F820-4F35-BDA9-BFF49017270C}" destId="{1464460A-478C-47B8-8945-849194E4E4AF}" srcOrd="0" destOrd="0" presId="urn:microsoft.com/office/officeart/2008/layout/LinedList"/>
    <dgm:cxn modelId="{9312580F-7CFA-46CC-BD19-5BEC8C6E9E83}" srcId="{B87D6297-EE6E-48FA-A736-02BBBB0B7E8B}" destId="{51CE98EC-605B-4FF4-BD6E-B9E71B0F022A}" srcOrd="4" destOrd="0" parTransId="{7905483F-B85C-484B-8569-0D869C863037}" sibTransId="{8D7605D4-8576-4F9C-8F49-F6C09804FE61}"/>
    <dgm:cxn modelId="{9DDB6B92-1B8C-421D-BE52-9F68EF36FF68}" type="presOf" srcId="{94303820-EF57-4354-9CA0-DF45B6B4B816}" destId="{F52C205E-6314-49B0-83C0-A557606816BF}" srcOrd="0" destOrd="0" presId="urn:microsoft.com/office/officeart/2008/layout/LinedList"/>
    <dgm:cxn modelId="{997969C3-C932-4164-BC34-31300938055A}" type="presOf" srcId="{51CE98EC-605B-4FF4-BD6E-B9E71B0F022A}" destId="{FA19C55B-1D21-4E55-8A5F-0931752796D6}" srcOrd="0" destOrd="0" presId="urn:microsoft.com/office/officeart/2008/layout/LinedList"/>
    <dgm:cxn modelId="{368D4E51-2579-4DE4-A0F1-CB72CFC04B3E}" type="presOf" srcId="{B87D6297-EE6E-48FA-A736-02BBBB0B7E8B}" destId="{699FBBF1-98D4-4F64-89BD-06037E2AD466}" srcOrd="0" destOrd="0" presId="urn:microsoft.com/office/officeart/2008/layout/LinedList"/>
    <dgm:cxn modelId="{A5BE1734-F4C3-4AC8-BDDC-E77FFAE3BB61}" srcId="{B87D6297-EE6E-48FA-A736-02BBBB0B7E8B}" destId="{94303820-EF57-4354-9CA0-DF45B6B4B816}" srcOrd="9" destOrd="0" parTransId="{AE16F6C5-8C39-46ED-AB65-3B509E56A9EE}" sibTransId="{D0D47A35-C1FC-47A3-8433-72B66BC684BB}"/>
    <dgm:cxn modelId="{27039FE7-0D70-45CD-82AD-FCBBA57AEC40}" srcId="{B87D6297-EE6E-48FA-A736-02BBBB0B7E8B}" destId="{049BF088-7757-4A25-A93D-597E491E6AF0}" srcOrd="8" destOrd="0" parTransId="{E5B448FA-D6F4-40C9-A76E-E6EB170FF779}" sibTransId="{7F411E84-713F-4F81-ADA8-01E00099D2F7}"/>
    <dgm:cxn modelId="{C3F474C8-A9C8-4DDC-90EB-1B4BA7211015}" srcId="{B87D6297-EE6E-48FA-A736-02BBBB0B7E8B}" destId="{62A21924-49D4-47A4-BCFB-16F5CB169ABF}" srcOrd="0" destOrd="0" parTransId="{A62F59F2-5F46-4062-90CB-52145137DE98}" sibTransId="{10D8CF87-7D04-4A83-80AB-C896FD0E9D60}"/>
    <dgm:cxn modelId="{42A261EC-060B-465A-8728-E48C36AED318}" type="presOf" srcId="{FFE6677A-9EBA-4390-B9F5-0EC653F99725}" destId="{3D0EBA03-0E8A-44DB-A378-C33175F2AA85}" srcOrd="0" destOrd="0" presId="urn:microsoft.com/office/officeart/2008/layout/LinedList"/>
    <dgm:cxn modelId="{C1DC4623-8326-4756-AC95-7E6CCF29F1BA}" type="presOf" srcId="{CA83E66B-BB62-478C-8F3D-2DFAE46A9A59}" destId="{25236FEE-2031-44D0-8A28-D71214DB0840}" srcOrd="0" destOrd="0" presId="urn:microsoft.com/office/officeart/2008/layout/LinedList"/>
    <dgm:cxn modelId="{AE69F425-3857-4B55-A96F-7F00AE179CFB}" type="presOf" srcId="{62A21924-49D4-47A4-BCFB-16F5CB169ABF}" destId="{ABC9C0FE-1041-4AB0-A695-991FF905202C}" srcOrd="0" destOrd="0" presId="urn:microsoft.com/office/officeart/2008/layout/LinedList"/>
    <dgm:cxn modelId="{F7CE468F-71D4-403A-B40B-57E3F1A30F4B}" type="presOf" srcId="{CA8BCCDC-3335-4C6F-AD2C-4869579D2036}" destId="{1080DBA3-B404-4F11-8F53-508386B47637}" srcOrd="0" destOrd="0" presId="urn:microsoft.com/office/officeart/2008/layout/LinedList"/>
    <dgm:cxn modelId="{63B04347-0583-4B0B-B1EF-CCC2926B2709}" srcId="{B87D6297-EE6E-48FA-A736-02BBBB0B7E8B}" destId="{CA83E66B-BB62-478C-8F3D-2DFAE46A9A59}" srcOrd="5" destOrd="0" parTransId="{663FD28D-A33E-4D18-B6AD-426B21B8F4C7}" sibTransId="{C1DDB063-377B-4AB0-BF86-EB5B9F134ECA}"/>
    <dgm:cxn modelId="{4D425697-7999-4EB0-B11B-9C946367ECD2}" srcId="{B87D6297-EE6E-48FA-A736-02BBBB0B7E8B}" destId="{CA8BCCDC-3335-4C6F-AD2C-4869579D2036}" srcOrd="1" destOrd="0" parTransId="{914D9928-C310-4477-B429-8FADDB03AC07}" sibTransId="{A65C5136-D2E9-4D5D-A2B4-A651473F6094}"/>
    <dgm:cxn modelId="{1EE3B9C5-E4AA-4EEA-A75D-FAB4C7E85540}" srcId="{B87D6297-EE6E-48FA-A736-02BBBB0B7E8B}" destId="{FFE6677A-9EBA-4390-B9F5-0EC653F99725}" srcOrd="6" destOrd="0" parTransId="{737876EF-1E58-4A45-8448-D96F27605B83}" sibTransId="{A7119C62-F48A-4A53-AFDF-1067DF75C5DB}"/>
    <dgm:cxn modelId="{7A37F2EF-0679-4309-87E3-F3330FC0FA1F}" srcId="{B87D6297-EE6E-48FA-A736-02BBBB0B7E8B}" destId="{C09779A2-CFF4-4CBD-8E3D-B4EEE79F74F3}" srcOrd="2" destOrd="0" parTransId="{82960CC7-FC19-49C6-9D65-C097DE7695B4}" sibTransId="{AFA89ED1-8273-4B04-A8D0-8F328DA79CB3}"/>
    <dgm:cxn modelId="{BDB4A80D-795B-4AAA-BC1A-436597B5037E}" srcId="{B87D6297-EE6E-48FA-A736-02BBBB0B7E8B}" destId="{1202F2F0-F820-4F35-BDA9-BFF49017270C}" srcOrd="7" destOrd="0" parTransId="{3E582FA3-A859-4BB5-9C60-56B4B7646971}" sibTransId="{EF94B5E2-516F-4A9E-84B5-91DCEDA8F012}"/>
    <dgm:cxn modelId="{6DAAAB1B-CEDA-45C6-A1C4-DAB2B2DFF1E1}" type="presParOf" srcId="{699FBBF1-98D4-4F64-89BD-06037E2AD466}" destId="{742C6790-C1B0-4F01-84D1-42D21EEC6E2E}" srcOrd="0" destOrd="0" presId="urn:microsoft.com/office/officeart/2008/layout/LinedList"/>
    <dgm:cxn modelId="{8CF9409E-A365-4FED-B6F3-7BC97519ACAB}" type="presParOf" srcId="{699FBBF1-98D4-4F64-89BD-06037E2AD466}" destId="{8CE9D216-1418-49A0-9A1C-51BBFEAAFA15}" srcOrd="1" destOrd="0" presId="urn:microsoft.com/office/officeart/2008/layout/LinedList"/>
    <dgm:cxn modelId="{24C89213-B4ED-4B9C-B6D4-E7D1C8D33EAC}" type="presParOf" srcId="{8CE9D216-1418-49A0-9A1C-51BBFEAAFA15}" destId="{ABC9C0FE-1041-4AB0-A695-991FF905202C}" srcOrd="0" destOrd="0" presId="urn:microsoft.com/office/officeart/2008/layout/LinedList"/>
    <dgm:cxn modelId="{5E11F4FB-FE93-4C96-B4EF-E5FB6036A30B}" type="presParOf" srcId="{8CE9D216-1418-49A0-9A1C-51BBFEAAFA15}" destId="{233837A8-BC18-45B0-870D-5504B9B39C81}" srcOrd="1" destOrd="0" presId="urn:microsoft.com/office/officeart/2008/layout/LinedList"/>
    <dgm:cxn modelId="{2FBB5DFF-7E8E-4451-A2E2-D1AE9BC0CC7B}" type="presParOf" srcId="{699FBBF1-98D4-4F64-89BD-06037E2AD466}" destId="{E5DE14A3-C1D1-4BD0-A542-D7AB54BD88CE}" srcOrd="2" destOrd="0" presId="urn:microsoft.com/office/officeart/2008/layout/LinedList"/>
    <dgm:cxn modelId="{F67E1878-F52C-44AA-AE0E-3A442F1DA158}" type="presParOf" srcId="{699FBBF1-98D4-4F64-89BD-06037E2AD466}" destId="{29BF784B-4AA5-44D6-A28E-A054EE1BC2A0}" srcOrd="3" destOrd="0" presId="urn:microsoft.com/office/officeart/2008/layout/LinedList"/>
    <dgm:cxn modelId="{5952E74B-7435-4EF7-9360-7877C4103A4B}" type="presParOf" srcId="{29BF784B-4AA5-44D6-A28E-A054EE1BC2A0}" destId="{1080DBA3-B404-4F11-8F53-508386B47637}" srcOrd="0" destOrd="0" presId="urn:microsoft.com/office/officeart/2008/layout/LinedList"/>
    <dgm:cxn modelId="{645A3512-2170-41FB-96F2-112E231781AA}" type="presParOf" srcId="{29BF784B-4AA5-44D6-A28E-A054EE1BC2A0}" destId="{2146672C-780D-4A43-B964-78F2B312D959}" srcOrd="1" destOrd="0" presId="urn:microsoft.com/office/officeart/2008/layout/LinedList"/>
    <dgm:cxn modelId="{E64370C2-227C-47CF-B3BE-DE47B39C7DFD}" type="presParOf" srcId="{699FBBF1-98D4-4F64-89BD-06037E2AD466}" destId="{654B700E-6CFB-4BAA-8A68-E0CBC0D4F99C}" srcOrd="4" destOrd="0" presId="urn:microsoft.com/office/officeart/2008/layout/LinedList"/>
    <dgm:cxn modelId="{26FDA6C7-A18B-43E5-BE22-3E4A55FF281D}" type="presParOf" srcId="{699FBBF1-98D4-4F64-89BD-06037E2AD466}" destId="{D1FAAEF6-42AB-459F-A947-D38307C59789}" srcOrd="5" destOrd="0" presId="urn:microsoft.com/office/officeart/2008/layout/LinedList"/>
    <dgm:cxn modelId="{8DB12B41-9FCF-4B11-A78E-7ADD53C39A4C}" type="presParOf" srcId="{D1FAAEF6-42AB-459F-A947-D38307C59789}" destId="{3670D54F-3525-41CB-A434-D4AE1252C3D1}" srcOrd="0" destOrd="0" presId="urn:microsoft.com/office/officeart/2008/layout/LinedList"/>
    <dgm:cxn modelId="{308D59BA-5AB4-4427-8AF6-DDDFECF40FD9}" type="presParOf" srcId="{D1FAAEF6-42AB-459F-A947-D38307C59789}" destId="{7645BDAE-BC2F-4CC7-B876-57A68B957618}" srcOrd="1" destOrd="0" presId="urn:microsoft.com/office/officeart/2008/layout/LinedList"/>
    <dgm:cxn modelId="{D9D37AE8-1DC3-4560-AB20-4330CED52AF0}" type="presParOf" srcId="{699FBBF1-98D4-4F64-89BD-06037E2AD466}" destId="{EF381EFB-018C-42E1-A4C2-614E14ED359A}" srcOrd="6" destOrd="0" presId="urn:microsoft.com/office/officeart/2008/layout/LinedList"/>
    <dgm:cxn modelId="{600DF976-FFB7-4DF7-AEA5-8577BDB41225}" type="presParOf" srcId="{699FBBF1-98D4-4F64-89BD-06037E2AD466}" destId="{E4AD765A-5182-4979-A26F-DA1185B15B6B}" srcOrd="7" destOrd="0" presId="urn:microsoft.com/office/officeart/2008/layout/LinedList"/>
    <dgm:cxn modelId="{AE73EB1B-1B09-4FAA-806B-81D094741485}" type="presParOf" srcId="{E4AD765A-5182-4979-A26F-DA1185B15B6B}" destId="{AF026EF8-932C-4091-B64A-CF17C007A8F0}" srcOrd="0" destOrd="0" presId="urn:microsoft.com/office/officeart/2008/layout/LinedList"/>
    <dgm:cxn modelId="{86590154-9EAE-489B-86CB-F0156E55D671}" type="presParOf" srcId="{E4AD765A-5182-4979-A26F-DA1185B15B6B}" destId="{D384872A-3334-4905-8DA7-DC81311CB7AD}" srcOrd="1" destOrd="0" presId="urn:microsoft.com/office/officeart/2008/layout/LinedList"/>
    <dgm:cxn modelId="{D5A02909-8186-4DB6-9F6F-4E05111B56EF}" type="presParOf" srcId="{699FBBF1-98D4-4F64-89BD-06037E2AD466}" destId="{B11B3031-090C-4F22-ADA9-C701CB66AFDD}" srcOrd="8" destOrd="0" presId="urn:microsoft.com/office/officeart/2008/layout/LinedList"/>
    <dgm:cxn modelId="{99C06720-CD35-489E-AC99-02C2B9F62C1C}" type="presParOf" srcId="{699FBBF1-98D4-4F64-89BD-06037E2AD466}" destId="{FFDEAA30-C2FC-4153-9FEC-EBC79CB4B5DD}" srcOrd="9" destOrd="0" presId="urn:microsoft.com/office/officeart/2008/layout/LinedList"/>
    <dgm:cxn modelId="{98383091-23BD-4D9B-AEA8-15A9DFB51018}" type="presParOf" srcId="{FFDEAA30-C2FC-4153-9FEC-EBC79CB4B5DD}" destId="{FA19C55B-1D21-4E55-8A5F-0931752796D6}" srcOrd="0" destOrd="0" presId="urn:microsoft.com/office/officeart/2008/layout/LinedList"/>
    <dgm:cxn modelId="{BA30B008-1C8D-4843-A782-87ABC0BCB97F}" type="presParOf" srcId="{FFDEAA30-C2FC-4153-9FEC-EBC79CB4B5DD}" destId="{ECE22E37-5434-40B3-AEED-82B341BD0551}" srcOrd="1" destOrd="0" presId="urn:microsoft.com/office/officeart/2008/layout/LinedList"/>
    <dgm:cxn modelId="{62082915-9207-4A88-9C87-2E0B0CA5C840}" type="presParOf" srcId="{699FBBF1-98D4-4F64-89BD-06037E2AD466}" destId="{490FB3BD-4613-4E0F-BB52-9240D6E064BE}" srcOrd="10" destOrd="0" presId="urn:microsoft.com/office/officeart/2008/layout/LinedList"/>
    <dgm:cxn modelId="{A266D970-7DCF-446A-80DE-07969E266D80}" type="presParOf" srcId="{699FBBF1-98D4-4F64-89BD-06037E2AD466}" destId="{760F68D2-A721-45A0-AE0F-0E4C5E992ADC}" srcOrd="11" destOrd="0" presId="urn:microsoft.com/office/officeart/2008/layout/LinedList"/>
    <dgm:cxn modelId="{1255A052-6656-4F2E-A873-350B8A0A76D4}" type="presParOf" srcId="{760F68D2-A721-45A0-AE0F-0E4C5E992ADC}" destId="{25236FEE-2031-44D0-8A28-D71214DB0840}" srcOrd="0" destOrd="0" presId="urn:microsoft.com/office/officeart/2008/layout/LinedList"/>
    <dgm:cxn modelId="{44C5A95E-A12C-45C4-A207-2FE2AC0ED260}" type="presParOf" srcId="{760F68D2-A721-45A0-AE0F-0E4C5E992ADC}" destId="{479304C3-0F04-4D04-BA08-422FF4547030}" srcOrd="1" destOrd="0" presId="urn:microsoft.com/office/officeart/2008/layout/LinedList"/>
    <dgm:cxn modelId="{1A8458A2-5A2C-4E53-87D0-668CA25AAA83}" type="presParOf" srcId="{699FBBF1-98D4-4F64-89BD-06037E2AD466}" destId="{1A64A59E-0737-4D3D-B105-4552A27B148C}" srcOrd="12" destOrd="0" presId="urn:microsoft.com/office/officeart/2008/layout/LinedList"/>
    <dgm:cxn modelId="{19642E32-5DB3-44B6-B057-6B518C3188BE}" type="presParOf" srcId="{699FBBF1-98D4-4F64-89BD-06037E2AD466}" destId="{D03BE046-8B16-4A54-B4BC-2B877D09DC1A}" srcOrd="13" destOrd="0" presId="urn:microsoft.com/office/officeart/2008/layout/LinedList"/>
    <dgm:cxn modelId="{5A5E70FE-2549-416F-97C7-19EEA6A9DBCA}" type="presParOf" srcId="{D03BE046-8B16-4A54-B4BC-2B877D09DC1A}" destId="{3D0EBA03-0E8A-44DB-A378-C33175F2AA85}" srcOrd="0" destOrd="0" presId="urn:microsoft.com/office/officeart/2008/layout/LinedList"/>
    <dgm:cxn modelId="{CA46FF48-7F1B-4CFC-BBD9-31BFD2E87B1F}" type="presParOf" srcId="{D03BE046-8B16-4A54-B4BC-2B877D09DC1A}" destId="{AC27925D-CAC6-41D4-9729-15315333EBAF}" srcOrd="1" destOrd="0" presId="urn:microsoft.com/office/officeart/2008/layout/LinedList"/>
    <dgm:cxn modelId="{F19A399B-718A-4AD1-B7A1-D29C991FE455}" type="presParOf" srcId="{699FBBF1-98D4-4F64-89BD-06037E2AD466}" destId="{F3BF47F6-4F69-47FB-91C2-F778AA376802}" srcOrd="14" destOrd="0" presId="urn:microsoft.com/office/officeart/2008/layout/LinedList"/>
    <dgm:cxn modelId="{8FE77B50-3D09-4D11-A249-F46229D1BC0C}" type="presParOf" srcId="{699FBBF1-98D4-4F64-89BD-06037E2AD466}" destId="{B15D3C56-E560-4D2F-B6DD-A2E3DA96D8FF}" srcOrd="15" destOrd="0" presId="urn:microsoft.com/office/officeart/2008/layout/LinedList"/>
    <dgm:cxn modelId="{03691548-36EE-4FA3-A46E-D2553BC44742}" type="presParOf" srcId="{B15D3C56-E560-4D2F-B6DD-A2E3DA96D8FF}" destId="{1464460A-478C-47B8-8945-849194E4E4AF}" srcOrd="0" destOrd="0" presId="urn:microsoft.com/office/officeart/2008/layout/LinedList"/>
    <dgm:cxn modelId="{CEE6808E-4533-4B48-818E-39CE9C055574}" type="presParOf" srcId="{B15D3C56-E560-4D2F-B6DD-A2E3DA96D8FF}" destId="{44D34391-8F74-439F-9932-C04714EFDA9A}" srcOrd="1" destOrd="0" presId="urn:microsoft.com/office/officeart/2008/layout/LinedList"/>
    <dgm:cxn modelId="{05414115-ABAF-40DA-90A6-BFE44401F100}" type="presParOf" srcId="{699FBBF1-98D4-4F64-89BD-06037E2AD466}" destId="{F0666CA3-C1BA-4970-ABFD-3B31F0AE934B}" srcOrd="16" destOrd="0" presId="urn:microsoft.com/office/officeart/2008/layout/LinedList"/>
    <dgm:cxn modelId="{F925FC71-C691-4FC0-A35C-D0AD2BA9EA02}" type="presParOf" srcId="{699FBBF1-98D4-4F64-89BD-06037E2AD466}" destId="{9FF57851-29B3-404C-BCF0-B47D267686D4}" srcOrd="17" destOrd="0" presId="urn:microsoft.com/office/officeart/2008/layout/LinedList"/>
    <dgm:cxn modelId="{014C73FA-7218-468C-99A1-4E0A06248234}" type="presParOf" srcId="{9FF57851-29B3-404C-BCF0-B47D267686D4}" destId="{2D06B114-4D96-48E9-9208-736489CA0587}" srcOrd="0" destOrd="0" presId="urn:microsoft.com/office/officeart/2008/layout/LinedList"/>
    <dgm:cxn modelId="{A14DB2ED-A920-4FAD-B3EF-F08FE3BA0572}" type="presParOf" srcId="{9FF57851-29B3-404C-BCF0-B47D267686D4}" destId="{256C1898-6E19-4E84-818C-CC243A47AB55}" srcOrd="1" destOrd="0" presId="urn:microsoft.com/office/officeart/2008/layout/LinedList"/>
    <dgm:cxn modelId="{48BD5C10-5AA4-46E7-9E73-32A37A0D49BF}" type="presParOf" srcId="{699FBBF1-98D4-4F64-89BD-06037E2AD466}" destId="{0243AACD-3C3C-45C2-8AE2-2831DD3D43CA}" srcOrd="18" destOrd="0" presId="urn:microsoft.com/office/officeart/2008/layout/LinedList"/>
    <dgm:cxn modelId="{6FD994B7-276E-427D-93CF-363EA6DAA60A}" type="presParOf" srcId="{699FBBF1-98D4-4F64-89BD-06037E2AD466}" destId="{70F44F9F-0023-46B7-9AEA-F3018EA4783C}" srcOrd="19" destOrd="0" presId="urn:microsoft.com/office/officeart/2008/layout/LinedList"/>
    <dgm:cxn modelId="{311D1EC4-FB84-4FAD-A344-592AF62737E0}" type="presParOf" srcId="{70F44F9F-0023-46B7-9AEA-F3018EA4783C}" destId="{F52C205E-6314-49B0-83C0-A557606816BF}" srcOrd="0" destOrd="0" presId="urn:microsoft.com/office/officeart/2008/layout/LinedList"/>
    <dgm:cxn modelId="{EDBCDADE-10D3-4FE0-8EF0-10DE5AFE84E0}" type="presParOf" srcId="{70F44F9F-0023-46B7-9AEA-F3018EA4783C}" destId="{B78F66AC-2E06-47D1-BCB8-EB6B789400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5DE50F-B4E5-4B08-B133-D37BD6D613AD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IN"/>
        </a:p>
      </dgm:t>
    </dgm:pt>
    <dgm:pt modelId="{AED16A0E-E703-4DF4-9198-A3BB981E5F56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rtl="0"/>
          <a:r>
            <a:rPr lang="en-IN" sz="4000" dirty="0">
              <a:solidFill>
                <a:schemeClr val="bg1"/>
              </a:solidFill>
            </a:rPr>
            <a:t>Challenges</a:t>
          </a:r>
        </a:p>
      </dgm:t>
    </dgm:pt>
    <dgm:pt modelId="{C3BA52F3-0E96-4F40-A9BA-7665F9486AA1}" type="parTrans" cxnId="{ACD323E2-6345-4F22-975E-C80CE01C8EB0}">
      <dgm:prSet/>
      <dgm:spPr/>
      <dgm:t>
        <a:bodyPr/>
        <a:lstStyle/>
        <a:p>
          <a:endParaRPr lang="en-IN"/>
        </a:p>
      </dgm:t>
    </dgm:pt>
    <dgm:pt modelId="{ABFFBECC-9AEC-4DD5-B69F-37A4E7CE902E}" type="sibTrans" cxnId="{ACD323E2-6345-4F22-975E-C80CE01C8EB0}">
      <dgm:prSet/>
      <dgm:spPr/>
      <dgm:t>
        <a:bodyPr/>
        <a:lstStyle/>
        <a:p>
          <a:endParaRPr lang="en-IN"/>
        </a:p>
      </dgm:t>
    </dgm:pt>
    <dgm:pt modelId="{3259C797-56B4-4357-B262-BEB69106791D}" type="pres">
      <dgm:prSet presAssocID="{BA5DE50F-B4E5-4B08-B133-D37BD6D613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2A7E5EF-C82C-4B68-8033-C5D52385F5BE}" type="pres">
      <dgm:prSet presAssocID="{AED16A0E-E703-4DF4-9198-A3BB981E5F56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9459F63E-937E-4AF0-A189-FD2E7538DC38}" type="presOf" srcId="{AED16A0E-E703-4DF4-9198-A3BB981E5F56}" destId="{F2A7E5EF-C82C-4B68-8033-C5D52385F5BE}" srcOrd="0" destOrd="0" presId="urn:microsoft.com/office/officeart/2005/8/layout/process1"/>
    <dgm:cxn modelId="{ACD323E2-6345-4F22-975E-C80CE01C8EB0}" srcId="{BA5DE50F-B4E5-4B08-B133-D37BD6D613AD}" destId="{AED16A0E-E703-4DF4-9198-A3BB981E5F56}" srcOrd="0" destOrd="0" parTransId="{C3BA52F3-0E96-4F40-A9BA-7665F9486AA1}" sibTransId="{ABFFBECC-9AEC-4DD5-B69F-37A4E7CE902E}"/>
    <dgm:cxn modelId="{7508090F-762F-4358-A051-8CB6F88A9C42}" type="presOf" srcId="{BA5DE50F-B4E5-4B08-B133-D37BD6D613AD}" destId="{3259C797-56B4-4357-B262-BEB69106791D}" srcOrd="0" destOrd="0" presId="urn:microsoft.com/office/officeart/2005/8/layout/process1"/>
    <dgm:cxn modelId="{7AC1C565-EC73-4D19-BBE8-F3359D8BE46C}" type="presParOf" srcId="{3259C797-56B4-4357-B262-BEB69106791D}" destId="{F2A7E5EF-C82C-4B68-8033-C5D52385F5B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2B96E6-093C-4F9C-9E7B-129BA0988A15}" type="doc">
      <dgm:prSet loTypeId="urn:microsoft.com/office/officeart/2005/8/layout/default" loCatId="list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n-IN"/>
        </a:p>
      </dgm:t>
    </dgm:pt>
    <dgm:pt modelId="{E97ADDC2-B92D-4948-9C55-B107DCD69AC5}">
      <dgm:prSet/>
      <dgm:spPr/>
      <dgm:t>
        <a:bodyPr/>
        <a:lstStyle/>
        <a:p>
          <a:pPr rtl="0"/>
          <a:r>
            <a:rPr lang="en-IN" b="1" dirty="0">
              <a:solidFill>
                <a:schemeClr val="tx1"/>
              </a:solidFill>
            </a:rPr>
            <a:t>Number of deliveries more than 18000/year</a:t>
          </a:r>
          <a:endParaRPr lang="en-IN" dirty="0">
            <a:solidFill>
              <a:schemeClr val="tx1"/>
            </a:solidFill>
          </a:endParaRPr>
        </a:p>
      </dgm:t>
    </dgm:pt>
    <dgm:pt modelId="{5A1B7232-4F4A-4481-8963-61A5CCDC2615}" type="parTrans" cxnId="{68A36B69-B993-475B-B51B-E3FA23E15301}">
      <dgm:prSet/>
      <dgm:spPr/>
      <dgm:t>
        <a:bodyPr/>
        <a:lstStyle/>
        <a:p>
          <a:endParaRPr lang="en-IN"/>
        </a:p>
      </dgm:t>
    </dgm:pt>
    <dgm:pt modelId="{F759DCD4-221F-4405-925F-9FE2654FF08E}" type="sibTrans" cxnId="{68A36B69-B993-475B-B51B-E3FA23E15301}">
      <dgm:prSet/>
      <dgm:spPr/>
      <dgm:t>
        <a:bodyPr/>
        <a:lstStyle/>
        <a:p>
          <a:endParaRPr lang="en-IN"/>
        </a:p>
      </dgm:t>
    </dgm:pt>
    <dgm:pt modelId="{AAAF3EFE-7850-472F-8C3C-E76973264735}">
      <dgm:prSet/>
      <dgm:spPr/>
      <dgm:t>
        <a:bodyPr/>
        <a:lstStyle/>
        <a:p>
          <a:pPr rtl="0"/>
          <a:r>
            <a:rPr lang="en-IN" b="1" dirty="0">
              <a:solidFill>
                <a:schemeClr val="tx1"/>
              </a:solidFill>
            </a:rPr>
            <a:t>Only three units</a:t>
          </a:r>
          <a:endParaRPr lang="en-IN" dirty="0">
            <a:solidFill>
              <a:schemeClr val="tx1"/>
            </a:solidFill>
          </a:endParaRPr>
        </a:p>
      </dgm:t>
    </dgm:pt>
    <dgm:pt modelId="{1D864BD1-48F9-4645-B1D1-D72A8320D32E}" type="parTrans" cxnId="{F02616EC-BFDC-406C-8085-76A969024E51}">
      <dgm:prSet/>
      <dgm:spPr/>
      <dgm:t>
        <a:bodyPr/>
        <a:lstStyle/>
        <a:p>
          <a:endParaRPr lang="en-IN"/>
        </a:p>
      </dgm:t>
    </dgm:pt>
    <dgm:pt modelId="{59B8FDC4-10E5-434F-94EF-4ED70E26835A}" type="sibTrans" cxnId="{F02616EC-BFDC-406C-8085-76A969024E51}">
      <dgm:prSet/>
      <dgm:spPr/>
      <dgm:t>
        <a:bodyPr/>
        <a:lstStyle/>
        <a:p>
          <a:endParaRPr lang="en-IN"/>
        </a:p>
      </dgm:t>
    </dgm:pt>
    <dgm:pt modelId="{9C6F7301-351F-4910-AA52-1666DD4672E3}">
      <dgm:prSet/>
      <dgm:spPr/>
      <dgm:t>
        <a:bodyPr/>
        <a:lstStyle/>
        <a:p>
          <a:pPr rtl="0"/>
          <a:r>
            <a:rPr lang="en-IN" b="1" dirty="0">
              <a:solidFill>
                <a:schemeClr val="tx1"/>
              </a:solidFill>
            </a:rPr>
            <a:t>Human resource</a:t>
          </a:r>
          <a:endParaRPr lang="en-IN" dirty="0">
            <a:solidFill>
              <a:schemeClr val="tx1"/>
            </a:solidFill>
          </a:endParaRPr>
        </a:p>
      </dgm:t>
    </dgm:pt>
    <dgm:pt modelId="{5DD15951-6ACA-4EDA-BD92-195EFD8EA002}" type="parTrans" cxnId="{755A89A0-C548-443B-9281-2DCE083881AD}">
      <dgm:prSet/>
      <dgm:spPr/>
      <dgm:t>
        <a:bodyPr/>
        <a:lstStyle/>
        <a:p>
          <a:endParaRPr lang="en-IN"/>
        </a:p>
      </dgm:t>
    </dgm:pt>
    <dgm:pt modelId="{D3026F0A-4344-4149-B177-B01897A170B4}" type="sibTrans" cxnId="{755A89A0-C548-443B-9281-2DCE083881AD}">
      <dgm:prSet/>
      <dgm:spPr/>
      <dgm:t>
        <a:bodyPr/>
        <a:lstStyle/>
        <a:p>
          <a:endParaRPr lang="en-IN"/>
        </a:p>
      </dgm:t>
    </dgm:pt>
    <dgm:pt modelId="{D4E846F9-500C-4259-877E-DBECD1027FEB}">
      <dgm:prSet/>
      <dgm:spPr/>
      <dgm:t>
        <a:bodyPr/>
        <a:lstStyle/>
        <a:p>
          <a:pPr rtl="0"/>
          <a:r>
            <a:rPr lang="en-IN" b="1" dirty="0">
              <a:solidFill>
                <a:schemeClr val="tx1"/>
              </a:solidFill>
            </a:rPr>
            <a:t>supplies</a:t>
          </a:r>
          <a:endParaRPr lang="en-IN" dirty="0">
            <a:solidFill>
              <a:schemeClr val="tx1"/>
            </a:solidFill>
          </a:endParaRPr>
        </a:p>
      </dgm:t>
    </dgm:pt>
    <dgm:pt modelId="{90E9E148-8321-45A9-8E8E-3098183A7F42}" type="parTrans" cxnId="{DB24F216-FA77-497D-A471-EA679B1AD81E}">
      <dgm:prSet/>
      <dgm:spPr/>
      <dgm:t>
        <a:bodyPr/>
        <a:lstStyle/>
        <a:p>
          <a:endParaRPr lang="en-IN"/>
        </a:p>
      </dgm:t>
    </dgm:pt>
    <dgm:pt modelId="{B16C45CC-63D1-414C-A7CC-77DB8C6EDA8E}" type="sibTrans" cxnId="{DB24F216-FA77-497D-A471-EA679B1AD81E}">
      <dgm:prSet/>
      <dgm:spPr/>
      <dgm:t>
        <a:bodyPr/>
        <a:lstStyle/>
        <a:p>
          <a:endParaRPr lang="en-IN"/>
        </a:p>
      </dgm:t>
    </dgm:pt>
    <dgm:pt modelId="{6227130D-45D8-4A43-9C04-2961269DADB4}">
      <dgm:prSet/>
      <dgm:spPr/>
      <dgm:t>
        <a:bodyPr/>
        <a:lstStyle/>
        <a:p>
          <a:pPr rtl="0"/>
          <a:r>
            <a:rPr lang="en-IN" b="1" dirty="0">
              <a:solidFill>
                <a:schemeClr val="tx1"/>
              </a:solidFill>
            </a:rPr>
            <a:t>Funds</a:t>
          </a:r>
          <a:endParaRPr lang="en-IN" dirty="0">
            <a:solidFill>
              <a:schemeClr val="tx1"/>
            </a:solidFill>
          </a:endParaRPr>
        </a:p>
      </dgm:t>
    </dgm:pt>
    <dgm:pt modelId="{6F4C679D-51C9-4E0C-9713-B0E3AE2A66B1}" type="parTrans" cxnId="{98A63866-84FC-4CD5-9CE7-F468B30F09A9}">
      <dgm:prSet/>
      <dgm:spPr/>
      <dgm:t>
        <a:bodyPr/>
        <a:lstStyle/>
        <a:p>
          <a:endParaRPr lang="en-IN"/>
        </a:p>
      </dgm:t>
    </dgm:pt>
    <dgm:pt modelId="{DE5923CE-491F-4B22-B08C-48DBCDDB5225}" type="sibTrans" cxnId="{98A63866-84FC-4CD5-9CE7-F468B30F09A9}">
      <dgm:prSet/>
      <dgm:spPr/>
      <dgm:t>
        <a:bodyPr/>
        <a:lstStyle/>
        <a:p>
          <a:endParaRPr lang="en-IN"/>
        </a:p>
      </dgm:t>
    </dgm:pt>
    <dgm:pt modelId="{AF93C0E5-6AE2-4F98-966D-2FFC325206D3}">
      <dgm:prSet/>
      <dgm:spPr/>
      <dgm:t>
        <a:bodyPr/>
        <a:lstStyle/>
        <a:p>
          <a:pPr rtl="0"/>
          <a:r>
            <a:rPr lang="en-IN" b="1" dirty="0">
              <a:solidFill>
                <a:schemeClr val="tx1"/>
              </a:solidFill>
            </a:rPr>
            <a:t>Time for training</a:t>
          </a:r>
          <a:endParaRPr lang="en-IN" dirty="0">
            <a:solidFill>
              <a:schemeClr val="tx1"/>
            </a:solidFill>
          </a:endParaRPr>
        </a:p>
      </dgm:t>
    </dgm:pt>
    <dgm:pt modelId="{B6393E1E-C4EC-4842-9A88-EDE248DB2B9C}" type="parTrans" cxnId="{A6784406-939F-4942-9F42-4A7C22138101}">
      <dgm:prSet/>
      <dgm:spPr/>
      <dgm:t>
        <a:bodyPr/>
        <a:lstStyle/>
        <a:p>
          <a:endParaRPr lang="en-IN"/>
        </a:p>
      </dgm:t>
    </dgm:pt>
    <dgm:pt modelId="{07CFD443-3604-4B5A-8615-E4D0DD001E42}" type="sibTrans" cxnId="{A6784406-939F-4942-9F42-4A7C22138101}">
      <dgm:prSet/>
      <dgm:spPr/>
      <dgm:t>
        <a:bodyPr/>
        <a:lstStyle/>
        <a:p>
          <a:endParaRPr lang="en-IN"/>
        </a:p>
      </dgm:t>
    </dgm:pt>
    <dgm:pt modelId="{C2683C37-53BD-418F-9FEE-1EB438B116D8}">
      <dgm:prSet/>
      <dgm:spPr/>
      <dgm:t>
        <a:bodyPr/>
        <a:lstStyle/>
        <a:p>
          <a:pPr rtl="0"/>
          <a:r>
            <a:rPr lang="en-IN" b="1" dirty="0">
              <a:solidFill>
                <a:schemeClr val="tx1"/>
              </a:solidFill>
            </a:rPr>
            <a:t>Study </a:t>
          </a:r>
          <a:endParaRPr lang="en-IN" dirty="0">
            <a:solidFill>
              <a:schemeClr val="tx1"/>
            </a:solidFill>
          </a:endParaRPr>
        </a:p>
      </dgm:t>
    </dgm:pt>
    <dgm:pt modelId="{C8D0A261-8154-4487-9FFE-405279A337D5}" type="parTrans" cxnId="{EABD388B-8E07-4904-B618-7D382543D8D8}">
      <dgm:prSet/>
      <dgm:spPr/>
      <dgm:t>
        <a:bodyPr/>
        <a:lstStyle/>
        <a:p>
          <a:endParaRPr lang="en-IN"/>
        </a:p>
      </dgm:t>
    </dgm:pt>
    <dgm:pt modelId="{C21781A4-33CB-46C6-A431-B0241F8FD24E}" type="sibTrans" cxnId="{EABD388B-8E07-4904-B618-7D382543D8D8}">
      <dgm:prSet/>
      <dgm:spPr/>
      <dgm:t>
        <a:bodyPr/>
        <a:lstStyle/>
        <a:p>
          <a:endParaRPr lang="en-IN"/>
        </a:p>
      </dgm:t>
    </dgm:pt>
    <dgm:pt modelId="{0D4D1FE6-B53F-4C25-B37D-A7F3A0989E00}" type="pres">
      <dgm:prSet presAssocID="{012B96E6-093C-4F9C-9E7B-129BA0988A1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C1DEFEA-1D36-4654-AD56-249A16F4FEBF}" type="pres">
      <dgm:prSet presAssocID="{E97ADDC2-B92D-4948-9C55-B107DCD69AC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60E2ADC-D527-49F5-BE32-7072E5553B2E}" type="pres">
      <dgm:prSet presAssocID="{F759DCD4-221F-4405-925F-9FE2654FF08E}" presName="sibTrans" presStyleCnt="0"/>
      <dgm:spPr/>
    </dgm:pt>
    <dgm:pt modelId="{1E7E1AFB-4B11-4104-8113-24106945CC4E}" type="pres">
      <dgm:prSet presAssocID="{AAAF3EFE-7850-472F-8C3C-E7697326473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1C58185-19E5-4601-B07D-677E7051EC19}" type="pres">
      <dgm:prSet presAssocID="{59B8FDC4-10E5-434F-94EF-4ED70E26835A}" presName="sibTrans" presStyleCnt="0"/>
      <dgm:spPr/>
    </dgm:pt>
    <dgm:pt modelId="{2A558C5A-2024-4EE5-892B-C4DC14C1CA82}" type="pres">
      <dgm:prSet presAssocID="{9C6F7301-351F-4910-AA52-1666DD4672E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7C1B2AE-52E4-4CCB-9796-C21DEAA12882}" type="pres">
      <dgm:prSet presAssocID="{D3026F0A-4344-4149-B177-B01897A170B4}" presName="sibTrans" presStyleCnt="0"/>
      <dgm:spPr/>
    </dgm:pt>
    <dgm:pt modelId="{F16ADBD8-FB32-4FAC-9F6F-6F3CECD51F9B}" type="pres">
      <dgm:prSet presAssocID="{D4E846F9-500C-4259-877E-DBECD1027FE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14AB8A1-27FF-4902-B5F6-B680B6CF3B25}" type="pres">
      <dgm:prSet presAssocID="{B16C45CC-63D1-414C-A7CC-77DB8C6EDA8E}" presName="sibTrans" presStyleCnt="0"/>
      <dgm:spPr/>
    </dgm:pt>
    <dgm:pt modelId="{D39F0078-4D15-458E-A5B5-DC989F9D0087}" type="pres">
      <dgm:prSet presAssocID="{6227130D-45D8-4A43-9C04-2961269DADB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F934E74-272D-4797-A614-41E5380AE117}" type="pres">
      <dgm:prSet presAssocID="{DE5923CE-491F-4B22-B08C-48DBCDDB5225}" presName="sibTrans" presStyleCnt="0"/>
      <dgm:spPr/>
    </dgm:pt>
    <dgm:pt modelId="{380D9785-773A-49DF-B208-016BC5305872}" type="pres">
      <dgm:prSet presAssocID="{AF93C0E5-6AE2-4F98-966D-2FFC325206D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53584F6-717E-4431-A6C8-81CB2010C540}" type="pres">
      <dgm:prSet presAssocID="{07CFD443-3604-4B5A-8615-E4D0DD001E42}" presName="sibTrans" presStyleCnt="0"/>
      <dgm:spPr/>
    </dgm:pt>
    <dgm:pt modelId="{F6B5BAB4-E273-4152-8DEC-1C1E23DE7B5D}" type="pres">
      <dgm:prSet presAssocID="{C2683C37-53BD-418F-9FEE-1EB438B116D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AE4E592-AAED-418B-87B4-2BDC41186E66}" type="presOf" srcId="{6227130D-45D8-4A43-9C04-2961269DADB4}" destId="{D39F0078-4D15-458E-A5B5-DC989F9D0087}" srcOrd="0" destOrd="0" presId="urn:microsoft.com/office/officeart/2005/8/layout/default"/>
    <dgm:cxn modelId="{D557D84F-C25E-485C-A5B4-29FB4596BE27}" type="presOf" srcId="{E97ADDC2-B92D-4948-9C55-B107DCD69AC5}" destId="{0C1DEFEA-1D36-4654-AD56-249A16F4FEBF}" srcOrd="0" destOrd="0" presId="urn:microsoft.com/office/officeart/2005/8/layout/default"/>
    <dgm:cxn modelId="{A6784406-939F-4942-9F42-4A7C22138101}" srcId="{012B96E6-093C-4F9C-9E7B-129BA0988A15}" destId="{AF93C0E5-6AE2-4F98-966D-2FFC325206D3}" srcOrd="5" destOrd="0" parTransId="{B6393E1E-C4EC-4842-9A88-EDE248DB2B9C}" sibTransId="{07CFD443-3604-4B5A-8615-E4D0DD001E42}"/>
    <dgm:cxn modelId="{68A36B69-B993-475B-B51B-E3FA23E15301}" srcId="{012B96E6-093C-4F9C-9E7B-129BA0988A15}" destId="{E97ADDC2-B92D-4948-9C55-B107DCD69AC5}" srcOrd="0" destOrd="0" parTransId="{5A1B7232-4F4A-4481-8963-61A5CCDC2615}" sibTransId="{F759DCD4-221F-4405-925F-9FE2654FF08E}"/>
    <dgm:cxn modelId="{F02616EC-BFDC-406C-8085-76A969024E51}" srcId="{012B96E6-093C-4F9C-9E7B-129BA0988A15}" destId="{AAAF3EFE-7850-472F-8C3C-E76973264735}" srcOrd="1" destOrd="0" parTransId="{1D864BD1-48F9-4645-B1D1-D72A8320D32E}" sibTransId="{59B8FDC4-10E5-434F-94EF-4ED70E26835A}"/>
    <dgm:cxn modelId="{FB387D1F-2E47-4041-BA7A-BA638E8E9E25}" type="presOf" srcId="{C2683C37-53BD-418F-9FEE-1EB438B116D8}" destId="{F6B5BAB4-E273-4152-8DEC-1C1E23DE7B5D}" srcOrd="0" destOrd="0" presId="urn:microsoft.com/office/officeart/2005/8/layout/default"/>
    <dgm:cxn modelId="{BB7B19B3-95E6-4050-96E5-8667E9494F2B}" type="presOf" srcId="{AF93C0E5-6AE2-4F98-966D-2FFC325206D3}" destId="{380D9785-773A-49DF-B208-016BC5305872}" srcOrd="0" destOrd="0" presId="urn:microsoft.com/office/officeart/2005/8/layout/default"/>
    <dgm:cxn modelId="{266AB2B3-0383-4F08-9D9A-8B9D51D84A47}" type="presOf" srcId="{AAAF3EFE-7850-472F-8C3C-E76973264735}" destId="{1E7E1AFB-4B11-4104-8113-24106945CC4E}" srcOrd="0" destOrd="0" presId="urn:microsoft.com/office/officeart/2005/8/layout/default"/>
    <dgm:cxn modelId="{EABD388B-8E07-4904-B618-7D382543D8D8}" srcId="{012B96E6-093C-4F9C-9E7B-129BA0988A15}" destId="{C2683C37-53BD-418F-9FEE-1EB438B116D8}" srcOrd="6" destOrd="0" parTransId="{C8D0A261-8154-4487-9FFE-405279A337D5}" sibTransId="{C21781A4-33CB-46C6-A431-B0241F8FD24E}"/>
    <dgm:cxn modelId="{663057E7-FD64-4A72-BF14-438A27314C17}" type="presOf" srcId="{D4E846F9-500C-4259-877E-DBECD1027FEB}" destId="{F16ADBD8-FB32-4FAC-9F6F-6F3CECD51F9B}" srcOrd="0" destOrd="0" presId="urn:microsoft.com/office/officeart/2005/8/layout/default"/>
    <dgm:cxn modelId="{FEA2A9A7-4BE3-4508-9394-E46FA850BEF7}" type="presOf" srcId="{012B96E6-093C-4F9C-9E7B-129BA0988A15}" destId="{0D4D1FE6-B53F-4C25-B37D-A7F3A0989E00}" srcOrd="0" destOrd="0" presId="urn:microsoft.com/office/officeart/2005/8/layout/default"/>
    <dgm:cxn modelId="{DB24F216-FA77-497D-A471-EA679B1AD81E}" srcId="{012B96E6-093C-4F9C-9E7B-129BA0988A15}" destId="{D4E846F9-500C-4259-877E-DBECD1027FEB}" srcOrd="3" destOrd="0" parTransId="{90E9E148-8321-45A9-8E8E-3098183A7F42}" sibTransId="{B16C45CC-63D1-414C-A7CC-77DB8C6EDA8E}"/>
    <dgm:cxn modelId="{98A63866-84FC-4CD5-9CE7-F468B30F09A9}" srcId="{012B96E6-093C-4F9C-9E7B-129BA0988A15}" destId="{6227130D-45D8-4A43-9C04-2961269DADB4}" srcOrd="4" destOrd="0" parTransId="{6F4C679D-51C9-4E0C-9713-B0E3AE2A66B1}" sibTransId="{DE5923CE-491F-4B22-B08C-48DBCDDB5225}"/>
    <dgm:cxn modelId="{9181BFA3-8DC1-45B7-95AD-1E8230C644BF}" type="presOf" srcId="{9C6F7301-351F-4910-AA52-1666DD4672E3}" destId="{2A558C5A-2024-4EE5-892B-C4DC14C1CA82}" srcOrd="0" destOrd="0" presId="urn:microsoft.com/office/officeart/2005/8/layout/default"/>
    <dgm:cxn modelId="{755A89A0-C548-443B-9281-2DCE083881AD}" srcId="{012B96E6-093C-4F9C-9E7B-129BA0988A15}" destId="{9C6F7301-351F-4910-AA52-1666DD4672E3}" srcOrd="2" destOrd="0" parTransId="{5DD15951-6ACA-4EDA-BD92-195EFD8EA002}" sibTransId="{D3026F0A-4344-4149-B177-B01897A170B4}"/>
    <dgm:cxn modelId="{FB78C1EF-6CBE-4043-AEFB-07B6ABB48B12}" type="presParOf" srcId="{0D4D1FE6-B53F-4C25-B37D-A7F3A0989E00}" destId="{0C1DEFEA-1D36-4654-AD56-249A16F4FEBF}" srcOrd="0" destOrd="0" presId="urn:microsoft.com/office/officeart/2005/8/layout/default"/>
    <dgm:cxn modelId="{7BBBF86C-C5AC-4185-898D-6EBEECA77C09}" type="presParOf" srcId="{0D4D1FE6-B53F-4C25-B37D-A7F3A0989E00}" destId="{D60E2ADC-D527-49F5-BE32-7072E5553B2E}" srcOrd="1" destOrd="0" presId="urn:microsoft.com/office/officeart/2005/8/layout/default"/>
    <dgm:cxn modelId="{8395B138-673B-4CE5-9937-54272BB656DC}" type="presParOf" srcId="{0D4D1FE6-B53F-4C25-B37D-A7F3A0989E00}" destId="{1E7E1AFB-4B11-4104-8113-24106945CC4E}" srcOrd="2" destOrd="0" presId="urn:microsoft.com/office/officeart/2005/8/layout/default"/>
    <dgm:cxn modelId="{CEFB4176-543A-4992-A15A-CB560D155F75}" type="presParOf" srcId="{0D4D1FE6-B53F-4C25-B37D-A7F3A0989E00}" destId="{91C58185-19E5-4601-B07D-677E7051EC19}" srcOrd="3" destOrd="0" presId="urn:microsoft.com/office/officeart/2005/8/layout/default"/>
    <dgm:cxn modelId="{1F19F97C-2F91-47EA-822E-3BE35792A1C2}" type="presParOf" srcId="{0D4D1FE6-B53F-4C25-B37D-A7F3A0989E00}" destId="{2A558C5A-2024-4EE5-892B-C4DC14C1CA82}" srcOrd="4" destOrd="0" presId="urn:microsoft.com/office/officeart/2005/8/layout/default"/>
    <dgm:cxn modelId="{79EB31A7-EE17-4569-AD4F-D2279515CA5E}" type="presParOf" srcId="{0D4D1FE6-B53F-4C25-B37D-A7F3A0989E00}" destId="{07C1B2AE-52E4-4CCB-9796-C21DEAA12882}" srcOrd="5" destOrd="0" presId="urn:microsoft.com/office/officeart/2005/8/layout/default"/>
    <dgm:cxn modelId="{72EC8DBD-12FB-4EA6-A239-CD93575800E5}" type="presParOf" srcId="{0D4D1FE6-B53F-4C25-B37D-A7F3A0989E00}" destId="{F16ADBD8-FB32-4FAC-9F6F-6F3CECD51F9B}" srcOrd="6" destOrd="0" presId="urn:microsoft.com/office/officeart/2005/8/layout/default"/>
    <dgm:cxn modelId="{1F3F4D6F-53AD-468B-9D1A-2DBE24D427CF}" type="presParOf" srcId="{0D4D1FE6-B53F-4C25-B37D-A7F3A0989E00}" destId="{614AB8A1-27FF-4902-B5F6-B680B6CF3B25}" srcOrd="7" destOrd="0" presId="urn:microsoft.com/office/officeart/2005/8/layout/default"/>
    <dgm:cxn modelId="{F30C3125-1991-4F2B-8FE7-BDFCA16C174D}" type="presParOf" srcId="{0D4D1FE6-B53F-4C25-B37D-A7F3A0989E00}" destId="{D39F0078-4D15-458E-A5B5-DC989F9D0087}" srcOrd="8" destOrd="0" presId="urn:microsoft.com/office/officeart/2005/8/layout/default"/>
    <dgm:cxn modelId="{39D3B21E-4295-472E-B19B-4A66E012C82E}" type="presParOf" srcId="{0D4D1FE6-B53F-4C25-B37D-A7F3A0989E00}" destId="{1F934E74-272D-4797-A614-41E5380AE117}" srcOrd="9" destOrd="0" presId="urn:microsoft.com/office/officeart/2005/8/layout/default"/>
    <dgm:cxn modelId="{48367BA7-3B6F-438D-A91F-AC8EFB93A476}" type="presParOf" srcId="{0D4D1FE6-B53F-4C25-B37D-A7F3A0989E00}" destId="{380D9785-773A-49DF-B208-016BC5305872}" srcOrd="10" destOrd="0" presId="urn:microsoft.com/office/officeart/2005/8/layout/default"/>
    <dgm:cxn modelId="{FAB7AD35-E6CF-4CC1-B5E0-DF84933259CE}" type="presParOf" srcId="{0D4D1FE6-B53F-4C25-B37D-A7F3A0989E00}" destId="{353584F6-717E-4431-A6C8-81CB2010C540}" srcOrd="11" destOrd="0" presId="urn:microsoft.com/office/officeart/2005/8/layout/default"/>
    <dgm:cxn modelId="{5FB5D16E-D55F-4969-8E67-6F96B5A9D283}" type="presParOf" srcId="{0D4D1FE6-B53F-4C25-B37D-A7F3A0989E00}" destId="{F6B5BAB4-E273-4152-8DEC-1C1E23DE7B5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C3EF92-0457-48EC-A099-364AC4B76EBC}" type="doc">
      <dgm:prSet loTypeId="urn:microsoft.com/office/officeart/2005/8/layout/hProcess9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28950BDE-C044-41DB-B15C-5615BC8D63D9}">
      <dgm:prSet custT="1"/>
      <dgm:spPr/>
      <dgm:t>
        <a:bodyPr/>
        <a:lstStyle/>
        <a:p>
          <a:pPr rtl="0"/>
          <a:r>
            <a:rPr lang="en-IN" sz="2800" b="1" dirty="0">
              <a:solidFill>
                <a:schemeClr val="tx1"/>
              </a:solidFill>
            </a:rPr>
            <a:t>SOPS</a:t>
          </a:r>
          <a:endParaRPr lang="en-IN" sz="2800" dirty="0">
            <a:solidFill>
              <a:schemeClr val="tx1"/>
            </a:solidFill>
          </a:endParaRPr>
        </a:p>
      </dgm:t>
    </dgm:pt>
    <dgm:pt modelId="{E017DD2B-BFAE-40AE-B47F-02D0685E7523}" type="parTrans" cxnId="{70AB67E0-B2AC-49FB-B39D-C3A9E8A8B826}">
      <dgm:prSet/>
      <dgm:spPr/>
      <dgm:t>
        <a:bodyPr/>
        <a:lstStyle/>
        <a:p>
          <a:endParaRPr lang="en-IN"/>
        </a:p>
      </dgm:t>
    </dgm:pt>
    <dgm:pt modelId="{A33ACB24-9FBB-4C2E-852A-80E9D059D5EF}" type="sibTrans" cxnId="{70AB67E0-B2AC-49FB-B39D-C3A9E8A8B826}">
      <dgm:prSet/>
      <dgm:spPr/>
      <dgm:t>
        <a:bodyPr/>
        <a:lstStyle/>
        <a:p>
          <a:endParaRPr lang="en-IN"/>
        </a:p>
      </dgm:t>
    </dgm:pt>
    <dgm:pt modelId="{0FDE3456-0186-4AFC-9C6E-568140BCC927}">
      <dgm:prSet custT="1"/>
      <dgm:spPr/>
      <dgm:t>
        <a:bodyPr/>
        <a:lstStyle/>
        <a:p>
          <a:pPr rtl="0"/>
          <a:r>
            <a:rPr lang="en-IN" sz="1800" b="1" dirty="0">
              <a:solidFill>
                <a:schemeClr val="tx1"/>
              </a:solidFill>
            </a:rPr>
            <a:t>Willingness to work</a:t>
          </a:r>
          <a:endParaRPr lang="en-IN" sz="1800" dirty="0">
            <a:solidFill>
              <a:schemeClr val="tx1"/>
            </a:solidFill>
          </a:endParaRPr>
        </a:p>
      </dgm:t>
    </dgm:pt>
    <dgm:pt modelId="{52A5B3AB-1246-4EEB-96E9-7FBDFD4D72EC}" type="parTrans" cxnId="{56D1966D-823C-4A80-8FA4-CA524154588F}">
      <dgm:prSet/>
      <dgm:spPr/>
      <dgm:t>
        <a:bodyPr/>
        <a:lstStyle/>
        <a:p>
          <a:endParaRPr lang="en-IN"/>
        </a:p>
      </dgm:t>
    </dgm:pt>
    <dgm:pt modelId="{05331CE4-ED5B-4C3F-A922-01A593874481}" type="sibTrans" cxnId="{56D1966D-823C-4A80-8FA4-CA524154588F}">
      <dgm:prSet/>
      <dgm:spPr/>
      <dgm:t>
        <a:bodyPr/>
        <a:lstStyle/>
        <a:p>
          <a:endParaRPr lang="en-IN"/>
        </a:p>
      </dgm:t>
    </dgm:pt>
    <dgm:pt modelId="{2C459827-79F8-4535-A631-C4F2BA9351E8}">
      <dgm:prSet custT="1"/>
      <dgm:spPr/>
      <dgm:t>
        <a:bodyPr/>
        <a:lstStyle/>
        <a:p>
          <a:pPr rtl="0"/>
          <a:r>
            <a:rPr lang="en-IN" sz="1800" b="1" dirty="0">
              <a:solidFill>
                <a:schemeClr val="tx1"/>
              </a:solidFill>
            </a:rPr>
            <a:t>smart work plans</a:t>
          </a:r>
          <a:endParaRPr lang="en-IN" sz="1800" dirty="0">
            <a:solidFill>
              <a:schemeClr val="tx1"/>
            </a:solidFill>
          </a:endParaRPr>
        </a:p>
      </dgm:t>
    </dgm:pt>
    <dgm:pt modelId="{8F9951AB-E614-4985-A287-51EDB74A801B}" type="parTrans" cxnId="{9A6A612D-38BB-4C9B-9850-E1340342DCEA}">
      <dgm:prSet/>
      <dgm:spPr/>
      <dgm:t>
        <a:bodyPr/>
        <a:lstStyle/>
        <a:p>
          <a:endParaRPr lang="en-IN"/>
        </a:p>
      </dgm:t>
    </dgm:pt>
    <dgm:pt modelId="{F3DCC38F-C2A9-44BE-9BB1-62EAA05ECE92}" type="sibTrans" cxnId="{9A6A612D-38BB-4C9B-9850-E1340342DCEA}">
      <dgm:prSet/>
      <dgm:spPr/>
      <dgm:t>
        <a:bodyPr/>
        <a:lstStyle/>
        <a:p>
          <a:endParaRPr lang="en-IN"/>
        </a:p>
      </dgm:t>
    </dgm:pt>
    <dgm:pt modelId="{8435765F-CD89-495B-A952-430C5DC8E3CA}">
      <dgm:prSet/>
      <dgm:spPr/>
      <dgm:t>
        <a:bodyPr/>
        <a:lstStyle/>
        <a:p>
          <a:pPr rtl="0"/>
          <a:r>
            <a:rPr lang="en-IN" b="1" dirty="0">
              <a:solidFill>
                <a:schemeClr val="tx1"/>
              </a:solidFill>
            </a:rPr>
            <a:t>dissertation on Birth Position &amp; Doula</a:t>
          </a:r>
          <a:endParaRPr lang="en-IN" dirty="0">
            <a:solidFill>
              <a:schemeClr val="tx1"/>
            </a:solidFill>
          </a:endParaRPr>
        </a:p>
      </dgm:t>
    </dgm:pt>
    <dgm:pt modelId="{74D53411-01E0-4447-91ED-535D4C266FE6}" type="parTrans" cxnId="{6FD17091-9CD7-4079-98FA-1611A4A4A897}">
      <dgm:prSet/>
      <dgm:spPr/>
      <dgm:t>
        <a:bodyPr/>
        <a:lstStyle/>
        <a:p>
          <a:endParaRPr lang="en-IN"/>
        </a:p>
      </dgm:t>
    </dgm:pt>
    <dgm:pt modelId="{89D7CE9D-F68F-404E-B252-A6087F63FE72}" type="sibTrans" cxnId="{6FD17091-9CD7-4079-98FA-1611A4A4A897}">
      <dgm:prSet/>
      <dgm:spPr/>
      <dgm:t>
        <a:bodyPr/>
        <a:lstStyle/>
        <a:p>
          <a:endParaRPr lang="en-IN"/>
        </a:p>
      </dgm:t>
    </dgm:pt>
    <dgm:pt modelId="{C8199C4B-0C9C-4921-9AA5-A344799FDF7C}" type="pres">
      <dgm:prSet presAssocID="{01C3EF92-0457-48EC-A099-364AC4B76EB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E1B12EC9-F145-460D-8492-AB1D1F47F932}" type="pres">
      <dgm:prSet presAssocID="{01C3EF92-0457-48EC-A099-364AC4B76EBC}" presName="arrow" presStyleLbl="bgShp" presStyleIdx="0" presStyleCnt="1"/>
      <dgm:spPr/>
    </dgm:pt>
    <dgm:pt modelId="{DE6A7F0A-9702-4E9F-9429-0ED998EB7CA9}" type="pres">
      <dgm:prSet presAssocID="{01C3EF92-0457-48EC-A099-364AC4B76EBC}" presName="linearProcess" presStyleCnt="0"/>
      <dgm:spPr/>
    </dgm:pt>
    <dgm:pt modelId="{4CCDD751-9E0D-473E-B154-A1F384FDFBFE}" type="pres">
      <dgm:prSet presAssocID="{28950BDE-C044-41DB-B15C-5615BC8D63D9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3F05D21-3EA5-4A13-AE2E-E14A82834919}" type="pres">
      <dgm:prSet presAssocID="{A33ACB24-9FBB-4C2E-852A-80E9D059D5EF}" presName="sibTrans" presStyleCnt="0"/>
      <dgm:spPr/>
    </dgm:pt>
    <dgm:pt modelId="{4209A21E-FAC1-4E95-8497-8D00CC1C8715}" type="pres">
      <dgm:prSet presAssocID="{0FDE3456-0186-4AFC-9C6E-568140BCC92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E81F600-1423-4496-93D3-5C71FC20D4D1}" type="pres">
      <dgm:prSet presAssocID="{05331CE4-ED5B-4C3F-A922-01A593874481}" presName="sibTrans" presStyleCnt="0"/>
      <dgm:spPr/>
    </dgm:pt>
    <dgm:pt modelId="{978AB81C-9F19-4C5C-B895-133F92C2EE53}" type="pres">
      <dgm:prSet presAssocID="{2C459827-79F8-4535-A631-C4F2BA9351E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947ECEE-84D4-4EBF-9504-B7B36547D24D}" type="pres">
      <dgm:prSet presAssocID="{F3DCC38F-C2A9-44BE-9BB1-62EAA05ECE92}" presName="sibTrans" presStyleCnt="0"/>
      <dgm:spPr/>
    </dgm:pt>
    <dgm:pt modelId="{8D60A22A-7D6D-484C-A408-446139E77B39}" type="pres">
      <dgm:prSet presAssocID="{8435765F-CD89-495B-A952-430C5DC8E3CA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CD91D463-CA8A-4AE6-82FC-58B0F297F60F}" type="presOf" srcId="{28950BDE-C044-41DB-B15C-5615BC8D63D9}" destId="{4CCDD751-9E0D-473E-B154-A1F384FDFBFE}" srcOrd="0" destOrd="0" presId="urn:microsoft.com/office/officeart/2005/8/layout/hProcess9"/>
    <dgm:cxn modelId="{56D1966D-823C-4A80-8FA4-CA524154588F}" srcId="{01C3EF92-0457-48EC-A099-364AC4B76EBC}" destId="{0FDE3456-0186-4AFC-9C6E-568140BCC927}" srcOrd="1" destOrd="0" parTransId="{52A5B3AB-1246-4EEB-96E9-7FBDFD4D72EC}" sibTransId="{05331CE4-ED5B-4C3F-A922-01A593874481}"/>
    <dgm:cxn modelId="{9A6A612D-38BB-4C9B-9850-E1340342DCEA}" srcId="{01C3EF92-0457-48EC-A099-364AC4B76EBC}" destId="{2C459827-79F8-4535-A631-C4F2BA9351E8}" srcOrd="2" destOrd="0" parTransId="{8F9951AB-E614-4985-A287-51EDB74A801B}" sibTransId="{F3DCC38F-C2A9-44BE-9BB1-62EAA05ECE92}"/>
    <dgm:cxn modelId="{6FD17091-9CD7-4079-98FA-1611A4A4A897}" srcId="{01C3EF92-0457-48EC-A099-364AC4B76EBC}" destId="{8435765F-CD89-495B-A952-430C5DC8E3CA}" srcOrd="3" destOrd="0" parTransId="{74D53411-01E0-4447-91ED-535D4C266FE6}" sibTransId="{89D7CE9D-F68F-404E-B252-A6087F63FE72}"/>
    <dgm:cxn modelId="{1F994040-FE3A-4F4C-B6EE-3AB1129E04AD}" type="presOf" srcId="{8435765F-CD89-495B-A952-430C5DC8E3CA}" destId="{8D60A22A-7D6D-484C-A408-446139E77B39}" srcOrd="0" destOrd="0" presId="urn:microsoft.com/office/officeart/2005/8/layout/hProcess9"/>
    <dgm:cxn modelId="{70AB67E0-B2AC-49FB-B39D-C3A9E8A8B826}" srcId="{01C3EF92-0457-48EC-A099-364AC4B76EBC}" destId="{28950BDE-C044-41DB-B15C-5615BC8D63D9}" srcOrd="0" destOrd="0" parTransId="{E017DD2B-BFAE-40AE-B47F-02D0685E7523}" sibTransId="{A33ACB24-9FBB-4C2E-852A-80E9D059D5EF}"/>
    <dgm:cxn modelId="{244F2577-9429-4FAE-88E3-808F82E33697}" type="presOf" srcId="{2C459827-79F8-4535-A631-C4F2BA9351E8}" destId="{978AB81C-9F19-4C5C-B895-133F92C2EE53}" srcOrd="0" destOrd="0" presId="urn:microsoft.com/office/officeart/2005/8/layout/hProcess9"/>
    <dgm:cxn modelId="{8BC14614-2A96-4904-997E-7CD0AC73A9F5}" type="presOf" srcId="{0FDE3456-0186-4AFC-9C6E-568140BCC927}" destId="{4209A21E-FAC1-4E95-8497-8D00CC1C8715}" srcOrd="0" destOrd="0" presId="urn:microsoft.com/office/officeart/2005/8/layout/hProcess9"/>
    <dgm:cxn modelId="{0D73D8EA-112B-475D-B5C7-64E0B1FD48DC}" type="presOf" srcId="{01C3EF92-0457-48EC-A099-364AC4B76EBC}" destId="{C8199C4B-0C9C-4921-9AA5-A344799FDF7C}" srcOrd="0" destOrd="0" presId="urn:microsoft.com/office/officeart/2005/8/layout/hProcess9"/>
    <dgm:cxn modelId="{F44B48EE-B6C6-42DF-94C0-471542B5446B}" type="presParOf" srcId="{C8199C4B-0C9C-4921-9AA5-A344799FDF7C}" destId="{E1B12EC9-F145-460D-8492-AB1D1F47F932}" srcOrd="0" destOrd="0" presId="urn:microsoft.com/office/officeart/2005/8/layout/hProcess9"/>
    <dgm:cxn modelId="{0F8AE8BC-07D5-4587-9ADF-803693620AF9}" type="presParOf" srcId="{C8199C4B-0C9C-4921-9AA5-A344799FDF7C}" destId="{DE6A7F0A-9702-4E9F-9429-0ED998EB7CA9}" srcOrd="1" destOrd="0" presId="urn:microsoft.com/office/officeart/2005/8/layout/hProcess9"/>
    <dgm:cxn modelId="{F2F9BC18-1DAD-4A2C-AA25-F65FD44F5D80}" type="presParOf" srcId="{DE6A7F0A-9702-4E9F-9429-0ED998EB7CA9}" destId="{4CCDD751-9E0D-473E-B154-A1F384FDFBFE}" srcOrd="0" destOrd="0" presId="urn:microsoft.com/office/officeart/2005/8/layout/hProcess9"/>
    <dgm:cxn modelId="{F6F33940-14A2-4F20-81FF-09EBC1AFA1F1}" type="presParOf" srcId="{DE6A7F0A-9702-4E9F-9429-0ED998EB7CA9}" destId="{C3F05D21-3EA5-4A13-AE2E-E14A82834919}" srcOrd="1" destOrd="0" presId="urn:microsoft.com/office/officeart/2005/8/layout/hProcess9"/>
    <dgm:cxn modelId="{D35B2D3A-789E-475E-8586-94D5282535C7}" type="presParOf" srcId="{DE6A7F0A-9702-4E9F-9429-0ED998EB7CA9}" destId="{4209A21E-FAC1-4E95-8497-8D00CC1C8715}" srcOrd="2" destOrd="0" presId="urn:microsoft.com/office/officeart/2005/8/layout/hProcess9"/>
    <dgm:cxn modelId="{C060C172-BFCB-4BD5-8238-986B0170242F}" type="presParOf" srcId="{DE6A7F0A-9702-4E9F-9429-0ED998EB7CA9}" destId="{4E81F600-1423-4496-93D3-5C71FC20D4D1}" srcOrd="3" destOrd="0" presId="urn:microsoft.com/office/officeart/2005/8/layout/hProcess9"/>
    <dgm:cxn modelId="{D6BB3813-B5B2-48B8-B18A-77972B9C0403}" type="presParOf" srcId="{DE6A7F0A-9702-4E9F-9429-0ED998EB7CA9}" destId="{978AB81C-9F19-4C5C-B895-133F92C2EE53}" srcOrd="4" destOrd="0" presId="urn:microsoft.com/office/officeart/2005/8/layout/hProcess9"/>
    <dgm:cxn modelId="{C2B8F3A2-73EE-4A8F-955F-402F895DE0E2}" type="presParOf" srcId="{DE6A7F0A-9702-4E9F-9429-0ED998EB7CA9}" destId="{E947ECEE-84D4-4EBF-9504-B7B36547D24D}" srcOrd="5" destOrd="0" presId="urn:microsoft.com/office/officeart/2005/8/layout/hProcess9"/>
    <dgm:cxn modelId="{6FB6AB8B-CEFD-4B4E-B0AC-7ACB9BBAD460}" type="presParOf" srcId="{DE6A7F0A-9702-4E9F-9429-0ED998EB7CA9}" destId="{8D60A22A-7D6D-484C-A408-446139E77B3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038BEE-9974-47AF-86FB-2EC12A59639A}" type="doc">
      <dgm:prSet loTypeId="urn:microsoft.com/office/officeart/2005/8/layout/hProcess9" loCatId="process" qsTypeId="urn:microsoft.com/office/officeart/2005/8/quickstyle/3d3" qsCatId="3D" csTypeId="urn:microsoft.com/office/officeart/2005/8/colors/colorful2" csCatId="colorful"/>
      <dgm:spPr/>
      <dgm:t>
        <a:bodyPr/>
        <a:lstStyle/>
        <a:p>
          <a:endParaRPr lang="en-IN"/>
        </a:p>
      </dgm:t>
    </dgm:pt>
    <dgm:pt modelId="{9F0B4DE6-4BE8-4ED7-98C0-AE8438558951}">
      <dgm:prSet custT="1"/>
      <dgm:spPr/>
      <dgm:t>
        <a:bodyPr/>
        <a:lstStyle/>
        <a:p>
          <a:pPr rtl="0"/>
          <a:r>
            <a:rPr lang="en-IN" sz="4400" b="1" dirty="0"/>
            <a:t>Strength</a:t>
          </a:r>
        </a:p>
      </dgm:t>
    </dgm:pt>
    <dgm:pt modelId="{F369C296-3C8A-40FD-AF80-87CFB93E50D3}" type="parTrans" cxnId="{7B7D8D99-5044-47C5-A26F-E41BFFDB0F95}">
      <dgm:prSet/>
      <dgm:spPr/>
      <dgm:t>
        <a:bodyPr/>
        <a:lstStyle/>
        <a:p>
          <a:endParaRPr lang="en-IN"/>
        </a:p>
      </dgm:t>
    </dgm:pt>
    <dgm:pt modelId="{BAF8DA31-FA44-411B-B5E8-A52E9D0129BE}" type="sibTrans" cxnId="{7B7D8D99-5044-47C5-A26F-E41BFFDB0F95}">
      <dgm:prSet/>
      <dgm:spPr/>
      <dgm:t>
        <a:bodyPr/>
        <a:lstStyle/>
        <a:p>
          <a:endParaRPr lang="en-IN"/>
        </a:p>
      </dgm:t>
    </dgm:pt>
    <dgm:pt modelId="{13D9BC33-0B40-45C3-B261-0C5E3F73F9A9}" type="pres">
      <dgm:prSet presAssocID="{B5038BEE-9974-47AF-86FB-2EC12A59639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46E548F7-E83D-4BE8-86C7-D46DC477B5E2}" type="pres">
      <dgm:prSet presAssocID="{B5038BEE-9974-47AF-86FB-2EC12A59639A}" presName="arrow" presStyleLbl="bgShp" presStyleIdx="0" presStyleCnt="1"/>
      <dgm:spPr/>
    </dgm:pt>
    <dgm:pt modelId="{312C096F-6169-4A07-82BE-D45A17E08C83}" type="pres">
      <dgm:prSet presAssocID="{B5038BEE-9974-47AF-86FB-2EC12A59639A}" presName="linearProcess" presStyleCnt="0"/>
      <dgm:spPr/>
    </dgm:pt>
    <dgm:pt modelId="{9F4EC4D9-0C7B-4FCF-83E7-6FE3C31E4F28}" type="pres">
      <dgm:prSet presAssocID="{9F0B4DE6-4BE8-4ED7-98C0-AE8438558951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F3180435-EB4A-4130-A22F-7E6B5AE2D8FD}" type="presOf" srcId="{B5038BEE-9974-47AF-86FB-2EC12A59639A}" destId="{13D9BC33-0B40-45C3-B261-0C5E3F73F9A9}" srcOrd="0" destOrd="0" presId="urn:microsoft.com/office/officeart/2005/8/layout/hProcess9"/>
    <dgm:cxn modelId="{FDDCE11C-AAF3-4A64-A3F8-74ABDE7A1ED9}" type="presOf" srcId="{9F0B4DE6-4BE8-4ED7-98C0-AE8438558951}" destId="{9F4EC4D9-0C7B-4FCF-83E7-6FE3C31E4F28}" srcOrd="0" destOrd="0" presId="urn:microsoft.com/office/officeart/2005/8/layout/hProcess9"/>
    <dgm:cxn modelId="{7B7D8D99-5044-47C5-A26F-E41BFFDB0F95}" srcId="{B5038BEE-9974-47AF-86FB-2EC12A59639A}" destId="{9F0B4DE6-4BE8-4ED7-98C0-AE8438558951}" srcOrd="0" destOrd="0" parTransId="{F369C296-3C8A-40FD-AF80-87CFB93E50D3}" sibTransId="{BAF8DA31-FA44-411B-B5E8-A52E9D0129BE}"/>
    <dgm:cxn modelId="{6D75D3CA-7A0D-4069-ACB1-327865963AC2}" type="presParOf" srcId="{13D9BC33-0B40-45C3-B261-0C5E3F73F9A9}" destId="{46E548F7-E83D-4BE8-86C7-D46DC477B5E2}" srcOrd="0" destOrd="0" presId="urn:microsoft.com/office/officeart/2005/8/layout/hProcess9"/>
    <dgm:cxn modelId="{B6865EC3-B5AD-4658-A9B4-EF28DBD6EE1A}" type="presParOf" srcId="{13D9BC33-0B40-45C3-B261-0C5E3F73F9A9}" destId="{312C096F-6169-4A07-82BE-D45A17E08C83}" srcOrd="1" destOrd="0" presId="urn:microsoft.com/office/officeart/2005/8/layout/hProcess9"/>
    <dgm:cxn modelId="{34220E93-FBBC-4839-AA26-259803DA574A}" type="presParOf" srcId="{312C096F-6169-4A07-82BE-D45A17E08C83}" destId="{9F4EC4D9-0C7B-4FCF-83E7-6FE3C31E4F28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669B0F-E140-4B2C-B6F5-9163E5C06064}">
      <dsp:nvSpPr>
        <dsp:cNvPr id="0" name=""/>
        <dsp:cNvSpPr/>
      </dsp:nvSpPr>
      <dsp:spPr>
        <a:xfrm rot="5400000">
          <a:off x="247059" y="605218"/>
          <a:ext cx="738958" cy="122961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3AAC7-BD11-4285-9EDD-7BC834C7B6C9}">
      <dsp:nvSpPr>
        <dsp:cNvPr id="0" name=""/>
        <dsp:cNvSpPr/>
      </dsp:nvSpPr>
      <dsp:spPr>
        <a:xfrm>
          <a:off x="123708" y="972607"/>
          <a:ext cx="1110098" cy="973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/>
            <a:t>Respectful Maternity Care</a:t>
          </a:r>
        </a:p>
      </dsp:txBody>
      <dsp:txXfrm>
        <a:off x="123708" y="972607"/>
        <a:ext cx="1110098" cy="973066"/>
      </dsp:txXfrm>
    </dsp:sp>
    <dsp:sp modelId="{B38D0F17-D554-4871-A204-3110F3BBB1C2}">
      <dsp:nvSpPr>
        <dsp:cNvPr id="0" name=""/>
        <dsp:cNvSpPr/>
      </dsp:nvSpPr>
      <dsp:spPr>
        <a:xfrm>
          <a:off x="1024355" y="514693"/>
          <a:ext cx="209452" cy="209452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236469"/>
            <a:satOff val="3113"/>
            <a:lumOff val="18647"/>
            <a:alphaOff val="0"/>
          </a:schemeClr>
        </a:solidFill>
        <a:ln w="12700" cap="flat" cmpd="sng" algn="ctr">
          <a:solidFill>
            <a:schemeClr val="accent2">
              <a:shade val="50000"/>
              <a:hueOff val="-236469"/>
              <a:satOff val="3113"/>
              <a:lumOff val="18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463B7-D696-4F1E-9512-77667D13FEC2}">
      <dsp:nvSpPr>
        <dsp:cNvPr id="0" name=""/>
        <dsp:cNvSpPr/>
      </dsp:nvSpPr>
      <dsp:spPr>
        <a:xfrm rot="5400000">
          <a:off x="1606037" y="268938"/>
          <a:ext cx="738958" cy="122961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472938"/>
            <a:satOff val="6226"/>
            <a:lumOff val="37294"/>
            <a:alphaOff val="0"/>
          </a:schemeClr>
        </a:solidFill>
        <a:ln w="12700" cap="flat" cmpd="sng" algn="ctr">
          <a:solidFill>
            <a:schemeClr val="accent2">
              <a:shade val="50000"/>
              <a:hueOff val="-472938"/>
              <a:satOff val="6226"/>
              <a:lumOff val="37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80D96-16C0-424E-80E1-B7A9EEBC9763}">
      <dsp:nvSpPr>
        <dsp:cNvPr id="0" name=""/>
        <dsp:cNvSpPr/>
      </dsp:nvSpPr>
      <dsp:spPr>
        <a:xfrm>
          <a:off x="1482686" y="636326"/>
          <a:ext cx="1110098" cy="973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/>
            <a:t>Birth Companion</a:t>
          </a:r>
        </a:p>
      </dsp:txBody>
      <dsp:txXfrm>
        <a:off x="1482686" y="636326"/>
        <a:ext cx="1110098" cy="973066"/>
      </dsp:txXfrm>
    </dsp:sp>
    <dsp:sp modelId="{4FDFB721-9963-43A0-9B78-734B74803818}">
      <dsp:nvSpPr>
        <dsp:cNvPr id="0" name=""/>
        <dsp:cNvSpPr/>
      </dsp:nvSpPr>
      <dsp:spPr>
        <a:xfrm>
          <a:off x="2383332" y="178413"/>
          <a:ext cx="209452" cy="209452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472938"/>
            <a:satOff val="6226"/>
            <a:lumOff val="37294"/>
            <a:alphaOff val="0"/>
          </a:schemeClr>
        </a:solidFill>
        <a:ln w="12700" cap="flat" cmpd="sng" algn="ctr">
          <a:solidFill>
            <a:schemeClr val="accent2">
              <a:shade val="50000"/>
              <a:hueOff val="-472938"/>
              <a:satOff val="6226"/>
              <a:lumOff val="37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2191C-803C-4C86-B350-3F6828578817}">
      <dsp:nvSpPr>
        <dsp:cNvPr id="0" name=""/>
        <dsp:cNvSpPr/>
      </dsp:nvSpPr>
      <dsp:spPr>
        <a:xfrm rot="5400000">
          <a:off x="2965015" y="-67341"/>
          <a:ext cx="738958" cy="122961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236469"/>
            <a:satOff val="3113"/>
            <a:lumOff val="18647"/>
            <a:alphaOff val="0"/>
          </a:schemeClr>
        </a:solidFill>
        <a:ln w="12700" cap="flat" cmpd="sng" algn="ctr">
          <a:solidFill>
            <a:schemeClr val="accent2">
              <a:shade val="50000"/>
              <a:hueOff val="-236469"/>
              <a:satOff val="3113"/>
              <a:lumOff val="18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509CA-8AF7-4DBD-8CC7-D2485DA4B28F}">
      <dsp:nvSpPr>
        <dsp:cNvPr id="0" name=""/>
        <dsp:cNvSpPr/>
      </dsp:nvSpPr>
      <dsp:spPr>
        <a:xfrm>
          <a:off x="2841664" y="300046"/>
          <a:ext cx="1110098" cy="973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/>
            <a:t>Birthing Position</a:t>
          </a:r>
        </a:p>
      </dsp:txBody>
      <dsp:txXfrm>
        <a:off x="2841664" y="300046"/>
        <a:ext cx="1110098" cy="973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C6790-C1B0-4F01-84D1-42D21EEC6E2E}">
      <dsp:nvSpPr>
        <dsp:cNvPr id="0" name=""/>
        <dsp:cNvSpPr/>
      </dsp:nvSpPr>
      <dsp:spPr>
        <a:xfrm>
          <a:off x="0" y="586"/>
          <a:ext cx="5604164" cy="0"/>
        </a:xfrm>
        <a:prstGeom prst="lin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9C0FE-1041-4AB0-A695-991FF905202C}">
      <dsp:nvSpPr>
        <dsp:cNvPr id="0" name=""/>
        <dsp:cNvSpPr/>
      </dsp:nvSpPr>
      <dsp:spPr>
        <a:xfrm>
          <a:off x="0" y="92951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Restricting ambulation/different positions during labor and choice of birth posit</a:t>
          </a:r>
          <a:r>
            <a:rPr lang="en-US" sz="1600" b="1" kern="1200" dirty="0"/>
            <a:t>ion</a:t>
          </a:r>
          <a:endParaRPr lang="en-IN" sz="1600" kern="1200" dirty="0"/>
        </a:p>
      </dsp:txBody>
      <dsp:txXfrm>
        <a:off x="0" y="92951"/>
        <a:ext cx="5604164" cy="480491"/>
      </dsp:txXfrm>
    </dsp:sp>
    <dsp:sp modelId="{E5DE14A3-C1D1-4BD0-A542-D7AB54BD88CE}">
      <dsp:nvSpPr>
        <dsp:cNvPr id="0" name=""/>
        <dsp:cNvSpPr/>
      </dsp:nvSpPr>
      <dsp:spPr>
        <a:xfrm>
          <a:off x="0" y="481077"/>
          <a:ext cx="5604164" cy="0"/>
        </a:xfrm>
        <a:prstGeom prst="line">
          <a:avLst/>
        </a:prstGeom>
        <a:solidFill>
          <a:schemeClr val="accent2">
            <a:shade val="80000"/>
            <a:hueOff val="-53491"/>
            <a:satOff val="1130"/>
            <a:lumOff val="3009"/>
            <a:alphaOff val="0"/>
          </a:schemeClr>
        </a:solidFill>
        <a:ln w="12700" cap="flat" cmpd="sng" algn="ctr">
          <a:solidFill>
            <a:schemeClr val="accent2">
              <a:shade val="80000"/>
              <a:hueOff val="-53491"/>
              <a:satOff val="1130"/>
              <a:lumOff val="30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0DBA3-B404-4F11-8F53-508386B47637}">
      <dsp:nvSpPr>
        <dsp:cNvPr id="0" name=""/>
        <dsp:cNvSpPr/>
      </dsp:nvSpPr>
      <dsp:spPr>
        <a:xfrm>
          <a:off x="0" y="564207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Lack of companion/family during labor</a:t>
          </a:r>
          <a:endParaRPr lang="en-IN" sz="2000" kern="1200" dirty="0"/>
        </a:p>
      </dsp:txBody>
      <dsp:txXfrm>
        <a:off x="0" y="564207"/>
        <a:ext cx="5604164" cy="480491"/>
      </dsp:txXfrm>
    </dsp:sp>
    <dsp:sp modelId="{654B700E-6CFB-4BAA-8A68-E0CBC0D4F99C}">
      <dsp:nvSpPr>
        <dsp:cNvPr id="0" name=""/>
        <dsp:cNvSpPr/>
      </dsp:nvSpPr>
      <dsp:spPr>
        <a:xfrm>
          <a:off x="0" y="1044693"/>
          <a:ext cx="5604164" cy="0"/>
        </a:xfrm>
        <a:prstGeom prst="line">
          <a:avLst/>
        </a:prstGeom>
        <a:solidFill>
          <a:schemeClr val="accent2">
            <a:shade val="80000"/>
            <a:hueOff val="-106981"/>
            <a:satOff val="2259"/>
            <a:lumOff val="6018"/>
            <a:alphaOff val="0"/>
          </a:schemeClr>
        </a:solidFill>
        <a:ln w="12700" cap="flat" cmpd="sng" algn="ctr">
          <a:solidFill>
            <a:schemeClr val="accent2">
              <a:shade val="80000"/>
              <a:hueOff val="-106981"/>
              <a:satOff val="2259"/>
              <a:lumOff val="60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0D54F-3525-41CB-A434-D4AE1252C3D1}">
      <dsp:nvSpPr>
        <dsp:cNvPr id="0" name=""/>
        <dsp:cNvSpPr/>
      </dsp:nvSpPr>
      <dsp:spPr>
        <a:xfrm>
          <a:off x="0" y="1016988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Over-use of anesthesia/analgesia</a:t>
          </a:r>
          <a:endParaRPr lang="en-IN" sz="2000" kern="1200" dirty="0"/>
        </a:p>
      </dsp:txBody>
      <dsp:txXfrm>
        <a:off x="0" y="1016988"/>
        <a:ext cx="5604164" cy="480491"/>
      </dsp:txXfrm>
    </dsp:sp>
    <dsp:sp modelId="{EF381EFB-018C-42E1-A4C2-614E14ED359A}">
      <dsp:nvSpPr>
        <dsp:cNvPr id="0" name=""/>
        <dsp:cNvSpPr/>
      </dsp:nvSpPr>
      <dsp:spPr>
        <a:xfrm>
          <a:off x="0" y="1442059"/>
          <a:ext cx="5604164" cy="0"/>
        </a:xfrm>
        <a:prstGeom prst="line">
          <a:avLst/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accent2">
              <a:shade val="80000"/>
              <a:hueOff val="-160472"/>
              <a:satOff val="3389"/>
              <a:lumOff val="90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26EF8-932C-4091-B64A-CF17C007A8F0}">
      <dsp:nvSpPr>
        <dsp:cNvPr id="0" name=""/>
        <dsp:cNvSpPr/>
      </dsp:nvSpPr>
      <dsp:spPr>
        <a:xfrm>
          <a:off x="0" y="1442064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Administration of oxytocin at any time before delivery in such a way that the effect cannot be controlled</a:t>
          </a:r>
          <a:endParaRPr lang="en-IN" sz="1800" kern="1200" dirty="0"/>
        </a:p>
      </dsp:txBody>
      <dsp:txXfrm>
        <a:off x="0" y="1442064"/>
        <a:ext cx="5604164" cy="480491"/>
      </dsp:txXfrm>
    </dsp:sp>
    <dsp:sp modelId="{B11B3031-090C-4F22-ADA9-C701CB66AFDD}">
      <dsp:nvSpPr>
        <dsp:cNvPr id="0" name=""/>
        <dsp:cNvSpPr/>
      </dsp:nvSpPr>
      <dsp:spPr>
        <a:xfrm>
          <a:off x="0" y="2014915"/>
          <a:ext cx="5604164" cy="0"/>
        </a:xfrm>
        <a:prstGeom prst="line">
          <a:avLst/>
        </a:prstGeom>
        <a:solidFill>
          <a:schemeClr val="accent2">
            <a:shade val="80000"/>
            <a:hueOff val="-213962"/>
            <a:satOff val="4518"/>
            <a:lumOff val="12036"/>
            <a:alphaOff val="0"/>
          </a:schemeClr>
        </a:solidFill>
        <a:ln w="12700" cap="flat" cmpd="sng" algn="ctr">
          <a:solidFill>
            <a:schemeClr val="accent2">
              <a:shade val="80000"/>
              <a:hueOff val="-213962"/>
              <a:satOff val="4518"/>
              <a:lumOff val="120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9C55B-1D21-4E55-8A5F-0931752796D6}">
      <dsp:nvSpPr>
        <dsp:cNvPr id="0" name=""/>
        <dsp:cNvSpPr/>
      </dsp:nvSpPr>
      <dsp:spPr>
        <a:xfrm>
          <a:off x="0" y="2042625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Restricting food and fluids</a:t>
          </a:r>
          <a:endParaRPr lang="en-IN" sz="2200" kern="1200" dirty="0"/>
        </a:p>
      </dsp:txBody>
      <dsp:txXfrm>
        <a:off x="0" y="2042625"/>
        <a:ext cx="5604164" cy="480491"/>
      </dsp:txXfrm>
    </dsp:sp>
    <dsp:sp modelId="{490FB3BD-4613-4E0F-BB52-9240D6E064BE}">
      <dsp:nvSpPr>
        <dsp:cNvPr id="0" name=""/>
        <dsp:cNvSpPr/>
      </dsp:nvSpPr>
      <dsp:spPr>
        <a:xfrm>
          <a:off x="0" y="2560061"/>
          <a:ext cx="5604164" cy="0"/>
        </a:xfrm>
        <a:prstGeom prst="line">
          <a:avLst/>
        </a:prstGeom>
        <a:solidFill>
          <a:schemeClr val="accent2">
            <a:shade val="80000"/>
            <a:hueOff val="-267453"/>
            <a:satOff val="5648"/>
            <a:lumOff val="15045"/>
            <a:alphaOff val="0"/>
          </a:schemeClr>
        </a:solidFill>
        <a:ln w="12700" cap="flat" cmpd="sng" algn="ctr">
          <a:solidFill>
            <a:schemeClr val="accent2">
              <a:shade val="80000"/>
              <a:hueOff val="-267453"/>
              <a:satOff val="5648"/>
              <a:lumOff val="150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36FEE-2031-44D0-8A28-D71214DB0840}">
      <dsp:nvSpPr>
        <dsp:cNvPr id="0" name=""/>
        <dsp:cNvSpPr/>
      </dsp:nvSpPr>
      <dsp:spPr>
        <a:xfrm>
          <a:off x="0" y="2532351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/>
            <a:t>Separation of mother and baby</a:t>
          </a:r>
          <a:endParaRPr lang="en-IN" sz="2200" kern="1200"/>
        </a:p>
      </dsp:txBody>
      <dsp:txXfrm>
        <a:off x="0" y="2532351"/>
        <a:ext cx="5604164" cy="480491"/>
      </dsp:txXfrm>
    </dsp:sp>
    <dsp:sp modelId="{1A64A59E-0737-4D3D-B105-4552A27B148C}">
      <dsp:nvSpPr>
        <dsp:cNvPr id="0" name=""/>
        <dsp:cNvSpPr/>
      </dsp:nvSpPr>
      <dsp:spPr>
        <a:xfrm>
          <a:off x="0" y="2883533"/>
          <a:ext cx="5604164" cy="0"/>
        </a:xfrm>
        <a:prstGeom prst="line">
          <a:avLst/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accent2">
              <a:shade val="80000"/>
              <a:hueOff val="-320943"/>
              <a:satOff val="6777"/>
              <a:lumOff val="180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EBA03-0E8A-44DB-A378-C33175F2AA85}">
      <dsp:nvSpPr>
        <dsp:cNvPr id="0" name=""/>
        <dsp:cNvSpPr/>
      </dsp:nvSpPr>
      <dsp:spPr>
        <a:xfrm>
          <a:off x="0" y="2957422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/>
            <a:t>Early cord clamping</a:t>
          </a:r>
          <a:endParaRPr lang="en-IN" sz="2200" kern="1200"/>
        </a:p>
      </dsp:txBody>
      <dsp:txXfrm>
        <a:off x="0" y="2957422"/>
        <a:ext cx="5604164" cy="480491"/>
      </dsp:txXfrm>
    </dsp:sp>
    <dsp:sp modelId="{F3BF47F6-4F69-47FB-91C2-F778AA376802}">
      <dsp:nvSpPr>
        <dsp:cNvPr id="0" name=""/>
        <dsp:cNvSpPr/>
      </dsp:nvSpPr>
      <dsp:spPr>
        <a:xfrm>
          <a:off x="0" y="3364024"/>
          <a:ext cx="5604164" cy="0"/>
        </a:xfrm>
        <a:prstGeom prst="line">
          <a:avLst/>
        </a:prstGeom>
        <a:solidFill>
          <a:schemeClr val="accent2">
            <a:shade val="80000"/>
            <a:hueOff val="-374434"/>
            <a:satOff val="7907"/>
            <a:lumOff val="21063"/>
            <a:alphaOff val="0"/>
          </a:schemeClr>
        </a:solidFill>
        <a:ln w="12700" cap="flat" cmpd="sng" algn="ctr">
          <a:solidFill>
            <a:schemeClr val="accent2">
              <a:shade val="80000"/>
              <a:hueOff val="-374434"/>
              <a:satOff val="7907"/>
              <a:lumOff val="210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4460A-478C-47B8-8945-849194E4E4AF}">
      <dsp:nvSpPr>
        <dsp:cNvPr id="0" name=""/>
        <dsp:cNvSpPr/>
      </dsp:nvSpPr>
      <dsp:spPr>
        <a:xfrm>
          <a:off x="0" y="3364024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/>
            <a:t>Routine episiotomy</a:t>
          </a:r>
          <a:endParaRPr lang="en-IN" sz="2200" kern="1200"/>
        </a:p>
      </dsp:txBody>
      <dsp:txXfrm>
        <a:off x="0" y="3364024"/>
        <a:ext cx="5604164" cy="480491"/>
      </dsp:txXfrm>
    </dsp:sp>
    <dsp:sp modelId="{F0666CA3-C1BA-4970-ABFD-3B31F0AE934B}">
      <dsp:nvSpPr>
        <dsp:cNvPr id="0" name=""/>
        <dsp:cNvSpPr/>
      </dsp:nvSpPr>
      <dsp:spPr>
        <a:xfrm>
          <a:off x="0" y="3844515"/>
          <a:ext cx="5604164" cy="0"/>
        </a:xfrm>
        <a:prstGeom prst="line">
          <a:avLst/>
        </a:prstGeom>
        <a:solidFill>
          <a:schemeClr val="accent2">
            <a:shade val="80000"/>
            <a:hueOff val="-427924"/>
            <a:satOff val="9036"/>
            <a:lumOff val="24072"/>
            <a:alphaOff val="0"/>
          </a:schemeClr>
        </a:solidFill>
        <a:ln w="12700" cap="flat" cmpd="sng" algn="ctr">
          <a:solidFill>
            <a:schemeClr val="accent2">
              <a:shade val="80000"/>
              <a:hueOff val="-427924"/>
              <a:satOff val="9036"/>
              <a:lumOff val="240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6B114-4D96-48E9-9208-736489CA0587}">
      <dsp:nvSpPr>
        <dsp:cNvPr id="0" name=""/>
        <dsp:cNvSpPr/>
      </dsp:nvSpPr>
      <dsp:spPr>
        <a:xfrm>
          <a:off x="0" y="3890695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/>
            <a:t>Enema </a:t>
          </a:r>
          <a:endParaRPr lang="en-IN" sz="2200" kern="1200"/>
        </a:p>
      </dsp:txBody>
      <dsp:txXfrm>
        <a:off x="0" y="3890695"/>
        <a:ext cx="5604164" cy="480491"/>
      </dsp:txXfrm>
    </dsp:sp>
    <dsp:sp modelId="{0243AACD-3C3C-45C2-8AE2-2831DD3D43CA}">
      <dsp:nvSpPr>
        <dsp:cNvPr id="0" name=""/>
        <dsp:cNvSpPr/>
      </dsp:nvSpPr>
      <dsp:spPr>
        <a:xfrm>
          <a:off x="0" y="4325006"/>
          <a:ext cx="5604164" cy="0"/>
        </a:xfrm>
        <a:prstGeom prst="lin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C205E-6314-49B0-83C0-A557606816BF}">
      <dsp:nvSpPr>
        <dsp:cNvPr id="0" name=""/>
        <dsp:cNvSpPr/>
      </dsp:nvSpPr>
      <dsp:spPr>
        <a:xfrm>
          <a:off x="0" y="4325006"/>
          <a:ext cx="5604164" cy="480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/>
            <a:t>Shaving </a:t>
          </a:r>
          <a:endParaRPr lang="en-IN" sz="2200" kern="1200"/>
        </a:p>
      </dsp:txBody>
      <dsp:txXfrm>
        <a:off x="0" y="4325006"/>
        <a:ext cx="5604164" cy="480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7E5EF-C82C-4B68-8033-C5D52385F5BE}">
      <dsp:nvSpPr>
        <dsp:cNvPr id="0" name=""/>
        <dsp:cNvSpPr/>
      </dsp:nvSpPr>
      <dsp:spPr>
        <a:xfrm>
          <a:off x="2430" y="0"/>
          <a:ext cx="4973538" cy="1143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000" kern="1200" dirty="0">
              <a:solidFill>
                <a:schemeClr val="bg1"/>
              </a:solidFill>
            </a:rPr>
            <a:t>Challenges</a:t>
          </a:r>
        </a:p>
      </dsp:txBody>
      <dsp:txXfrm>
        <a:off x="35907" y="33477"/>
        <a:ext cx="4906584" cy="10760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DEFEA-1D36-4654-AD56-249A16F4FEBF}">
      <dsp:nvSpPr>
        <dsp:cNvPr id="0" name=""/>
        <dsp:cNvSpPr/>
      </dsp:nvSpPr>
      <dsp:spPr>
        <a:xfrm>
          <a:off x="651810" y="482"/>
          <a:ext cx="1653133" cy="991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b="1" kern="1200" dirty="0">
              <a:solidFill>
                <a:schemeClr val="tx1"/>
              </a:solidFill>
            </a:rPr>
            <a:t>Number of deliveries more than 18000/year</a:t>
          </a:r>
          <a:endParaRPr lang="en-IN" sz="1700" kern="1200" dirty="0">
            <a:solidFill>
              <a:schemeClr val="tx1"/>
            </a:solidFill>
          </a:endParaRPr>
        </a:p>
      </dsp:txBody>
      <dsp:txXfrm>
        <a:off x="651810" y="482"/>
        <a:ext cx="1653133" cy="991879"/>
      </dsp:txXfrm>
    </dsp:sp>
    <dsp:sp modelId="{1E7E1AFB-4B11-4104-8113-24106945CC4E}">
      <dsp:nvSpPr>
        <dsp:cNvPr id="0" name=""/>
        <dsp:cNvSpPr/>
      </dsp:nvSpPr>
      <dsp:spPr>
        <a:xfrm>
          <a:off x="2470256" y="482"/>
          <a:ext cx="1653133" cy="991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b="1" kern="1200" dirty="0">
              <a:solidFill>
                <a:schemeClr val="tx1"/>
              </a:solidFill>
            </a:rPr>
            <a:t>Only three units</a:t>
          </a:r>
          <a:endParaRPr lang="en-IN" sz="1700" kern="1200" dirty="0">
            <a:solidFill>
              <a:schemeClr val="tx1"/>
            </a:solidFill>
          </a:endParaRPr>
        </a:p>
      </dsp:txBody>
      <dsp:txXfrm>
        <a:off x="2470256" y="482"/>
        <a:ext cx="1653133" cy="991879"/>
      </dsp:txXfrm>
    </dsp:sp>
    <dsp:sp modelId="{2A558C5A-2024-4EE5-892B-C4DC14C1CA82}">
      <dsp:nvSpPr>
        <dsp:cNvPr id="0" name=""/>
        <dsp:cNvSpPr/>
      </dsp:nvSpPr>
      <dsp:spPr>
        <a:xfrm>
          <a:off x="651810" y="1157675"/>
          <a:ext cx="1653133" cy="991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b="1" kern="1200" dirty="0">
              <a:solidFill>
                <a:schemeClr val="tx1"/>
              </a:solidFill>
            </a:rPr>
            <a:t>Human resource</a:t>
          </a:r>
          <a:endParaRPr lang="en-IN" sz="1700" kern="1200" dirty="0">
            <a:solidFill>
              <a:schemeClr val="tx1"/>
            </a:solidFill>
          </a:endParaRPr>
        </a:p>
      </dsp:txBody>
      <dsp:txXfrm>
        <a:off x="651810" y="1157675"/>
        <a:ext cx="1653133" cy="991879"/>
      </dsp:txXfrm>
    </dsp:sp>
    <dsp:sp modelId="{F16ADBD8-FB32-4FAC-9F6F-6F3CECD51F9B}">
      <dsp:nvSpPr>
        <dsp:cNvPr id="0" name=""/>
        <dsp:cNvSpPr/>
      </dsp:nvSpPr>
      <dsp:spPr>
        <a:xfrm>
          <a:off x="2470256" y="1157675"/>
          <a:ext cx="1653133" cy="991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b="1" kern="1200" dirty="0">
              <a:solidFill>
                <a:schemeClr val="tx1"/>
              </a:solidFill>
            </a:rPr>
            <a:t>supplies</a:t>
          </a:r>
          <a:endParaRPr lang="en-IN" sz="1700" kern="1200" dirty="0">
            <a:solidFill>
              <a:schemeClr val="tx1"/>
            </a:solidFill>
          </a:endParaRPr>
        </a:p>
      </dsp:txBody>
      <dsp:txXfrm>
        <a:off x="2470256" y="1157675"/>
        <a:ext cx="1653133" cy="991879"/>
      </dsp:txXfrm>
    </dsp:sp>
    <dsp:sp modelId="{D39F0078-4D15-458E-A5B5-DC989F9D0087}">
      <dsp:nvSpPr>
        <dsp:cNvPr id="0" name=""/>
        <dsp:cNvSpPr/>
      </dsp:nvSpPr>
      <dsp:spPr>
        <a:xfrm>
          <a:off x="651810" y="2314868"/>
          <a:ext cx="1653133" cy="991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b="1" kern="1200" dirty="0">
              <a:solidFill>
                <a:schemeClr val="tx1"/>
              </a:solidFill>
            </a:rPr>
            <a:t>Funds</a:t>
          </a:r>
          <a:endParaRPr lang="en-IN" sz="1700" kern="1200" dirty="0">
            <a:solidFill>
              <a:schemeClr val="tx1"/>
            </a:solidFill>
          </a:endParaRPr>
        </a:p>
      </dsp:txBody>
      <dsp:txXfrm>
        <a:off x="651810" y="2314868"/>
        <a:ext cx="1653133" cy="991879"/>
      </dsp:txXfrm>
    </dsp:sp>
    <dsp:sp modelId="{380D9785-773A-49DF-B208-016BC5305872}">
      <dsp:nvSpPr>
        <dsp:cNvPr id="0" name=""/>
        <dsp:cNvSpPr/>
      </dsp:nvSpPr>
      <dsp:spPr>
        <a:xfrm>
          <a:off x="2470256" y="2314868"/>
          <a:ext cx="1653133" cy="991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b="1" kern="1200" dirty="0">
              <a:solidFill>
                <a:schemeClr val="tx1"/>
              </a:solidFill>
            </a:rPr>
            <a:t>Time for training</a:t>
          </a:r>
          <a:endParaRPr lang="en-IN" sz="1700" kern="1200" dirty="0">
            <a:solidFill>
              <a:schemeClr val="tx1"/>
            </a:solidFill>
          </a:endParaRPr>
        </a:p>
      </dsp:txBody>
      <dsp:txXfrm>
        <a:off x="2470256" y="2314868"/>
        <a:ext cx="1653133" cy="991879"/>
      </dsp:txXfrm>
    </dsp:sp>
    <dsp:sp modelId="{F6B5BAB4-E273-4152-8DEC-1C1E23DE7B5D}">
      <dsp:nvSpPr>
        <dsp:cNvPr id="0" name=""/>
        <dsp:cNvSpPr/>
      </dsp:nvSpPr>
      <dsp:spPr>
        <a:xfrm>
          <a:off x="1561033" y="3472061"/>
          <a:ext cx="1653133" cy="991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b="1" kern="1200" dirty="0">
              <a:solidFill>
                <a:schemeClr val="tx1"/>
              </a:solidFill>
            </a:rPr>
            <a:t>Study </a:t>
          </a:r>
          <a:endParaRPr lang="en-IN" sz="1700" kern="1200" dirty="0">
            <a:solidFill>
              <a:schemeClr val="tx1"/>
            </a:solidFill>
          </a:endParaRPr>
        </a:p>
      </dsp:txBody>
      <dsp:txXfrm>
        <a:off x="1561033" y="3472061"/>
        <a:ext cx="1653133" cy="9918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12EC9-F145-460D-8492-AB1D1F47F932}">
      <dsp:nvSpPr>
        <dsp:cNvPr id="0" name=""/>
        <dsp:cNvSpPr/>
      </dsp:nvSpPr>
      <dsp:spPr>
        <a:xfrm>
          <a:off x="446116" y="0"/>
          <a:ext cx="5055985" cy="3315854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CCDD751-9E0D-473E-B154-A1F384FDFBFE}">
      <dsp:nvSpPr>
        <dsp:cNvPr id="0" name=""/>
        <dsp:cNvSpPr/>
      </dsp:nvSpPr>
      <dsp:spPr>
        <a:xfrm>
          <a:off x="2977" y="994756"/>
          <a:ext cx="1431870" cy="132634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>
              <a:solidFill>
                <a:schemeClr val="tx1"/>
              </a:solidFill>
            </a:rPr>
            <a:t>SOPS</a:t>
          </a:r>
          <a:endParaRPr lang="en-IN" sz="2800" kern="1200" dirty="0">
            <a:solidFill>
              <a:schemeClr val="tx1"/>
            </a:solidFill>
          </a:endParaRPr>
        </a:p>
      </dsp:txBody>
      <dsp:txXfrm>
        <a:off x="67724" y="1059503"/>
        <a:ext cx="1302376" cy="1196847"/>
      </dsp:txXfrm>
    </dsp:sp>
    <dsp:sp modelId="{4209A21E-FAC1-4E95-8497-8D00CC1C8715}">
      <dsp:nvSpPr>
        <dsp:cNvPr id="0" name=""/>
        <dsp:cNvSpPr/>
      </dsp:nvSpPr>
      <dsp:spPr>
        <a:xfrm>
          <a:off x="1506441" y="994756"/>
          <a:ext cx="1431870" cy="132634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>
              <a:solidFill>
                <a:schemeClr val="tx1"/>
              </a:solidFill>
            </a:rPr>
            <a:t>Willingness to work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1571188" y="1059503"/>
        <a:ext cx="1302376" cy="1196847"/>
      </dsp:txXfrm>
    </dsp:sp>
    <dsp:sp modelId="{978AB81C-9F19-4C5C-B895-133F92C2EE53}">
      <dsp:nvSpPr>
        <dsp:cNvPr id="0" name=""/>
        <dsp:cNvSpPr/>
      </dsp:nvSpPr>
      <dsp:spPr>
        <a:xfrm>
          <a:off x="3009905" y="994756"/>
          <a:ext cx="1431870" cy="132634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>
              <a:solidFill>
                <a:schemeClr val="tx1"/>
              </a:solidFill>
            </a:rPr>
            <a:t>smart work plans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3074652" y="1059503"/>
        <a:ext cx="1302376" cy="1196847"/>
      </dsp:txXfrm>
    </dsp:sp>
    <dsp:sp modelId="{8D60A22A-7D6D-484C-A408-446139E77B39}">
      <dsp:nvSpPr>
        <dsp:cNvPr id="0" name=""/>
        <dsp:cNvSpPr/>
      </dsp:nvSpPr>
      <dsp:spPr>
        <a:xfrm>
          <a:off x="4513370" y="994756"/>
          <a:ext cx="1431870" cy="132634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>
              <a:solidFill>
                <a:schemeClr val="tx1"/>
              </a:solidFill>
            </a:rPr>
            <a:t>dissertation on Birth Position &amp; Doula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4578117" y="1059503"/>
        <a:ext cx="1302376" cy="11968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548F7-E83D-4BE8-86C7-D46DC477B5E2}">
      <dsp:nvSpPr>
        <dsp:cNvPr id="0" name=""/>
        <dsp:cNvSpPr/>
      </dsp:nvSpPr>
      <dsp:spPr>
        <a:xfrm>
          <a:off x="373379" y="0"/>
          <a:ext cx="4231640" cy="130232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EC4D9-0C7B-4FCF-83E7-6FE3C31E4F28}">
      <dsp:nvSpPr>
        <dsp:cNvPr id="0" name=""/>
        <dsp:cNvSpPr/>
      </dsp:nvSpPr>
      <dsp:spPr>
        <a:xfrm>
          <a:off x="1252378" y="390698"/>
          <a:ext cx="2473642" cy="520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400" b="1" kern="1200" dirty="0"/>
            <a:t>Strength</a:t>
          </a:r>
        </a:p>
      </dsp:txBody>
      <dsp:txXfrm>
        <a:off x="1277808" y="416128"/>
        <a:ext cx="2422782" cy="470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5D142-9EAB-49DC-B712-6D64DFB038C4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27C1E-7E1F-4310-873A-82A6ABC1B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0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7C1E-7E1F-4310-873A-82A6ABC1B5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7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98499-47CD-44B7-ADF8-A0486F0435B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75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98499-47CD-44B7-ADF8-A0486F0435B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75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7C1E-7E1F-4310-873A-82A6ABC1B58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34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7C1E-7E1F-4310-873A-82A6ABC1B58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71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4036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2C6746-5588-4C67-8AD3-CA3F93E0A4A9}" type="slidenum">
              <a:rPr lang="en-US" altLang="en-US" smtClean="0">
                <a:latin typeface="Arial" charset="0"/>
              </a:rPr>
              <a:pPr/>
              <a:t>48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832FA-6801-490E-A60E-9DAC68D050A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9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C1E-7E1F-4310-873A-82A6ABC1B5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1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C1E-7E1F-4310-873A-82A6ABC1B5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8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7C1E-7E1F-4310-873A-82A6ABC1B5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41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7C1E-7E1F-4310-873A-82A6ABC1B5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86BF68-27A0-4FCE-AC03-403712BED978}" type="slidenum">
              <a:rPr lang="en-US" sz="1200" smtClean="0"/>
              <a:pPr eaLnBrk="1" hangingPunct="1"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61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98499-47CD-44B7-ADF8-A0486F0435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37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98499-47CD-44B7-ADF8-A0486F0435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1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98499-47CD-44B7-ADF8-A0486F0435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7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48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0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4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7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4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7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0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6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5C560-B267-4D5A-8629-0C116E535861}" type="datetimeFigureOut">
              <a:rPr lang="en-US" smtClean="0"/>
              <a:t>31-Oct-18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9EE8-A0E5-4E71-B42D-2A1A61DDF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28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image" Target="../media/image62.jpeg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p\Desktop\SNG2018 MAY\Gadappa photo\28.jpg">
            <a:extLst>
              <a:ext uri="{FF2B5EF4-FFF2-40B4-BE49-F238E27FC236}">
                <a16:creationId xmlns:a16="http://schemas.microsoft.com/office/drawing/2014/main" id="{57086142-A4BB-4FD4-B7C0-B70106E5F07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69" y="3343729"/>
            <a:ext cx="3150249" cy="33341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3593375" y="3948981"/>
            <a:ext cx="4534292" cy="212365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err="1"/>
              <a:t>Dr.</a:t>
            </a:r>
            <a:r>
              <a:rPr lang="en-IN" sz="2400" dirty="0"/>
              <a:t> </a:t>
            </a:r>
            <a:r>
              <a:rPr lang="en-IN" sz="2400" dirty="0" err="1"/>
              <a:t>Shrinivas</a:t>
            </a:r>
            <a:r>
              <a:rPr lang="en-IN" sz="2400" dirty="0"/>
              <a:t> </a:t>
            </a:r>
            <a:r>
              <a:rPr lang="en-IN" sz="2400" dirty="0" err="1"/>
              <a:t>Gadappa</a:t>
            </a:r>
            <a:endParaRPr lang="en-IN" dirty="0"/>
          </a:p>
          <a:p>
            <a:r>
              <a:rPr lang="en-IN" dirty="0"/>
              <a:t>Professor &amp; HOD</a:t>
            </a:r>
          </a:p>
          <a:p>
            <a:r>
              <a:rPr lang="en-IN" dirty="0"/>
              <a:t>Department of OBGY</a:t>
            </a:r>
          </a:p>
          <a:p>
            <a:r>
              <a:rPr lang="en-IN" dirty="0"/>
              <a:t>GMCH, Aurangabad.</a:t>
            </a:r>
          </a:p>
          <a:p>
            <a:r>
              <a:rPr lang="en-IN" dirty="0"/>
              <a:t>Mobile no. 9822441553</a:t>
            </a:r>
          </a:p>
          <a:p>
            <a:r>
              <a:rPr lang="en-IN" dirty="0"/>
              <a:t>Email :gadappashrinivas@gmail.com</a:t>
            </a:r>
          </a:p>
          <a:p>
            <a:r>
              <a:rPr lang="en-IN" dirty="0" smtClean="0"/>
              <a:t>31</a:t>
            </a:r>
            <a:r>
              <a:rPr lang="en-IN" baseline="30000" dirty="0" smtClean="0"/>
              <a:t>st</a:t>
            </a:r>
            <a:r>
              <a:rPr lang="en-IN" dirty="0" smtClean="0"/>
              <a:t>  October2018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ADC7F-6589-479F-A644-C31891856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0174" y="434109"/>
            <a:ext cx="8561747" cy="3072351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RESPECTFUL MATERNITY CARE</a:t>
            </a: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IN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dirty="0">
                <a:solidFill>
                  <a:srgbClr val="002060"/>
                </a:solidFill>
                <a:latin typeface="Calibri" pitchFamily="34" charset="0"/>
              </a:rPr>
              <a:t>Bringing about changes in clinical practices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1082984"/>
              </p:ext>
            </p:extLst>
          </p:nvPr>
        </p:nvGraphicFramePr>
        <p:xfrm>
          <a:off x="8026067" y="3948981"/>
          <a:ext cx="3953497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40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Wanted OR Unwanted Pregnancy</a:t>
            </a:r>
          </a:p>
        </p:txBody>
      </p:sp>
      <p:pic>
        <p:nvPicPr>
          <p:cNvPr id="5122" name="Picture 2" descr="C:\Users\Vasharam\Downloads\SHAREit\F3216\photo\20181017_1035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5" y="2043953"/>
            <a:ext cx="6029025" cy="34322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Vasharam\Downloads\20181017_103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769" y="2070848"/>
            <a:ext cx="6028159" cy="33886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5782235"/>
            <a:ext cx="919778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COMPHRENSIVE “Abortion CARE ‘’Under MTP Act</a:t>
            </a:r>
          </a:p>
        </p:txBody>
      </p:sp>
    </p:spTree>
    <p:extLst>
      <p:ext uri="{BB962C8B-B14F-4D97-AF65-F5344CB8AC3E}">
        <p14:creationId xmlns:p14="http://schemas.microsoft.com/office/powerpoint/2010/main" val="25712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Registration, consent &amp;one prick test…..</a:t>
            </a:r>
          </a:p>
        </p:txBody>
      </p:sp>
      <p:pic>
        <p:nvPicPr>
          <p:cNvPr id="4098" name="Picture 2" descr="C:\Users\Vasharam\Downloads\20181017_1035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34" y="2245659"/>
            <a:ext cx="5960308" cy="37920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Vasharam\Downloads\20181017_1033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24" y="2259106"/>
            <a:ext cx="5951268" cy="39399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443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Free voice message services……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3" y="1579418"/>
            <a:ext cx="11794835" cy="5050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3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640"/>
            <a:ext cx="12192000" cy="1018573"/>
          </a:xfr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INTIMATE PARTNER VIOLENCE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548" y="2916821"/>
            <a:ext cx="4548851" cy="1795329"/>
          </a:xfr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2"/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just"/>
            <a:r>
              <a:rPr lang="en-US" dirty="0"/>
              <a:t>From 1% to 28% of women report they were physically abused during pregnancy, by an intimate partner. </a:t>
            </a:r>
          </a:p>
          <a:p>
            <a:endParaRPr lang="en-US" dirty="0"/>
          </a:p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IN" sz="4400" b="1" dirty="0" smtClean="0">
                <a:solidFill>
                  <a:schemeClr val="bg1"/>
                </a:solidFill>
                <a:cs typeface="Arial" charset="0"/>
              </a:rPr>
              <a:t>VIOLENCE AGAINST WOMEN</a:t>
            </a:r>
            <a:endParaRPr lang="en-IN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hp\Desktop\VAW\V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92" y="2870521"/>
            <a:ext cx="4388131" cy="204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VAW\pwdva-oxfamindia-presentation-23rd-march-9-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53" y="4920420"/>
            <a:ext cx="2303362" cy="17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VAW\inde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49" y="4920420"/>
            <a:ext cx="2896324" cy="192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2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0"/>
            <a:ext cx="12025745" cy="169068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INFORMED CONSENT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hp\Downloads\20170413_170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7027" y="2004292"/>
            <a:ext cx="5734535" cy="4300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298" y="1699692"/>
            <a:ext cx="4682836" cy="4922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3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Birth Companion </a:t>
            </a:r>
            <a:r>
              <a:rPr lang="en-IN" b="1" dirty="0">
                <a:solidFill>
                  <a:schemeClr val="bg1"/>
                </a:solidFill>
              </a:rPr>
              <a:t>(Doula)</a:t>
            </a:r>
            <a:br>
              <a:rPr lang="en-IN" b="1" dirty="0">
                <a:solidFill>
                  <a:schemeClr val="bg1"/>
                </a:solidFill>
              </a:rPr>
            </a:br>
            <a:r>
              <a:rPr lang="en-IN" dirty="0">
                <a:solidFill>
                  <a:schemeClr val="bg1"/>
                </a:solidFill>
              </a:rPr>
              <a:t> Policy in GMCH, Aurangabad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6" descr="C:\Users\hp\Desktop\rmc invitatio NHM INDIA\IMG-20180901-WA0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2058193"/>
            <a:ext cx="5804647" cy="4353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3" descr="C:\Users\hp\Desktop\rmc invitatio NHM INDIA\IMG-20180901-WA0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59" y="1923723"/>
            <a:ext cx="5911165" cy="4571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429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57399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I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 WARD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28" y="1998926"/>
            <a:ext cx="6279777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27894" y="3238487"/>
            <a:ext cx="1613647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</a:rPr>
              <a:t>Birth Companion            </a:t>
            </a:r>
            <a:r>
              <a:rPr lang="en-IN" sz="1400" b="1" dirty="0">
                <a:solidFill>
                  <a:schemeClr val="accent5">
                    <a:lumMod val="50000"/>
                  </a:schemeClr>
                </a:solidFill>
              </a:rPr>
              <a:t>(Doula)</a:t>
            </a:r>
            <a:endParaRPr lang="en-IN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55" y="5969061"/>
            <a:ext cx="2565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Birth Companion </a:t>
            </a:r>
            <a:r>
              <a:rPr lang="en-IN" b="1" dirty="0">
                <a:solidFill>
                  <a:schemeClr val="accent5">
                    <a:lumMod val="50000"/>
                  </a:schemeClr>
                </a:solidFill>
              </a:rPr>
              <a:t>(Doula</a:t>
            </a:r>
            <a:r>
              <a:rPr lang="en-IN" b="1" dirty="0">
                <a:solidFill>
                  <a:schemeClr val="bg1"/>
                </a:solidFill>
              </a:rPr>
              <a:t>)</a:t>
            </a:r>
            <a:endParaRPr lang="en-IN" dirty="0"/>
          </a:p>
        </p:txBody>
      </p:sp>
      <p:pic>
        <p:nvPicPr>
          <p:cNvPr id="16" name="Picture 2" descr="C:\Users\hp\Downloads\IMG_20181013_145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84738"/>
            <a:ext cx="5997575" cy="458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5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656"/>
            <a:ext cx="12284364" cy="16906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/>
              <a:t>Right 5 - Equality, freedom from discrimination, equitable care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fontAlgn="t"/>
            <a:r>
              <a:rPr lang="en-US" dirty="0"/>
              <a:t>Right to liberty, autonomy, self-determination</a:t>
            </a:r>
          </a:p>
          <a:p>
            <a:pPr fontAlgn="t"/>
            <a:r>
              <a:rPr lang="en-US" dirty="0"/>
              <a:t>Freedom to </a:t>
            </a:r>
            <a:r>
              <a:rPr lang="en-US" b="1" dirty="0">
                <a:solidFill>
                  <a:srgbClr val="FF0000"/>
                </a:solidFill>
              </a:rPr>
              <a:t>move around</a:t>
            </a:r>
            <a:r>
              <a:rPr lang="en-US" dirty="0">
                <a:solidFill>
                  <a:schemeClr val="accent5"/>
                </a:solidFill>
              </a:rPr>
              <a:t>  </a:t>
            </a:r>
            <a:r>
              <a:rPr lang="en-US" dirty="0"/>
              <a:t>during labor</a:t>
            </a:r>
          </a:p>
          <a:p>
            <a:pPr fontAlgn="t"/>
            <a:r>
              <a:rPr lang="en-US" dirty="0"/>
              <a:t>Infrastructure such as holding bars, bricks , sitting Labor tables to be made available for using </a:t>
            </a:r>
            <a:r>
              <a:rPr lang="en-US" b="1" dirty="0">
                <a:solidFill>
                  <a:srgbClr val="FF0000"/>
                </a:solidFill>
              </a:rPr>
              <a:t>position of choice</a:t>
            </a:r>
          </a:p>
          <a:p>
            <a:pPr fontAlgn="t"/>
            <a:r>
              <a:rPr lang="en-US" dirty="0"/>
              <a:t>Use of traditional knowledge especially in tribal areas</a:t>
            </a:r>
          </a:p>
          <a:p>
            <a:pPr fontAlgn="t"/>
            <a:r>
              <a:rPr lang="en-US" dirty="0"/>
              <a:t>No coercion for a particular method of Family Planning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18" y="2225964"/>
            <a:ext cx="5907510" cy="3038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33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1"/>
            <a:ext cx="12191999" cy="144290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IN" sz="3200" u="sng" dirty="0">
                <a:solidFill>
                  <a:schemeClr val="bg1"/>
                </a:solidFill>
              </a:rPr>
              <a:t>Advantages of upright position in first &amp; second</a:t>
            </a:r>
            <a:r>
              <a:rPr lang="en-IN" sz="3200" dirty="0">
                <a:solidFill>
                  <a:schemeClr val="bg1"/>
                </a:solidFill>
              </a:rPr>
              <a:t> </a:t>
            </a:r>
            <a:r>
              <a:rPr lang="en-IN" sz="3200" u="sng" dirty="0">
                <a:solidFill>
                  <a:schemeClr val="bg1"/>
                </a:solidFill>
              </a:rPr>
              <a:t> stage of labour</a:t>
            </a:r>
            <a:endParaRPr lang="en-IN" sz="3200" dirty="0">
              <a:solidFill>
                <a:schemeClr val="bg1"/>
              </a:solidFill>
            </a:endParaRPr>
          </a:p>
          <a:p>
            <a:pPr algn="ctr"/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24036" y="1707528"/>
            <a:ext cx="5157787" cy="3684588"/>
          </a:xfrm>
          <a:solidFill>
            <a:srgbClr val="FFC000"/>
          </a:solidFill>
        </p:spPr>
        <p:txBody>
          <a:bodyPr/>
          <a:lstStyle/>
          <a:p>
            <a:pPr lvl="0"/>
            <a:r>
              <a:rPr lang="en-IN" dirty="0"/>
              <a:t>Help birthing woman to distract her from labour.</a:t>
            </a:r>
          </a:p>
          <a:p>
            <a:pPr lvl="0"/>
            <a:r>
              <a:rPr lang="en-IN" dirty="0"/>
              <a:t>Give her self control.</a:t>
            </a:r>
          </a:p>
          <a:p>
            <a:pPr lvl="0"/>
            <a:r>
              <a:rPr lang="en-IN" dirty="0"/>
              <a:t>Strengthen uterine contraction.</a:t>
            </a:r>
          </a:p>
          <a:p>
            <a:pPr lvl="0"/>
            <a:r>
              <a:rPr lang="en-IN" dirty="0"/>
              <a:t>Fasten progress of labour.</a:t>
            </a:r>
          </a:p>
          <a:p>
            <a:pPr lvl="0"/>
            <a:r>
              <a:rPr lang="en-IN" dirty="0"/>
              <a:t>Reduces need of Oxytocin.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308521" y="1631659"/>
            <a:ext cx="5285063" cy="5226341"/>
          </a:xfrm>
          <a:solidFill>
            <a:srgbClr val="FFC000"/>
          </a:solidFill>
        </p:spPr>
        <p:txBody>
          <a:bodyPr>
            <a:normAutofit fontScale="70000" lnSpcReduction="20000"/>
          </a:bodyPr>
          <a:lstStyle/>
          <a:p>
            <a:pPr lvl="0"/>
            <a:r>
              <a:rPr lang="en-IN" i="1" dirty="0"/>
              <a:t>Stron</a:t>
            </a:r>
            <a:r>
              <a:rPr lang="en-IN" dirty="0"/>
              <a:t>ger and more efficient uterine contractions. </a:t>
            </a:r>
          </a:p>
          <a:p>
            <a:pPr lvl="0"/>
            <a:r>
              <a:rPr lang="en-IN" dirty="0"/>
              <a:t>Aiding cervical dilatation. </a:t>
            </a:r>
          </a:p>
          <a:p>
            <a:pPr lvl="0"/>
            <a:r>
              <a:rPr lang="en-IN" dirty="0"/>
              <a:t>Reduced risk of labour dystocia . </a:t>
            </a:r>
          </a:p>
          <a:p>
            <a:pPr lvl="0"/>
            <a:r>
              <a:rPr lang="en-IN" dirty="0"/>
              <a:t>Utilization of gravity may improve </a:t>
            </a:r>
            <a:r>
              <a:rPr lang="en-IN" dirty="0" err="1"/>
              <a:t>fetal</a:t>
            </a:r>
            <a:r>
              <a:rPr lang="en-IN" dirty="0"/>
              <a:t> descent. </a:t>
            </a:r>
          </a:p>
          <a:p>
            <a:pPr lvl="0"/>
            <a:r>
              <a:rPr lang="en-IN" dirty="0"/>
              <a:t> Effective bearing down effects.</a:t>
            </a:r>
          </a:p>
          <a:p>
            <a:pPr lvl="0"/>
            <a:r>
              <a:rPr lang="en-IN" dirty="0"/>
              <a:t>Improved </a:t>
            </a:r>
            <a:r>
              <a:rPr lang="en-IN" dirty="0" err="1"/>
              <a:t>fetal</a:t>
            </a:r>
            <a:r>
              <a:rPr lang="en-IN" dirty="0"/>
              <a:t> positioning. </a:t>
            </a:r>
          </a:p>
          <a:p>
            <a:pPr lvl="0"/>
            <a:r>
              <a:rPr lang="en-IN" dirty="0"/>
              <a:t>Reduced risk of aorta </a:t>
            </a:r>
            <a:r>
              <a:rPr lang="en-IN" dirty="0" err="1"/>
              <a:t>caval</a:t>
            </a:r>
            <a:r>
              <a:rPr lang="en-IN" dirty="0"/>
              <a:t> compression and therefore improved acid base outcomes in the </a:t>
            </a:r>
            <a:r>
              <a:rPr lang="en-IN" dirty="0" err="1"/>
              <a:t>newborns</a:t>
            </a:r>
            <a:r>
              <a:rPr lang="en-IN" dirty="0"/>
              <a:t> .</a:t>
            </a:r>
          </a:p>
          <a:p>
            <a:pPr lvl="0"/>
            <a:r>
              <a:rPr lang="en-IN" dirty="0"/>
              <a:t>Increased diameters of the pelvis.</a:t>
            </a:r>
          </a:p>
          <a:p>
            <a:pPr lvl="0"/>
            <a:r>
              <a:rPr lang="en-IN" dirty="0"/>
              <a:t> Psychological benefits include reduced pain/backache, increased feeling of being in control and more effective communication with health professionals.</a:t>
            </a:r>
          </a:p>
          <a:p>
            <a:pPr lvl="0"/>
            <a:r>
              <a:rPr lang="en-IN" dirty="0"/>
              <a:t> Small reduction in assisted deliveries </a:t>
            </a:r>
          </a:p>
          <a:p>
            <a:pPr lvl="0"/>
            <a:r>
              <a:rPr lang="en-IN" dirty="0"/>
              <a:t>Decreased episiotomy rate</a:t>
            </a:r>
          </a:p>
          <a:p>
            <a:endParaRPr lang="en-IN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3590" y="4928985"/>
            <a:ext cx="2694940" cy="17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68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492"/>
            <a:ext cx="12192000" cy="10271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OF CHOICE FOR BIRTHING</a:t>
            </a:r>
            <a:endParaRPr lang="en-US" sz="3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 descr="C:\Users\hp\Desktop\birthing position\New Doc 2018-07-03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59988" y="5389360"/>
            <a:ext cx="951258" cy="12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p\Desktop\birthing position\New Doc 2018-07-03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314" y="4196511"/>
            <a:ext cx="1656981" cy="21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hp\Desktop\birthing position\New Doc 2018-07-03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918" y="4376465"/>
            <a:ext cx="1357651" cy="18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hp\Desktop\birthing position\New Doc 2018-07-03_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381613" y="1710126"/>
            <a:ext cx="1591948" cy="21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p\Desktop\birthing position\New Doc 2018-07-03_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41565" y="5176321"/>
            <a:ext cx="1055016" cy="139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hp\Desktop\birthing position\New Doc 2018-07-03_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29" y="1270156"/>
            <a:ext cx="1558344" cy="21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hp\Desktop\birthing position\New Doc 2018-07-03_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68" y="4185260"/>
            <a:ext cx="1654204" cy="24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hp\Desktop\birthing position\New Doc 2018-07-03_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833649" y="4922981"/>
            <a:ext cx="999734" cy="15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hp\Desktop\birthing position\New Doc 2018-07-03_1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603" y="1198755"/>
            <a:ext cx="1830142" cy="238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\Desktop\RMC17 DEC\R M C\bithing positions\306fd258966914907546941cb7c661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324" y="1846006"/>
            <a:ext cx="4434658" cy="3268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9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" y="1436962"/>
            <a:ext cx="12146063" cy="5432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1"/>
            <a:ext cx="12304059" cy="1344705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IN" dirty="0" err="1">
                <a:solidFill>
                  <a:schemeClr val="bg1"/>
                </a:solidFill>
              </a:rPr>
              <a:t>GMCH,Aurangabad</a:t>
            </a:r>
            <a:r>
              <a:rPr lang="en-IN" dirty="0">
                <a:solidFill>
                  <a:schemeClr val="bg1"/>
                </a:solidFill>
              </a:rPr>
              <a:t> Statistics</a:t>
            </a:r>
          </a:p>
        </p:txBody>
      </p:sp>
    </p:spTree>
    <p:extLst>
      <p:ext uri="{BB962C8B-B14F-4D97-AF65-F5344CB8AC3E}">
        <p14:creationId xmlns:p14="http://schemas.microsoft.com/office/powerpoint/2010/main" val="402303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292" y="23589"/>
            <a:ext cx="12093708" cy="1041282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Learning &amp;  Understanding</a:t>
            </a:r>
            <a:endParaRPr lang="en-IN" sz="5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hp\Downloads\BITH POSITION CHA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92" y="1169042"/>
            <a:ext cx="11997252" cy="56653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385454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“obstetric chute”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1" y="2187615"/>
            <a:ext cx="5958506" cy="4208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642" y="2356061"/>
            <a:ext cx="5289631" cy="4051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60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N" dirty="0"/>
              <a:t>No Need for extra Infrastructure</a:t>
            </a:r>
          </a:p>
        </p:txBody>
      </p:sp>
      <p:pic>
        <p:nvPicPr>
          <p:cNvPr id="1026" name="Picture 2" descr="C:\Users\hp\Desktop\rmc invitatio NHM INDIA\IMG-20180909-WA0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" y="1745910"/>
            <a:ext cx="3768437" cy="5024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8767" y="4359555"/>
            <a:ext cx="452582" cy="27247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1397669">
            <a:off x="1807702" y="2994233"/>
            <a:ext cx="393282" cy="18405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796" y="1766707"/>
            <a:ext cx="3951443" cy="1726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 rot="1397669">
            <a:off x="3031522" y="3238996"/>
            <a:ext cx="393282" cy="18405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3" y="3711388"/>
            <a:ext cx="5245890" cy="2097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C:\Users\hp\Downloads\IMG-20181010-WA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129" y="1775012"/>
            <a:ext cx="2366682" cy="4935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DD176-DA24-480F-8A3B-739323C82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50" y="3582364"/>
            <a:ext cx="5817373" cy="17006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498B6-454A-467B-85AB-605312D5F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1" y="3582364"/>
            <a:ext cx="4630354" cy="27850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8A5216-583E-4F1F-9321-2E513ADD8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42269"/>
            <a:ext cx="5170023" cy="28611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D29E29-04F1-4304-ABE4-C7041787E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6" y="399193"/>
            <a:ext cx="4514364" cy="2552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3C97F3-A86A-46CE-AD6E-8BC3117252A7}"/>
              </a:ext>
            </a:extLst>
          </p:cNvPr>
          <p:cNvSpPr txBox="1"/>
          <p:nvPr/>
        </p:nvSpPr>
        <p:spPr>
          <a:xfrm>
            <a:off x="6180881" y="5509549"/>
            <a:ext cx="5243331" cy="1107996"/>
          </a:xfrm>
          <a:prstGeom prst="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Squatting Bar</a:t>
            </a:r>
            <a:endParaRPr lang="en-I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474" y="2015331"/>
            <a:ext cx="3922892" cy="44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147" y="1988298"/>
            <a:ext cx="5712381" cy="414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44420" y="359466"/>
            <a:ext cx="3970511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Partograph</a:t>
            </a:r>
            <a:endParaRPr lang="en-US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97717" y="159411"/>
            <a:ext cx="4742901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Active Management of </a:t>
            </a:r>
          </a:p>
          <a:p>
            <a:r>
              <a:rPr lang="en-IN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Third Stage of Labour</a:t>
            </a:r>
            <a:endParaRPr lang="en-US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6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8765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0" indent="0" algn="ctr"/>
            <a:r>
              <a:rPr lang="en-GB" altLang="en-US" sz="3200" u="sng" dirty="0">
                <a:solidFill>
                  <a:schemeClr val="bg1"/>
                </a:solidFill>
                <a:latin typeface="Franklin Gothic Medium" pitchFamily="34" charset="0"/>
                <a:ea typeface="ＭＳ Ｐゴシック" pitchFamily="34" charset="-128"/>
              </a:rPr>
              <a:t>Keep Mother and Baby Together </a:t>
            </a:r>
            <a:r>
              <a:rPr lang="en-GB" altLang="en-US" sz="3200" dirty="0">
                <a:solidFill>
                  <a:schemeClr val="bg1"/>
                </a:solidFill>
                <a:latin typeface="Franklin Gothic Medium" pitchFamily="34" charset="0"/>
                <a:ea typeface="ＭＳ Ｐゴシック" pitchFamily="34" charset="-128"/>
              </a:rPr>
              <a:t/>
            </a:r>
            <a:br>
              <a:rPr lang="en-GB" altLang="en-US" sz="3200" dirty="0">
                <a:solidFill>
                  <a:schemeClr val="bg1"/>
                </a:solidFill>
                <a:latin typeface="Franklin Gothic Medium" pitchFamily="34" charset="0"/>
                <a:ea typeface="ＭＳ Ｐゴシック" pitchFamily="34" charset="-128"/>
              </a:rPr>
            </a:br>
            <a:r>
              <a:rPr lang="en-GB" altLang="en-US" sz="3100" i="1" dirty="0">
                <a:solidFill>
                  <a:schemeClr val="bg1"/>
                </a:solidFill>
                <a:latin typeface="Franklin Gothic Book" pitchFamily="34" charset="0"/>
                <a:ea typeface="ＭＳ Ｐゴシック" pitchFamily="34" charset="-128"/>
              </a:rPr>
              <a:t>The day of birth is the most dangerous day for mother and baby</a:t>
            </a:r>
            <a:r>
              <a:rPr lang="en-GB" altLang="en-US" sz="3100" dirty="0">
                <a:solidFill>
                  <a:schemeClr val="bg1"/>
                </a:solidFill>
                <a:latin typeface="Franklin Gothic Book" pitchFamily="34" charset="0"/>
                <a:ea typeface="ＭＳ Ｐゴシック" pitchFamily="34" charset="-128"/>
              </a:rPr>
              <a:t> </a:t>
            </a:r>
            <a:r>
              <a:rPr lang="en-GB" altLang="en-US" dirty="0">
                <a:solidFill>
                  <a:schemeClr val="bg1"/>
                </a:solidFill>
                <a:latin typeface="Franklin Gothic Book" pitchFamily="34" charset="0"/>
                <a:ea typeface="ＭＳ Ｐゴシック" pitchFamily="34" charset="-128"/>
              </a:rPr>
              <a:t>	</a:t>
            </a:r>
            <a:br>
              <a:rPr lang="en-GB" altLang="en-US" dirty="0">
                <a:solidFill>
                  <a:schemeClr val="bg1"/>
                </a:solidFill>
                <a:latin typeface="Franklin Gothic Book" pitchFamily="34" charset="0"/>
                <a:ea typeface="ＭＳ Ｐゴシック" pitchFamily="34" charset="-128"/>
              </a:rPr>
            </a:br>
            <a:r>
              <a:rPr lang="en-US" altLang="en-US" sz="1800" dirty="0">
                <a:solidFill>
                  <a:schemeClr val="bg1"/>
                </a:solidFill>
                <a:latin typeface="Franklin Gothic Book" pitchFamily="34" charset="0"/>
                <a:ea typeface="ＭＳ Ｐゴシック" pitchFamily="34" charset="-128"/>
              </a:rPr>
              <a:t>State of the World’s Mothers Report, SC 2013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 dirty="0">
                <a:latin typeface="Franklin Gothic Book" pitchFamily="34" charset="0"/>
                <a:ea typeface="ＭＳ Ｐゴシック" pitchFamily="34" charset="-128"/>
              </a:rPr>
              <a:t>Promote warming with ‘skin-to-skin’ after birth</a:t>
            </a:r>
          </a:p>
          <a:p>
            <a:r>
              <a:rPr lang="en-GB" altLang="en-US" dirty="0">
                <a:latin typeface="Franklin Gothic Book" pitchFamily="34" charset="0"/>
                <a:ea typeface="ＭＳ Ｐゴシック" pitchFamily="34" charset="-128"/>
              </a:rPr>
              <a:t>Promote early and exclusive breastfeeding</a:t>
            </a:r>
          </a:p>
          <a:p>
            <a:r>
              <a:rPr lang="en-GB" altLang="en-US" dirty="0">
                <a:latin typeface="Franklin Gothic Book" pitchFamily="34" charset="0"/>
                <a:ea typeface="ＭＳ Ｐゴシック" pitchFamily="34" charset="-128"/>
              </a:rPr>
              <a:t>Ensure mother counselled on danger signs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C:\Users\hp\Downloads\20180103_1215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8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Desktop\Inauguration SOP\DSC_61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54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hp\Downloads\20180318_1606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65228">
            <a:off x="823909" y="480684"/>
            <a:ext cx="3782248" cy="36974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3600" y="990600"/>
            <a:ext cx="6197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PROUD MOMENT FOR TEAM OBGY</a:t>
            </a:r>
          </a:p>
        </p:txBody>
      </p:sp>
    </p:spTree>
    <p:extLst>
      <p:ext uri="{BB962C8B-B14F-4D97-AF65-F5344CB8AC3E}">
        <p14:creationId xmlns:p14="http://schemas.microsoft.com/office/powerpoint/2010/main" val="2120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259" y="208343"/>
            <a:ext cx="5643420" cy="1547857"/>
          </a:xfr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Guidelines from </a:t>
            </a:r>
            <a:r>
              <a:rPr lang="en-IN" dirty="0" err="1">
                <a:solidFill>
                  <a:schemeClr val="bg1"/>
                </a:solidFill>
              </a:rPr>
              <a:t>GMCH,Aurangabad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34" y="1674260"/>
            <a:ext cx="3256684" cy="4890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7" y="1667913"/>
            <a:ext cx="3270938" cy="4926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hp\Desktop\birthing position\New Doc 2018-07-03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65710" y="3568438"/>
            <a:ext cx="1055016" cy="139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p\Desktop\birthing position\New Doc 2018-07-03_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92779" y="3608151"/>
            <a:ext cx="1670705" cy="21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hp\Desktop\birthing position\New Doc 2018-07-03_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609" y="3963587"/>
            <a:ext cx="1654204" cy="24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DR SHIVA\Desktop\bithing positions\New folder\images (5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7917" y="5330622"/>
            <a:ext cx="989330" cy="74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53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127"/>
            <a:ext cx="12192000" cy="1607561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Training </a:t>
            </a:r>
            <a:r>
              <a:rPr lang="en-IN" b="1" u="sng" dirty="0">
                <a:solidFill>
                  <a:schemeClr val="bg1"/>
                </a:solidFill>
              </a:rPr>
              <a:t>SERVICE PROVIDERS </a:t>
            </a:r>
            <a:r>
              <a:rPr lang="en-IN" b="1" dirty="0">
                <a:solidFill>
                  <a:schemeClr val="bg1"/>
                </a:solidFill>
              </a:rPr>
              <a:t>on interpersonal skills, behaviour and clinical empathy.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2058194"/>
            <a:ext cx="5858435" cy="4393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058194"/>
            <a:ext cx="5861859" cy="43963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7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422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IN" dirty="0"/>
              <a:t>Accountability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" y="1386422"/>
            <a:ext cx="11296074" cy="533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7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b="1" dirty="0"/>
              <a:t/>
            </a:r>
            <a:br>
              <a:rPr lang="en-US" sz="1600" b="1" dirty="0"/>
            </a:br>
            <a:r>
              <a:rPr lang="en-US" sz="6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Respectful Maternity care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7200" dirty="0"/>
              <a:t> Need</a:t>
            </a:r>
          </a:p>
          <a:p>
            <a:r>
              <a:rPr lang="en-US" sz="7200" dirty="0"/>
              <a:t> Rights of clients</a:t>
            </a:r>
          </a:p>
          <a:p>
            <a:r>
              <a:rPr lang="en-US" sz="7200" dirty="0"/>
              <a:t> Process to ensure RMC</a:t>
            </a:r>
          </a:p>
          <a:p>
            <a:r>
              <a:rPr lang="en-US" sz="7200" dirty="0"/>
              <a:t>Take home message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6906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/>
            </a:r>
            <a:br>
              <a:rPr lang="en-US" sz="1600" b="1" dirty="0"/>
            </a:br>
            <a:r>
              <a:rPr lang="en-US" b="1" dirty="0">
                <a:solidFill>
                  <a:schemeClr val="bg1"/>
                </a:solidFill>
              </a:rPr>
              <a:t>Respectful Maternity care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6735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344401" cy="1223682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</a:rPr>
              <a:t>PPH workshop : SAVE MOTHERS GROUP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506" y="3075709"/>
            <a:ext cx="2839367" cy="283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20157" y="2318541"/>
            <a:ext cx="427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solidFill>
                  <a:schemeClr val="accent6">
                    <a:lumMod val="75000"/>
                  </a:schemeClr>
                </a:solidFill>
              </a:rPr>
              <a:t>Warm referrals……</a:t>
            </a:r>
          </a:p>
        </p:txBody>
      </p:sp>
      <p:pic>
        <p:nvPicPr>
          <p:cNvPr id="1026" name="Picture 2" descr="C:\Users\hp\Desktop\RMC NEW OCT2018\RMC activit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576"/>
            <a:ext cx="7009169" cy="56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5" y="1371303"/>
            <a:ext cx="11758421" cy="5291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loud Callout 3"/>
          <p:cNvSpPr/>
          <p:nvPr/>
        </p:nvSpPr>
        <p:spPr>
          <a:xfrm>
            <a:off x="1422400" y="228600"/>
            <a:ext cx="5486400" cy="3352800"/>
          </a:xfrm>
          <a:prstGeom prst="cloudCallou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bg1"/>
                </a:solidFill>
              </a:rPr>
              <a:t>IS IT POSSIBLE TO GIVE RESPECTFUL CARE WITH SUCH A WORKLOAD ??????</a:t>
            </a:r>
          </a:p>
        </p:txBody>
      </p:sp>
    </p:spTree>
    <p:extLst>
      <p:ext uri="{BB962C8B-B14F-4D97-AF65-F5344CB8AC3E}">
        <p14:creationId xmlns:p14="http://schemas.microsoft.com/office/powerpoint/2010/main" val="29271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97005074"/>
              </p:ext>
            </p:extLst>
          </p:nvPr>
        </p:nvGraphicFramePr>
        <p:xfrm>
          <a:off x="406400" y="274638"/>
          <a:ext cx="4978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2497732"/>
              </p:ext>
            </p:extLst>
          </p:nvPr>
        </p:nvGraphicFramePr>
        <p:xfrm>
          <a:off x="609600" y="1600200"/>
          <a:ext cx="4775200" cy="446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01196192"/>
              </p:ext>
            </p:extLst>
          </p:nvPr>
        </p:nvGraphicFramePr>
        <p:xfrm>
          <a:off x="5475339" y="1154546"/>
          <a:ext cx="5948218" cy="3315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4837396"/>
              </p:ext>
            </p:extLst>
          </p:nvPr>
        </p:nvGraphicFramePr>
        <p:xfrm>
          <a:off x="6197600" y="221673"/>
          <a:ext cx="4978400" cy="1302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026" name="Picture 2" descr="C:\Users\hp\Desktop\rmc invitatio NHM INDIA\images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88" y="4110182"/>
            <a:ext cx="7171067" cy="235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9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6400"/>
            <a:ext cx="10972800" cy="180340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Big moment…</a:t>
            </a:r>
            <a:r>
              <a:rPr lang="en-US" sz="4000" dirty="0" err="1">
                <a:solidFill>
                  <a:schemeClr val="bg1"/>
                </a:solidFill>
              </a:rPr>
              <a:t>Dr</a:t>
            </a:r>
            <a:r>
              <a:rPr lang="en-US" sz="4000" dirty="0">
                <a:solidFill>
                  <a:schemeClr val="bg1"/>
                </a:solidFill>
              </a:rPr>
              <a:t> Dinesh </a:t>
            </a:r>
            <a:r>
              <a:rPr lang="en-US" sz="4000" dirty="0" err="1">
                <a:solidFill>
                  <a:schemeClr val="bg1"/>
                </a:solidFill>
              </a:rPr>
              <a:t>Baswal</a:t>
            </a:r>
            <a:r>
              <a:rPr lang="en-US" sz="4000" dirty="0">
                <a:solidFill>
                  <a:schemeClr val="bg1"/>
                </a:solidFill>
              </a:rPr>
              <a:t> sir, 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Deputy Commissioner , N H M New Delhi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{30 May 2018} </a:t>
            </a:r>
          </a:p>
        </p:txBody>
      </p:sp>
      <p:pic>
        <p:nvPicPr>
          <p:cNvPr id="7" name="Picture 2" descr="C:\Users\icon\Downloads\SHAREit\Redmi 4\photo\20180530_1105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655" y="2573120"/>
            <a:ext cx="5384800" cy="3218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Users\icon\Downloads\SHAREit\Redmi 4\photo\IMG-20180831-WA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7" y="2526939"/>
            <a:ext cx="5441884" cy="3282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/>
          </p:nvPr>
        </p:nvGraphicFramePr>
        <p:xfrm>
          <a:off x="50157" y="1180617"/>
          <a:ext cx="5590572" cy="3877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8104312"/>
              </p:ext>
            </p:extLst>
          </p:nvPr>
        </p:nvGraphicFramePr>
        <p:xfrm>
          <a:off x="5640729" y="1041721"/>
          <a:ext cx="6551271" cy="5816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5626" y="5347504"/>
            <a:ext cx="5085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33% of the clients visited the ANC clinic based on the positive recommendation of their friends/relatives.. 56% of the clients reported that the y would recommend the clinic  because of the good behavior of the healthcare workers.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7970" y="312262"/>
            <a:ext cx="970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RECOMMENDING THIS FACILITY – ANC EXIT INTERVIEWS </a:t>
            </a:r>
          </a:p>
        </p:txBody>
      </p:sp>
    </p:spTree>
    <p:extLst>
      <p:ext uri="{BB962C8B-B14F-4D97-AF65-F5344CB8AC3E}">
        <p14:creationId xmlns:p14="http://schemas.microsoft.com/office/powerpoint/2010/main" val="12550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36444275"/>
              </p:ext>
            </p:extLst>
          </p:nvPr>
        </p:nvGraphicFramePr>
        <p:xfrm>
          <a:off x="1522714" y="1961909"/>
          <a:ext cx="2540000" cy="3371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2988" y="5672396"/>
            <a:ext cx="10015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Only 5% of the clients reported having to wait for more than 2-3 hours for services at the ANC clinic. Similarly, receipt of all essential ANC services  (except  glucose) ranged from 81-100%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3986" y="231494"/>
            <a:ext cx="12173232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WAITING TIME AND PROVISION OF ESSENTIAL ANC SERVICES – ANC EXIT INTERVIEWS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732959109"/>
              </p:ext>
            </p:extLst>
          </p:nvPr>
        </p:nvGraphicFramePr>
        <p:xfrm>
          <a:off x="4824919" y="1522072"/>
          <a:ext cx="6225702" cy="4251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770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8812" y="0"/>
            <a:ext cx="1188043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 HARM AND ILL TREATMENT –  ANC EXIT INTERVIEWS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3301901"/>
              </p:ext>
            </p:extLst>
          </p:nvPr>
        </p:nvGraphicFramePr>
        <p:xfrm>
          <a:off x="0" y="849884"/>
          <a:ext cx="7176304" cy="542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31888" y="1075910"/>
            <a:ext cx="3715473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95 out of 100 </a:t>
            </a:r>
            <a:r>
              <a:rPr lang="en-US" sz="2800" dirty="0">
                <a:latin typeface="Bahnschrift SemiBold SemiConden" panose="020B0502040204020203" pitchFamily="34" charset="0"/>
              </a:rPr>
              <a:t>women interviewed  did not experience any form of ill treatment from health care providers. </a:t>
            </a:r>
          </a:p>
          <a:p>
            <a:endParaRPr lang="en-US" sz="28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6609" y="0"/>
            <a:ext cx="12065391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PROVISION OF EQUITABLE CARE– FINDINGS FROM  EXIT INTERVIEWS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493" y="5760622"/>
            <a:ext cx="1304762" cy="609524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/>
          </p:nvPr>
        </p:nvGraphicFramePr>
        <p:xfrm>
          <a:off x="730672" y="611697"/>
          <a:ext cx="6533266" cy="575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687" y="1884128"/>
            <a:ext cx="33278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97% of the clients reported that healthcare providers did not discriminate </a:t>
            </a:r>
            <a:r>
              <a:rPr lang="en-US" sz="2000" i="1">
                <a:solidFill>
                  <a:srgbClr val="002060"/>
                </a:solidFill>
                <a:latin typeface="Bahnschrift SemiBold SemiConden" panose="020B0502040204020203" pitchFamily="34" charset="0"/>
              </a:rPr>
              <a:t>with them </a:t>
            </a:r>
            <a:r>
              <a:rPr lang="en-US" sz="2000" i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because of their age, marital/health  or multipara status. </a:t>
            </a:r>
          </a:p>
          <a:p>
            <a:pPr algn="just"/>
            <a:endParaRPr lang="en-US" sz="2000" i="1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en-US" sz="2000" i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90% of the clients had reported that they had not witnessed other women  being treated poorly because of age/marital status or multipara. </a:t>
            </a:r>
          </a:p>
        </p:txBody>
      </p:sp>
    </p:spTree>
    <p:extLst>
      <p:ext uri="{BB962C8B-B14F-4D97-AF65-F5344CB8AC3E}">
        <p14:creationId xmlns:p14="http://schemas.microsoft.com/office/powerpoint/2010/main" val="38787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6609" y="0"/>
            <a:ext cx="12065391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LEFT WITHOUT CARE– FINDINGS FROM  EXIT INTERVIEWS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234" y="6091363"/>
            <a:ext cx="1304762" cy="609524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61082070"/>
              </p:ext>
            </p:extLst>
          </p:nvPr>
        </p:nvGraphicFramePr>
        <p:xfrm>
          <a:off x="1165787" y="879676"/>
          <a:ext cx="7017513" cy="5521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99991" y="2332711"/>
            <a:ext cx="149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93% of the clients reported that healthcare providers did not ignore or abandon them when they were in need or called for help. </a:t>
            </a:r>
          </a:p>
        </p:txBody>
      </p:sp>
    </p:spTree>
    <p:extLst>
      <p:ext uri="{BB962C8B-B14F-4D97-AF65-F5344CB8AC3E}">
        <p14:creationId xmlns:p14="http://schemas.microsoft.com/office/powerpoint/2010/main" val="276261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344F39-995A-4CB6-9335-9EC0A64A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0699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IN" sz="6600" b="1" dirty="0">
                <a:solidFill>
                  <a:schemeClr val="bg1"/>
                </a:solidFill>
              </a:rPr>
              <a:t>           BIRTHING POSITION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AF6F96-CBAF-4B0D-9335-03954974C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80122"/>
              </p:ext>
            </p:extLst>
          </p:nvPr>
        </p:nvGraphicFramePr>
        <p:xfrm>
          <a:off x="1626511" y="1814732"/>
          <a:ext cx="10156874" cy="428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73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58" y="0"/>
            <a:ext cx="48897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hp\Desktop\inde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663" y="309016"/>
            <a:ext cx="5972096" cy="3119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4843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046C-D2B5-458F-9970-BBD250BB0CE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en-IN" dirty="0"/>
              <a:t> </a:t>
            </a:r>
            <a:r>
              <a:rPr lang="en-IN" sz="3200" b="1" dirty="0">
                <a:solidFill>
                  <a:schemeClr val="bg1"/>
                </a:solidFill>
              </a:rPr>
              <a:t>DISTRIBUTION OF EPISIOTOMY  IN BOTH GROUPS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0A835B0-D389-4706-B8DA-8345E56721E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183188" y="987425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74AE5A-C3D3-4255-99B1-6699BD6F3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Autofit/>
          </a:bodyPr>
          <a:lstStyle/>
          <a:p>
            <a:r>
              <a:rPr lang="en-IN" sz="2400" dirty="0"/>
              <a:t>This table shows that need of episiotomy was more in  recumbent group as compared to upright group and the result was significant statistically</a:t>
            </a:r>
          </a:p>
          <a:p>
            <a:r>
              <a:rPr lang="en-IN" sz="2400" b="1" dirty="0"/>
              <a:t>22.5% </a:t>
            </a:r>
            <a:r>
              <a:rPr lang="en-IN" sz="2400" dirty="0"/>
              <a:t>woman needed episiotomy in dorsal lithotomy position whereas</a:t>
            </a:r>
            <a:r>
              <a:rPr lang="en-IN" sz="2400" b="1" dirty="0"/>
              <a:t> 7.2 </a:t>
            </a:r>
            <a:r>
              <a:rPr lang="en-IN" sz="2400" dirty="0"/>
              <a:t>percent needed episiotomy in upright position.</a:t>
            </a:r>
          </a:p>
        </p:txBody>
      </p:sp>
    </p:spTree>
    <p:extLst>
      <p:ext uri="{BB962C8B-B14F-4D97-AF65-F5344CB8AC3E}">
        <p14:creationId xmlns:p14="http://schemas.microsoft.com/office/powerpoint/2010/main" val="19391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D7D59-CE4F-440D-928A-F6FC6AA9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2" y="254642"/>
            <a:ext cx="5295900" cy="709192"/>
          </a:xfr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IN" sz="2800" b="1" dirty="0">
                <a:solidFill>
                  <a:schemeClr val="bg1"/>
                </a:solidFill>
              </a:rPr>
              <a:t>BIRTHING POSITION        STATISTICS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1E761F9-C3A5-41D1-8B73-5A7ECD659BF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5999" y="361951"/>
          <a:ext cx="5581649" cy="613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E6E7B-8DD3-481F-80F5-D1BCD08F2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742" y="1071143"/>
            <a:ext cx="6037120" cy="553221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IN" sz="2400" dirty="0"/>
              <a:t>The birthing position statistics In months of June 2018 to September 2018 were recorded</a:t>
            </a:r>
          </a:p>
          <a:p>
            <a:r>
              <a:rPr lang="en-IN" sz="2400" dirty="0"/>
              <a:t>Squatting </a:t>
            </a:r>
            <a:r>
              <a:rPr lang="en-IN" sz="2400" dirty="0" err="1"/>
              <a:t>postion</a:t>
            </a:r>
            <a:r>
              <a:rPr lang="en-IN" sz="2400" dirty="0"/>
              <a:t> was most favoured by patients with around </a:t>
            </a:r>
            <a:r>
              <a:rPr lang="en-IN" sz="2400" b="1" i="1" dirty="0"/>
              <a:t>766</a:t>
            </a:r>
            <a:r>
              <a:rPr lang="en-IN" sz="2400" dirty="0"/>
              <a:t> deliveries conducted in this position</a:t>
            </a:r>
          </a:p>
          <a:p>
            <a:r>
              <a:rPr lang="en-IN" sz="2400" b="1" dirty="0"/>
              <a:t>154</a:t>
            </a:r>
            <a:r>
              <a:rPr lang="en-IN" sz="2400" dirty="0"/>
              <a:t> woman were delivered in reclining position</a:t>
            </a:r>
          </a:p>
          <a:p>
            <a:r>
              <a:rPr lang="en-IN" sz="2400" b="1" dirty="0"/>
              <a:t>308</a:t>
            </a:r>
            <a:r>
              <a:rPr lang="en-IN" sz="2400" dirty="0"/>
              <a:t> woman delivered in other </a:t>
            </a:r>
            <a:r>
              <a:rPr lang="en-IN" sz="2400" dirty="0" err="1"/>
              <a:t>postions</a:t>
            </a:r>
            <a:r>
              <a:rPr lang="en-IN" sz="2400" dirty="0"/>
              <a:t> like </a:t>
            </a:r>
            <a:r>
              <a:rPr lang="en-IN" sz="2400" dirty="0" err="1"/>
              <a:t>semisitting,standing</a:t>
            </a:r>
            <a:r>
              <a:rPr lang="en-IN" sz="2400" dirty="0"/>
              <a:t> kneeling etc</a:t>
            </a:r>
          </a:p>
          <a:p>
            <a:r>
              <a:rPr lang="en-IN" sz="2400" dirty="0"/>
              <a:t>Dorsal position still most common with </a:t>
            </a:r>
            <a:r>
              <a:rPr lang="en-IN" sz="2400" b="1" dirty="0"/>
              <a:t>1443 </a:t>
            </a:r>
            <a:r>
              <a:rPr lang="en-IN" sz="2400" dirty="0"/>
              <a:t>deliveries</a:t>
            </a:r>
          </a:p>
          <a:p>
            <a:r>
              <a:rPr lang="en-IN" sz="2400" dirty="0"/>
              <a:t>Total vaginal deliveries conducted during this period were </a:t>
            </a:r>
            <a:r>
              <a:rPr lang="en-IN" sz="2400" b="1" dirty="0"/>
              <a:t>4071</a:t>
            </a:r>
            <a:r>
              <a:rPr lang="en-IN" sz="2400" dirty="0"/>
              <a:t>,with </a:t>
            </a:r>
            <a:r>
              <a:rPr lang="en-IN" sz="2400" b="1" dirty="0"/>
              <a:t>2671</a:t>
            </a:r>
            <a:r>
              <a:rPr lang="en-IN" sz="2400" dirty="0"/>
              <a:t> birthing positions recorded statistically.</a:t>
            </a:r>
          </a:p>
        </p:txBody>
      </p:sp>
    </p:spTree>
    <p:extLst>
      <p:ext uri="{BB962C8B-B14F-4D97-AF65-F5344CB8AC3E}">
        <p14:creationId xmlns:p14="http://schemas.microsoft.com/office/powerpoint/2010/main" val="10760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174A65-D421-46C1-8363-B70C242D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71E541-1350-49C8-B63F-94E01877F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14522" cy="65172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AD33DB-93EA-4896-A57E-B34DE5796354}"/>
              </a:ext>
            </a:extLst>
          </p:cNvPr>
          <p:cNvSpPr/>
          <p:nvPr/>
        </p:nvSpPr>
        <p:spPr>
          <a:xfrm>
            <a:off x="127322" y="162046"/>
            <a:ext cx="12064678" cy="2030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98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447E21-2E2F-4FB4-B4B0-D2D370A0AECC}"/>
              </a:ext>
            </a:extLst>
          </p:cNvPr>
          <p:cNvSpPr/>
          <p:nvPr/>
        </p:nvSpPr>
        <p:spPr>
          <a:xfrm>
            <a:off x="0" y="1"/>
            <a:ext cx="12191999" cy="152785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CD0BB2-4146-4C83-825E-1070E2A5FFB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173620"/>
            <a:ext cx="11620982" cy="6684380"/>
          </a:xfr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5623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284925-0014-4F37-BDDB-2A2A22213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499AD4-706A-4142-B0AB-4EF7D0AB6C16}"/>
              </a:ext>
            </a:extLst>
          </p:cNvPr>
          <p:cNvSpPr/>
          <p:nvPr/>
        </p:nvSpPr>
        <p:spPr>
          <a:xfrm>
            <a:off x="0" y="0"/>
            <a:ext cx="12192000" cy="2199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22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2C867-BF94-4CB3-AABB-ABE9CA3E5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722"/>
            <a:ext cx="6420091" cy="3611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CDD6D-7871-47A5-B307-04BD62152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20"/>
            <a:ext cx="6096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D2873-C7E5-4C88-9615-918007DD3B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11F62F-F3FD-4D50-8BBE-A844A50DFCC9}"/>
              </a:ext>
            </a:extLst>
          </p:cNvPr>
          <p:cNvCxnSpPr>
            <a:cxnSpLocks/>
          </p:cNvCxnSpPr>
          <p:nvPr/>
        </p:nvCxnSpPr>
        <p:spPr>
          <a:xfrm>
            <a:off x="6096000" y="173620"/>
            <a:ext cx="0" cy="658310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A4D92B-37C4-45F6-AC23-B2865ACA6548}"/>
              </a:ext>
            </a:extLst>
          </p:cNvPr>
          <p:cNvSpPr txBox="1"/>
          <p:nvPr/>
        </p:nvSpPr>
        <p:spPr>
          <a:xfrm>
            <a:off x="6331352" y="4305782"/>
            <a:ext cx="5706315" cy="1323439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Impact of </a:t>
            </a:r>
          </a:p>
          <a:p>
            <a:r>
              <a:rPr lang="en-US" sz="4000" dirty="0">
                <a:solidFill>
                  <a:schemeClr val="bg1"/>
                </a:solidFill>
              </a:rPr>
              <a:t>Respectful Maternity Care</a:t>
            </a:r>
            <a:endParaRPr lang="en-I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ownloads\IMG-20181025-WA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92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esktop\pdsa-graphics-2-6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41" y="2912812"/>
            <a:ext cx="7272759" cy="38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images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8" y="2912812"/>
            <a:ext cx="3981691" cy="38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7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TAKE HOME MESSAGE</a:t>
            </a:r>
            <a:endParaRPr lang="en-GB" sz="72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B3E26A-03F0-4282-8469-564F97915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Autofit/>
          </a:bodyPr>
          <a:lstStyle/>
          <a:p>
            <a:pPr fontAlgn="base">
              <a:lnSpc>
                <a:spcPct val="80000"/>
              </a:lnSpc>
              <a:spcAft>
                <a:spcPts val="600"/>
              </a:spcAft>
            </a:pPr>
            <a:r>
              <a:rPr lang="en-US" sz="4000" dirty="0"/>
              <a:t>Respectful Maternity Care is a universal human right</a:t>
            </a:r>
          </a:p>
          <a:p>
            <a:pPr fontAlgn="base">
              <a:lnSpc>
                <a:spcPct val="80000"/>
              </a:lnSpc>
              <a:spcAft>
                <a:spcPts val="600"/>
              </a:spcAft>
            </a:pPr>
            <a:r>
              <a:rPr lang="en-US" sz="4000" dirty="0"/>
              <a:t>It includes respect for women’s autonomy, dignity, feelings, privacy, choices, freedom from ill treatment and coercion and consideration for personal preferences including option for companionship…….</a:t>
            </a:r>
          </a:p>
          <a:p>
            <a:pPr fontAlgn="base">
              <a:lnSpc>
                <a:spcPct val="80000"/>
              </a:lnSpc>
              <a:spcAft>
                <a:spcPts val="600"/>
              </a:spcAft>
            </a:pPr>
            <a:r>
              <a:rPr lang="en-GB" sz="4000" dirty="0"/>
              <a:t> RMC is an attitude that permeates each word, action, thought, and non-verbal communication</a:t>
            </a:r>
          </a:p>
          <a:p>
            <a:pPr fontAlgn="base">
              <a:lnSpc>
                <a:spcPct val="80000"/>
              </a:lnSpc>
              <a:spcAft>
                <a:spcPts val="600"/>
              </a:spcAft>
            </a:pPr>
            <a:endParaRPr lang="en-US" sz="4000" dirty="0"/>
          </a:p>
          <a:p>
            <a:pPr fontAlgn="base">
              <a:lnSpc>
                <a:spcPct val="80000"/>
              </a:lnSpc>
              <a:spcAft>
                <a:spcPts val="600"/>
              </a:spcAft>
            </a:pPr>
            <a:endParaRPr lang="en-US" sz="4000" dirty="0"/>
          </a:p>
          <a:p>
            <a:pPr marL="0" indent="0" fontAlgn="base">
              <a:lnSpc>
                <a:spcPct val="80000"/>
              </a:lnSpc>
              <a:spcAft>
                <a:spcPts val="600"/>
              </a:spcAft>
              <a:buNone/>
            </a:pPr>
            <a:endParaRPr lang="en-US" sz="4000" dirty="0"/>
          </a:p>
          <a:p>
            <a:pPr fontAlgn="base">
              <a:lnSpc>
                <a:spcPct val="80000"/>
              </a:lnSpc>
              <a:spcAft>
                <a:spcPts val="600"/>
              </a:spcAft>
            </a:pPr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204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0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altLang="en-US" dirty="0">
                <a:solidFill>
                  <a:schemeClr val="bg1"/>
                </a:solidFill>
                <a:latin typeface="Franklin Gothic Medium" pitchFamily="34" charset="0"/>
                <a:ea typeface="ＭＳ Ｐゴシック" pitchFamily="34" charset="-128"/>
              </a:rPr>
              <a:t>We all have a role in assuring that women have respectful maternity care!</a:t>
            </a:r>
            <a:endParaRPr lang="en-US" altLang="en-US" dirty="0">
              <a:solidFill>
                <a:schemeClr val="bg1"/>
              </a:solidFill>
              <a:latin typeface="Franklin Gothic Medium" pitchFamily="34" charset="0"/>
              <a:ea typeface="ＭＳ Ｐゴシック" pitchFamily="34" charset="-128"/>
            </a:endParaRPr>
          </a:p>
        </p:txBody>
      </p:sp>
      <p:sp>
        <p:nvSpPr>
          <p:cNvPr id="30723" name="CaixaDeTexto 12"/>
          <p:cNvSpPr txBox="1">
            <a:spLocks noChangeArrowheads="1"/>
          </p:cNvSpPr>
          <p:nvPr/>
        </p:nvSpPr>
        <p:spPr bwMode="auto">
          <a:xfrm>
            <a:off x="4572000" y="5943601"/>
            <a:ext cx="4267200" cy="646331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Franklin Gothic Medium" pitchFamily="34" charset="0"/>
              </a:rPr>
              <a:t>THANK YOU! </a:t>
            </a:r>
          </a:p>
        </p:txBody>
      </p:sp>
      <p:pic>
        <p:nvPicPr>
          <p:cNvPr id="5" name="Picture 2" descr="C:\Users\hp\Downloads\20180103_121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1" y="1371600"/>
            <a:ext cx="10000343" cy="4375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4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N" sz="3600" b="1" dirty="0">
                <a:solidFill>
                  <a:schemeClr val="bg1"/>
                </a:solidFill>
              </a:rPr>
              <a:t/>
            </a:r>
            <a:br>
              <a:rPr lang="en-IN" sz="3600" b="1" dirty="0">
                <a:solidFill>
                  <a:schemeClr val="bg1"/>
                </a:solidFill>
              </a:rPr>
            </a:br>
            <a:r>
              <a:rPr lang="en-IN" sz="3600" b="1" dirty="0">
                <a:solidFill>
                  <a:schemeClr val="bg1"/>
                </a:solidFill>
              </a:rPr>
              <a:t/>
            </a:r>
            <a:br>
              <a:rPr lang="en-IN" sz="3600" b="1" dirty="0">
                <a:solidFill>
                  <a:schemeClr val="bg1"/>
                </a:solidFill>
              </a:rPr>
            </a:br>
            <a:r>
              <a:rPr lang="en-IN" sz="3600" b="1" dirty="0">
                <a:solidFill>
                  <a:schemeClr val="bg1"/>
                </a:solidFill>
              </a:rPr>
              <a:t/>
            </a:r>
            <a:br>
              <a:rPr lang="en-IN" sz="36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/>
            </a:r>
            <a:br>
              <a:rPr lang="en-IN" sz="4900" b="1" dirty="0">
                <a:solidFill>
                  <a:schemeClr val="bg1"/>
                </a:solidFill>
              </a:rPr>
            </a:br>
            <a:r>
              <a:rPr lang="en-IN" sz="4900" b="1" dirty="0">
                <a:solidFill>
                  <a:schemeClr val="bg1"/>
                </a:solidFill>
              </a:rPr>
              <a:t>Acknowledgement</a:t>
            </a:r>
            <a:br>
              <a:rPr lang="en-IN" sz="4900" b="1" dirty="0">
                <a:solidFill>
                  <a:schemeClr val="bg1"/>
                </a:solidFill>
              </a:rPr>
            </a:br>
            <a:endParaRPr lang="en-IN" sz="4900" b="1" dirty="0">
              <a:solidFill>
                <a:schemeClr val="bg1"/>
              </a:solidFill>
            </a:endParaRPr>
          </a:p>
        </p:txBody>
      </p:sp>
      <p:pic>
        <p:nvPicPr>
          <p:cNvPr id="16387" name="Picture 3" descr="C:\Users\hp\Desktop\gender\logo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52601"/>
            <a:ext cx="3048000" cy="14995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</p:pic>
      <p:pic>
        <p:nvPicPr>
          <p:cNvPr id="16388" name="Picture 4" descr="C:\Users\hp\Desktop\gender\dm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0" y="3429001"/>
            <a:ext cx="7213600" cy="10826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</p:pic>
      <p:pic>
        <p:nvPicPr>
          <p:cNvPr id="16389" name="Picture 5" descr="C:\Users\hp\Desktop\gender\muhs_banner_181212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1" y="2362200"/>
            <a:ext cx="69892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C:\Users\hp\Desktop\gender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401" y="1600200"/>
            <a:ext cx="6705599" cy="6096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</p:pic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0" y="1143001"/>
            <a:ext cx="8940800" cy="461963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IN" dirty="0"/>
              <a:t>INTEGRATING  GME IN MBBS CURRICULUM</a:t>
            </a:r>
          </a:p>
        </p:txBody>
      </p:sp>
      <p:pic>
        <p:nvPicPr>
          <p:cNvPr id="7170" name="Picture 2" descr="C:\Users\hp\Desktop\index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055" y="3694546"/>
            <a:ext cx="3454400" cy="13061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1" name="Picture 3" descr="C:\Users\hp\Desktop\who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4800600"/>
            <a:ext cx="2438400" cy="1828800"/>
          </a:xfrm>
          <a:prstGeom prst="rect">
            <a:avLst/>
          </a:prstGeom>
          <a:noFill/>
        </p:spPr>
      </p:pic>
      <p:pic>
        <p:nvPicPr>
          <p:cNvPr id="7172" name="Picture 4" descr="C:\Users\hp\Desktop\nh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6401" y="4648200"/>
            <a:ext cx="3771900" cy="1619250"/>
          </a:xfrm>
          <a:prstGeom prst="rect">
            <a:avLst/>
          </a:prstGeom>
          <a:noFill/>
        </p:spPr>
      </p:pic>
      <p:pic>
        <p:nvPicPr>
          <p:cNvPr id="7173" name="Picture 5" descr="C:\Users\hp\Desktop\GMCH ABAD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135880"/>
            <a:ext cx="2235200" cy="17221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186546" y="5366789"/>
            <a:ext cx="1764145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JDF</a:t>
            </a:r>
          </a:p>
        </p:txBody>
      </p:sp>
      <p:sp>
        <p:nvSpPr>
          <p:cNvPr id="3" name="Oval 2"/>
          <p:cNvSpPr/>
          <p:nvPr/>
        </p:nvSpPr>
        <p:spPr>
          <a:xfrm>
            <a:off x="2198255" y="4648200"/>
            <a:ext cx="27709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12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  <a:latin typeface="Franklin Gothic Medium" pitchFamily="34" charset="0"/>
                <a:ea typeface="ＭＳ Ｐゴシック" pitchFamily="34" charset="-128"/>
              </a:rPr>
              <a:t>Why is GMC Aurangabad promoting RMC?</a:t>
            </a:r>
            <a:r>
              <a:rPr lang="en-US" altLang="en-US" dirty="0">
                <a:solidFill>
                  <a:srgbClr val="007B9B"/>
                </a:solidFill>
                <a:latin typeface="Franklin Gothic Medium" pitchFamily="34" charset="0"/>
                <a:ea typeface="ＭＳ Ｐゴシック" pitchFamily="34" charset="-128"/>
              </a:rPr>
              <a:t>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11472452"/>
              </p:ext>
            </p:extLst>
          </p:nvPr>
        </p:nvGraphicFramePr>
        <p:xfrm>
          <a:off x="6172200" y="1825625"/>
          <a:ext cx="5604164" cy="4806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nip Diagonal Corner Rectangle 7"/>
          <p:cNvSpPr/>
          <p:nvPr/>
        </p:nvSpPr>
        <p:spPr>
          <a:xfrm>
            <a:off x="9236364" y="5237018"/>
            <a:ext cx="2382981" cy="1108364"/>
          </a:xfrm>
          <a:prstGeom prst="snip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  <a:latin typeface="Franklin Gothic Medium" pitchFamily="34" charset="0"/>
                <a:ea typeface="ＭＳ Ｐゴシック" pitchFamily="34" charset="-128"/>
              </a:rPr>
              <a:t>Common Medicalised Practices that Are Harmful</a:t>
            </a:r>
            <a:endParaRPr lang="en-IN" dirty="0"/>
          </a:p>
        </p:txBody>
      </p:sp>
      <p:pic>
        <p:nvPicPr>
          <p:cNvPr id="9" name="Content Placeholder 3" descr="C:\Users\sonalisd97\Desktop\th.jpg">
            <a:extLst>
              <a:ext uri="{FF2B5EF4-FFF2-40B4-BE49-F238E27FC236}">
                <a16:creationId xmlns:a16="http://schemas.microsoft.com/office/drawing/2014/main" id="{4702089B-7ABC-4126-A4F1-88EF3944DD2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1512671"/>
            <a:ext cx="5933860" cy="5345328"/>
          </a:xfrm>
        </p:spPr>
      </p:pic>
    </p:spTree>
    <p:extLst>
      <p:ext uri="{BB962C8B-B14F-4D97-AF65-F5344CB8AC3E}">
        <p14:creationId xmlns:p14="http://schemas.microsoft.com/office/powerpoint/2010/main" val="4191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onalisd97\Desktop\th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4874" y="1736435"/>
            <a:ext cx="7999266" cy="483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98723" y="1"/>
            <a:ext cx="7493277" cy="4051301"/>
          </a:xfrm>
          <a:prstGeom prst="cloudCallou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en-IN" sz="4400" b="1" dirty="0">
                <a:solidFill>
                  <a:schemeClr val="bg1"/>
                </a:solidFill>
                <a:latin typeface="Calibri" pitchFamily="34" charset="0"/>
              </a:rPr>
              <a:t>Bringing about changes in clinical practices</a:t>
            </a:r>
          </a:p>
        </p:txBody>
      </p:sp>
    </p:spTree>
    <p:extLst>
      <p:ext uri="{BB962C8B-B14F-4D97-AF65-F5344CB8AC3E}">
        <p14:creationId xmlns:p14="http://schemas.microsoft.com/office/powerpoint/2010/main" val="127217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6822"/>
          </a:xfr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IN" b="1" dirty="0">
                <a:latin typeface="Calibri" pitchFamily="34" charset="0"/>
              </a:rPr>
              <a:t>OBGY   OPD Entrance Gate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7" y="1752767"/>
            <a:ext cx="4648200" cy="4950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20801" y="990601"/>
            <a:ext cx="2968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Before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0" y="1066800"/>
            <a:ext cx="3269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After</a:t>
            </a:r>
          </a:p>
        </p:txBody>
      </p:sp>
      <p:pic>
        <p:nvPicPr>
          <p:cNvPr id="5122" name="Picture 2" descr="C:\Users\hp\Downloads\20170906_120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6773333" cy="525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5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0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IN" sz="4800" b="1" dirty="0"/>
              <a:t>Labour room</a:t>
            </a:r>
          </a:p>
        </p:txBody>
      </p:sp>
      <p:pic>
        <p:nvPicPr>
          <p:cNvPr id="5122" name="Picture 2" descr="C:\Users\hp\Downloads\IMG_20181013_145528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932"/>
            <a:ext cx="12192000" cy="50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165"/>
            <a:ext cx="12192000" cy="1130301"/>
          </a:xfr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000" dirty="0"/>
              <a:t/>
            </a:r>
            <a:br>
              <a:rPr lang="en-US" sz="4000" dirty="0"/>
            </a:br>
            <a:r>
              <a:rPr lang="en-US" sz="4000" b="1" dirty="0"/>
              <a:t>ANC Clinic</a:t>
            </a:r>
            <a:br>
              <a:rPr lang="en-US" sz="4000" b="1" dirty="0"/>
            </a:br>
            <a:r>
              <a:rPr lang="en-US" sz="4000" b="1" dirty="0"/>
              <a:t>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1492818"/>
            <a:ext cx="5379877" cy="5019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Dr. Gaddapa\Downloads\20171014_0959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1" y="1492818"/>
            <a:ext cx="6807200" cy="5002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2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1020</Words>
  <Application>Microsoft Office PowerPoint</Application>
  <PresentationFormat>Widescreen</PresentationFormat>
  <Paragraphs>166</Paragraphs>
  <Slides>49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ＭＳ Ｐゴシック</vt:lpstr>
      <vt:lpstr>Arial</vt:lpstr>
      <vt:lpstr>Arial Rounded MT Bold</vt:lpstr>
      <vt:lpstr>Bahnschrift SemiBold SemiConden</vt:lpstr>
      <vt:lpstr>Calibri</vt:lpstr>
      <vt:lpstr>Calibri Light</vt:lpstr>
      <vt:lpstr>Cambria</vt:lpstr>
      <vt:lpstr>Cambria Math</vt:lpstr>
      <vt:lpstr>Franklin Gothic Book</vt:lpstr>
      <vt:lpstr>Franklin Gothic Medium</vt:lpstr>
      <vt:lpstr>Impact</vt:lpstr>
      <vt:lpstr>Times New Roman</vt:lpstr>
      <vt:lpstr>Office Theme</vt:lpstr>
      <vt:lpstr>RESPECTFUL MATERNITY CARE Bringing about changes in clinical practices</vt:lpstr>
      <vt:lpstr>GMCH,Aurangabad Statistics</vt:lpstr>
      <vt:lpstr> Respectful Maternity care</vt:lpstr>
      <vt:lpstr>PowerPoint Presentation</vt:lpstr>
      <vt:lpstr>Why is GMC Aurangabad promoting RMC? </vt:lpstr>
      <vt:lpstr>PowerPoint Presentation</vt:lpstr>
      <vt:lpstr>OBGY   OPD Entrance Gate</vt:lpstr>
      <vt:lpstr>Labour room</vt:lpstr>
      <vt:lpstr> ANC Clinic                 </vt:lpstr>
      <vt:lpstr>Wanted OR Unwanted Pregnancy</vt:lpstr>
      <vt:lpstr>Registration, consent &amp;one prick test…..</vt:lpstr>
      <vt:lpstr>Free voice message services……</vt:lpstr>
      <vt:lpstr>INTIMATE PARTNER VIOLENCE</vt:lpstr>
      <vt:lpstr>INFORMED CONSENT</vt:lpstr>
      <vt:lpstr>Birth Companion (Doula)  Policy in GMCH, Aurangabad</vt:lpstr>
      <vt:lpstr>ANC WARD</vt:lpstr>
      <vt:lpstr>Right 5 - Equality, freedom from discrimination, equitable care</vt:lpstr>
      <vt:lpstr>PowerPoint Presentation</vt:lpstr>
      <vt:lpstr>POSITION OF CHOICE FOR BIRTHING</vt:lpstr>
      <vt:lpstr>Learning &amp;  Understanding</vt:lpstr>
      <vt:lpstr>“obstetric chute”</vt:lpstr>
      <vt:lpstr>No Need for extra Infrastructure</vt:lpstr>
      <vt:lpstr>PowerPoint Presentation</vt:lpstr>
      <vt:lpstr>PowerPoint Presentation</vt:lpstr>
      <vt:lpstr>Keep Mother and Baby Together  The day of birth is the most dangerous day for mother and baby   State of the World’s Mothers Report, SC 2013</vt:lpstr>
      <vt:lpstr>PowerPoint Presentation</vt:lpstr>
      <vt:lpstr>Guidelines from GMCH,Aurangabad</vt:lpstr>
      <vt:lpstr>Training SERVICE PROVIDERS on interpersonal skills, behaviour and clinical empathy.</vt:lpstr>
      <vt:lpstr>Accountability</vt:lpstr>
      <vt:lpstr>PPH workshop : SAVE MOTHERS GROUP</vt:lpstr>
      <vt:lpstr>PowerPoint Presentation</vt:lpstr>
      <vt:lpstr>PowerPoint Presentation</vt:lpstr>
      <vt:lpstr>Big moment…Dr Dinesh Baswal sir,   Deputy Commissioner , N H M New Delhi  {30 May 2018}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BIRTHING POSITION</vt:lpstr>
      <vt:lpstr> DISTRIBUTION OF EPISIOTOMY  IN BOTH GROUPS</vt:lpstr>
      <vt:lpstr>BIRTHING POSITION        STATISTICS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</vt:lpstr>
      <vt:lpstr>We all have a role in assuring that women have respectful maternity care!</vt:lpstr>
      <vt:lpstr>            Acknowledgement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Structures</dc:title>
  <dc:creator>Amit Kumar Yadav</dc:creator>
  <cp:lastModifiedBy>mandar randive</cp:lastModifiedBy>
  <cp:revision>249</cp:revision>
  <dcterms:created xsi:type="dcterms:W3CDTF">2018-02-11T14:00:06Z</dcterms:created>
  <dcterms:modified xsi:type="dcterms:W3CDTF">2018-10-31T07:01:45Z</dcterms:modified>
</cp:coreProperties>
</file>